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24.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25.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26.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6"/>
  </p:notesMasterIdLst>
  <p:handoutMasterIdLst>
    <p:handoutMasterId r:id="rId37"/>
  </p:handoutMasterIdLst>
  <p:sldIdLst>
    <p:sldId id="339" r:id="rId3"/>
    <p:sldId id="340" r:id="rId4"/>
    <p:sldId id="292" r:id="rId5"/>
    <p:sldId id="284" r:id="rId6"/>
    <p:sldId id="282" r:id="rId7"/>
    <p:sldId id="293" r:id="rId8"/>
    <p:sldId id="287" r:id="rId9"/>
    <p:sldId id="341" r:id="rId10"/>
    <p:sldId id="365" r:id="rId11"/>
    <p:sldId id="271" r:id="rId12"/>
    <p:sldId id="383" r:id="rId13"/>
    <p:sldId id="384" r:id="rId14"/>
    <p:sldId id="368" r:id="rId15"/>
    <p:sldId id="369" r:id="rId16"/>
    <p:sldId id="318" r:id="rId17"/>
    <p:sldId id="370" r:id="rId18"/>
    <p:sldId id="305" r:id="rId19"/>
    <p:sldId id="371" r:id="rId20"/>
    <p:sldId id="300" r:id="rId21"/>
    <p:sldId id="335" r:id="rId22"/>
    <p:sldId id="343" r:id="rId23"/>
    <p:sldId id="342" r:id="rId24"/>
    <p:sldId id="372" r:id="rId25"/>
    <p:sldId id="373" r:id="rId26"/>
    <p:sldId id="374" r:id="rId27"/>
    <p:sldId id="375" r:id="rId28"/>
    <p:sldId id="376" r:id="rId29"/>
    <p:sldId id="377" r:id="rId30"/>
    <p:sldId id="378" r:id="rId31"/>
    <p:sldId id="379" r:id="rId32"/>
    <p:sldId id="380" r:id="rId33"/>
    <p:sldId id="381" r:id="rId34"/>
    <p:sldId id="344"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D61"/>
    <a:srgbClr val="DB3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0" autoAdjust="0"/>
    <p:restoredTop sz="95250" autoAdjust="0"/>
  </p:normalViewPr>
  <p:slideViewPr>
    <p:cSldViewPr snapToGrid="0" showGuides="1">
      <p:cViewPr varScale="1">
        <p:scale>
          <a:sx n="85" d="100"/>
          <a:sy n="85" d="100"/>
        </p:scale>
        <p:origin x="51" y="11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F3D-4361-B401-C2ACC10BC44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F3D-4361-B401-C2ACC10BC44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F3D-4361-B401-C2ACC10BC44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F3D-4361-B401-C2ACC10BC44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F3D-4361-B401-C2ACC10BC4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Oxygen</c:v>
                </c:pt>
                <c:pt idx="1">
                  <c:v>Nguyên Tố khác</c:v>
                </c:pt>
                <c:pt idx="2">
                  <c:v>Carbon</c:v>
                </c:pt>
                <c:pt idx="3">
                  <c:v>Hydrogen</c:v>
                </c:pt>
                <c:pt idx="4">
                  <c:v>Nitrogen</c:v>
                </c:pt>
              </c:strCache>
            </c:strRef>
          </c:cat>
          <c:val>
            <c:numRef>
              <c:f>Sheet1!$B$2:$B$6</c:f>
              <c:numCache>
                <c:formatCode>0%</c:formatCode>
                <c:ptCount val="5"/>
                <c:pt idx="0">
                  <c:v>0.65</c:v>
                </c:pt>
                <c:pt idx="1">
                  <c:v>0.04</c:v>
                </c:pt>
                <c:pt idx="2" formatCode="0.00%">
                  <c:v>0.185</c:v>
                </c:pt>
                <c:pt idx="3" formatCode="0.00%">
                  <c:v>9.5000000000000001E-2</c:v>
                </c:pt>
                <c:pt idx="4">
                  <c:v>0.03</c:v>
                </c:pt>
              </c:numCache>
            </c:numRef>
          </c:val>
          <c:extLst>
            <c:ext xmlns:c16="http://schemas.microsoft.com/office/drawing/2014/chart" uri="{C3380CC4-5D6E-409C-BE32-E72D297353CC}">
              <c16:uniqueId val="{0000000A-0F3D-4361-B401-C2ACC10BC443}"/>
            </c:ext>
          </c:extLst>
        </c:ser>
        <c:dLbls>
          <c:showLegendKey val="0"/>
          <c:showVal val="1"/>
          <c:showCatName val="1"/>
          <c:showSerName val="0"/>
          <c:showPercent val="0"/>
          <c:showBubbleSize val="0"/>
          <c:showLeaderLines val="1"/>
        </c:dLbls>
      </c:pie3DChart>
      <c:spPr>
        <a:noFill/>
        <a:ln>
          <a:noFill/>
        </a:ln>
        <a:effectLst/>
      </c:spPr>
    </c:plotArea>
    <c:legend>
      <c:legendPos val="b"/>
      <c:layout>
        <c:manualLayout>
          <c:xMode val="edge"/>
          <c:yMode val="edge"/>
          <c:x val="0.29914041825304183"/>
          <c:y val="0.80879236025382861"/>
          <c:w val="0.69514362177503508"/>
          <c:h val="0.154283517944250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160号-檀宋" panose="00000500000000000000" charset="-122"/>
              </a:rPr>
              <a:t>2023/5/31</a:t>
            </a:fld>
            <a:endParaRPr lang="zh-CN" altLang="en-US">
              <a:cs typeface="字魂160号-檀宋"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160号-檀宋" panose="00000500000000000000" charset="-122"/>
              </a:rPr>
              <a:t>‹#›</a:t>
            </a:fld>
            <a:endParaRPr lang="zh-CN" altLang="en-US">
              <a:cs typeface="字魂160号-檀宋" panose="00000500000000000000" charset="-122"/>
            </a:endParaRPr>
          </a:p>
        </p:txBody>
      </p:sp>
    </p:spTree>
    <p:extLst>
      <p:ext uri="{BB962C8B-B14F-4D97-AF65-F5344CB8AC3E}">
        <p14:creationId xmlns:p14="http://schemas.microsoft.com/office/powerpoint/2010/main" val="297463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60号-檀宋" panose="00000500000000000000" charset="-122"/>
                <a:ea typeface="字魂160号-檀宋" panose="00000500000000000000" charset="-122"/>
                <a:cs typeface="字魂160号-檀宋" panose="00000500000000000000" charset="-122"/>
              </a:defRPr>
            </a:lvl1pPr>
          </a:lstStyle>
          <a:p>
            <a:fld id="{B71C55DD-2819-4B9A-8A65-CCC0E6A167AF}" type="datetimeFigureOut">
              <a:rPr lang="zh-CN" altLang="en-US" smtClean="0"/>
              <a:t>2023/5/31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60号-檀宋" panose="00000500000000000000" charset="-122"/>
                <a:ea typeface="字魂160号-檀宋" panose="00000500000000000000" charset="-122"/>
                <a:cs typeface="字魂160号-檀宋" panose="00000500000000000000" charset="-122"/>
              </a:defRPr>
            </a:lvl1pPr>
          </a:lstStyle>
          <a:p>
            <a:fld id="{E2096CD6-26A3-4145-A7F7-830BD4D4B53A}" type="slidenum">
              <a:rPr lang="zh-CN" altLang="en-US" smtClean="0"/>
              <a:t>‹#›</a:t>
            </a:fld>
            <a:endParaRPr lang="zh-CN" altLang="en-US"/>
          </a:p>
        </p:txBody>
      </p:sp>
    </p:spTree>
    <p:extLst>
      <p:ext uri="{BB962C8B-B14F-4D97-AF65-F5344CB8AC3E}">
        <p14:creationId xmlns:p14="http://schemas.microsoft.com/office/powerpoint/2010/main" val="36177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1pPr>
    <a:lvl2pPr marL="4572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2pPr>
    <a:lvl3pPr marL="9144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3pPr>
    <a:lvl4pPr marL="13716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4pPr>
    <a:lvl5pPr marL="18288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401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Các nguyên tử có cùng số proton sẽ thuộc cùng 1 nguyên tố</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90800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79338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Tx/>
              <a:buChar char="-"/>
            </a:pPr>
            <a:r>
              <a:rPr lang="vi-VN" b="0" i="0" dirty="0">
                <a:solidFill>
                  <a:srgbClr val="333333"/>
                </a:solidFill>
                <a:effectLst/>
                <a:latin typeface="OpenSans"/>
              </a:rPr>
              <a:t>Nước khoáng Lavie</a:t>
            </a:r>
          </a:p>
          <a:p>
            <a:pPr algn="l" latinLnBrk="0"/>
            <a:r>
              <a:rPr lang="vi-VN" b="0" i="0" dirty="0">
                <a:solidFill>
                  <a:srgbClr val="333333"/>
                </a:solidFill>
                <a:effectLst/>
                <a:latin typeface="OpenSans"/>
              </a:rPr>
              <a:t> + Nguyên tố Na: Sodium</a:t>
            </a:r>
          </a:p>
          <a:p>
            <a:pPr algn="l" latinLnBrk="0"/>
            <a:r>
              <a:rPr lang="vi-VN" b="0" i="0" dirty="0">
                <a:solidFill>
                  <a:srgbClr val="333333"/>
                </a:solidFill>
                <a:effectLst/>
                <a:latin typeface="OpenSans"/>
              </a:rPr>
              <a:t>   + Nguyên tố Ca: Calcium</a:t>
            </a:r>
          </a:p>
          <a:p>
            <a:pPr algn="l" latinLnBrk="0"/>
            <a:r>
              <a:rPr lang="vi-VN" b="0" i="0" dirty="0">
                <a:solidFill>
                  <a:srgbClr val="333333"/>
                </a:solidFill>
                <a:effectLst/>
                <a:latin typeface="OpenSans"/>
              </a:rPr>
              <a:t>   + Nguyên tố Mg: Magnesium</a:t>
            </a:r>
          </a:p>
          <a:p>
            <a:pPr algn="l" latinLnBrk="0"/>
            <a:r>
              <a:rPr lang="vi-VN" b="0" i="0" dirty="0">
                <a:solidFill>
                  <a:srgbClr val="333333"/>
                </a:solidFill>
                <a:effectLst/>
                <a:latin typeface="OpenSans"/>
              </a:rPr>
              <a:t>   + Nguyên tố K: Potassium</a:t>
            </a:r>
          </a:p>
          <a:p>
            <a:pPr algn="l" latinLnBrk="0"/>
            <a:r>
              <a:rPr lang="vi-VN" b="0" i="0" dirty="0">
                <a:solidFill>
                  <a:srgbClr val="333333"/>
                </a:solidFill>
                <a:effectLst/>
                <a:latin typeface="OpenSans"/>
              </a:rPr>
              <a:t>   + Nguyên tố F: Fluorine</a:t>
            </a:r>
          </a:p>
          <a:p>
            <a:pPr marL="171450" indent="-171450">
              <a:buFontTx/>
              <a:buChar cha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23</a:t>
            </a:fld>
            <a:endParaRPr lang="zh-CN" altLang="en-US"/>
          </a:p>
        </p:txBody>
      </p:sp>
    </p:spTree>
    <p:extLst>
      <p:ext uri="{BB962C8B-B14F-4D97-AF65-F5344CB8AC3E}">
        <p14:creationId xmlns:p14="http://schemas.microsoft.com/office/powerpoint/2010/main" val="292637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24</a:t>
            </a:fld>
            <a:endParaRPr lang="zh-CN" altLang="en-US"/>
          </a:p>
        </p:txBody>
      </p:sp>
    </p:spTree>
    <p:extLst>
      <p:ext uri="{BB962C8B-B14F-4D97-AF65-F5344CB8AC3E}">
        <p14:creationId xmlns:p14="http://schemas.microsoft.com/office/powerpoint/2010/main" val="126394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25</a:t>
            </a:fld>
            <a:endParaRPr lang="zh-CN" altLang="en-US"/>
          </a:p>
        </p:txBody>
      </p:sp>
    </p:spTree>
    <p:extLst>
      <p:ext uri="{BB962C8B-B14F-4D97-AF65-F5344CB8AC3E}">
        <p14:creationId xmlns:p14="http://schemas.microsoft.com/office/powerpoint/2010/main" val="359231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26</a:t>
            </a:fld>
            <a:endParaRPr lang="zh-CN" altLang="en-US"/>
          </a:p>
        </p:txBody>
      </p:sp>
    </p:spTree>
    <p:extLst>
      <p:ext uri="{BB962C8B-B14F-4D97-AF65-F5344CB8AC3E}">
        <p14:creationId xmlns:p14="http://schemas.microsoft.com/office/powerpoint/2010/main" val="103092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27</a:t>
            </a:fld>
            <a:endParaRPr lang="zh-CN" altLang="en-US"/>
          </a:p>
        </p:txBody>
      </p:sp>
    </p:spTree>
    <p:extLst>
      <p:ext uri="{BB962C8B-B14F-4D97-AF65-F5344CB8AC3E}">
        <p14:creationId xmlns:p14="http://schemas.microsoft.com/office/powerpoint/2010/main" val="2141509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28</a:t>
            </a:fld>
            <a:endParaRPr lang="zh-CN" altLang="en-US"/>
          </a:p>
        </p:txBody>
      </p:sp>
    </p:spTree>
    <p:extLst>
      <p:ext uri="{BB962C8B-B14F-4D97-AF65-F5344CB8AC3E}">
        <p14:creationId xmlns:p14="http://schemas.microsoft.com/office/powerpoint/2010/main" val="312046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29</a:t>
            </a:fld>
            <a:endParaRPr lang="zh-CN" altLang="en-US"/>
          </a:p>
        </p:txBody>
      </p:sp>
    </p:spTree>
    <p:extLst>
      <p:ext uri="{BB962C8B-B14F-4D97-AF65-F5344CB8AC3E}">
        <p14:creationId xmlns:p14="http://schemas.microsoft.com/office/powerpoint/2010/main" val="3945024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30</a:t>
            </a:fld>
            <a:endParaRPr lang="zh-CN" altLang="en-US"/>
          </a:p>
        </p:txBody>
      </p:sp>
    </p:spTree>
    <p:extLst>
      <p:ext uri="{BB962C8B-B14F-4D97-AF65-F5344CB8AC3E}">
        <p14:creationId xmlns:p14="http://schemas.microsoft.com/office/powerpoint/2010/main" val="4159068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31</a:t>
            </a:fld>
            <a:endParaRPr lang="zh-CN" altLang="en-US"/>
          </a:p>
        </p:txBody>
      </p:sp>
    </p:spTree>
    <p:extLst>
      <p:ext uri="{BB962C8B-B14F-4D97-AF65-F5344CB8AC3E}">
        <p14:creationId xmlns:p14="http://schemas.microsoft.com/office/powerpoint/2010/main" val="132544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32</a:t>
            </a:fld>
            <a:endParaRPr lang="zh-CN" altLang="en-US"/>
          </a:p>
        </p:txBody>
      </p:sp>
    </p:spTree>
    <p:extLst>
      <p:ext uri="{BB962C8B-B14F-4D97-AF65-F5344CB8AC3E}">
        <p14:creationId xmlns:p14="http://schemas.microsoft.com/office/powerpoint/2010/main" val="3504383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Nguyên tố hóa học có tính chất riêng biệt do được tạo thành từ các nguyên tử có số proton xác định.</a:t>
            </a:r>
          </a:p>
          <a:p>
            <a:pPr algn="l" latinLnBrk="0"/>
            <a:r>
              <a:rPr lang="vi-VN" b="0" i="0" dirty="0">
                <a:solidFill>
                  <a:srgbClr val="333333"/>
                </a:solidFill>
                <a:effectLst/>
                <a:latin typeface="OpenSans"/>
              </a:rPr>
              <a:t>- Ví dụ:</a:t>
            </a:r>
          </a:p>
          <a:p>
            <a:pPr algn="l" latinLnBrk="0"/>
            <a:r>
              <a:rPr lang="vi-VN" b="0" i="0" dirty="0">
                <a:solidFill>
                  <a:srgbClr val="333333"/>
                </a:solidFill>
                <a:effectLst/>
                <a:latin typeface="OpenSans"/>
              </a:rPr>
              <a:t>   + Một mẩu chì nguyên chất chỉ chứa các nguyên tử chì, mỗi nguyên tử chì có 82 proton trong hạt nhân</a:t>
            </a:r>
          </a:p>
          <a:p>
            <a:pPr algn="l" latinLnBrk="0"/>
            <a:r>
              <a:rPr lang="vi-VN" b="0" i="0">
                <a:solidFill>
                  <a:srgbClr val="333333"/>
                </a:solidFill>
                <a:effectLst/>
                <a:latin typeface="OpenSans"/>
              </a:rPr>
              <a:t>   + Một mẩu vàng nguyên chất chỉ chứa các nguyên tử vàng, mỗi nguyên tử vàng có 79 proton trong hạt nhân</a:t>
            </a:r>
          </a:p>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Các nguyên tử có cùng số proton sẽ thuộc cùng 1 nguyên tố</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Nguyên tố Hydrogen có 1 proton trong hạt nhân</a:t>
            </a:r>
          </a:p>
          <a:p>
            <a:pPr algn="l" latinLnBrk="0"/>
            <a:r>
              <a:rPr lang="vi-VN" b="0" i="0" dirty="0">
                <a:solidFill>
                  <a:srgbClr val="333333"/>
                </a:solidFill>
                <a:effectLst/>
                <a:latin typeface="OpenSans"/>
              </a:rPr>
              <a:t>- Các nguyên tử có số neutron khác nhau: 0 neutron, 1 hoặc 2 neutron nhưng trong hạt nhân đều cùng có 1 proton =&gt; Đều thuộc cùng 1 nguyên tố hóa học</a:t>
            </a:r>
          </a:p>
          <a:p>
            <a:pPr algn="l" latinLnBrk="0"/>
            <a:r>
              <a:rPr lang="vi-VN" b="0" i="0" dirty="0">
                <a:solidFill>
                  <a:srgbClr val="333333"/>
                </a:solidFill>
                <a:effectLst/>
                <a:latin typeface="OpenSans"/>
              </a:rPr>
              <a:t>=&gt; Các nguyên tử này đều thuộc về 1 nguyên tố hóa học là Hydrogen</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proton trong hạt nhân chính là số hiệu nguyên tử</a:t>
            </a:r>
          </a:p>
          <a:p>
            <a:pPr algn="l" latinLnBrk="0"/>
            <a:r>
              <a:rPr lang="vi-VN" b="0" i="0" dirty="0">
                <a:solidFill>
                  <a:srgbClr val="333333"/>
                </a:solidFill>
                <a:effectLst/>
                <a:latin typeface="OpenSans"/>
              </a:rPr>
              <a:t>- Số hiệu nguyên tử oxygen là 8</a:t>
            </a:r>
          </a:p>
          <a:p>
            <a:pPr algn="l" latinLnBrk="0"/>
            <a:r>
              <a:rPr lang="vi-VN" b="0" i="0" dirty="0">
                <a:solidFill>
                  <a:srgbClr val="333333"/>
                </a:solidFill>
                <a:effectLst/>
                <a:latin typeface="OpenSans"/>
              </a:rPr>
              <a:t>=&gt; Số proton trong hạt nhân nguyên tử của nguyên tố oxygen là 8</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Tên gọi </a:t>
            </a:r>
            <a:r>
              <a:rPr lang="vi-VN" b="0" i="1" dirty="0">
                <a:solidFill>
                  <a:srgbClr val="333333"/>
                </a:solidFill>
                <a:effectLst/>
                <a:latin typeface="OpenSans"/>
              </a:rPr>
              <a:t>copper</a:t>
            </a:r>
            <a:r>
              <a:rPr lang="vi-VN" b="0" i="0" dirty="0">
                <a:solidFill>
                  <a:srgbClr val="333333"/>
                </a:solidFill>
                <a:effectLst/>
                <a:latin typeface="OpenSans"/>
              </a:rPr>
              <a:t> của đồng có xuất xứ tiếng Latin </a:t>
            </a:r>
            <a:r>
              <a:rPr lang="vi-VN" b="0" i="1" dirty="0">
                <a:solidFill>
                  <a:srgbClr val="333333"/>
                </a:solidFill>
                <a:effectLst/>
                <a:latin typeface="OpenSans"/>
              </a:rPr>
              <a:t>cyprium</a:t>
            </a:r>
            <a:r>
              <a:rPr lang="vi-VN" b="0" i="0" dirty="0">
                <a:solidFill>
                  <a:srgbClr val="333333"/>
                </a:solidFill>
                <a:effectLst/>
                <a:latin typeface="OpenSans"/>
              </a:rPr>
              <a:t>, theo tên hòn đảo Cyprus, đó là hải cảng xuất khẩu đồng quan trọng vào thời xa xưa. Tên gọi sau đó được rút gọn thành </a:t>
            </a:r>
            <a:r>
              <a:rPr lang="vi-VN" b="0" i="1" dirty="0">
                <a:solidFill>
                  <a:srgbClr val="333333"/>
                </a:solidFill>
                <a:effectLst/>
                <a:latin typeface="OpenSans"/>
              </a:rPr>
              <a:t>cuprum</a:t>
            </a:r>
            <a:r>
              <a:rPr lang="vi-VN" b="0" i="0" dirty="0">
                <a:solidFill>
                  <a:srgbClr val="333333"/>
                </a:solidFill>
                <a:effectLst/>
                <a:latin typeface="OpenSans"/>
              </a:rPr>
              <a:t>, đó là gốc gác của kí hiệu nguyên tố Cu của đồng.</a:t>
            </a:r>
          </a:p>
          <a:p>
            <a:pPr algn="l" latinLnBrk="0"/>
            <a:r>
              <a:rPr lang="vi-VN" b="0" i="0" dirty="0">
                <a:solidFill>
                  <a:srgbClr val="333333"/>
                </a:solidFill>
                <a:effectLst/>
                <a:latin typeface="OpenSans"/>
              </a:rPr>
              <a:t>- Tên </a:t>
            </a:r>
            <a:r>
              <a:rPr lang="vi-VN" b="1" i="1" dirty="0">
                <a:solidFill>
                  <a:srgbClr val="333333"/>
                </a:solidFill>
                <a:effectLst/>
                <a:latin typeface="OpenSansBold"/>
              </a:rPr>
              <a:t>nhôm</a:t>
            </a:r>
            <a:r>
              <a:rPr lang="vi-VN" b="0" i="0" dirty="0">
                <a:solidFill>
                  <a:srgbClr val="333333"/>
                </a:solidFill>
                <a:effectLst/>
                <a:latin typeface="OpenSans"/>
              </a:rPr>
              <a:t> có nguồn gốc từ tên cổ của phèn (là kali nhôm sunfat), có tên tiếng anh là aluminum, kí hiệu Al</a:t>
            </a:r>
          </a:p>
          <a:p>
            <a:pPr algn="l" latinLnBrk="0"/>
            <a:r>
              <a:rPr lang="vi-VN" b="0" i="0" dirty="0">
                <a:solidFill>
                  <a:srgbClr val="333333"/>
                </a:solidFill>
                <a:effectLst/>
                <a:latin typeface="OpenSans"/>
              </a:rPr>
              <a:t>- </a:t>
            </a:r>
            <a:r>
              <a:rPr lang="vi-VN" b="0" i="1" dirty="0">
                <a:solidFill>
                  <a:srgbClr val="333333"/>
                </a:solidFill>
                <a:effectLst/>
                <a:latin typeface="OpenSans"/>
              </a:rPr>
              <a:t>Iron (sắt)</a:t>
            </a:r>
            <a:r>
              <a:rPr lang="vi-VN" b="0" i="0" dirty="0">
                <a:solidFill>
                  <a:srgbClr val="333333"/>
                </a:solidFill>
                <a:effectLst/>
                <a:latin typeface="OpenSans"/>
              </a:rPr>
              <a:t> là một từ Anglo-Saxon. Kí hiệu hóa học cho sắt - Fe, có xuất xứ Latin từ </a:t>
            </a:r>
            <a:r>
              <a:rPr lang="vi-VN" b="0" i="1" dirty="0">
                <a:solidFill>
                  <a:srgbClr val="333333"/>
                </a:solidFill>
                <a:effectLst/>
                <a:latin typeface="OpenSans"/>
              </a:rPr>
              <a:t>ferrum</a:t>
            </a:r>
            <a:r>
              <a:rPr lang="vi-VN" b="0" i="0" dirty="0">
                <a:solidFill>
                  <a:srgbClr val="333333"/>
                </a:solidFill>
                <a:effectLst/>
                <a:latin typeface="OpenSans"/>
              </a:rPr>
              <a:t>, nghĩa là kim loại.</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328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075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63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8902903-186A-4BCE-973F-143E4F974B17}" type="slidenum">
              <a:rPr lang="zh-CN" altLang="en-US" smtClean="0"/>
              <a:t>‹#›</a:t>
            </a:fld>
            <a:endParaRPr lang="zh-CN" altLang="en-US"/>
          </a:p>
        </p:txBody>
      </p:sp>
      <p:sp>
        <p:nvSpPr>
          <p:cNvPr id="11" name="TextBox 10"/>
          <p:cNvSpPr txBox="1"/>
          <p:nvPr userDrawn="1"/>
        </p:nvSpPr>
        <p:spPr>
          <a:xfrm>
            <a:off x="1907704" y="6760685"/>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3802464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fld id="{E263E0AF-7A66-47A0-915C-302A25371585}" type="datetimeFigureOut">
              <a:rPr lang="zh-CN" altLang="en-US" smtClean="0"/>
              <a:t>2023/5/31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fld id="{58902903-186A-4BCE-973F-143E4F974B17}" type="slidenum">
              <a:rPr lang="zh-CN" altLang="en-US" smtClean="0"/>
              <a:t>‹#›</a:t>
            </a:fld>
            <a:endParaRPr lang="zh-CN" altLang="en-US"/>
          </a:p>
        </p:txBody>
      </p:sp>
      <p:sp>
        <p:nvSpPr>
          <p:cNvPr id="15" name="矩形 14"/>
          <p:cNvSpPr/>
          <p:nvPr userDrawn="1">
            <p:custDataLst>
              <p:tags r:id="rId14"/>
            </p:custDataLst>
          </p:nvPr>
        </p:nvSpPr>
        <p:spPr>
          <a:xfrm>
            <a:off x="-25400000" y="-25400000"/>
            <a:ext cx="0" cy="0"/>
          </a:xfrm>
          <a:prstGeom prst="rect">
            <a:avLst/>
          </a:prstGeom>
          <a:gradFill>
            <a:gsLst>
              <a:gs pos="0">
                <a:srgbClr val="FEA361"/>
              </a:gs>
              <a:gs pos="100000">
                <a:srgbClr val="D82761"/>
              </a:gs>
            </a:gsLst>
            <a:lin ang="54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16" name="矩形 15"/>
          <p:cNvSpPr/>
          <p:nvPr userDrawn="1">
            <p:custDataLst>
              <p:tags r:id="rId15"/>
            </p:custDataLst>
          </p:nvPr>
        </p:nvSpPr>
        <p:spPr>
          <a:xfrm>
            <a:off x="37592000" y="32258000"/>
            <a:ext cx="0" cy="0"/>
          </a:xfrm>
          <a:prstGeom prst="rect">
            <a:avLst/>
          </a:prstGeom>
          <a:gradFill>
            <a:gsLst>
              <a:gs pos="0">
                <a:srgbClr val="FEA361"/>
              </a:gs>
              <a:gs pos="100000">
                <a:srgbClr val="D82761"/>
              </a:gs>
            </a:gsLst>
            <a:lin ang="54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160号-檀宋" panose="00000500000000000000" charset="-122"/>
              <a:ea typeface="字魂160号-檀宋" panose="00000500000000000000" charset="-122"/>
              <a:cs typeface="字魂160号-檀宋" panose="000005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160号-檀宋" panose="00000500000000000000" charset="-122"/>
          <a:ea typeface="字魂160号-檀宋" panose="00000500000000000000" charset="-122"/>
          <a:cs typeface="字魂160号-檀宋"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60号-檀宋" panose="00000500000000000000" charset="-122"/>
          <a:ea typeface="字魂160号-檀宋" panose="00000500000000000000" charset="-122"/>
          <a:cs typeface="字魂160号-檀宋"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60号-檀宋" panose="00000500000000000000" charset="-122"/>
          <a:ea typeface="字魂160号-檀宋" panose="00000500000000000000" charset="-122"/>
          <a:cs typeface="字魂160号-檀宋"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60号-檀宋" panose="00000500000000000000" charset="-122"/>
          <a:ea typeface="字魂160号-檀宋" panose="00000500000000000000" charset="-122"/>
          <a:cs typeface="字魂160号-檀宋"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0号-檀宋" panose="00000500000000000000" charset="-122"/>
          <a:ea typeface="字魂160号-檀宋" panose="00000500000000000000" charset="-122"/>
          <a:cs typeface="字魂160号-檀宋"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0号-檀宋" panose="00000500000000000000" charset="-122"/>
          <a:ea typeface="字魂160号-檀宋" panose="00000500000000000000" charset="-122"/>
          <a:cs typeface="字魂160号-檀宋"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7722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117" Type="http://schemas.openxmlformats.org/officeDocument/2006/relationships/tags" Target="../tags/tag140.xml"/><Relationship Id="rId299" Type="http://schemas.openxmlformats.org/officeDocument/2006/relationships/tags" Target="../tags/tag322.xml"/><Relationship Id="rId21" Type="http://schemas.openxmlformats.org/officeDocument/2006/relationships/tags" Target="../tags/tag44.xml"/><Relationship Id="rId63" Type="http://schemas.openxmlformats.org/officeDocument/2006/relationships/tags" Target="../tags/tag86.xml"/><Relationship Id="rId159" Type="http://schemas.openxmlformats.org/officeDocument/2006/relationships/tags" Target="../tags/tag182.xml"/><Relationship Id="rId324" Type="http://schemas.openxmlformats.org/officeDocument/2006/relationships/tags" Target="../tags/tag347.xml"/><Relationship Id="rId366" Type="http://schemas.openxmlformats.org/officeDocument/2006/relationships/tags" Target="../tags/tag389.xml"/><Relationship Id="rId170" Type="http://schemas.openxmlformats.org/officeDocument/2006/relationships/tags" Target="../tags/tag193.xml"/><Relationship Id="rId226" Type="http://schemas.openxmlformats.org/officeDocument/2006/relationships/tags" Target="../tags/tag249.xml"/><Relationship Id="rId268" Type="http://schemas.openxmlformats.org/officeDocument/2006/relationships/tags" Target="../tags/tag291.xml"/><Relationship Id="rId32" Type="http://schemas.openxmlformats.org/officeDocument/2006/relationships/tags" Target="../tags/tag55.xml"/><Relationship Id="rId74" Type="http://schemas.openxmlformats.org/officeDocument/2006/relationships/tags" Target="../tags/tag97.xml"/><Relationship Id="rId128" Type="http://schemas.openxmlformats.org/officeDocument/2006/relationships/tags" Target="../tags/tag151.xml"/><Relationship Id="rId335" Type="http://schemas.openxmlformats.org/officeDocument/2006/relationships/tags" Target="../tags/tag358.xml"/><Relationship Id="rId377" Type="http://schemas.openxmlformats.org/officeDocument/2006/relationships/tags" Target="../tags/tag400.xml"/><Relationship Id="rId5" Type="http://schemas.openxmlformats.org/officeDocument/2006/relationships/tags" Target="../tags/tag28.xml"/><Relationship Id="rId181" Type="http://schemas.openxmlformats.org/officeDocument/2006/relationships/tags" Target="../tags/tag204.xml"/><Relationship Id="rId237" Type="http://schemas.openxmlformats.org/officeDocument/2006/relationships/tags" Target="../tags/tag260.xml"/><Relationship Id="rId279" Type="http://schemas.openxmlformats.org/officeDocument/2006/relationships/tags" Target="../tags/tag302.xml"/><Relationship Id="rId43" Type="http://schemas.openxmlformats.org/officeDocument/2006/relationships/tags" Target="../tags/tag66.xml"/><Relationship Id="rId139" Type="http://schemas.openxmlformats.org/officeDocument/2006/relationships/tags" Target="../tags/tag162.xml"/><Relationship Id="rId290" Type="http://schemas.openxmlformats.org/officeDocument/2006/relationships/tags" Target="../tags/tag313.xml"/><Relationship Id="rId304" Type="http://schemas.openxmlformats.org/officeDocument/2006/relationships/tags" Target="../tags/tag327.xml"/><Relationship Id="rId346" Type="http://schemas.openxmlformats.org/officeDocument/2006/relationships/tags" Target="../tags/tag369.xml"/><Relationship Id="rId85" Type="http://schemas.openxmlformats.org/officeDocument/2006/relationships/tags" Target="../tags/tag108.xml"/><Relationship Id="rId150" Type="http://schemas.openxmlformats.org/officeDocument/2006/relationships/tags" Target="../tags/tag173.xml"/><Relationship Id="rId192" Type="http://schemas.openxmlformats.org/officeDocument/2006/relationships/tags" Target="../tags/tag215.xml"/><Relationship Id="rId206" Type="http://schemas.openxmlformats.org/officeDocument/2006/relationships/tags" Target="../tags/tag229.xml"/><Relationship Id="rId248" Type="http://schemas.openxmlformats.org/officeDocument/2006/relationships/tags" Target="../tags/tag271.xml"/><Relationship Id="rId12" Type="http://schemas.openxmlformats.org/officeDocument/2006/relationships/tags" Target="../tags/tag35.xml"/><Relationship Id="rId108" Type="http://schemas.openxmlformats.org/officeDocument/2006/relationships/tags" Target="../tags/tag131.xml"/><Relationship Id="rId315" Type="http://schemas.openxmlformats.org/officeDocument/2006/relationships/tags" Target="../tags/tag338.xml"/><Relationship Id="rId357" Type="http://schemas.openxmlformats.org/officeDocument/2006/relationships/tags" Target="../tags/tag380.xml"/><Relationship Id="rId54" Type="http://schemas.openxmlformats.org/officeDocument/2006/relationships/tags" Target="../tags/tag77.xml"/><Relationship Id="rId96" Type="http://schemas.openxmlformats.org/officeDocument/2006/relationships/tags" Target="../tags/tag119.xml"/><Relationship Id="rId161" Type="http://schemas.openxmlformats.org/officeDocument/2006/relationships/tags" Target="../tags/tag184.xml"/><Relationship Id="rId217" Type="http://schemas.openxmlformats.org/officeDocument/2006/relationships/tags" Target="../tags/tag240.xml"/><Relationship Id="rId259" Type="http://schemas.openxmlformats.org/officeDocument/2006/relationships/tags" Target="../tags/tag282.xml"/><Relationship Id="rId23" Type="http://schemas.openxmlformats.org/officeDocument/2006/relationships/tags" Target="../tags/tag46.xml"/><Relationship Id="rId119" Type="http://schemas.openxmlformats.org/officeDocument/2006/relationships/tags" Target="../tags/tag142.xml"/><Relationship Id="rId270" Type="http://schemas.openxmlformats.org/officeDocument/2006/relationships/tags" Target="../tags/tag293.xml"/><Relationship Id="rId326" Type="http://schemas.openxmlformats.org/officeDocument/2006/relationships/tags" Target="../tags/tag349.xml"/><Relationship Id="rId65" Type="http://schemas.openxmlformats.org/officeDocument/2006/relationships/tags" Target="../tags/tag88.xml"/><Relationship Id="rId130" Type="http://schemas.openxmlformats.org/officeDocument/2006/relationships/tags" Target="../tags/tag153.xml"/><Relationship Id="rId368" Type="http://schemas.openxmlformats.org/officeDocument/2006/relationships/tags" Target="../tags/tag391.xml"/><Relationship Id="rId172" Type="http://schemas.openxmlformats.org/officeDocument/2006/relationships/tags" Target="../tags/tag195.xml"/><Relationship Id="rId228" Type="http://schemas.openxmlformats.org/officeDocument/2006/relationships/tags" Target="../tags/tag251.xml"/><Relationship Id="rId281" Type="http://schemas.openxmlformats.org/officeDocument/2006/relationships/tags" Target="../tags/tag304.xml"/><Relationship Id="rId337" Type="http://schemas.openxmlformats.org/officeDocument/2006/relationships/tags" Target="../tags/tag360.xml"/><Relationship Id="rId34" Type="http://schemas.openxmlformats.org/officeDocument/2006/relationships/tags" Target="../tags/tag57.xml"/><Relationship Id="rId76" Type="http://schemas.openxmlformats.org/officeDocument/2006/relationships/tags" Target="../tags/tag99.xml"/><Relationship Id="rId141" Type="http://schemas.openxmlformats.org/officeDocument/2006/relationships/tags" Target="../tags/tag164.xml"/><Relationship Id="rId379" Type="http://schemas.openxmlformats.org/officeDocument/2006/relationships/tags" Target="../tags/tag402.xml"/><Relationship Id="rId7" Type="http://schemas.openxmlformats.org/officeDocument/2006/relationships/tags" Target="../tags/tag30.xml"/><Relationship Id="rId183" Type="http://schemas.openxmlformats.org/officeDocument/2006/relationships/tags" Target="../tags/tag206.xml"/><Relationship Id="rId239" Type="http://schemas.openxmlformats.org/officeDocument/2006/relationships/tags" Target="../tags/tag262.xml"/><Relationship Id="rId250" Type="http://schemas.openxmlformats.org/officeDocument/2006/relationships/tags" Target="../tags/tag273.xml"/><Relationship Id="rId292" Type="http://schemas.openxmlformats.org/officeDocument/2006/relationships/tags" Target="../tags/tag315.xml"/><Relationship Id="rId306" Type="http://schemas.openxmlformats.org/officeDocument/2006/relationships/tags" Target="../tags/tag329.xml"/><Relationship Id="rId45" Type="http://schemas.openxmlformats.org/officeDocument/2006/relationships/tags" Target="../tags/tag68.xml"/><Relationship Id="rId87" Type="http://schemas.openxmlformats.org/officeDocument/2006/relationships/tags" Target="../tags/tag110.xml"/><Relationship Id="rId110" Type="http://schemas.openxmlformats.org/officeDocument/2006/relationships/tags" Target="../tags/tag133.xml"/><Relationship Id="rId348" Type="http://schemas.openxmlformats.org/officeDocument/2006/relationships/tags" Target="../tags/tag371.xml"/><Relationship Id="rId152" Type="http://schemas.openxmlformats.org/officeDocument/2006/relationships/tags" Target="../tags/tag175.xml"/><Relationship Id="rId194" Type="http://schemas.openxmlformats.org/officeDocument/2006/relationships/tags" Target="../tags/tag217.xml"/><Relationship Id="rId208" Type="http://schemas.openxmlformats.org/officeDocument/2006/relationships/tags" Target="../tags/tag231.xml"/><Relationship Id="rId261" Type="http://schemas.openxmlformats.org/officeDocument/2006/relationships/tags" Target="../tags/tag284.xml"/><Relationship Id="rId14" Type="http://schemas.openxmlformats.org/officeDocument/2006/relationships/tags" Target="../tags/tag37.xml"/><Relationship Id="rId56" Type="http://schemas.openxmlformats.org/officeDocument/2006/relationships/tags" Target="../tags/tag79.xml"/><Relationship Id="rId317" Type="http://schemas.openxmlformats.org/officeDocument/2006/relationships/tags" Target="../tags/tag340.xml"/><Relationship Id="rId359" Type="http://schemas.openxmlformats.org/officeDocument/2006/relationships/tags" Target="../tags/tag382.xml"/><Relationship Id="rId98" Type="http://schemas.openxmlformats.org/officeDocument/2006/relationships/tags" Target="../tags/tag121.xml"/><Relationship Id="rId121" Type="http://schemas.openxmlformats.org/officeDocument/2006/relationships/tags" Target="../tags/tag144.xml"/><Relationship Id="rId163" Type="http://schemas.openxmlformats.org/officeDocument/2006/relationships/tags" Target="../tags/tag186.xml"/><Relationship Id="rId219" Type="http://schemas.openxmlformats.org/officeDocument/2006/relationships/tags" Target="../tags/tag242.xml"/><Relationship Id="rId370" Type="http://schemas.openxmlformats.org/officeDocument/2006/relationships/tags" Target="../tags/tag393.xml"/><Relationship Id="rId230" Type="http://schemas.openxmlformats.org/officeDocument/2006/relationships/tags" Target="../tags/tag253.xml"/><Relationship Id="rId25" Type="http://schemas.openxmlformats.org/officeDocument/2006/relationships/tags" Target="../tags/tag48.xml"/><Relationship Id="rId67" Type="http://schemas.openxmlformats.org/officeDocument/2006/relationships/tags" Target="../tags/tag90.xml"/><Relationship Id="rId272" Type="http://schemas.openxmlformats.org/officeDocument/2006/relationships/tags" Target="../tags/tag295.xml"/><Relationship Id="rId328" Type="http://schemas.openxmlformats.org/officeDocument/2006/relationships/tags" Target="../tags/tag351.xml"/><Relationship Id="rId132" Type="http://schemas.openxmlformats.org/officeDocument/2006/relationships/tags" Target="../tags/tag155.xml"/><Relationship Id="rId174" Type="http://schemas.openxmlformats.org/officeDocument/2006/relationships/tags" Target="../tags/tag197.xml"/><Relationship Id="rId381" Type="http://schemas.openxmlformats.org/officeDocument/2006/relationships/tags" Target="../tags/tag404.xml"/><Relationship Id="rId241" Type="http://schemas.openxmlformats.org/officeDocument/2006/relationships/tags" Target="../tags/tag264.xml"/><Relationship Id="rId36" Type="http://schemas.openxmlformats.org/officeDocument/2006/relationships/tags" Target="../tags/tag59.xml"/><Relationship Id="rId283" Type="http://schemas.openxmlformats.org/officeDocument/2006/relationships/tags" Target="../tags/tag306.xml"/><Relationship Id="rId339" Type="http://schemas.openxmlformats.org/officeDocument/2006/relationships/tags" Target="../tags/tag362.xml"/><Relationship Id="rId78" Type="http://schemas.openxmlformats.org/officeDocument/2006/relationships/tags" Target="../tags/tag101.xml"/><Relationship Id="rId101" Type="http://schemas.openxmlformats.org/officeDocument/2006/relationships/tags" Target="../tags/tag124.xml"/><Relationship Id="rId143" Type="http://schemas.openxmlformats.org/officeDocument/2006/relationships/tags" Target="../tags/tag166.xml"/><Relationship Id="rId185" Type="http://schemas.openxmlformats.org/officeDocument/2006/relationships/tags" Target="../tags/tag208.xml"/><Relationship Id="rId350" Type="http://schemas.openxmlformats.org/officeDocument/2006/relationships/tags" Target="../tags/tag373.xml"/><Relationship Id="rId9" Type="http://schemas.openxmlformats.org/officeDocument/2006/relationships/tags" Target="../tags/tag32.xml"/><Relationship Id="rId210" Type="http://schemas.openxmlformats.org/officeDocument/2006/relationships/tags" Target="../tags/tag233.xml"/><Relationship Id="rId252" Type="http://schemas.openxmlformats.org/officeDocument/2006/relationships/tags" Target="../tags/tag275.xml"/><Relationship Id="rId294" Type="http://schemas.openxmlformats.org/officeDocument/2006/relationships/tags" Target="../tags/tag317.xml"/><Relationship Id="rId308" Type="http://schemas.openxmlformats.org/officeDocument/2006/relationships/tags" Target="../tags/tag331.xml"/><Relationship Id="rId47" Type="http://schemas.openxmlformats.org/officeDocument/2006/relationships/tags" Target="../tags/tag70.xml"/><Relationship Id="rId68" Type="http://schemas.openxmlformats.org/officeDocument/2006/relationships/tags" Target="../tags/tag91.xml"/><Relationship Id="rId89" Type="http://schemas.openxmlformats.org/officeDocument/2006/relationships/tags" Target="../tags/tag112.xml"/><Relationship Id="rId112" Type="http://schemas.openxmlformats.org/officeDocument/2006/relationships/tags" Target="../tags/tag135.xml"/><Relationship Id="rId133" Type="http://schemas.openxmlformats.org/officeDocument/2006/relationships/tags" Target="../tags/tag156.xml"/><Relationship Id="rId154" Type="http://schemas.openxmlformats.org/officeDocument/2006/relationships/tags" Target="../tags/tag177.xml"/><Relationship Id="rId175" Type="http://schemas.openxmlformats.org/officeDocument/2006/relationships/tags" Target="../tags/tag198.xml"/><Relationship Id="rId340" Type="http://schemas.openxmlformats.org/officeDocument/2006/relationships/tags" Target="../tags/tag363.xml"/><Relationship Id="rId361" Type="http://schemas.openxmlformats.org/officeDocument/2006/relationships/tags" Target="../tags/tag384.xml"/><Relationship Id="rId196" Type="http://schemas.openxmlformats.org/officeDocument/2006/relationships/tags" Target="../tags/tag219.xml"/><Relationship Id="rId200" Type="http://schemas.openxmlformats.org/officeDocument/2006/relationships/tags" Target="../tags/tag223.xml"/><Relationship Id="rId382" Type="http://schemas.openxmlformats.org/officeDocument/2006/relationships/slideLayout" Target="../slideLayouts/slideLayout8.xml"/><Relationship Id="rId16" Type="http://schemas.openxmlformats.org/officeDocument/2006/relationships/tags" Target="../tags/tag39.xml"/><Relationship Id="rId221" Type="http://schemas.openxmlformats.org/officeDocument/2006/relationships/tags" Target="../tags/tag244.xml"/><Relationship Id="rId242" Type="http://schemas.openxmlformats.org/officeDocument/2006/relationships/tags" Target="../tags/tag265.xml"/><Relationship Id="rId263" Type="http://schemas.openxmlformats.org/officeDocument/2006/relationships/tags" Target="../tags/tag286.xml"/><Relationship Id="rId284" Type="http://schemas.openxmlformats.org/officeDocument/2006/relationships/tags" Target="../tags/tag307.xml"/><Relationship Id="rId319" Type="http://schemas.openxmlformats.org/officeDocument/2006/relationships/tags" Target="../tags/tag342.xml"/><Relationship Id="rId37" Type="http://schemas.openxmlformats.org/officeDocument/2006/relationships/tags" Target="../tags/tag60.xml"/><Relationship Id="rId58" Type="http://schemas.openxmlformats.org/officeDocument/2006/relationships/tags" Target="../tags/tag81.xml"/><Relationship Id="rId79" Type="http://schemas.openxmlformats.org/officeDocument/2006/relationships/tags" Target="../tags/tag102.xml"/><Relationship Id="rId102" Type="http://schemas.openxmlformats.org/officeDocument/2006/relationships/tags" Target="../tags/tag125.xml"/><Relationship Id="rId123" Type="http://schemas.openxmlformats.org/officeDocument/2006/relationships/tags" Target="../tags/tag146.xml"/><Relationship Id="rId144" Type="http://schemas.openxmlformats.org/officeDocument/2006/relationships/tags" Target="../tags/tag167.xml"/><Relationship Id="rId330" Type="http://schemas.openxmlformats.org/officeDocument/2006/relationships/tags" Target="../tags/tag353.xml"/><Relationship Id="rId90" Type="http://schemas.openxmlformats.org/officeDocument/2006/relationships/tags" Target="../tags/tag113.xml"/><Relationship Id="rId165" Type="http://schemas.openxmlformats.org/officeDocument/2006/relationships/tags" Target="../tags/tag188.xml"/><Relationship Id="rId186" Type="http://schemas.openxmlformats.org/officeDocument/2006/relationships/tags" Target="../tags/tag209.xml"/><Relationship Id="rId351" Type="http://schemas.openxmlformats.org/officeDocument/2006/relationships/tags" Target="../tags/tag374.xml"/><Relationship Id="rId372" Type="http://schemas.openxmlformats.org/officeDocument/2006/relationships/tags" Target="../tags/tag395.xml"/><Relationship Id="rId211" Type="http://schemas.openxmlformats.org/officeDocument/2006/relationships/tags" Target="../tags/tag234.xml"/><Relationship Id="rId232" Type="http://schemas.openxmlformats.org/officeDocument/2006/relationships/tags" Target="../tags/tag255.xml"/><Relationship Id="rId253" Type="http://schemas.openxmlformats.org/officeDocument/2006/relationships/tags" Target="../tags/tag276.xml"/><Relationship Id="rId274" Type="http://schemas.openxmlformats.org/officeDocument/2006/relationships/tags" Target="../tags/tag297.xml"/><Relationship Id="rId295" Type="http://schemas.openxmlformats.org/officeDocument/2006/relationships/tags" Target="../tags/tag318.xml"/><Relationship Id="rId309" Type="http://schemas.openxmlformats.org/officeDocument/2006/relationships/tags" Target="../tags/tag332.xml"/><Relationship Id="rId27" Type="http://schemas.openxmlformats.org/officeDocument/2006/relationships/tags" Target="../tags/tag50.xml"/><Relationship Id="rId48" Type="http://schemas.openxmlformats.org/officeDocument/2006/relationships/tags" Target="../tags/tag71.xml"/><Relationship Id="rId69" Type="http://schemas.openxmlformats.org/officeDocument/2006/relationships/tags" Target="../tags/tag92.xml"/><Relationship Id="rId113" Type="http://schemas.openxmlformats.org/officeDocument/2006/relationships/tags" Target="../tags/tag136.xml"/><Relationship Id="rId134" Type="http://schemas.openxmlformats.org/officeDocument/2006/relationships/tags" Target="../tags/tag157.xml"/><Relationship Id="rId320" Type="http://schemas.openxmlformats.org/officeDocument/2006/relationships/tags" Target="../tags/tag343.xml"/><Relationship Id="rId80" Type="http://schemas.openxmlformats.org/officeDocument/2006/relationships/tags" Target="../tags/tag103.xml"/><Relationship Id="rId155" Type="http://schemas.openxmlformats.org/officeDocument/2006/relationships/tags" Target="../tags/tag178.xml"/><Relationship Id="rId176" Type="http://schemas.openxmlformats.org/officeDocument/2006/relationships/tags" Target="../tags/tag199.xml"/><Relationship Id="rId197" Type="http://schemas.openxmlformats.org/officeDocument/2006/relationships/tags" Target="../tags/tag220.xml"/><Relationship Id="rId341" Type="http://schemas.openxmlformats.org/officeDocument/2006/relationships/tags" Target="../tags/tag364.xml"/><Relationship Id="rId362" Type="http://schemas.openxmlformats.org/officeDocument/2006/relationships/tags" Target="../tags/tag385.xml"/><Relationship Id="rId383" Type="http://schemas.openxmlformats.org/officeDocument/2006/relationships/notesSlide" Target="../notesSlides/notesSlide24.xml"/><Relationship Id="rId201" Type="http://schemas.openxmlformats.org/officeDocument/2006/relationships/tags" Target="../tags/tag224.xml"/><Relationship Id="rId222" Type="http://schemas.openxmlformats.org/officeDocument/2006/relationships/tags" Target="../tags/tag245.xml"/><Relationship Id="rId243" Type="http://schemas.openxmlformats.org/officeDocument/2006/relationships/tags" Target="../tags/tag266.xml"/><Relationship Id="rId264" Type="http://schemas.openxmlformats.org/officeDocument/2006/relationships/tags" Target="../tags/tag287.xml"/><Relationship Id="rId285" Type="http://schemas.openxmlformats.org/officeDocument/2006/relationships/tags" Target="../tags/tag308.xml"/><Relationship Id="rId17" Type="http://schemas.openxmlformats.org/officeDocument/2006/relationships/tags" Target="../tags/tag40.xml"/><Relationship Id="rId38" Type="http://schemas.openxmlformats.org/officeDocument/2006/relationships/tags" Target="../tags/tag61.xml"/><Relationship Id="rId59" Type="http://schemas.openxmlformats.org/officeDocument/2006/relationships/tags" Target="../tags/tag82.xml"/><Relationship Id="rId103" Type="http://schemas.openxmlformats.org/officeDocument/2006/relationships/tags" Target="../tags/tag126.xml"/><Relationship Id="rId124" Type="http://schemas.openxmlformats.org/officeDocument/2006/relationships/tags" Target="../tags/tag147.xml"/><Relationship Id="rId310" Type="http://schemas.openxmlformats.org/officeDocument/2006/relationships/tags" Target="../tags/tag333.xml"/><Relationship Id="rId70" Type="http://schemas.openxmlformats.org/officeDocument/2006/relationships/tags" Target="../tags/tag93.xml"/><Relationship Id="rId91" Type="http://schemas.openxmlformats.org/officeDocument/2006/relationships/tags" Target="../tags/tag114.xml"/><Relationship Id="rId145" Type="http://schemas.openxmlformats.org/officeDocument/2006/relationships/tags" Target="../tags/tag168.xml"/><Relationship Id="rId166" Type="http://schemas.openxmlformats.org/officeDocument/2006/relationships/tags" Target="../tags/tag189.xml"/><Relationship Id="rId187" Type="http://schemas.openxmlformats.org/officeDocument/2006/relationships/tags" Target="../tags/tag210.xml"/><Relationship Id="rId331" Type="http://schemas.openxmlformats.org/officeDocument/2006/relationships/tags" Target="../tags/tag354.xml"/><Relationship Id="rId352" Type="http://schemas.openxmlformats.org/officeDocument/2006/relationships/tags" Target="../tags/tag375.xml"/><Relationship Id="rId373" Type="http://schemas.openxmlformats.org/officeDocument/2006/relationships/tags" Target="../tags/tag396.xml"/><Relationship Id="rId1" Type="http://schemas.openxmlformats.org/officeDocument/2006/relationships/tags" Target="../tags/tag24.xml"/><Relationship Id="rId212" Type="http://schemas.openxmlformats.org/officeDocument/2006/relationships/tags" Target="../tags/tag235.xml"/><Relationship Id="rId233" Type="http://schemas.openxmlformats.org/officeDocument/2006/relationships/tags" Target="../tags/tag256.xml"/><Relationship Id="rId254" Type="http://schemas.openxmlformats.org/officeDocument/2006/relationships/tags" Target="../tags/tag277.xml"/><Relationship Id="rId28" Type="http://schemas.openxmlformats.org/officeDocument/2006/relationships/tags" Target="../tags/tag51.xml"/><Relationship Id="rId49" Type="http://schemas.openxmlformats.org/officeDocument/2006/relationships/tags" Target="../tags/tag72.xml"/><Relationship Id="rId114" Type="http://schemas.openxmlformats.org/officeDocument/2006/relationships/tags" Target="../tags/tag137.xml"/><Relationship Id="rId275" Type="http://schemas.openxmlformats.org/officeDocument/2006/relationships/tags" Target="../tags/tag298.xml"/><Relationship Id="rId296" Type="http://schemas.openxmlformats.org/officeDocument/2006/relationships/tags" Target="../tags/tag319.xml"/><Relationship Id="rId300" Type="http://schemas.openxmlformats.org/officeDocument/2006/relationships/tags" Target="../tags/tag323.xml"/><Relationship Id="rId60" Type="http://schemas.openxmlformats.org/officeDocument/2006/relationships/tags" Target="../tags/tag83.xml"/><Relationship Id="rId81" Type="http://schemas.openxmlformats.org/officeDocument/2006/relationships/tags" Target="../tags/tag104.xml"/><Relationship Id="rId135" Type="http://schemas.openxmlformats.org/officeDocument/2006/relationships/tags" Target="../tags/tag158.xml"/><Relationship Id="rId156" Type="http://schemas.openxmlformats.org/officeDocument/2006/relationships/tags" Target="../tags/tag179.xml"/><Relationship Id="rId177" Type="http://schemas.openxmlformats.org/officeDocument/2006/relationships/tags" Target="../tags/tag200.xml"/><Relationship Id="rId198" Type="http://schemas.openxmlformats.org/officeDocument/2006/relationships/tags" Target="../tags/tag221.xml"/><Relationship Id="rId321" Type="http://schemas.openxmlformats.org/officeDocument/2006/relationships/tags" Target="../tags/tag344.xml"/><Relationship Id="rId342" Type="http://schemas.openxmlformats.org/officeDocument/2006/relationships/tags" Target="../tags/tag365.xml"/><Relationship Id="rId363" Type="http://schemas.openxmlformats.org/officeDocument/2006/relationships/tags" Target="../tags/tag386.xml"/><Relationship Id="rId384" Type="http://schemas.openxmlformats.org/officeDocument/2006/relationships/audio" Target="../media/audio1.wav"/><Relationship Id="rId202" Type="http://schemas.openxmlformats.org/officeDocument/2006/relationships/tags" Target="../tags/tag225.xml"/><Relationship Id="rId223" Type="http://schemas.openxmlformats.org/officeDocument/2006/relationships/tags" Target="../tags/tag246.xml"/><Relationship Id="rId244" Type="http://schemas.openxmlformats.org/officeDocument/2006/relationships/tags" Target="../tags/tag267.xml"/><Relationship Id="rId18" Type="http://schemas.openxmlformats.org/officeDocument/2006/relationships/tags" Target="../tags/tag41.xml"/><Relationship Id="rId39" Type="http://schemas.openxmlformats.org/officeDocument/2006/relationships/tags" Target="../tags/tag62.xml"/><Relationship Id="rId265" Type="http://schemas.openxmlformats.org/officeDocument/2006/relationships/tags" Target="../tags/tag288.xml"/><Relationship Id="rId286" Type="http://schemas.openxmlformats.org/officeDocument/2006/relationships/tags" Target="../tags/tag309.xml"/><Relationship Id="rId50" Type="http://schemas.openxmlformats.org/officeDocument/2006/relationships/tags" Target="../tags/tag73.xml"/><Relationship Id="rId104" Type="http://schemas.openxmlformats.org/officeDocument/2006/relationships/tags" Target="../tags/tag127.xml"/><Relationship Id="rId125" Type="http://schemas.openxmlformats.org/officeDocument/2006/relationships/tags" Target="../tags/tag148.xml"/><Relationship Id="rId146" Type="http://schemas.openxmlformats.org/officeDocument/2006/relationships/tags" Target="../tags/tag169.xml"/><Relationship Id="rId167" Type="http://schemas.openxmlformats.org/officeDocument/2006/relationships/tags" Target="../tags/tag190.xml"/><Relationship Id="rId188" Type="http://schemas.openxmlformats.org/officeDocument/2006/relationships/tags" Target="../tags/tag211.xml"/><Relationship Id="rId311" Type="http://schemas.openxmlformats.org/officeDocument/2006/relationships/tags" Target="../tags/tag334.xml"/><Relationship Id="rId332" Type="http://schemas.openxmlformats.org/officeDocument/2006/relationships/tags" Target="../tags/tag355.xml"/><Relationship Id="rId353" Type="http://schemas.openxmlformats.org/officeDocument/2006/relationships/tags" Target="../tags/tag376.xml"/><Relationship Id="rId374" Type="http://schemas.openxmlformats.org/officeDocument/2006/relationships/tags" Target="../tags/tag397.xml"/><Relationship Id="rId71" Type="http://schemas.openxmlformats.org/officeDocument/2006/relationships/tags" Target="../tags/tag94.xml"/><Relationship Id="rId92" Type="http://schemas.openxmlformats.org/officeDocument/2006/relationships/tags" Target="../tags/tag115.xml"/><Relationship Id="rId213" Type="http://schemas.openxmlformats.org/officeDocument/2006/relationships/tags" Target="../tags/tag236.xml"/><Relationship Id="rId234" Type="http://schemas.openxmlformats.org/officeDocument/2006/relationships/tags" Target="../tags/tag257.xml"/><Relationship Id="rId2" Type="http://schemas.openxmlformats.org/officeDocument/2006/relationships/tags" Target="../tags/tag25.xml"/><Relationship Id="rId29" Type="http://schemas.openxmlformats.org/officeDocument/2006/relationships/tags" Target="../tags/tag52.xml"/><Relationship Id="rId255" Type="http://schemas.openxmlformats.org/officeDocument/2006/relationships/tags" Target="../tags/tag278.xml"/><Relationship Id="rId276" Type="http://schemas.openxmlformats.org/officeDocument/2006/relationships/tags" Target="../tags/tag299.xml"/><Relationship Id="rId297" Type="http://schemas.openxmlformats.org/officeDocument/2006/relationships/tags" Target="../tags/tag320.xml"/><Relationship Id="rId40" Type="http://schemas.openxmlformats.org/officeDocument/2006/relationships/tags" Target="../tags/tag63.xml"/><Relationship Id="rId115" Type="http://schemas.openxmlformats.org/officeDocument/2006/relationships/tags" Target="../tags/tag138.xml"/><Relationship Id="rId136" Type="http://schemas.openxmlformats.org/officeDocument/2006/relationships/tags" Target="../tags/tag159.xml"/><Relationship Id="rId157" Type="http://schemas.openxmlformats.org/officeDocument/2006/relationships/tags" Target="../tags/tag180.xml"/><Relationship Id="rId178" Type="http://schemas.openxmlformats.org/officeDocument/2006/relationships/tags" Target="../tags/tag201.xml"/><Relationship Id="rId301" Type="http://schemas.openxmlformats.org/officeDocument/2006/relationships/tags" Target="../tags/tag324.xml"/><Relationship Id="rId322" Type="http://schemas.openxmlformats.org/officeDocument/2006/relationships/tags" Target="../tags/tag345.xml"/><Relationship Id="rId343" Type="http://schemas.openxmlformats.org/officeDocument/2006/relationships/tags" Target="../tags/tag366.xml"/><Relationship Id="rId364" Type="http://schemas.openxmlformats.org/officeDocument/2006/relationships/tags" Target="../tags/tag387.xml"/><Relationship Id="rId61" Type="http://schemas.openxmlformats.org/officeDocument/2006/relationships/tags" Target="../tags/tag84.xml"/><Relationship Id="rId82" Type="http://schemas.openxmlformats.org/officeDocument/2006/relationships/tags" Target="../tags/tag105.xml"/><Relationship Id="rId199" Type="http://schemas.openxmlformats.org/officeDocument/2006/relationships/tags" Target="../tags/tag222.xml"/><Relationship Id="rId203" Type="http://schemas.openxmlformats.org/officeDocument/2006/relationships/tags" Target="../tags/tag226.xml"/><Relationship Id="rId385" Type="http://schemas.openxmlformats.org/officeDocument/2006/relationships/image" Target="../media/image1.jpeg"/><Relationship Id="rId19" Type="http://schemas.openxmlformats.org/officeDocument/2006/relationships/tags" Target="../tags/tag42.xml"/><Relationship Id="rId224" Type="http://schemas.openxmlformats.org/officeDocument/2006/relationships/tags" Target="../tags/tag247.xml"/><Relationship Id="rId245" Type="http://schemas.openxmlformats.org/officeDocument/2006/relationships/tags" Target="../tags/tag268.xml"/><Relationship Id="rId266" Type="http://schemas.openxmlformats.org/officeDocument/2006/relationships/tags" Target="../tags/tag289.xml"/><Relationship Id="rId287" Type="http://schemas.openxmlformats.org/officeDocument/2006/relationships/tags" Target="../tags/tag310.xml"/><Relationship Id="rId30" Type="http://schemas.openxmlformats.org/officeDocument/2006/relationships/tags" Target="../tags/tag53.xml"/><Relationship Id="rId105" Type="http://schemas.openxmlformats.org/officeDocument/2006/relationships/tags" Target="../tags/tag128.xml"/><Relationship Id="rId126" Type="http://schemas.openxmlformats.org/officeDocument/2006/relationships/tags" Target="../tags/tag149.xml"/><Relationship Id="rId147" Type="http://schemas.openxmlformats.org/officeDocument/2006/relationships/tags" Target="../tags/tag170.xml"/><Relationship Id="rId168" Type="http://schemas.openxmlformats.org/officeDocument/2006/relationships/tags" Target="../tags/tag191.xml"/><Relationship Id="rId312" Type="http://schemas.openxmlformats.org/officeDocument/2006/relationships/tags" Target="../tags/tag335.xml"/><Relationship Id="rId333" Type="http://schemas.openxmlformats.org/officeDocument/2006/relationships/tags" Target="../tags/tag356.xml"/><Relationship Id="rId354" Type="http://schemas.openxmlformats.org/officeDocument/2006/relationships/tags" Target="../tags/tag377.xml"/><Relationship Id="rId51" Type="http://schemas.openxmlformats.org/officeDocument/2006/relationships/tags" Target="../tags/tag74.xml"/><Relationship Id="rId72" Type="http://schemas.openxmlformats.org/officeDocument/2006/relationships/tags" Target="../tags/tag95.xml"/><Relationship Id="rId93" Type="http://schemas.openxmlformats.org/officeDocument/2006/relationships/tags" Target="../tags/tag116.xml"/><Relationship Id="rId189" Type="http://schemas.openxmlformats.org/officeDocument/2006/relationships/tags" Target="../tags/tag212.xml"/><Relationship Id="rId375" Type="http://schemas.openxmlformats.org/officeDocument/2006/relationships/tags" Target="../tags/tag398.xml"/><Relationship Id="rId3" Type="http://schemas.openxmlformats.org/officeDocument/2006/relationships/tags" Target="../tags/tag26.xml"/><Relationship Id="rId214" Type="http://schemas.openxmlformats.org/officeDocument/2006/relationships/tags" Target="../tags/tag237.xml"/><Relationship Id="rId235" Type="http://schemas.openxmlformats.org/officeDocument/2006/relationships/tags" Target="../tags/tag258.xml"/><Relationship Id="rId256" Type="http://schemas.openxmlformats.org/officeDocument/2006/relationships/tags" Target="../tags/tag279.xml"/><Relationship Id="rId277" Type="http://schemas.openxmlformats.org/officeDocument/2006/relationships/tags" Target="../tags/tag300.xml"/><Relationship Id="rId298" Type="http://schemas.openxmlformats.org/officeDocument/2006/relationships/tags" Target="../tags/tag321.xml"/><Relationship Id="rId116" Type="http://schemas.openxmlformats.org/officeDocument/2006/relationships/tags" Target="../tags/tag139.xml"/><Relationship Id="rId137" Type="http://schemas.openxmlformats.org/officeDocument/2006/relationships/tags" Target="../tags/tag160.xml"/><Relationship Id="rId158" Type="http://schemas.openxmlformats.org/officeDocument/2006/relationships/tags" Target="../tags/tag181.xml"/><Relationship Id="rId302" Type="http://schemas.openxmlformats.org/officeDocument/2006/relationships/tags" Target="../tags/tag325.xml"/><Relationship Id="rId323" Type="http://schemas.openxmlformats.org/officeDocument/2006/relationships/tags" Target="../tags/tag346.xml"/><Relationship Id="rId344" Type="http://schemas.openxmlformats.org/officeDocument/2006/relationships/tags" Target="../tags/tag367.xml"/><Relationship Id="rId20" Type="http://schemas.openxmlformats.org/officeDocument/2006/relationships/tags" Target="../tags/tag43.xml"/><Relationship Id="rId41" Type="http://schemas.openxmlformats.org/officeDocument/2006/relationships/tags" Target="../tags/tag64.xml"/><Relationship Id="rId62" Type="http://schemas.openxmlformats.org/officeDocument/2006/relationships/tags" Target="../tags/tag85.xml"/><Relationship Id="rId83" Type="http://schemas.openxmlformats.org/officeDocument/2006/relationships/tags" Target="../tags/tag106.xml"/><Relationship Id="rId179" Type="http://schemas.openxmlformats.org/officeDocument/2006/relationships/tags" Target="../tags/tag202.xml"/><Relationship Id="rId365" Type="http://schemas.openxmlformats.org/officeDocument/2006/relationships/tags" Target="../tags/tag388.xml"/><Relationship Id="rId386" Type="http://schemas.openxmlformats.org/officeDocument/2006/relationships/image" Target="../media/image17.png"/><Relationship Id="rId190" Type="http://schemas.openxmlformats.org/officeDocument/2006/relationships/tags" Target="../tags/tag213.xml"/><Relationship Id="rId204" Type="http://schemas.openxmlformats.org/officeDocument/2006/relationships/tags" Target="../tags/tag227.xml"/><Relationship Id="rId225" Type="http://schemas.openxmlformats.org/officeDocument/2006/relationships/tags" Target="../tags/tag248.xml"/><Relationship Id="rId246" Type="http://schemas.openxmlformats.org/officeDocument/2006/relationships/tags" Target="../tags/tag269.xml"/><Relationship Id="rId267" Type="http://schemas.openxmlformats.org/officeDocument/2006/relationships/tags" Target="../tags/tag290.xml"/><Relationship Id="rId288" Type="http://schemas.openxmlformats.org/officeDocument/2006/relationships/tags" Target="../tags/tag311.xml"/><Relationship Id="rId106" Type="http://schemas.openxmlformats.org/officeDocument/2006/relationships/tags" Target="../tags/tag129.xml"/><Relationship Id="rId127" Type="http://schemas.openxmlformats.org/officeDocument/2006/relationships/tags" Target="../tags/tag150.xml"/><Relationship Id="rId313" Type="http://schemas.openxmlformats.org/officeDocument/2006/relationships/tags" Target="../tags/tag336.xml"/><Relationship Id="rId10" Type="http://schemas.openxmlformats.org/officeDocument/2006/relationships/tags" Target="../tags/tag33.xml"/><Relationship Id="rId31" Type="http://schemas.openxmlformats.org/officeDocument/2006/relationships/tags" Target="../tags/tag54.xml"/><Relationship Id="rId52" Type="http://schemas.openxmlformats.org/officeDocument/2006/relationships/tags" Target="../tags/tag75.xml"/><Relationship Id="rId73" Type="http://schemas.openxmlformats.org/officeDocument/2006/relationships/tags" Target="../tags/tag96.xml"/><Relationship Id="rId94" Type="http://schemas.openxmlformats.org/officeDocument/2006/relationships/tags" Target="../tags/tag117.xml"/><Relationship Id="rId148" Type="http://schemas.openxmlformats.org/officeDocument/2006/relationships/tags" Target="../tags/tag171.xml"/><Relationship Id="rId169" Type="http://schemas.openxmlformats.org/officeDocument/2006/relationships/tags" Target="../tags/tag192.xml"/><Relationship Id="rId334" Type="http://schemas.openxmlformats.org/officeDocument/2006/relationships/tags" Target="../tags/tag357.xml"/><Relationship Id="rId355" Type="http://schemas.openxmlformats.org/officeDocument/2006/relationships/tags" Target="../tags/tag378.xml"/><Relationship Id="rId376" Type="http://schemas.openxmlformats.org/officeDocument/2006/relationships/tags" Target="../tags/tag399.xml"/><Relationship Id="rId4" Type="http://schemas.openxmlformats.org/officeDocument/2006/relationships/tags" Target="../tags/tag27.xml"/><Relationship Id="rId180" Type="http://schemas.openxmlformats.org/officeDocument/2006/relationships/tags" Target="../tags/tag203.xml"/><Relationship Id="rId215" Type="http://schemas.openxmlformats.org/officeDocument/2006/relationships/tags" Target="../tags/tag238.xml"/><Relationship Id="rId236" Type="http://schemas.openxmlformats.org/officeDocument/2006/relationships/tags" Target="../tags/tag259.xml"/><Relationship Id="rId257" Type="http://schemas.openxmlformats.org/officeDocument/2006/relationships/tags" Target="../tags/tag280.xml"/><Relationship Id="rId278" Type="http://schemas.openxmlformats.org/officeDocument/2006/relationships/tags" Target="../tags/tag301.xml"/><Relationship Id="rId303" Type="http://schemas.openxmlformats.org/officeDocument/2006/relationships/tags" Target="../tags/tag326.xml"/><Relationship Id="rId42" Type="http://schemas.openxmlformats.org/officeDocument/2006/relationships/tags" Target="../tags/tag65.xml"/><Relationship Id="rId84" Type="http://schemas.openxmlformats.org/officeDocument/2006/relationships/tags" Target="../tags/tag107.xml"/><Relationship Id="rId138" Type="http://schemas.openxmlformats.org/officeDocument/2006/relationships/tags" Target="../tags/tag161.xml"/><Relationship Id="rId345" Type="http://schemas.openxmlformats.org/officeDocument/2006/relationships/tags" Target="../tags/tag368.xml"/><Relationship Id="rId191" Type="http://schemas.openxmlformats.org/officeDocument/2006/relationships/tags" Target="../tags/tag214.xml"/><Relationship Id="rId205" Type="http://schemas.openxmlformats.org/officeDocument/2006/relationships/tags" Target="../tags/tag228.xml"/><Relationship Id="rId247" Type="http://schemas.openxmlformats.org/officeDocument/2006/relationships/tags" Target="../tags/tag270.xml"/><Relationship Id="rId107" Type="http://schemas.openxmlformats.org/officeDocument/2006/relationships/tags" Target="../tags/tag130.xml"/><Relationship Id="rId289" Type="http://schemas.openxmlformats.org/officeDocument/2006/relationships/tags" Target="../tags/tag312.xml"/><Relationship Id="rId11" Type="http://schemas.openxmlformats.org/officeDocument/2006/relationships/tags" Target="../tags/tag34.xml"/><Relationship Id="rId53" Type="http://schemas.openxmlformats.org/officeDocument/2006/relationships/tags" Target="../tags/tag76.xml"/><Relationship Id="rId149" Type="http://schemas.openxmlformats.org/officeDocument/2006/relationships/tags" Target="../tags/tag172.xml"/><Relationship Id="rId314" Type="http://schemas.openxmlformats.org/officeDocument/2006/relationships/tags" Target="../tags/tag337.xml"/><Relationship Id="rId356" Type="http://schemas.openxmlformats.org/officeDocument/2006/relationships/tags" Target="../tags/tag379.xml"/><Relationship Id="rId95" Type="http://schemas.openxmlformats.org/officeDocument/2006/relationships/tags" Target="../tags/tag118.xml"/><Relationship Id="rId160" Type="http://schemas.openxmlformats.org/officeDocument/2006/relationships/tags" Target="../tags/tag183.xml"/><Relationship Id="rId216" Type="http://schemas.openxmlformats.org/officeDocument/2006/relationships/tags" Target="../tags/tag239.xml"/><Relationship Id="rId258" Type="http://schemas.openxmlformats.org/officeDocument/2006/relationships/tags" Target="../tags/tag281.xml"/><Relationship Id="rId22" Type="http://schemas.openxmlformats.org/officeDocument/2006/relationships/tags" Target="../tags/tag45.xml"/><Relationship Id="rId64" Type="http://schemas.openxmlformats.org/officeDocument/2006/relationships/tags" Target="../tags/tag87.xml"/><Relationship Id="rId118" Type="http://schemas.openxmlformats.org/officeDocument/2006/relationships/tags" Target="../tags/tag141.xml"/><Relationship Id="rId325" Type="http://schemas.openxmlformats.org/officeDocument/2006/relationships/tags" Target="../tags/tag348.xml"/><Relationship Id="rId367" Type="http://schemas.openxmlformats.org/officeDocument/2006/relationships/tags" Target="../tags/tag390.xml"/><Relationship Id="rId171" Type="http://schemas.openxmlformats.org/officeDocument/2006/relationships/tags" Target="../tags/tag194.xml"/><Relationship Id="rId227" Type="http://schemas.openxmlformats.org/officeDocument/2006/relationships/tags" Target="../tags/tag250.xml"/><Relationship Id="rId269" Type="http://schemas.openxmlformats.org/officeDocument/2006/relationships/tags" Target="../tags/tag292.xml"/><Relationship Id="rId33" Type="http://schemas.openxmlformats.org/officeDocument/2006/relationships/tags" Target="../tags/tag56.xml"/><Relationship Id="rId129" Type="http://schemas.openxmlformats.org/officeDocument/2006/relationships/tags" Target="../tags/tag152.xml"/><Relationship Id="rId280" Type="http://schemas.openxmlformats.org/officeDocument/2006/relationships/tags" Target="../tags/tag303.xml"/><Relationship Id="rId336" Type="http://schemas.openxmlformats.org/officeDocument/2006/relationships/tags" Target="../tags/tag359.xml"/><Relationship Id="rId75" Type="http://schemas.openxmlformats.org/officeDocument/2006/relationships/tags" Target="../tags/tag98.xml"/><Relationship Id="rId140" Type="http://schemas.openxmlformats.org/officeDocument/2006/relationships/tags" Target="../tags/tag163.xml"/><Relationship Id="rId182" Type="http://schemas.openxmlformats.org/officeDocument/2006/relationships/tags" Target="../tags/tag205.xml"/><Relationship Id="rId378" Type="http://schemas.openxmlformats.org/officeDocument/2006/relationships/tags" Target="../tags/tag401.xml"/><Relationship Id="rId6" Type="http://schemas.openxmlformats.org/officeDocument/2006/relationships/tags" Target="../tags/tag29.xml"/><Relationship Id="rId238" Type="http://schemas.openxmlformats.org/officeDocument/2006/relationships/tags" Target="../tags/tag261.xml"/><Relationship Id="rId291" Type="http://schemas.openxmlformats.org/officeDocument/2006/relationships/tags" Target="../tags/tag314.xml"/><Relationship Id="rId305" Type="http://schemas.openxmlformats.org/officeDocument/2006/relationships/tags" Target="../tags/tag328.xml"/><Relationship Id="rId347" Type="http://schemas.openxmlformats.org/officeDocument/2006/relationships/tags" Target="../tags/tag370.xml"/><Relationship Id="rId44" Type="http://schemas.openxmlformats.org/officeDocument/2006/relationships/tags" Target="../tags/tag67.xml"/><Relationship Id="rId86" Type="http://schemas.openxmlformats.org/officeDocument/2006/relationships/tags" Target="../tags/tag109.xml"/><Relationship Id="rId151" Type="http://schemas.openxmlformats.org/officeDocument/2006/relationships/tags" Target="../tags/tag174.xml"/><Relationship Id="rId193" Type="http://schemas.openxmlformats.org/officeDocument/2006/relationships/tags" Target="../tags/tag216.xml"/><Relationship Id="rId207" Type="http://schemas.openxmlformats.org/officeDocument/2006/relationships/tags" Target="../tags/tag230.xml"/><Relationship Id="rId249" Type="http://schemas.openxmlformats.org/officeDocument/2006/relationships/tags" Target="../tags/tag272.xml"/><Relationship Id="rId13" Type="http://schemas.openxmlformats.org/officeDocument/2006/relationships/tags" Target="../tags/tag36.xml"/><Relationship Id="rId109" Type="http://schemas.openxmlformats.org/officeDocument/2006/relationships/tags" Target="../tags/tag132.xml"/><Relationship Id="rId260" Type="http://schemas.openxmlformats.org/officeDocument/2006/relationships/tags" Target="../tags/tag283.xml"/><Relationship Id="rId316" Type="http://schemas.openxmlformats.org/officeDocument/2006/relationships/tags" Target="../tags/tag339.xml"/><Relationship Id="rId55" Type="http://schemas.openxmlformats.org/officeDocument/2006/relationships/tags" Target="../tags/tag78.xml"/><Relationship Id="rId97" Type="http://schemas.openxmlformats.org/officeDocument/2006/relationships/tags" Target="../tags/tag120.xml"/><Relationship Id="rId120" Type="http://schemas.openxmlformats.org/officeDocument/2006/relationships/tags" Target="../tags/tag143.xml"/><Relationship Id="rId358" Type="http://schemas.openxmlformats.org/officeDocument/2006/relationships/tags" Target="../tags/tag381.xml"/><Relationship Id="rId162" Type="http://schemas.openxmlformats.org/officeDocument/2006/relationships/tags" Target="../tags/tag185.xml"/><Relationship Id="rId218" Type="http://schemas.openxmlformats.org/officeDocument/2006/relationships/tags" Target="../tags/tag241.xml"/><Relationship Id="rId271" Type="http://schemas.openxmlformats.org/officeDocument/2006/relationships/tags" Target="../tags/tag294.xml"/><Relationship Id="rId24" Type="http://schemas.openxmlformats.org/officeDocument/2006/relationships/tags" Target="../tags/tag47.xml"/><Relationship Id="rId66" Type="http://schemas.openxmlformats.org/officeDocument/2006/relationships/tags" Target="../tags/tag89.xml"/><Relationship Id="rId131" Type="http://schemas.openxmlformats.org/officeDocument/2006/relationships/tags" Target="../tags/tag154.xml"/><Relationship Id="rId327" Type="http://schemas.openxmlformats.org/officeDocument/2006/relationships/tags" Target="../tags/tag350.xml"/><Relationship Id="rId369" Type="http://schemas.openxmlformats.org/officeDocument/2006/relationships/tags" Target="../tags/tag392.xml"/><Relationship Id="rId173" Type="http://schemas.openxmlformats.org/officeDocument/2006/relationships/tags" Target="../tags/tag196.xml"/><Relationship Id="rId229" Type="http://schemas.openxmlformats.org/officeDocument/2006/relationships/tags" Target="../tags/tag252.xml"/><Relationship Id="rId380" Type="http://schemas.openxmlformats.org/officeDocument/2006/relationships/tags" Target="../tags/tag403.xml"/><Relationship Id="rId240" Type="http://schemas.openxmlformats.org/officeDocument/2006/relationships/tags" Target="../tags/tag263.xml"/><Relationship Id="rId35" Type="http://schemas.openxmlformats.org/officeDocument/2006/relationships/tags" Target="../tags/tag58.xml"/><Relationship Id="rId77" Type="http://schemas.openxmlformats.org/officeDocument/2006/relationships/tags" Target="../tags/tag100.xml"/><Relationship Id="rId100" Type="http://schemas.openxmlformats.org/officeDocument/2006/relationships/tags" Target="../tags/tag123.xml"/><Relationship Id="rId282" Type="http://schemas.openxmlformats.org/officeDocument/2006/relationships/tags" Target="../tags/tag305.xml"/><Relationship Id="rId338" Type="http://schemas.openxmlformats.org/officeDocument/2006/relationships/tags" Target="../tags/tag361.xml"/><Relationship Id="rId8" Type="http://schemas.openxmlformats.org/officeDocument/2006/relationships/tags" Target="../tags/tag31.xml"/><Relationship Id="rId142" Type="http://schemas.openxmlformats.org/officeDocument/2006/relationships/tags" Target="../tags/tag165.xml"/><Relationship Id="rId184" Type="http://schemas.openxmlformats.org/officeDocument/2006/relationships/tags" Target="../tags/tag207.xml"/><Relationship Id="rId251" Type="http://schemas.openxmlformats.org/officeDocument/2006/relationships/tags" Target="../tags/tag274.xml"/><Relationship Id="rId46" Type="http://schemas.openxmlformats.org/officeDocument/2006/relationships/tags" Target="../tags/tag69.xml"/><Relationship Id="rId293" Type="http://schemas.openxmlformats.org/officeDocument/2006/relationships/tags" Target="../tags/tag316.xml"/><Relationship Id="rId307" Type="http://schemas.openxmlformats.org/officeDocument/2006/relationships/tags" Target="../tags/tag330.xml"/><Relationship Id="rId349" Type="http://schemas.openxmlformats.org/officeDocument/2006/relationships/tags" Target="../tags/tag372.xml"/><Relationship Id="rId88" Type="http://schemas.openxmlformats.org/officeDocument/2006/relationships/tags" Target="../tags/tag111.xml"/><Relationship Id="rId111" Type="http://schemas.openxmlformats.org/officeDocument/2006/relationships/tags" Target="../tags/tag134.xml"/><Relationship Id="rId153" Type="http://schemas.openxmlformats.org/officeDocument/2006/relationships/tags" Target="../tags/tag176.xml"/><Relationship Id="rId195" Type="http://schemas.openxmlformats.org/officeDocument/2006/relationships/tags" Target="../tags/tag218.xml"/><Relationship Id="rId209" Type="http://schemas.openxmlformats.org/officeDocument/2006/relationships/tags" Target="../tags/tag232.xml"/><Relationship Id="rId360" Type="http://schemas.openxmlformats.org/officeDocument/2006/relationships/tags" Target="../tags/tag383.xml"/><Relationship Id="rId220" Type="http://schemas.openxmlformats.org/officeDocument/2006/relationships/tags" Target="../tags/tag243.xml"/><Relationship Id="rId15" Type="http://schemas.openxmlformats.org/officeDocument/2006/relationships/tags" Target="../tags/tag38.xml"/><Relationship Id="rId57" Type="http://schemas.openxmlformats.org/officeDocument/2006/relationships/tags" Target="../tags/tag80.xml"/><Relationship Id="rId262" Type="http://schemas.openxmlformats.org/officeDocument/2006/relationships/tags" Target="../tags/tag285.xml"/><Relationship Id="rId318" Type="http://schemas.openxmlformats.org/officeDocument/2006/relationships/tags" Target="../tags/tag341.xml"/><Relationship Id="rId99" Type="http://schemas.openxmlformats.org/officeDocument/2006/relationships/tags" Target="../tags/tag122.xml"/><Relationship Id="rId122" Type="http://schemas.openxmlformats.org/officeDocument/2006/relationships/tags" Target="../tags/tag145.xml"/><Relationship Id="rId164" Type="http://schemas.openxmlformats.org/officeDocument/2006/relationships/tags" Target="../tags/tag187.xml"/><Relationship Id="rId371" Type="http://schemas.openxmlformats.org/officeDocument/2006/relationships/tags" Target="../tags/tag394.xml"/><Relationship Id="rId26" Type="http://schemas.openxmlformats.org/officeDocument/2006/relationships/tags" Target="../tags/tag49.xml"/><Relationship Id="rId231" Type="http://schemas.openxmlformats.org/officeDocument/2006/relationships/tags" Target="../tags/tag254.xml"/><Relationship Id="rId273" Type="http://schemas.openxmlformats.org/officeDocument/2006/relationships/tags" Target="../tags/tag296.xml"/><Relationship Id="rId329" Type="http://schemas.openxmlformats.org/officeDocument/2006/relationships/tags" Target="../tags/tag352.xml"/></Relationships>
</file>

<file path=ppt/slides/_rels/slide29.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image" Target="../media/image17.png"/><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image" Target="../media/image1.jpeg"/><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audio" Target="../media/audio1.wav"/><Relationship Id="rId5" Type="http://schemas.openxmlformats.org/officeDocument/2006/relationships/tags" Target="../tags/tag409.xml"/><Relationship Id="rId10" Type="http://schemas.openxmlformats.org/officeDocument/2006/relationships/notesSlide" Target="../notesSlides/notesSlide25.xml"/><Relationship Id="rId4" Type="http://schemas.openxmlformats.org/officeDocument/2006/relationships/tags" Target="../tags/tag408.xml"/><Relationship Id="rId9"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xml"/><Relationship Id="rId7" Type="http://schemas.openxmlformats.org/officeDocument/2006/relationships/notesSlide" Target="../notesSlides/notesSlid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tags" Target="../tags/tag425.xml"/><Relationship Id="rId18" Type="http://schemas.openxmlformats.org/officeDocument/2006/relationships/slideLayout" Target="../slideLayouts/slideLayout8.xml"/><Relationship Id="rId3" Type="http://schemas.openxmlformats.org/officeDocument/2006/relationships/tags" Target="../tags/tag415.xml"/><Relationship Id="rId21" Type="http://schemas.openxmlformats.org/officeDocument/2006/relationships/image" Target="../media/image1.jpeg"/><Relationship Id="rId7" Type="http://schemas.openxmlformats.org/officeDocument/2006/relationships/tags" Target="../tags/tag419.xml"/><Relationship Id="rId12" Type="http://schemas.openxmlformats.org/officeDocument/2006/relationships/tags" Target="../tags/tag424.xml"/><Relationship Id="rId17" Type="http://schemas.openxmlformats.org/officeDocument/2006/relationships/tags" Target="../tags/tag429.xml"/><Relationship Id="rId2" Type="http://schemas.openxmlformats.org/officeDocument/2006/relationships/tags" Target="../tags/tag414.xml"/><Relationship Id="rId16" Type="http://schemas.openxmlformats.org/officeDocument/2006/relationships/tags" Target="../tags/tag428.xml"/><Relationship Id="rId20" Type="http://schemas.openxmlformats.org/officeDocument/2006/relationships/audio" Target="../media/audio1.wav"/><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5" Type="http://schemas.openxmlformats.org/officeDocument/2006/relationships/tags" Target="../tags/tag417.xml"/><Relationship Id="rId15" Type="http://schemas.openxmlformats.org/officeDocument/2006/relationships/tags" Target="../tags/tag427.xml"/><Relationship Id="rId10" Type="http://schemas.openxmlformats.org/officeDocument/2006/relationships/tags" Target="../tags/tag422.xml"/><Relationship Id="rId19" Type="http://schemas.openxmlformats.org/officeDocument/2006/relationships/notesSlide" Target="../notesSlides/notesSlide26.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tags" Target="../tags/tag426.xml"/><Relationship Id="rId22"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image" Target="../media/image17.png"/><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image" Target="../media/image1.jpeg"/><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audio" Target="../media/audio1.wav"/><Relationship Id="rId5" Type="http://schemas.openxmlformats.org/officeDocument/2006/relationships/tags" Target="../tags/tag434.xml"/><Relationship Id="rId10" Type="http://schemas.openxmlformats.org/officeDocument/2006/relationships/notesSlide" Target="../notesSlides/notesSlide27.xml"/><Relationship Id="rId4" Type="http://schemas.openxmlformats.org/officeDocument/2006/relationships/tags" Target="../tags/tag433.xml"/><Relationship Id="rId9"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3"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0" name="圆: 空心 29"/>
          <p:cNvSpPr/>
          <p:nvPr/>
        </p:nvSpPr>
        <p:spPr>
          <a:xfrm>
            <a:off x="-3844127" y="471471"/>
            <a:ext cx="9754775" cy="9754775"/>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4" name="椭圆 3"/>
          <p:cNvSpPr/>
          <p:nvPr/>
        </p:nvSpPr>
        <p:spPr>
          <a:xfrm>
            <a:off x="-1816937" y="2682328"/>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1539433" y="729205"/>
            <a:ext cx="636608" cy="636608"/>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椭圆 8"/>
          <p:cNvSpPr/>
          <p:nvPr/>
        </p:nvSpPr>
        <p:spPr>
          <a:xfrm rot="16591078">
            <a:off x="2768278" y="2624454"/>
            <a:ext cx="433191" cy="433191"/>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 name="椭圆 9"/>
          <p:cNvSpPr/>
          <p:nvPr/>
        </p:nvSpPr>
        <p:spPr>
          <a:xfrm rot="16591078">
            <a:off x="4918809" y="3330603"/>
            <a:ext cx="196795" cy="19679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 name="椭圆 10"/>
          <p:cNvSpPr/>
          <p:nvPr/>
        </p:nvSpPr>
        <p:spPr>
          <a:xfrm rot="16591078">
            <a:off x="4156393" y="5988777"/>
            <a:ext cx="259196" cy="259196"/>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椭圆 11"/>
          <p:cNvSpPr/>
          <p:nvPr/>
        </p:nvSpPr>
        <p:spPr>
          <a:xfrm>
            <a:off x="5269546" y="5034954"/>
            <a:ext cx="505240" cy="50524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椭圆 13"/>
          <p:cNvSpPr/>
          <p:nvPr/>
        </p:nvSpPr>
        <p:spPr>
          <a:xfrm>
            <a:off x="9884780" y="-789927"/>
            <a:ext cx="1976333" cy="197633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9" name="椭圆 18"/>
          <p:cNvSpPr/>
          <p:nvPr/>
        </p:nvSpPr>
        <p:spPr>
          <a:xfrm rot="9216396">
            <a:off x="4436808" y="417991"/>
            <a:ext cx="1123173" cy="112317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9" name="椭圆 28"/>
          <p:cNvSpPr/>
          <p:nvPr/>
        </p:nvSpPr>
        <p:spPr>
          <a:xfrm rot="16374775">
            <a:off x="11874832" y="6500321"/>
            <a:ext cx="553953" cy="55395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4" name="标题 1">
            <a:extLst>
              <a:ext uri="{FF2B5EF4-FFF2-40B4-BE49-F238E27FC236}">
                <a16:creationId xmlns:a16="http://schemas.microsoft.com/office/drawing/2014/main" id="{10314FE7-4E20-43D5-A0AC-87A9F793263B}"/>
              </a:ext>
            </a:extLst>
          </p:cNvPr>
          <p:cNvSpPr txBox="1">
            <a:spLocks/>
          </p:cNvSpPr>
          <p:nvPr/>
        </p:nvSpPr>
        <p:spPr>
          <a:xfrm>
            <a:off x="4685433" y="2220319"/>
            <a:ext cx="8321398" cy="27924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NGUYÊN TỐ HÓA HỌC</a:t>
            </a:r>
            <a:endParaRPr lang="zh-CN" altLang="en-US" sz="8000" b="1"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sp>
        <p:nvSpPr>
          <p:cNvPr id="35" name="Rounded Rectangle 7">
            <a:extLst>
              <a:ext uri="{FF2B5EF4-FFF2-40B4-BE49-F238E27FC236}">
                <a16:creationId xmlns:a16="http://schemas.microsoft.com/office/drawing/2014/main" id="{82A65DB2-AEBD-468D-B18C-9A45D9D2142F}"/>
              </a:ext>
            </a:extLst>
          </p:cNvPr>
          <p:cNvSpPr/>
          <p:nvPr/>
        </p:nvSpPr>
        <p:spPr>
          <a:xfrm>
            <a:off x="7253130" y="1646347"/>
            <a:ext cx="3197535" cy="8036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i="1" dirty="0" err="1">
                <a:solidFill>
                  <a:schemeClr val="accent6"/>
                </a:solidFill>
                <a:latin typeface="Arial" panose="020B0604020202020204" pitchFamily="34" charset="0"/>
                <a:cs typeface="Arial" panose="020B0604020202020204" pitchFamily="34" charset="0"/>
              </a:rPr>
              <a:t>Bài</a:t>
            </a:r>
            <a:r>
              <a:rPr lang="en-US" altLang="zh-CN" sz="6000" b="1" i="1" dirty="0">
                <a:solidFill>
                  <a:schemeClr val="accent6"/>
                </a:solidFill>
                <a:latin typeface="Arial" panose="020B0604020202020204" pitchFamily="34" charset="0"/>
                <a:cs typeface="Arial" panose="020B0604020202020204" pitchFamily="34" charset="0"/>
              </a:rPr>
              <a:t> 3:</a:t>
            </a:r>
            <a:endParaRPr lang="ko-KR" altLang="en-US" sz="6000" b="1" i="1" dirty="0">
              <a:solidFill>
                <a:schemeClr val="accent6"/>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737C2F3-C731-40DC-8C0C-82C8EF060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341" y="-491862"/>
            <a:ext cx="1550519" cy="1550519"/>
          </a:xfrm>
          <a:prstGeom prst="rect">
            <a:avLst/>
          </a:prstGeom>
        </p:spPr>
      </p:pic>
      <p:pic>
        <p:nvPicPr>
          <p:cNvPr id="37" name="Picture 36">
            <a:extLst>
              <a:ext uri="{FF2B5EF4-FFF2-40B4-BE49-F238E27FC236}">
                <a16:creationId xmlns:a16="http://schemas.microsoft.com/office/drawing/2014/main" id="{B78A5433-F57B-4837-8BE2-A9CD3776A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3827041"/>
            <a:ext cx="3371934" cy="3371934"/>
          </a:xfrm>
          <a:prstGeom prst="rect">
            <a:avLst/>
          </a:prstGeom>
        </p:spPr>
      </p:pic>
      <p:pic>
        <p:nvPicPr>
          <p:cNvPr id="38" name="Picture 37">
            <a:extLst>
              <a:ext uri="{FF2B5EF4-FFF2-40B4-BE49-F238E27FC236}">
                <a16:creationId xmlns:a16="http://schemas.microsoft.com/office/drawing/2014/main" id="{454D6F3E-3CC2-44C7-82D8-A27668390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5184" y="5275068"/>
            <a:ext cx="1210824" cy="1210824"/>
          </a:xfrm>
          <a:prstGeom prst="rect">
            <a:avLst/>
          </a:prstGeom>
        </p:spPr>
      </p:pic>
      <p:pic>
        <p:nvPicPr>
          <p:cNvPr id="39" name="Picture 38">
            <a:extLst>
              <a:ext uri="{FF2B5EF4-FFF2-40B4-BE49-F238E27FC236}">
                <a16:creationId xmlns:a16="http://schemas.microsoft.com/office/drawing/2014/main" id="{51146F58-565A-4CB5-A961-717769BEFF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294" y="1113794"/>
            <a:ext cx="1366008" cy="1366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4.79167E-6 0 L -4.79167E-6 -0.07222 " pathEditMode="relative" rAng="0" ptsTypes="AA">
                                      <p:cBhvr>
                                        <p:cTn id="16" dur="250" accel="50000" decel="50000" autoRev="1" fill="hold">
                                          <p:stCondLst>
                                            <p:cond delay="0"/>
                                          </p:stCondLst>
                                        </p:cTn>
                                        <p:tgtEl>
                                          <p:spTgt spid="34"/>
                                        </p:tgtEl>
                                        <p:attrNameLst>
                                          <p:attrName>ppt_x</p:attrName>
                                          <p:attrName>ppt_y</p:attrName>
                                        </p:attrNameLst>
                                      </p:cBhvr>
                                      <p:rCtr x="0" y="-3611"/>
                                    </p:animMotion>
                                    <p:animRot by="1500000">
                                      <p:cBhvr>
                                        <p:cTn id="17" dur="125" fill="hold">
                                          <p:stCondLst>
                                            <p:cond delay="0"/>
                                          </p:stCondLst>
                                        </p:cTn>
                                        <p:tgtEl>
                                          <p:spTgt spid="34"/>
                                        </p:tgtEl>
                                        <p:attrNameLst>
                                          <p:attrName>r</p:attrName>
                                        </p:attrNameLst>
                                      </p:cBhvr>
                                    </p:animRot>
                                    <p:animRot by="-1500000">
                                      <p:cBhvr>
                                        <p:cTn id="18" dur="125" fill="hold">
                                          <p:stCondLst>
                                            <p:cond delay="125"/>
                                          </p:stCondLst>
                                        </p:cTn>
                                        <p:tgtEl>
                                          <p:spTgt spid="34"/>
                                        </p:tgtEl>
                                        <p:attrNameLst>
                                          <p:attrName>r</p:attrName>
                                        </p:attrNameLst>
                                      </p:cBhvr>
                                    </p:animRot>
                                    <p:animRot by="-1500000">
                                      <p:cBhvr>
                                        <p:cTn id="19" dur="125" fill="hold">
                                          <p:stCondLst>
                                            <p:cond delay="250"/>
                                          </p:stCondLst>
                                        </p:cTn>
                                        <p:tgtEl>
                                          <p:spTgt spid="34"/>
                                        </p:tgtEl>
                                        <p:attrNameLst>
                                          <p:attrName>r</p:attrName>
                                        </p:attrNameLst>
                                      </p:cBhvr>
                                    </p:animRot>
                                    <p:animRot by="1500000">
                                      <p:cBhvr>
                                        <p:cTn id="20" dur="125" fill="hold">
                                          <p:stCondLst>
                                            <p:cond delay="375"/>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任意多边形: 形状 40"/>
          <p:cNvSpPr/>
          <p:nvPr/>
        </p:nvSpPr>
        <p:spPr>
          <a:xfrm rot="2710336">
            <a:off x="337750" y="-2035305"/>
            <a:ext cx="5015490" cy="5015490"/>
          </a:xfrm>
          <a:custGeom>
            <a:avLst/>
            <a:gdLst>
              <a:gd name="connsiteX0" fmla="*/ 302983 w 5015490"/>
              <a:gd name="connsiteY0" fmla="*/ 302982 h 5015490"/>
              <a:gd name="connsiteX1" fmla="*/ 1034445 w 5015490"/>
              <a:gd name="connsiteY1" fmla="*/ 0 h 5015490"/>
              <a:gd name="connsiteX2" fmla="*/ 3981045 w 5015490"/>
              <a:gd name="connsiteY2" fmla="*/ 0 h 5015490"/>
              <a:gd name="connsiteX3" fmla="*/ 5015490 w 5015490"/>
              <a:gd name="connsiteY3" fmla="*/ 1034445 h 5015490"/>
              <a:gd name="connsiteX4" fmla="*/ 5015490 w 5015490"/>
              <a:gd name="connsiteY4" fmla="*/ 3981045 h 5015490"/>
              <a:gd name="connsiteX5" fmla="*/ 3981045 w 5015490"/>
              <a:gd name="connsiteY5" fmla="*/ 5015490 h 5015490"/>
              <a:gd name="connsiteX6" fmla="*/ 1034445 w 5015490"/>
              <a:gd name="connsiteY6" fmla="*/ 5015490 h 5015490"/>
              <a:gd name="connsiteX7" fmla="*/ 0 w 5015490"/>
              <a:gd name="connsiteY7" fmla="*/ 3981045 h 5015490"/>
              <a:gd name="connsiteX8" fmla="*/ 0 w 5015490"/>
              <a:gd name="connsiteY8" fmla="*/ 1034445 h 5015490"/>
              <a:gd name="connsiteX9" fmla="*/ 302983 w 5015490"/>
              <a:gd name="connsiteY9" fmla="*/ 302982 h 5015490"/>
              <a:gd name="connsiteX10" fmla="*/ 545889 w 5015490"/>
              <a:gd name="connsiteY10" fmla="*/ 545890 h 5015490"/>
              <a:gd name="connsiteX11" fmla="*/ 276287 w 5015490"/>
              <a:gd name="connsiteY11" fmla="*/ 1196765 h 5015490"/>
              <a:gd name="connsiteX12" fmla="*/ 276288 w 5015490"/>
              <a:gd name="connsiteY12" fmla="*/ 3818725 h 5015490"/>
              <a:gd name="connsiteX13" fmla="*/ 1196764 w 5015490"/>
              <a:gd name="connsiteY13" fmla="*/ 4739201 h 5015490"/>
              <a:gd name="connsiteX14" fmla="*/ 3818724 w 5015490"/>
              <a:gd name="connsiteY14" fmla="*/ 4739201 h 5015490"/>
              <a:gd name="connsiteX15" fmla="*/ 4739200 w 5015490"/>
              <a:gd name="connsiteY15" fmla="*/ 3818725 h 5015490"/>
              <a:gd name="connsiteX16" fmla="*/ 4739200 w 5015490"/>
              <a:gd name="connsiteY16" fmla="*/ 1196764 h 5015490"/>
              <a:gd name="connsiteX17" fmla="*/ 3818723 w 5015490"/>
              <a:gd name="connsiteY17" fmla="*/ 276289 h 5015490"/>
              <a:gd name="connsiteX18" fmla="*/ 1196764 w 5015490"/>
              <a:gd name="connsiteY18" fmla="*/ 276289 h 5015490"/>
              <a:gd name="connsiteX19" fmla="*/ 545889 w 5015490"/>
              <a:gd name="connsiteY19" fmla="*/ 545890 h 5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5490" h="5015490">
                <a:moveTo>
                  <a:pt x="302983" y="302982"/>
                </a:moveTo>
                <a:cubicBezTo>
                  <a:pt x="490180" y="115784"/>
                  <a:pt x="748791" y="0"/>
                  <a:pt x="1034445" y="0"/>
                </a:cubicBezTo>
                <a:lnTo>
                  <a:pt x="3981045" y="0"/>
                </a:lnTo>
                <a:cubicBezTo>
                  <a:pt x="4552354" y="0"/>
                  <a:pt x="5015490" y="463137"/>
                  <a:pt x="5015490" y="1034445"/>
                </a:cubicBezTo>
                <a:lnTo>
                  <a:pt x="5015490" y="3981045"/>
                </a:lnTo>
                <a:cubicBezTo>
                  <a:pt x="5015490" y="4552353"/>
                  <a:pt x="4552353" y="5015490"/>
                  <a:pt x="3981045" y="5015490"/>
                </a:cubicBezTo>
                <a:lnTo>
                  <a:pt x="1034445" y="5015490"/>
                </a:lnTo>
                <a:cubicBezTo>
                  <a:pt x="463137" y="5015490"/>
                  <a:pt x="0" y="4552353"/>
                  <a:pt x="0" y="3981045"/>
                </a:cubicBezTo>
                <a:lnTo>
                  <a:pt x="0" y="1034445"/>
                </a:lnTo>
                <a:cubicBezTo>
                  <a:pt x="0" y="748791"/>
                  <a:pt x="115785" y="490180"/>
                  <a:pt x="302983" y="302982"/>
                </a:cubicBezTo>
                <a:close/>
                <a:moveTo>
                  <a:pt x="545889" y="545890"/>
                </a:moveTo>
                <a:cubicBezTo>
                  <a:pt x="379315" y="712464"/>
                  <a:pt x="276288" y="942583"/>
                  <a:pt x="276287" y="1196765"/>
                </a:cubicBezTo>
                <a:lnTo>
                  <a:pt x="276288" y="3818725"/>
                </a:lnTo>
                <a:cubicBezTo>
                  <a:pt x="276288" y="4327090"/>
                  <a:pt x="688399" y="4739201"/>
                  <a:pt x="1196764" y="4739201"/>
                </a:cubicBezTo>
                <a:lnTo>
                  <a:pt x="3818724" y="4739201"/>
                </a:lnTo>
                <a:cubicBezTo>
                  <a:pt x="4327089" y="4739201"/>
                  <a:pt x="4739199" y="4327090"/>
                  <a:pt x="4739200" y="3818725"/>
                </a:cubicBezTo>
                <a:lnTo>
                  <a:pt x="4739200" y="1196764"/>
                </a:lnTo>
                <a:cubicBezTo>
                  <a:pt x="4739200" y="688400"/>
                  <a:pt x="4327089" y="276289"/>
                  <a:pt x="3818723" y="276289"/>
                </a:cubicBezTo>
                <a:lnTo>
                  <a:pt x="1196764" y="276289"/>
                </a:lnTo>
                <a:cubicBezTo>
                  <a:pt x="942581" y="276289"/>
                  <a:pt x="712462" y="379317"/>
                  <a:pt x="545889" y="545890"/>
                </a:cubicBezTo>
                <a:close/>
              </a:path>
            </a:pathLst>
          </a:custGeom>
          <a:gradFill flip="none" rotWithShape="0">
            <a:gsLst>
              <a:gs pos="0">
                <a:srgbClr val="FEA361"/>
              </a:gs>
              <a:gs pos="100000">
                <a:srgbClr val="D82761"/>
              </a:gs>
            </a:gsLst>
            <a:lin ang="5400000" scaled="1"/>
            <a:tileRect/>
          </a:gradFill>
          <a:ln>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 name="任意多边形: 形状 68"/>
          <p:cNvSpPr/>
          <p:nvPr/>
        </p:nvSpPr>
        <p:spPr>
          <a:xfrm rot="19189133">
            <a:off x="198660" y="2849311"/>
            <a:ext cx="970938" cy="970937"/>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1" name="任意多边形: 形状 70"/>
          <p:cNvSpPr/>
          <p:nvPr/>
        </p:nvSpPr>
        <p:spPr>
          <a:xfrm rot="2710336">
            <a:off x="5145410" y="1959713"/>
            <a:ext cx="572392" cy="572392"/>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任意多边形: 形状 18"/>
          <p:cNvSpPr/>
          <p:nvPr/>
        </p:nvSpPr>
        <p:spPr>
          <a:xfrm rot="19189133">
            <a:off x="2533645" y="4243069"/>
            <a:ext cx="970938" cy="970937"/>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TextBox 20"/>
          <p:cNvSpPr txBox="1"/>
          <p:nvPr/>
        </p:nvSpPr>
        <p:spPr>
          <a:xfrm>
            <a:off x="144123"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
        <p:nvSpPr>
          <p:cNvPr id="22" name="文本框 13">
            <a:extLst>
              <a:ext uri="{FF2B5EF4-FFF2-40B4-BE49-F238E27FC236}">
                <a16:creationId xmlns:a16="http://schemas.microsoft.com/office/drawing/2014/main" id="{66D5CEA4-775C-4860-9302-60E3853A8296}"/>
              </a:ext>
            </a:extLst>
          </p:cNvPr>
          <p:cNvSpPr txBox="1"/>
          <p:nvPr/>
        </p:nvSpPr>
        <p:spPr>
          <a:xfrm>
            <a:off x="1093755" y="696961"/>
            <a:ext cx="3528369"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kern="0" dirty="0">
                <a:ln w="0">
                  <a:noFill/>
                </a:ln>
                <a:solidFill>
                  <a:srgbClr val="FF0000"/>
                </a:solidFill>
                <a:latin typeface="Arial" panose="020B0604020202020204" pitchFamily="34" charset="0"/>
                <a:cs typeface="Arial" panose="020B0604020202020204" pitchFamily="34" charset="0"/>
                <a:sym typeface="+mn-lt"/>
              </a:rPr>
              <a:t>LUYỆN TẬP</a:t>
            </a:r>
            <a:endParaRPr kumimoji="0" lang="en-US" altLang="zh-CN" sz="4400" b="1" i="0" u="none" strike="noStrike" kern="0" cap="none" spc="0" normalizeH="0" baseline="0" noProof="0" dirty="0">
              <a:ln w="0">
                <a:noFill/>
              </a:ln>
              <a:solidFill>
                <a:srgbClr val="FF0000"/>
              </a:solidFill>
              <a:effectLst/>
              <a:uLnTx/>
              <a:uFillTx/>
              <a:latin typeface="Arial" panose="020B0604020202020204" pitchFamily="34" charset="0"/>
              <a:cs typeface="Arial" panose="020B0604020202020204" pitchFamily="34" charset="0"/>
              <a:sym typeface="+mn-lt"/>
            </a:endParaRPr>
          </a:p>
        </p:txBody>
      </p:sp>
      <p:sp>
        <p:nvSpPr>
          <p:cNvPr id="23" name="TextBox 22">
            <a:extLst>
              <a:ext uri="{FF2B5EF4-FFF2-40B4-BE49-F238E27FC236}">
                <a16:creationId xmlns:a16="http://schemas.microsoft.com/office/drawing/2014/main" id="{AA285E73-C745-4FF1-A056-4C288C5971FA}"/>
              </a:ext>
            </a:extLst>
          </p:cNvPr>
          <p:cNvSpPr txBox="1"/>
          <p:nvPr/>
        </p:nvSpPr>
        <p:spPr>
          <a:xfrm>
            <a:off x="4622124" y="2776190"/>
            <a:ext cx="6697578" cy="286232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0" i="0" dirty="0">
                <a:solidFill>
                  <a:srgbClr val="FFFF00"/>
                </a:solidFill>
                <a:effectLst/>
                <a:latin typeface="Arial" panose="020B0604020202020204" pitchFamily="34" charset="0"/>
                <a:cs typeface="Arial" panose="020B0604020202020204" pitchFamily="34" charset="0"/>
              </a:rPr>
              <a:t>Hãy tìm hiểu và thảo luận nhóm về nguồn gốc tên gọi của một số nguyên tố có nhiều ứng dụng trong cuộc sống như copper, iron và aluminium</a:t>
            </a:r>
            <a:endParaRPr lang="vi-VN" sz="3600" dirty="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750" fill="hold"/>
                                        <p:tgtEl>
                                          <p:spTgt spid="69"/>
                                        </p:tgtEl>
                                        <p:attrNameLst>
                                          <p:attrName>ppt_x</p:attrName>
                                        </p:attrNameLst>
                                      </p:cBhvr>
                                      <p:tavLst>
                                        <p:tav tm="0">
                                          <p:val>
                                            <p:strVal val="0-#ppt_w/2"/>
                                          </p:val>
                                        </p:tav>
                                        <p:tav tm="100000">
                                          <p:val>
                                            <p:strVal val="#ppt_x"/>
                                          </p:val>
                                        </p:tav>
                                      </p:tavLst>
                                    </p:anim>
                                    <p:anim calcmode="lin" valueType="num">
                                      <p:cBhvr additive="base">
                                        <p:cTn id="12" dur="75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750" fill="hold"/>
                                        <p:tgtEl>
                                          <p:spTgt spid="71"/>
                                        </p:tgtEl>
                                        <p:attrNameLst>
                                          <p:attrName>ppt_x</p:attrName>
                                        </p:attrNameLst>
                                      </p:cBhvr>
                                      <p:tavLst>
                                        <p:tav tm="0">
                                          <p:val>
                                            <p:strVal val="0-#ppt_w/2"/>
                                          </p:val>
                                        </p:tav>
                                        <p:tav tm="100000">
                                          <p:val>
                                            <p:strVal val="#ppt_x"/>
                                          </p:val>
                                        </p:tav>
                                      </p:tavLst>
                                    </p:anim>
                                    <p:anim calcmode="lin" valueType="num">
                                      <p:cBhvr additive="base">
                                        <p:cTn id="16" dur="750" fill="hold"/>
                                        <p:tgtEl>
                                          <p:spTgt spid="7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0-#ppt_w/2"/>
                                          </p:val>
                                        </p:tav>
                                        <p:tav tm="100000">
                                          <p:val>
                                            <p:strVal val="#ppt_x"/>
                                          </p:val>
                                        </p:tav>
                                      </p:tavLst>
                                    </p:anim>
                                    <p:anim calcmode="lin" valueType="num">
                                      <p:cBhvr additive="base">
                                        <p:cTn id="20" dur="750" fill="hold"/>
                                        <p:tgtEl>
                                          <p:spTgt spid="19"/>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9" grpId="0" animBg="1"/>
      <p:bldP spid="71" grpId="0" animBg="1"/>
      <p:bldP spid="19"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2342-FD26-313C-1A32-BB306752B575}"/>
              </a:ext>
            </a:extLst>
          </p:cNvPr>
          <p:cNvSpPr>
            <a:spLocks noGrp="1"/>
          </p:cNvSpPr>
          <p:nvPr>
            <p:ph type="title"/>
          </p:nvPr>
        </p:nvSpPr>
        <p:spPr>
          <a:xfrm>
            <a:off x="838200" y="365125"/>
            <a:ext cx="10515600" cy="1329039"/>
          </a:xfrm>
        </p:spPr>
        <p:txBody>
          <a:bodyPr>
            <a:normAutofit/>
          </a:bodyPr>
          <a:lstStyle/>
          <a:p>
            <a:r>
              <a:rPr lang="en-US" sz="3600" dirty="0"/>
              <a:t>2. </a:t>
            </a:r>
            <a:r>
              <a:rPr lang="en-US" sz="3600" dirty="0" err="1"/>
              <a:t>Kí</a:t>
            </a:r>
            <a:r>
              <a:rPr lang="en-US" sz="3600" dirty="0"/>
              <a:t> </a:t>
            </a:r>
            <a:r>
              <a:rPr lang="en-US" sz="3600" dirty="0" err="1"/>
              <a:t>hiệu</a:t>
            </a:r>
            <a:r>
              <a:rPr lang="en-US" sz="3600" dirty="0"/>
              <a:t> </a:t>
            </a:r>
            <a:r>
              <a:rPr lang="en-US" sz="3600" dirty="0" err="1"/>
              <a:t>của</a:t>
            </a:r>
            <a:r>
              <a:rPr lang="en-US" sz="3600" dirty="0"/>
              <a:t> </a:t>
            </a:r>
            <a:r>
              <a:rPr lang="en-US" sz="3600" dirty="0" err="1"/>
              <a:t>nguyên</a:t>
            </a:r>
            <a:r>
              <a:rPr lang="en-US" sz="3600" dirty="0"/>
              <a:t> </a:t>
            </a:r>
            <a:r>
              <a:rPr lang="en-US" sz="3600" dirty="0" err="1"/>
              <a:t>tố</a:t>
            </a:r>
            <a:r>
              <a:rPr lang="en-US" sz="3600" dirty="0"/>
              <a:t> </a:t>
            </a:r>
            <a:r>
              <a:rPr lang="en-US" sz="3600" dirty="0" err="1"/>
              <a:t>hóa</a:t>
            </a:r>
            <a:r>
              <a:rPr lang="en-US" sz="3600" dirty="0"/>
              <a:t> </a:t>
            </a:r>
            <a:r>
              <a:rPr lang="en-US" sz="3600" dirty="0" err="1"/>
              <a:t>học</a:t>
            </a:r>
            <a:endParaRPr lang="en-US" sz="3600" dirty="0"/>
          </a:p>
        </p:txBody>
      </p:sp>
      <p:pic>
        <p:nvPicPr>
          <p:cNvPr id="5" name="Content Placeholder 4">
            <a:extLst>
              <a:ext uri="{FF2B5EF4-FFF2-40B4-BE49-F238E27FC236}">
                <a16:creationId xmlns:a16="http://schemas.microsoft.com/office/drawing/2014/main" id="{8F5BAE33-BBAA-757A-DF53-99D7298BE8A4}"/>
              </a:ext>
            </a:extLst>
          </p:cNvPr>
          <p:cNvPicPr>
            <a:picLocks noGrp="1" noChangeAspect="1"/>
          </p:cNvPicPr>
          <p:nvPr>
            <p:ph idx="1"/>
          </p:nvPr>
        </p:nvPicPr>
        <p:blipFill>
          <a:blip r:embed="rId2"/>
          <a:stretch>
            <a:fillRect/>
          </a:stretch>
        </p:blipFill>
        <p:spPr>
          <a:xfrm>
            <a:off x="605860" y="1486602"/>
            <a:ext cx="11051337" cy="4863710"/>
          </a:xfrm>
        </p:spPr>
      </p:pic>
      <p:pic>
        <p:nvPicPr>
          <p:cNvPr id="7" name="Picture 6">
            <a:extLst>
              <a:ext uri="{FF2B5EF4-FFF2-40B4-BE49-F238E27FC236}">
                <a16:creationId xmlns:a16="http://schemas.microsoft.com/office/drawing/2014/main" id="{62D6E4F0-7E6B-A485-2641-0144047A2561}"/>
              </a:ext>
            </a:extLst>
          </p:cNvPr>
          <p:cNvPicPr>
            <a:picLocks noChangeAspect="1"/>
          </p:cNvPicPr>
          <p:nvPr/>
        </p:nvPicPr>
        <p:blipFill>
          <a:blip r:embed="rId3"/>
          <a:stretch>
            <a:fillRect/>
          </a:stretch>
        </p:blipFill>
        <p:spPr>
          <a:xfrm>
            <a:off x="8487652" y="196338"/>
            <a:ext cx="3738007" cy="1952222"/>
          </a:xfrm>
          <a:prstGeom prst="rect">
            <a:avLst/>
          </a:prstGeom>
        </p:spPr>
      </p:pic>
    </p:spTree>
    <p:extLst>
      <p:ext uri="{BB962C8B-B14F-4D97-AF65-F5344CB8AC3E}">
        <p14:creationId xmlns:p14="http://schemas.microsoft.com/office/powerpoint/2010/main" val="2381581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0F86-9C79-9970-2292-2BC44F978F4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FCA4D88-F03B-08C8-481F-00119EE64E21}"/>
              </a:ext>
            </a:extLst>
          </p:cNvPr>
          <p:cNvPicPr>
            <a:picLocks noGrp="1" noChangeAspect="1"/>
          </p:cNvPicPr>
          <p:nvPr>
            <p:ph idx="1"/>
          </p:nvPr>
        </p:nvPicPr>
        <p:blipFill>
          <a:blip r:embed="rId2"/>
          <a:stretch>
            <a:fillRect/>
          </a:stretch>
        </p:blipFill>
        <p:spPr>
          <a:xfrm>
            <a:off x="423177" y="690007"/>
            <a:ext cx="4406875" cy="4218582"/>
          </a:xfrm>
        </p:spPr>
      </p:pic>
      <p:pic>
        <p:nvPicPr>
          <p:cNvPr id="7" name="Picture 6">
            <a:extLst>
              <a:ext uri="{FF2B5EF4-FFF2-40B4-BE49-F238E27FC236}">
                <a16:creationId xmlns:a16="http://schemas.microsoft.com/office/drawing/2014/main" id="{53399FC9-B423-2A36-23EA-AF25A29DF982}"/>
              </a:ext>
            </a:extLst>
          </p:cNvPr>
          <p:cNvPicPr>
            <a:picLocks noChangeAspect="1"/>
          </p:cNvPicPr>
          <p:nvPr/>
        </p:nvPicPr>
        <p:blipFill>
          <a:blip r:embed="rId3"/>
          <a:stretch>
            <a:fillRect/>
          </a:stretch>
        </p:blipFill>
        <p:spPr>
          <a:xfrm>
            <a:off x="4830052" y="740496"/>
            <a:ext cx="4757123" cy="4168093"/>
          </a:xfrm>
          <a:prstGeom prst="rect">
            <a:avLst/>
          </a:prstGeom>
        </p:spPr>
      </p:pic>
    </p:spTree>
    <p:extLst>
      <p:ext uri="{BB962C8B-B14F-4D97-AF65-F5344CB8AC3E}">
        <p14:creationId xmlns:p14="http://schemas.microsoft.com/office/powerpoint/2010/main" val="336705397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矩形 31"/>
          <p:cNvSpPr/>
          <p:nvPr>
            <p:custDataLst>
              <p:tags r:id="rId1"/>
            </p:custDataLst>
          </p:nvPr>
        </p:nvSpPr>
        <p:spPr>
          <a:xfrm>
            <a:off x="10272054" y="0"/>
            <a:ext cx="1919946" cy="6869763"/>
          </a:xfrm>
          <a:prstGeom prst="rect">
            <a:avLst/>
          </a:prstGeom>
          <a:gradFill>
            <a:gsLst>
              <a:gs pos="0">
                <a:srgbClr val="FEA361"/>
              </a:gs>
              <a:gs pos="100000">
                <a:srgbClr val="D82761"/>
              </a:gs>
            </a:gsLst>
            <a:lin ang="2400000" scaled="0"/>
          </a:gradFill>
          <a:ln>
            <a:no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defRPr/>
            </a:pPr>
            <a:r>
              <a:rPr lang="en-US" altLang="zh-CN" sz="3600" b="1" dirty="0">
                <a:solidFill>
                  <a:schemeClr val="bg1"/>
                </a:solidFill>
                <a:latin typeface="Arial" panose="020B0604020202020204" pitchFamily="34" charset="0"/>
                <a:cs typeface="Arial" panose="020B0604020202020204" pitchFamily="34" charset="0"/>
                <a:sym typeface="+mn-lt"/>
              </a:rPr>
              <a:t>2. </a:t>
            </a:r>
          </a:p>
          <a:p>
            <a:pPr algn="ctr">
              <a:defRPr/>
            </a:pPr>
            <a:r>
              <a:rPr lang="en-US" altLang="zh-CN" sz="3600" b="1" dirty="0" err="1">
                <a:solidFill>
                  <a:schemeClr val="bg1"/>
                </a:solidFill>
                <a:latin typeface="Arial" panose="020B0604020202020204" pitchFamily="34" charset="0"/>
                <a:cs typeface="Arial" panose="020B0604020202020204" pitchFamily="34" charset="0"/>
                <a:sym typeface="+mn-lt"/>
              </a:rPr>
              <a:t>Kí</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hiệu</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của</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nguyên</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tố</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hóa</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học</a:t>
            </a:r>
            <a:endParaRPr lang="en-US" altLang="zh-CN" sz="3600" dirty="0">
              <a:solidFill>
                <a:schemeClr val="bg1"/>
              </a:solidFill>
              <a:latin typeface="Arial" panose="020B0604020202020204" pitchFamily="34" charset="0"/>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 name="Rectangle 5">
            <a:extLst>
              <a:ext uri="{FF2B5EF4-FFF2-40B4-BE49-F238E27FC236}">
                <a16:creationId xmlns:a16="http://schemas.microsoft.com/office/drawing/2014/main" id="{F24D21D0-120B-47D5-8745-90E02C43141F}"/>
              </a:ext>
            </a:extLst>
          </p:cNvPr>
          <p:cNvSpPr/>
          <p:nvPr/>
        </p:nvSpPr>
        <p:spPr>
          <a:xfrm>
            <a:off x="-61839" y="345372"/>
            <a:ext cx="10475497" cy="689313"/>
          </a:xfrm>
          <a:prstGeom prst="rect">
            <a:avLst/>
          </a:prstGeom>
          <a:noFill/>
          <a:ln w="9525">
            <a:noFill/>
          </a:ln>
        </p:spPr>
        <p:txBody>
          <a:bodyPr/>
          <a:lstStyle/>
          <a:p>
            <a:pPr marL="342900" indent="-342900">
              <a:spcBef>
                <a:spcPct val="20000"/>
              </a:spcBef>
            </a:pPr>
            <a:r>
              <a:rPr sz="2800" i="1" dirty="0">
                <a:latin typeface="Arial" panose="020B0604020202020204" pitchFamily="34" charset="0"/>
                <a:cs typeface="Arial" panose="020B0604020202020204" pitchFamily="34" charset="0"/>
              </a:rPr>
              <a:t>    Mỗi nguyên tố hoá học được biểu diễn bằng 1 kí hiệu hoá học</a:t>
            </a:r>
            <a:r>
              <a:rPr sz="2800" dirty="0">
                <a:latin typeface="Arial" panose="020B0604020202020204" pitchFamily="34" charset="0"/>
                <a:cs typeface="Arial" panose="020B0604020202020204" pitchFamily="34" charset="0"/>
              </a:rPr>
              <a:t> </a:t>
            </a:r>
          </a:p>
        </p:txBody>
      </p:sp>
      <p:sp>
        <p:nvSpPr>
          <p:cNvPr id="6" name="Text Box 6">
            <a:extLst>
              <a:ext uri="{FF2B5EF4-FFF2-40B4-BE49-F238E27FC236}">
                <a16:creationId xmlns:a16="http://schemas.microsoft.com/office/drawing/2014/main" id="{7017B877-941E-4E8C-B468-7243A87792A7}"/>
              </a:ext>
            </a:extLst>
          </p:cNvPr>
          <p:cNvSpPr txBox="1"/>
          <p:nvPr/>
        </p:nvSpPr>
        <p:spPr>
          <a:xfrm>
            <a:off x="813212" y="1174396"/>
            <a:ext cx="7750187"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dirty="0">
                <a:solidFill>
                  <a:srgbClr val="7030A0"/>
                </a:solidFill>
                <a:latin typeface="Arial" panose="020B0604020202020204" pitchFamily="34" charset="0"/>
                <a:cs typeface="Arial" panose="020B0604020202020204" pitchFamily="34" charset="0"/>
              </a:rPr>
              <a:t>* </a:t>
            </a:r>
            <a:r>
              <a:rPr sz="2800" dirty="0" err="1">
                <a:solidFill>
                  <a:srgbClr val="7030A0"/>
                </a:solidFill>
                <a:latin typeface="Arial" panose="020B0604020202020204" pitchFamily="34" charset="0"/>
                <a:cs typeface="Arial" panose="020B0604020202020204" pitchFamily="34" charset="0"/>
              </a:rPr>
              <a:t>Cách</a:t>
            </a:r>
            <a:r>
              <a:rPr sz="2800" dirty="0">
                <a:solidFill>
                  <a:srgbClr val="7030A0"/>
                </a:solidFill>
                <a:latin typeface="Arial" panose="020B0604020202020204" pitchFamily="34" charset="0"/>
                <a:cs typeface="Arial" panose="020B0604020202020204" pitchFamily="34" charset="0"/>
              </a:rPr>
              <a:t> viết  </a:t>
            </a:r>
          </a:p>
          <a:p>
            <a:r>
              <a:rPr lang="vi-VN" sz="2800" dirty="0">
                <a:solidFill>
                  <a:srgbClr val="7030A0"/>
                </a:solidFill>
                <a:latin typeface="Arial" panose="020B0604020202020204" pitchFamily="34" charset="0"/>
                <a:cs typeface="Arial" panose="020B0604020202020204" pitchFamily="34" charset="0"/>
              </a:rPr>
              <a:t>-</a:t>
            </a:r>
            <a:r>
              <a:rPr sz="2800" dirty="0">
                <a:solidFill>
                  <a:srgbClr val="7030A0"/>
                </a:solidFill>
                <a:latin typeface="Arial" panose="020B0604020202020204" pitchFamily="34" charset="0"/>
                <a:cs typeface="Arial" panose="020B0604020202020204" pitchFamily="34" charset="0"/>
              </a:rPr>
              <a:t> Chữ cái đầu viết in hoa</a:t>
            </a:r>
          </a:p>
          <a:p>
            <a:r>
              <a:rPr lang="vi-VN" sz="2800" dirty="0">
                <a:solidFill>
                  <a:srgbClr val="7030A0"/>
                </a:solidFill>
                <a:latin typeface="Arial" panose="020B0604020202020204" pitchFamily="34" charset="0"/>
                <a:cs typeface="Arial" panose="020B0604020202020204" pitchFamily="34" charset="0"/>
              </a:rPr>
              <a:t>-</a:t>
            </a:r>
            <a:r>
              <a:rPr sz="2800" dirty="0">
                <a:solidFill>
                  <a:srgbClr val="7030A0"/>
                </a:solidFill>
                <a:latin typeface="Arial" panose="020B0604020202020204" pitchFamily="34" charset="0"/>
                <a:cs typeface="Arial" panose="020B0604020202020204" pitchFamily="34" charset="0"/>
              </a:rPr>
              <a:t> Chữ cái sau viết thường và nhỏ hơn chữ đầu.</a:t>
            </a:r>
          </a:p>
        </p:txBody>
      </p:sp>
      <p:sp>
        <p:nvSpPr>
          <p:cNvPr id="7" name="AutoShape 7">
            <a:extLst>
              <a:ext uri="{FF2B5EF4-FFF2-40B4-BE49-F238E27FC236}">
                <a16:creationId xmlns:a16="http://schemas.microsoft.com/office/drawing/2014/main" id="{F4E64D14-CB56-4A3C-9339-04BD51321195}"/>
              </a:ext>
            </a:extLst>
          </p:cNvPr>
          <p:cNvSpPr/>
          <p:nvPr/>
        </p:nvSpPr>
        <p:spPr>
          <a:xfrm>
            <a:off x="386619" y="2957531"/>
            <a:ext cx="1219200" cy="561975"/>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1</a:t>
            </a:r>
            <a:endParaRPr sz="2800" b="1" dirty="0">
              <a:solidFill>
                <a:srgbClr val="FF0000"/>
              </a:solidFill>
              <a:latin typeface="Arial" panose="020B0604020202020204" pitchFamily="34" charset="0"/>
              <a:cs typeface="Arial" panose="020B0604020202020204" pitchFamily="34" charset="0"/>
            </a:endParaRPr>
          </a:p>
        </p:txBody>
      </p:sp>
      <p:sp>
        <p:nvSpPr>
          <p:cNvPr id="8" name="Text Box 8">
            <a:extLst>
              <a:ext uri="{FF2B5EF4-FFF2-40B4-BE49-F238E27FC236}">
                <a16:creationId xmlns:a16="http://schemas.microsoft.com/office/drawing/2014/main" id="{F72CEF2A-DB63-4199-BE27-7251870AB79A}"/>
              </a:ext>
            </a:extLst>
          </p:cNvPr>
          <p:cNvSpPr txBox="1"/>
          <p:nvPr/>
        </p:nvSpPr>
        <p:spPr>
          <a:xfrm>
            <a:off x="360952" y="3429000"/>
            <a:ext cx="4327354"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Carbon là C </a:t>
            </a:r>
          </a:p>
        </p:txBody>
      </p:sp>
      <p:sp>
        <p:nvSpPr>
          <p:cNvPr id="9" name="Text Box 9">
            <a:extLst>
              <a:ext uri="{FF2B5EF4-FFF2-40B4-BE49-F238E27FC236}">
                <a16:creationId xmlns:a16="http://schemas.microsoft.com/office/drawing/2014/main" id="{96D0CDBF-27F4-4DE3-91AD-EE54B0389C76}"/>
              </a:ext>
            </a:extLst>
          </p:cNvPr>
          <p:cNvSpPr txBox="1"/>
          <p:nvPr/>
        </p:nvSpPr>
        <p:spPr>
          <a:xfrm>
            <a:off x="360951" y="3888293"/>
            <a:ext cx="4814959"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Calcium là Ca </a:t>
            </a:r>
          </a:p>
        </p:txBody>
      </p:sp>
      <p:sp>
        <p:nvSpPr>
          <p:cNvPr id="10" name="Text Box 10">
            <a:extLst>
              <a:ext uri="{FF2B5EF4-FFF2-40B4-BE49-F238E27FC236}">
                <a16:creationId xmlns:a16="http://schemas.microsoft.com/office/drawing/2014/main" id="{E2744FF8-8563-4D24-99CB-13630C6D81C6}"/>
              </a:ext>
            </a:extLst>
          </p:cNvPr>
          <p:cNvSpPr txBox="1"/>
          <p:nvPr/>
        </p:nvSpPr>
        <p:spPr>
          <a:xfrm>
            <a:off x="266078" y="4372660"/>
            <a:ext cx="4620542"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Chlorine là Cl </a:t>
            </a:r>
          </a:p>
        </p:txBody>
      </p:sp>
      <p:sp>
        <p:nvSpPr>
          <p:cNvPr id="11" name="Text Box 11">
            <a:extLst>
              <a:ext uri="{FF2B5EF4-FFF2-40B4-BE49-F238E27FC236}">
                <a16:creationId xmlns:a16="http://schemas.microsoft.com/office/drawing/2014/main" id="{2F6619D4-8A49-42D5-806B-85F3E4914345}"/>
              </a:ext>
            </a:extLst>
          </p:cNvPr>
          <p:cNvSpPr txBox="1"/>
          <p:nvPr/>
        </p:nvSpPr>
        <p:spPr>
          <a:xfrm>
            <a:off x="5040977" y="3519506"/>
            <a:ext cx="5061341"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Aluminium là Al </a:t>
            </a:r>
          </a:p>
        </p:txBody>
      </p:sp>
      <p:sp>
        <p:nvSpPr>
          <p:cNvPr id="12" name="Text Box 12">
            <a:extLst>
              <a:ext uri="{FF2B5EF4-FFF2-40B4-BE49-F238E27FC236}">
                <a16:creationId xmlns:a16="http://schemas.microsoft.com/office/drawing/2014/main" id="{9766EFBC-91A2-42D0-BA83-C5F1D74BE436}"/>
              </a:ext>
            </a:extLst>
          </p:cNvPr>
          <p:cNvSpPr txBox="1"/>
          <p:nvPr/>
        </p:nvSpPr>
        <p:spPr>
          <a:xfrm>
            <a:off x="5040976" y="3976706"/>
            <a:ext cx="5076722"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Iron</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b="1" dirty="0" err="1">
                <a:ln>
                  <a:noFill/>
                </a:ln>
                <a:solidFill>
                  <a:srgbClr val="FF0000"/>
                </a:solidFill>
                <a:effectLst/>
                <a:latin typeface="Arial" panose="020B0604020202020204" pitchFamily="34" charset="0"/>
                <a:cs typeface="Arial" panose="020B0604020202020204" pitchFamily="34" charset="0"/>
                <a:sym typeface="+mn-ea"/>
              </a:rPr>
              <a:t>F</a:t>
            </a:r>
            <a:r>
              <a:rPr lang="en-US" sz="2400" b="1" dirty="0" err="1">
                <a:ln>
                  <a:noFill/>
                </a:ln>
                <a:solidFill>
                  <a:srgbClr val="006600"/>
                </a:solidFill>
                <a:effectLst/>
                <a:latin typeface="Arial" panose="020B0604020202020204" pitchFamily="34" charset="0"/>
                <a:cs typeface="Arial" panose="020B0604020202020204" pitchFamily="34" charset="0"/>
                <a:sym typeface="+mn-ea"/>
              </a:rPr>
              <a:t>e</a:t>
            </a:r>
            <a:r>
              <a:rPr lang="en-US" sz="2400" b="1" dirty="0" err="1">
                <a:ln>
                  <a:noFill/>
                </a:ln>
                <a:solidFill>
                  <a:sysClr val="windowText" lastClr="000000"/>
                </a:solidFill>
                <a:effectLst/>
                <a:latin typeface="Arial" panose="020B0604020202020204" pitchFamily="34" charset="0"/>
                <a:cs typeface="Arial" panose="020B0604020202020204" pitchFamily="34" charset="0"/>
                <a:sym typeface="+mn-ea"/>
              </a:rPr>
              <a:t>rrum</a:t>
            </a:r>
            <a:r>
              <a:rPr lang="vi-VN" altLang="en-US" sz="2400" b="1" dirty="0" err="1">
                <a:ln>
                  <a:noFill/>
                </a:ln>
                <a:solidFill>
                  <a:sysClr val="windowText" lastClr="000000"/>
                </a:solidFill>
                <a:effectLst/>
                <a:latin typeface="Arial" panose="020B0604020202020204" pitchFamily="34" charset="0"/>
                <a:cs typeface="Arial" panose="020B0604020202020204" pitchFamily="34" charset="0"/>
                <a:sym typeface="+mn-ea"/>
              </a:rPr>
              <a:t>)</a:t>
            </a:r>
            <a:r>
              <a:rPr sz="2800" dirty="0">
                <a:latin typeface="Arial" panose="020B0604020202020204" pitchFamily="34" charset="0"/>
                <a:cs typeface="Arial" panose="020B0604020202020204" pitchFamily="34" charset="0"/>
              </a:rPr>
              <a:t>là Fe </a:t>
            </a:r>
          </a:p>
        </p:txBody>
      </p:sp>
      <p:sp>
        <p:nvSpPr>
          <p:cNvPr id="13" name="AutoShape 13">
            <a:extLst>
              <a:ext uri="{FF2B5EF4-FFF2-40B4-BE49-F238E27FC236}">
                <a16:creationId xmlns:a16="http://schemas.microsoft.com/office/drawing/2014/main" id="{DCB26B5E-903E-44A0-A0BC-9F33B4A2E647}"/>
              </a:ext>
            </a:extLst>
          </p:cNvPr>
          <p:cNvSpPr/>
          <p:nvPr/>
        </p:nvSpPr>
        <p:spPr>
          <a:xfrm>
            <a:off x="5780652" y="2968966"/>
            <a:ext cx="2438400" cy="609600"/>
          </a:xfrm>
          <a:prstGeom prst="irregularSeal1">
            <a:avLst/>
          </a:prstGeom>
          <a:noFill/>
          <a:ln w="9525">
            <a:noFill/>
          </a:ln>
        </p:spPr>
        <p:txBody>
          <a:bodyPr wrap="none" anchor="ctr" anchorCtr="0"/>
          <a:lstStyle/>
          <a:p>
            <a:r>
              <a:rPr sz="2800" b="1" dirty="0">
                <a:solidFill>
                  <a:srgbClr val="FF0000"/>
                </a:solidFill>
                <a:latin typeface="Arial" panose="020B0604020202020204" pitchFamily="34" charset="0"/>
                <a:cs typeface="Arial" panose="020B0604020202020204" pitchFamily="34" charset="0"/>
              </a:rPr>
              <a:t>Chú ý</a:t>
            </a:r>
          </a:p>
        </p:txBody>
      </p:sp>
      <p:sp>
        <p:nvSpPr>
          <p:cNvPr id="14" name="Text Box 14">
            <a:extLst>
              <a:ext uri="{FF2B5EF4-FFF2-40B4-BE49-F238E27FC236}">
                <a16:creationId xmlns:a16="http://schemas.microsoft.com/office/drawing/2014/main" id="{538F8993-0931-4AEE-990F-B882AD305067}"/>
              </a:ext>
            </a:extLst>
          </p:cNvPr>
          <p:cNvSpPr txBox="1"/>
          <p:nvPr/>
        </p:nvSpPr>
        <p:spPr>
          <a:xfrm>
            <a:off x="550582" y="5087792"/>
            <a:ext cx="9721472" cy="954107"/>
          </a:xfrm>
          <a:prstGeom prst="rect">
            <a:avLst/>
          </a:prstGeom>
          <a:noFill/>
          <a:ln w="9525">
            <a:noFill/>
          </a:ln>
        </p:spPr>
        <p:txBody>
          <a:bodyPr wrap="square">
            <a:spAutoFit/>
          </a:bodyPr>
          <a:lstStyle/>
          <a:p>
            <a:pPr>
              <a:spcBef>
                <a:spcPct val="50000"/>
              </a:spcBef>
            </a:pPr>
            <a:r>
              <a:rPr lang="vi-VN" sz="2800" dirty="0">
                <a:solidFill>
                  <a:srgbClr val="006600"/>
                </a:solidFill>
                <a:latin typeface="Arial" panose="020B0604020202020204" pitchFamily="34" charset="0"/>
                <a:cs typeface="Arial" panose="020B0604020202020204" pitchFamily="34" charset="0"/>
              </a:rPr>
              <a:t>*</a:t>
            </a:r>
            <a:r>
              <a:rPr sz="2800" dirty="0" err="1">
                <a:solidFill>
                  <a:srgbClr val="006600"/>
                </a:solidFill>
                <a:latin typeface="Arial" panose="020B0604020202020204" pitchFamily="34" charset="0"/>
                <a:cs typeface="Arial" panose="020B0604020202020204" pitchFamily="34" charset="0"/>
              </a:rPr>
              <a:t>Kí</a:t>
            </a:r>
            <a:r>
              <a:rPr sz="2800" dirty="0">
                <a:solidFill>
                  <a:srgbClr val="006600"/>
                </a:solidFill>
                <a:latin typeface="Arial" panose="020B0604020202020204" pitchFamily="34" charset="0"/>
                <a:cs typeface="Arial" panose="020B0604020202020204" pitchFamily="34" charset="0"/>
              </a:rPr>
              <a:t> hiệu hoá học lấy chữ cái đầu của tên nguyên tố theo tiếng Latinh </a:t>
            </a:r>
          </a:p>
        </p:txBody>
      </p:sp>
      <p:sp>
        <p:nvSpPr>
          <p:cNvPr id="15" name="Rectangle 18">
            <a:extLst>
              <a:ext uri="{FF2B5EF4-FFF2-40B4-BE49-F238E27FC236}">
                <a16:creationId xmlns:a16="http://schemas.microsoft.com/office/drawing/2014/main" id="{EFE4D600-9BAB-453B-94DD-9E9DAC2ED00C}"/>
              </a:ext>
            </a:extLst>
          </p:cNvPr>
          <p:cNvSpPr/>
          <p:nvPr/>
        </p:nvSpPr>
        <p:spPr>
          <a:xfrm>
            <a:off x="550582" y="5980491"/>
            <a:ext cx="7530204" cy="990600"/>
          </a:xfrm>
          <a:prstGeom prst="rect">
            <a:avLst/>
          </a:prstGeom>
          <a:noFill/>
          <a:ln w="9525">
            <a:noFill/>
          </a:ln>
        </p:spPr>
        <p:txBody>
          <a:bodyPr wrap="none" anchor="ctr" anchorCtr="0"/>
          <a:lstStyle/>
          <a:p>
            <a:r>
              <a:rPr sz="2800" i="1" dirty="0">
                <a:solidFill>
                  <a:srgbClr val="FF0000"/>
                </a:solidFill>
                <a:latin typeface="Arial" panose="020B0604020202020204" pitchFamily="34" charset="0"/>
                <a:cs typeface="Arial" panose="020B0604020202020204" pitchFamily="34" charset="0"/>
              </a:rPr>
              <a:t>Mỗi kí hiệu của nguyên tố còn chỉ 1 nguyên tử nguyên tố đó</a:t>
            </a:r>
          </a:p>
          <a:p>
            <a:endParaRPr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1301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1000"/>
                                        <p:tgtEl>
                                          <p:spTgt spid="9"/>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1+#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1+#ppt_w/2"/>
                                          </p:val>
                                        </p:tav>
                                        <p:tav tm="100000">
                                          <p:val>
                                            <p:strVal val="#ppt_x"/>
                                          </p:val>
                                        </p:tav>
                                      </p:tavLst>
                                    </p:anim>
                                    <p:anim calcmode="lin" valueType="num">
                                      <p:cBhvr additive="base">
                                        <p:cTn id="4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build="p"/>
      <p:bldP spid="6" grpId="0" animBg="1"/>
      <p:bldP spid="7"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C049B4-6D08-46B2-A6FA-A718BD190805}"/>
              </a:ext>
            </a:extLst>
          </p:cNvPr>
          <p:cNvSpPr/>
          <p:nvPr/>
        </p:nvSpPr>
        <p:spPr>
          <a:xfrm>
            <a:off x="1023104" y="1010754"/>
            <a:ext cx="9981780" cy="1083310"/>
          </a:xfrm>
          <a:prstGeom prst="rect">
            <a:avLst/>
          </a:prstGeom>
        </p:spPr>
        <p:style>
          <a:lnRef idx="2">
            <a:schemeClr val="accent2"/>
          </a:lnRef>
          <a:fillRef idx="1">
            <a:schemeClr val="lt1"/>
          </a:fillRef>
          <a:effectRef idx="0">
            <a:schemeClr val="accent2"/>
          </a:effectRef>
          <a:fontRef idx="minor">
            <a:schemeClr val="dk1"/>
          </a:fontRef>
        </p:style>
        <p:txBody>
          <a:bodyPr wrap="none" anchor="ctr" anchorCtr="0"/>
          <a:lstStyle/>
          <a:p>
            <a:pPr algn="just">
              <a:lnSpc>
                <a:spcPct val="100000"/>
              </a:lnSpc>
              <a:spcBef>
                <a:spcPts val="100"/>
              </a:spcBef>
              <a:spcAft>
                <a:spcPts val="100"/>
              </a:spcAft>
            </a:pPr>
            <a:r>
              <a:rPr sz="2800" b="1" u="sng" dirty="0">
                <a:solidFill>
                  <a:srgbClr val="FF0000"/>
                </a:solidFill>
                <a:latin typeface="Arial" panose="020B0604020202020204" pitchFamily="34" charset="0"/>
                <a:cs typeface="Arial" panose="020B0604020202020204" pitchFamily="34" charset="0"/>
              </a:rPr>
              <a:t>*</a:t>
            </a:r>
            <a:r>
              <a:rPr sz="2800" b="1" u="sng" dirty="0" err="1">
                <a:solidFill>
                  <a:srgbClr val="FF0000"/>
                </a:solidFill>
                <a:latin typeface="Arial" panose="020B0604020202020204" pitchFamily="34" charset="0"/>
                <a:cs typeface="Arial" panose="020B0604020202020204" pitchFamily="34" charset="0"/>
              </a:rPr>
              <a:t>Quy</a:t>
            </a:r>
            <a:r>
              <a:rPr sz="2800" b="1" u="sng" dirty="0">
                <a:solidFill>
                  <a:srgbClr val="FF0000"/>
                </a:solidFill>
                <a:latin typeface="Arial" panose="020B0604020202020204" pitchFamily="34" charset="0"/>
                <a:cs typeface="Arial" panose="020B0604020202020204" pitchFamily="34" charset="0"/>
              </a:rPr>
              <a:t> </a:t>
            </a:r>
            <a:r>
              <a:rPr sz="2800" b="1" u="sng" dirty="0" err="1">
                <a:solidFill>
                  <a:srgbClr val="FF0000"/>
                </a:solidFill>
                <a:latin typeface="Arial" panose="020B0604020202020204" pitchFamily="34" charset="0"/>
                <a:cs typeface="Arial" panose="020B0604020202020204" pitchFamily="34" charset="0"/>
              </a:rPr>
              <a:t>ước</a:t>
            </a:r>
            <a:r>
              <a:rPr sz="2800" b="1" u="sng" dirty="0">
                <a:latin typeface="Arial" panose="020B0604020202020204" pitchFamily="34" charset="0"/>
                <a:cs typeface="Arial" panose="020B0604020202020204" pitchFamily="34" charset="0"/>
              </a:rPr>
              <a:t>:</a:t>
            </a:r>
            <a:r>
              <a:rPr sz="2800" b="1" dirty="0">
                <a:latin typeface="Arial" panose="020B0604020202020204" pitchFamily="34" charset="0"/>
                <a:cs typeface="Arial" panose="020B0604020202020204" pitchFamily="34" charset="0"/>
              </a:rPr>
              <a:t> </a:t>
            </a:r>
          </a:p>
          <a:p>
            <a:pPr algn="just">
              <a:lnSpc>
                <a:spcPct val="100000"/>
              </a:lnSpc>
              <a:spcBef>
                <a:spcPts val="100"/>
              </a:spcBef>
              <a:spcAft>
                <a:spcPts val="100"/>
              </a:spcAft>
            </a:pPr>
            <a:r>
              <a:rPr sz="2800" dirty="0" err="1">
                <a:latin typeface="Arial" panose="020B0604020202020204" pitchFamily="34" charset="0"/>
                <a:cs typeface="Arial" panose="020B0604020202020204" pitchFamily="34" charset="0"/>
              </a:rPr>
              <a:t>Mỗi</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kí</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hiệu</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của</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tố</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còn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chỉ</a:t>
            </a:r>
            <a:r>
              <a:rPr sz="2800" dirty="0">
                <a:latin typeface="Arial" panose="020B0604020202020204" pitchFamily="34" charset="0"/>
                <a:cs typeface="Arial" panose="020B0604020202020204" pitchFamily="34" charset="0"/>
              </a:rPr>
              <a:t> 1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tử</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tố</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đó</a:t>
            </a:r>
            <a:endParaRPr sz="2800" dirty="0">
              <a:latin typeface="Arial" panose="020B0604020202020204" pitchFamily="34" charset="0"/>
              <a:cs typeface="Arial" panose="020B0604020202020204" pitchFamily="34" charset="0"/>
            </a:endParaRPr>
          </a:p>
        </p:txBody>
      </p:sp>
      <p:sp>
        <p:nvSpPr>
          <p:cNvPr id="3" name="AutoShape 6">
            <a:extLst>
              <a:ext uri="{FF2B5EF4-FFF2-40B4-BE49-F238E27FC236}">
                <a16:creationId xmlns:a16="http://schemas.microsoft.com/office/drawing/2014/main" id="{9A553CA4-3540-4183-91CF-8B4B80D0A9CE}"/>
              </a:ext>
            </a:extLst>
          </p:cNvPr>
          <p:cNvSpPr/>
          <p:nvPr/>
        </p:nvSpPr>
        <p:spPr>
          <a:xfrm>
            <a:off x="966436" y="2064962"/>
            <a:ext cx="1219200" cy="533400"/>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2</a:t>
            </a:r>
            <a:endParaRPr sz="2800" b="1" dirty="0">
              <a:solidFill>
                <a:srgbClr val="FF0000"/>
              </a:solidFill>
              <a:latin typeface="Arial" panose="020B0604020202020204" pitchFamily="34" charset="0"/>
              <a:cs typeface="Arial" panose="020B0604020202020204" pitchFamily="34" charset="0"/>
            </a:endParaRPr>
          </a:p>
        </p:txBody>
      </p:sp>
      <p:sp>
        <p:nvSpPr>
          <p:cNvPr id="4" name="Text Box 7">
            <a:extLst>
              <a:ext uri="{FF2B5EF4-FFF2-40B4-BE49-F238E27FC236}">
                <a16:creationId xmlns:a16="http://schemas.microsoft.com/office/drawing/2014/main" id="{EEDF71EA-A0A0-458B-AB8F-C7ED84F2A53C}"/>
              </a:ext>
            </a:extLst>
          </p:cNvPr>
          <p:cNvSpPr txBox="1"/>
          <p:nvPr/>
        </p:nvSpPr>
        <p:spPr>
          <a:xfrm>
            <a:off x="1499201" y="2522162"/>
            <a:ext cx="6794567"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hai nguyên tử hydrogen viết</a:t>
            </a:r>
          </a:p>
        </p:txBody>
      </p:sp>
      <p:sp>
        <p:nvSpPr>
          <p:cNvPr id="5" name="Text Box 9">
            <a:extLst>
              <a:ext uri="{FF2B5EF4-FFF2-40B4-BE49-F238E27FC236}">
                <a16:creationId xmlns:a16="http://schemas.microsoft.com/office/drawing/2014/main" id="{2C51D8C0-B5B6-4245-8504-24AB185214C7}"/>
              </a:ext>
            </a:extLst>
          </p:cNvPr>
          <p:cNvSpPr txBox="1"/>
          <p:nvPr/>
        </p:nvSpPr>
        <p:spPr>
          <a:xfrm>
            <a:off x="1499201" y="3005397"/>
            <a:ext cx="6521852"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6 nguyên tử hydro</a:t>
            </a:r>
            <a:r>
              <a:rPr lang="vi-VN" sz="2800" dirty="0">
                <a:latin typeface="Arial" panose="020B0604020202020204" pitchFamily="34" charset="0"/>
                <a:cs typeface="Arial" panose="020B0604020202020204" pitchFamily="34" charset="0"/>
              </a:rPr>
              <a:t>gen viết</a:t>
            </a:r>
          </a:p>
        </p:txBody>
      </p:sp>
      <p:sp>
        <p:nvSpPr>
          <p:cNvPr id="6" name="Text Box 10">
            <a:extLst>
              <a:ext uri="{FF2B5EF4-FFF2-40B4-BE49-F238E27FC236}">
                <a16:creationId xmlns:a16="http://schemas.microsoft.com/office/drawing/2014/main" id="{37F672E9-B7CD-4B1F-9D5B-0FE84D54CDA3}"/>
              </a:ext>
            </a:extLst>
          </p:cNvPr>
          <p:cNvSpPr txBox="1"/>
          <p:nvPr/>
        </p:nvSpPr>
        <p:spPr>
          <a:xfrm>
            <a:off x="1499201" y="3550862"/>
            <a:ext cx="6350303"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20 nguyên tử hydro</a:t>
            </a:r>
            <a:r>
              <a:rPr lang="vi-VN" sz="2800" dirty="0">
                <a:latin typeface="Arial" panose="020B0604020202020204" pitchFamily="34" charset="0"/>
                <a:cs typeface="Arial" panose="020B0604020202020204" pitchFamily="34" charset="0"/>
              </a:rPr>
              <a:t>gen</a:t>
            </a:r>
            <a:r>
              <a:rPr sz="2800" dirty="0">
                <a:latin typeface="Arial" panose="020B0604020202020204" pitchFamily="34" charset="0"/>
                <a:cs typeface="Arial" panose="020B0604020202020204" pitchFamily="34" charset="0"/>
              </a:rPr>
              <a:t> viết</a:t>
            </a:r>
          </a:p>
        </p:txBody>
      </p:sp>
      <p:sp>
        <p:nvSpPr>
          <p:cNvPr id="7" name="AutoShape 11">
            <a:extLst>
              <a:ext uri="{FF2B5EF4-FFF2-40B4-BE49-F238E27FC236}">
                <a16:creationId xmlns:a16="http://schemas.microsoft.com/office/drawing/2014/main" id="{A64C3BAB-F262-4D18-8FFC-DB32BE18CE3D}"/>
              </a:ext>
            </a:extLst>
          </p:cNvPr>
          <p:cNvSpPr/>
          <p:nvPr/>
        </p:nvSpPr>
        <p:spPr>
          <a:xfrm>
            <a:off x="966436" y="4019660"/>
            <a:ext cx="1447800" cy="533400"/>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3</a:t>
            </a:r>
            <a:endParaRPr sz="2800" b="1" dirty="0">
              <a:solidFill>
                <a:srgbClr val="FF0000"/>
              </a:solidFill>
              <a:latin typeface="Arial" panose="020B0604020202020204" pitchFamily="34" charset="0"/>
              <a:cs typeface="Arial" panose="020B0604020202020204" pitchFamily="34" charset="0"/>
            </a:endParaRPr>
          </a:p>
        </p:txBody>
      </p:sp>
      <p:sp>
        <p:nvSpPr>
          <p:cNvPr id="8" name="Text Box 13">
            <a:extLst>
              <a:ext uri="{FF2B5EF4-FFF2-40B4-BE49-F238E27FC236}">
                <a16:creationId xmlns:a16="http://schemas.microsoft.com/office/drawing/2014/main" id="{57667031-C1D0-4270-91B5-61E9562C1128}"/>
              </a:ext>
            </a:extLst>
          </p:cNvPr>
          <p:cNvSpPr txBox="1"/>
          <p:nvPr/>
        </p:nvSpPr>
        <p:spPr>
          <a:xfrm>
            <a:off x="1340394" y="4604056"/>
            <a:ext cx="9247395"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Cách viết 10</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 có ý nghĩa 10 nguyên tử Calcium</a:t>
            </a:r>
          </a:p>
        </p:txBody>
      </p:sp>
      <p:sp>
        <p:nvSpPr>
          <p:cNvPr id="9" name="Text Box 15">
            <a:extLst>
              <a:ext uri="{FF2B5EF4-FFF2-40B4-BE49-F238E27FC236}">
                <a16:creationId xmlns:a16="http://schemas.microsoft.com/office/drawing/2014/main" id="{06AF36F2-9C0B-4BB8-9CB9-2A8CE5FC1A85}"/>
              </a:ext>
            </a:extLst>
          </p:cNvPr>
          <p:cNvSpPr txBox="1"/>
          <p:nvPr/>
        </p:nvSpPr>
        <p:spPr>
          <a:xfrm>
            <a:off x="8506089" y="2529722"/>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2H</a:t>
            </a:r>
          </a:p>
        </p:txBody>
      </p:sp>
      <p:sp>
        <p:nvSpPr>
          <p:cNvPr id="10" name="Text Box 16">
            <a:extLst>
              <a:ext uri="{FF2B5EF4-FFF2-40B4-BE49-F238E27FC236}">
                <a16:creationId xmlns:a16="http://schemas.microsoft.com/office/drawing/2014/main" id="{58171BFB-B82E-4D9B-B286-D3D18CFA6B93}"/>
              </a:ext>
            </a:extLst>
          </p:cNvPr>
          <p:cNvSpPr txBox="1"/>
          <p:nvPr/>
        </p:nvSpPr>
        <p:spPr>
          <a:xfrm>
            <a:off x="8506089" y="3077410"/>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6H</a:t>
            </a:r>
          </a:p>
        </p:txBody>
      </p:sp>
      <p:sp>
        <p:nvSpPr>
          <p:cNvPr id="11" name="Text Box 17">
            <a:extLst>
              <a:ext uri="{FF2B5EF4-FFF2-40B4-BE49-F238E27FC236}">
                <a16:creationId xmlns:a16="http://schemas.microsoft.com/office/drawing/2014/main" id="{3F91BD53-6057-4D29-BB89-C20F6A76D650}"/>
              </a:ext>
            </a:extLst>
          </p:cNvPr>
          <p:cNvSpPr txBox="1"/>
          <p:nvPr/>
        </p:nvSpPr>
        <p:spPr>
          <a:xfrm>
            <a:off x="8506089" y="3596522"/>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20H</a:t>
            </a:r>
          </a:p>
        </p:txBody>
      </p:sp>
      <p:sp>
        <p:nvSpPr>
          <p:cNvPr id="12" name="Text Box 18">
            <a:extLst>
              <a:ext uri="{FF2B5EF4-FFF2-40B4-BE49-F238E27FC236}">
                <a16:creationId xmlns:a16="http://schemas.microsoft.com/office/drawing/2014/main" id="{6269639C-5B34-4329-88C0-11F52DB5BC34}"/>
              </a:ext>
            </a:extLst>
          </p:cNvPr>
          <p:cNvSpPr txBox="1"/>
          <p:nvPr/>
        </p:nvSpPr>
        <p:spPr>
          <a:xfrm>
            <a:off x="1340394" y="5166666"/>
            <a:ext cx="9247395"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Cách viết 3</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 có ý nghĩa 3 nguyên tử Calcium</a:t>
            </a:r>
          </a:p>
        </p:txBody>
      </p:sp>
    </p:spTree>
    <p:extLst>
      <p:ext uri="{BB962C8B-B14F-4D97-AF65-F5344CB8AC3E}">
        <p14:creationId xmlns:p14="http://schemas.microsoft.com/office/powerpoint/2010/main" val="20718418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heckerboard(across)">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heckerboard(across)">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5">
            <a:extLst>
              <a:ext uri="{FF2B5EF4-FFF2-40B4-BE49-F238E27FC236}">
                <a16:creationId xmlns:a16="http://schemas.microsoft.com/office/drawing/2014/main" id="{D081F68C-F42E-40E8-84A4-4B0844438DDB}"/>
              </a:ext>
            </a:extLst>
          </p:cNvPr>
          <p:cNvGraphicFramePr>
            <a:graphicFrameLocks noGrp="1"/>
          </p:cNvGraphicFramePr>
          <p:nvPr>
            <p:extLst>
              <p:ext uri="{D42A27DB-BD31-4B8C-83A1-F6EECF244321}">
                <p14:modId xmlns:p14="http://schemas.microsoft.com/office/powerpoint/2010/main" val="3596904136"/>
              </p:ext>
            </p:extLst>
          </p:nvPr>
        </p:nvGraphicFramePr>
        <p:xfrm>
          <a:off x="1026942" y="1697190"/>
          <a:ext cx="10367886" cy="4883055"/>
        </p:xfrm>
        <a:graphic>
          <a:graphicData uri="http://schemas.openxmlformats.org/drawingml/2006/table">
            <a:tbl>
              <a:tblPr firstRow="1" bandRow="1">
                <a:tableStyleId>{21E4AEA4-8DFA-4A89-87EB-49C32662AFE0}</a:tableStyleId>
              </a:tblPr>
              <a:tblGrid>
                <a:gridCol w="1727981">
                  <a:extLst>
                    <a:ext uri="{9D8B030D-6E8A-4147-A177-3AD203B41FA5}">
                      <a16:colId xmlns:a16="http://schemas.microsoft.com/office/drawing/2014/main" val="683071176"/>
                    </a:ext>
                  </a:extLst>
                </a:gridCol>
                <a:gridCol w="1727981">
                  <a:extLst>
                    <a:ext uri="{9D8B030D-6E8A-4147-A177-3AD203B41FA5}">
                      <a16:colId xmlns:a16="http://schemas.microsoft.com/office/drawing/2014/main" val="3087662726"/>
                    </a:ext>
                  </a:extLst>
                </a:gridCol>
                <a:gridCol w="1727981">
                  <a:extLst>
                    <a:ext uri="{9D8B030D-6E8A-4147-A177-3AD203B41FA5}">
                      <a16:colId xmlns:a16="http://schemas.microsoft.com/office/drawing/2014/main" val="1722229863"/>
                    </a:ext>
                  </a:extLst>
                </a:gridCol>
                <a:gridCol w="1727981">
                  <a:extLst>
                    <a:ext uri="{9D8B030D-6E8A-4147-A177-3AD203B41FA5}">
                      <a16:colId xmlns:a16="http://schemas.microsoft.com/office/drawing/2014/main" val="4185994380"/>
                    </a:ext>
                  </a:extLst>
                </a:gridCol>
                <a:gridCol w="1727981">
                  <a:extLst>
                    <a:ext uri="{9D8B030D-6E8A-4147-A177-3AD203B41FA5}">
                      <a16:colId xmlns:a16="http://schemas.microsoft.com/office/drawing/2014/main" val="1255988358"/>
                    </a:ext>
                  </a:extLst>
                </a:gridCol>
                <a:gridCol w="1727981">
                  <a:extLst>
                    <a:ext uri="{9D8B030D-6E8A-4147-A177-3AD203B41FA5}">
                      <a16:colId xmlns:a16="http://schemas.microsoft.com/office/drawing/2014/main" val="812206460"/>
                    </a:ext>
                  </a:extLst>
                </a:gridCol>
              </a:tblGrid>
              <a:tr h="0">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1800" dirty="0">
                          <a:latin typeface="Arial" panose="020B0604020202020204" pitchFamily="34" charset="0"/>
                          <a:cs typeface="Arial" panose="020B0604020202020204" pitchFamily="34" charset="0"/>
                        </a:rPr>
                        <a:t>Khối lượng nguyên tử (amu)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vi-V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dirty="0">
                          <a:latin typeface="Arial" panose="020B0604020202020204" pitchFamily="34" charset="0"/>
                          <a:cs typeface="Arial" panose="020B0604020202020204" pitchFamily="34" charset="0"/>
                        </a:rPr>
                        <a:t>Khối lượng nguyên tử (amu)</a:t>
                      </a:r>
                    </a:p>
                  </a:txBody>
                  <a:tcPr/>
                </a:tc>
                <a:extLst>
                  <a:ext uri="{0D108BD9-81ED-4DB2-BD59-A6C34878D82A}">
                    <a16:rowId xmlns:a16="http://schemas.microsoft.com/office/drawing/2014/main" val="4111908445"/>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Hydrogen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Sodium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2131374061"/>
                  </a:ext>
                </a:extLst>
              </a:tr>
              <a:tr h="402495">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Helium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He</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Magnesium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Mg</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077307518"/>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Lithium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Li</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7</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Aluminium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27</a:t>
                      </a:r>
                    </a:p>
                  </a:txBody>
                  <a:tcPr/>
                </a:tc>
                <a:extLst>
                  <a:ext uri="{0D108BD9-81ED-4DB2-BD59-A6C34878D82A}">
                    <a16:rowId xmlns:a16="http://schemas.microsoft.com/office/drawing/2014/main" val="1067245045"/>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Beryllium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Be</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9</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Silicon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389514257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Boron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11</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Phosphorus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227957096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Carbon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12</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Sulfur</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32</a:t>
                      </a:r>
                    </a:p>
                  </a:txBody>
                  <a:tcPr/>
                </a:tc>
                <a:extLst>
                  <a:ext uri="{0D108BD9-81ED-4DB2-BD59-A6C34878D82A}">
                    <a16:rowId xmlns:a16="http://schemas.microsoft.com/office/drawing/2014/main" val="2219284754"/>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Nitrogen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14</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Chlorine</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35,5</a:t>
                      </a:r>
                    </a:p>
                  </a:txBody>
                  <a:tcPr/>
                </a:tc>
                <a:extLst>
                  <a:ext uri="{0D108BD9-81ED-4DB2-BD59-A6C34878D82A}">
                    <a16:rowId xmlns:a16="http://schemas.microsoft.com/office/drawing/2014/main" val="310626543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Oxygen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16</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Argon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Ar</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2870084212"/>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Fluorine</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F</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19</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Potassium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val="3826394092"/>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Neon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Ne</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20</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Calcium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301685395"/>
                  </a:ext>
                </a:extLst>
              </a:tr>
            </a:tbl>
          </a:graphicData>
        </a:graphic>
      </p:graphicFrame>
      <p:sp>
        <p:nvSpPr>
          <p:cNvPr id="25" name="Rectangle 18">
            <a:extLst>
              <a:ext uri="{FF2B5EF4-FFF2-40B4-BE49-F238E27FC236}">
                <a16:creationId xmlns:a16="http://schemas.microsoft.com/office/drawing/2014/main" id="{8FA14132-F99B-4CC6-8250-41ABEAD7B9DD}"/>
              </a:ext>
            </a:extLst>
          </p:cNvPr>
          <p:cNvSpPr/>
          <p:nvPr/>
        </p:nvSpPr>
        <p:spPr>
          <a:xfrm>
            <a:off x="1524247" y="550471"/>
            <a:ext cx="9683670" cy="781024"/>
          </a:xfrm>
          <a:prstGeom prst="rect">
            <a:avLst/>
          </a:prstGeom>
          <a:noFill/>
          <a:ln w="9525">
            <a:noFill/>
          </a:ln>
        </p:spPr>
        <p:txBody>
          <a:bodyPr wrap="none" anchor="ctr" anchorCtr="0"/>
          <a:lstStyle/>
          <a:p>
            <a:pPr algn="ctr"/>
            <a:r>
              <a:rPr lang="vi-VN" sz="2800" b="1" i="1" dirty="0">
                <a:solidFill>
                  <a:srgbClr val="FF0000"/>
                </a:solidFill>
                <a:latin typeface="Arial" panose="020B0604020202020204" pitchFamily="34" charset="0"/>
                <a:cs typeface="Arial" panose="020B0604020202020204" pitchFamily="34" charset="0"/>
              </a:rPr>
              <a:t>Bảng 3.1. Tên gọi, kí hiệu hoá học và khối lượng nguyên tử </a:t>
            </a:r>
          </a:p>
          <a:p>
            <a:pPr algn="ctr"/>
            <a:r>
              <a:rPr lang="vi-VN" sz="2800" b="1" i="1" dirty="0">
                <a:solidFill>
                  <a:srgbClr val="FF0000"/>
                </a:solidFill>
                <a:latin typeface="Arial" panose="020B0604020202020204" pitchFamily="34" charset="0"/>
                <a:cs typeface="Arial" panose="020B0604020202020204" pitchFamily="34" charset="0"/>
              </a:rPr>
              <a:t>của 20 nguyên tố đầu tiên.</a:t>
            </a:r>
            <a:endParaRPr sz="28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0" y="1"/>
            <a:ext cx="2306039" cy="6858000"/>
          </a:xfrm>
          <a:prstGeom prst="rect">
            <a:avLst/>
          </a:pr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4800" b="1" dirty="0">
                <a:latin typeface="Arial" panose="020B0604020202020204" pitchFamily="34" charset="0"/>
                <a:cs typeface="Arial" panose="020B0604020202020204" pitchFamily="34" charset="0"/>
              </a:rPr>
              <a:t>HOẠT ĐỘNG:</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33" name="PA-圆角矩形 32"/>
          <p:cNvSpPr/>
          <p:nvPr>
            <p:custDataLst>
              <p:tags r:id="rId2"/>
            </p:custDataLst>
          </p:nvPr>
        </p:nvSpPr>
        <p:spPr>
          <a:xfrm>
            <a:off x="2430959" y="449706"/>
            <a:ext cx="9701081" cy="929390"/>
          </a:xfrm>
          <a:prstGeom prst="roundRect">
            <a:avLst>
              <a:gd name="adj" fmla="val 74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2800" b="1" dirty="0">
                <a:solidFill>
                  <a:srgbClr val="333333"/>
                </a:solidFill>
                <a:latin typeface="Arial" panose="020B0604020202020204" pitchFamily="34" charset="0"/>
                <a:cs typeface="Arial" panose="020B0604020202020204" pitchFamily="34" charset="0"/>
              </a:rPr>
              <a:t>Nhận biết nguyên tố hóa học có mặt xung quanh ta</a:t>
            </a: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012635DE-04CA-45D3-9DD2-985349EFEE11}"/>
              </a:ext>
            </a:extLst>
          </p:cNvPr>
          <p:cNvSpPr txBox="1"/>
          <p:nvPr/>
        </p:nvSpPr>
        <p:spPr>
          <a:xfrm>
            <a:off x="2694483" y="1711908"/>
            <a:ext cx="9282658" cy="954107"/>
          </a:xfrm>
          <a:prstGeom prst="rect">
            <a:avLst/>
          </a:prstGeom>
          <a:noFill/>
        </p:spPr>
        <p:txBody>
          <a:bodyPr wrap="square">
            <a:spAutoFit/>
          </a:bodyPr>
          <a:lstStyle/>
          <a:p>
            <a:r>
              <a:rPr lang="vi-VN" sz="2800" b="1" i="0" dirty="0">
                <a:solidFill>
                  <a:srgbClr val="FF0000"/>
                </a:solidFill>
                <a:effectLst/>
                <a:latin typeface="Arial" panose="020B0604020202020204" pitchFamily="34" charset="0"/>
                <a:cs typeface="Arial" panose="020B0604020202020204" pitchFamily="34" charset="0"/>
              </a:rPr>
              <a:t>Chuẩn bị: </a:t>
            </a:r>
            <a:r>
              <a:rPr lang="vi-VN" sz="2800" dirty="0">
                <a:solidFill>
                  <a:srgbClr val="333333"/>
                </a:solidFill>
                <a:latin typeface="Arial" panose="020B0604020202020204" pitchFamily="34" charset="0"/>
                <a:cs typeface="Arial" panose="020B0604020202020204" pitchFamily="34" charset="0"/>
              </a:rPr>
              <a:t>các mẫu đồ vật (hộp sữa, dây đồng, đồ dùng học tập,…)</a:t>
            </a:r>
            <a:endParaRPr lang="vi-VN" sz="2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1DF7554-59A4-45DC-955C-A9DC482159E8}"/>
              </a:ext>
            </a:extLst>
          </p:cNvPr>
          <p:cNvSpPr txBox="1"/>
          <p:nvPr/>
        </p:nvSpPr>
        <p:spPr>
          <a:xfrm>
            <a:off x="2539584" y="2803358"/>
            <a:ext cx="9437557" cy="954107"/>
          </a:xfrm>
          <a:prstGeom prst="rect">
            <a:avLst/>
          </a:prstGeom>
          <a:noFill/>
        </p:spPr>
        <p:txBody>
          <a:bodyPr wrap="square">
            <a:spAutoFit/>
          </a:bodyPr>
          <a:lstStyle/>
          <a:p>
            <a:r>
              <a:rPr lang="vi-VN" sz="2800" dirty="0">
                <a:latin typeface="Arial" panose="020B0604020202020204" pitchFamily="34" charset="0"/>
                <a:cs typeface="Arial" panose="020B0604020202020204" pitchFamily="34" charset="0"/>
              </a:rPr>
              <a:t>Quan sát các đồ vật đã chuẩn bị, thảo luận nhóm và thực hiện yêu cầu:</a:t>
            </a:r>
          </a:p>
        </p:txBody>
      </p:sp>
      <p:sp>
        <p:nvSpPr>
          <p:cNvPr id="28" name="TextBox 27">
            <a:extLst>
              <a:ext uri="{FF2B5EF4-FFF2-40B4-BE49-F238E27FC236}">
                <a16:creationId xmlns:a16="http://schemas.microsoft.com/office/drawing/2014/main" id="{3C773FA4-073C-4AE2-95F1-BD4080DAC019}"/>
              </a:ext>
            </a:extLst>
          </p:cNvPr>
          <p:cNvSpPr txBox="1"/>
          <p:nvPr/>
        </p:nvSpPr>
        <p:spPr>
          <a:xfrm>
            <a:off x="2539584" y="3939737"/>
            <a:ext cx="9096465"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đọc tên những nguyên tố hóa học mà em biết trong các đồ vật trên.</a:t>
            </a:r>
            <a:endParaRPr lang="vi-VN" sz="28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6C9BAD0-9D01-4973-9D94-B39175A5440B}"/>
              </a:ext>
            </a:extLst>
          </p:cNvPr>
          <p:cNvSpPr txBox="1"/>
          <p:nvPr/>
        </p:nvSpPr>
        <p:spPr>
          <a:xfrm>
            <a:off x="2539584" y="5076116"/>
            <a:ext cx="8694295"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Viết kí hiệu hóa học và nêu một số ứng dụng của những nguyên tố hóa học đó.</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7034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P spid="20" grpId="0"/>
      <p:bldP spid="22"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矩形 5"/>
          <p:cNvSpPr/>
          <p:nvPr>
            <p:custDataLst>
              <p:tags r:id="rId1"/>
            </p:custDataLst>
          </p:nvPr>
        </p:nvSpPr>
        <p:spPr>
          <a:xfrm>
            <a:off x="0" y="1138989"/>
            <a:ext cx="7620000" cy="5719012"/>
          </a:xfrm>
          <a:prstGeom prst="rect">
            <a:avLst/>
          </a:prstGeom>
          <a:gradFill>
            <a:gsLst>
              <a:gs pos="0">
                <a:srgbClr val="D82761">
                  <a:alpha val="64000"/>
                </a:srgbClr>
              </a:gs>
              <a:gs pos="100000">
                <a:srgbClr val="FEA361">
                  <a:alpha val="5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C3EAB0A3-8373-46E6-A8F2-E07FDC11F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0"/>
            <a:ext cx="4572000" cy="3457038"/>
          </a:xfrm>
          <a:prstGeom prst="rect">
            <a:avLst/>
          </a:prstGeom>
        </p:spPr>
      </p:pic>
      <p:pic>
        <p:nvPicPr>
          <p:cNvPr id="8" name="Picture 7">
            <a:extLst>
              <a:ext uri="{FF2B5EF4-FFF2-40B4-BE49-F238E27FC236}">
                <a16:creationId xmlns:a16="http://schemas.microsoft.com/office/drawing/2014/main" id="{A37C6FA1-06D5-4CAC-93C4-3D959DCBC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1" y="3457575"/>
            <a:ext cx="4571999" cy="3400425"/>
          </a:xfrm>
          <a:prstGeom prst="rect">
            <a:avLst/>
          </a:prstGeom>
        </p:spPr>
      </p:pic>
      <p:sp>
        <p:nvSpPr>
          <p:cNvPr id="22" name="TextBox 21">
            <a:extLst>
              <a:ext uri="{FF2B5EF4-FFF2-40B4-BE49-F238E27FC236}">
                <a16:creationId xmlns:a16="http://schemas.microsoft.com/office/drawing/2014/main" id="{EEBD3B2E-F74E-40CB-9274-B01C3337A42A}"/>
              </a:ext>
            </a:extLst>
          </p:cNvPr>
          <p:cNvSpPr txBox="1"/>
          <p:nvPr/>
        </p:nvSpPr>
        <p:spPr>
          <a:xfrm>
            <a:off x="224589" y="1649357"/>
            <a:ext cx="7170821"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 Dây đồng: Copper.</a:t>
            </a:r>
          </a:p>
          <a:p>
            <a:pPr algn="l" latinLnBrk="0"/>
            <a:r>
              <a:rPr lang="vi-VN" sz="2800" b="0" i="0" dirty="0">
                <a:solidFill>
                  <a:srgbClr val="333333"/>
                </a:solidFill>
                <a:effectLst/>
                <a:latin typeface="Arial" panose="020B0604020202020204" pitchFamily="34" charset="0"/>
                <a:cs typeface="Arial" panose="020B0604020202020204" pitchFamily="34" charset="0"/>
              </a:rPr>
              <a:t>   + Kí hiệu hóa học: Cu</a:t>
            </a:r>
          </a:p>
          <a:p>
            <a:pPr algn="l" latinLnBrk="0"/>
            <a:r>
              <a:rPr lang="vi-VN" sz="2800" b="0" i="0" dirty="0">
                <a:solidFill>
                  <a:srgbClr val="333333"/>
                </a:solidFill>
                <a:effectLst/>
                <a:latin typeface="Arial" panose="020B0604020202020204" pitchFamily="34" charset="0"/>
                <a:cs typeface="Arial" panose="020B0604020202020204" pitchFamily="34" charset="0"/>
              </a:rPr>
              <a:t>   + Ứng dụng: Làm dây điện, đúc tượng, đúc chuông, chi tiết máy, chế tạo các thiết bị dùng trong công nghiệp đóng tàu biển</a:t>
            </a:r>
          </a:p>
        </p:txBody>
      </p:sp>
      <p:sp>
        <p:nvSpPr>
          <p:cNvPr id="24" name="TextBox 23">
            <a:extLst>
              <a:ext uri="{FF2B5EF4-FFF2-40B4-BE49-F238E27FC236}">
                <a16:creationId xmlns:a16="http://schemas.microsoft.com/office/drawing/2014/main" id="{76E667DB-2507-44CA-9F91-E5B1E8469304}"/>
              </a:ext>
            </a:extLst>
          </p:cNvPr>
          <p:cNvSpPr txBox="1"/>
          <p:nvPr/>
        </p:nvSpPr>
        <p:spPr>
          <a:xfrm>
            <a:off x="224589" y="4085258"/>
            <a:ext cx="717082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 Thước nhôm: Aluminium</a:t>
            </a:r>
          </a:p>
          <a:p>
            <a:pPr algn="l" latinLnBrk="0"/>
            <a:r>
              <a:rPr lang="vi-VN" sz="2800" b="0" i="0" dirty="0">
                <a:solidFill>
                  <a:srgbClr val="333333"/>
                </a:solidFill>
                <a:effectLst/>
                <a:latin typeface="Arial" panose="020B0604020202020204" pitchFamily="34" charset="0"/>
                <a:cs typeface="Arial" panose="020B0604020202020204" pitchFamily="34" charset="0"/>
              </a:rPr>
              <a:t>   + Kí hiệu hóa học: Al</a:t>
            </a:r>
          </a:p>
          <a:p>
            <a:pPr algn="l" latinLnBrk="0"/>
            <a:r>
              <a:rPr lang="vi-VN" sz="2800" b="0" i="0" dirty="0">
                <a:solidFill>
                  <a:srgbClr val="333333"/>
                </a:solidFill>
                <a:effectLst/>
                <a:latin typeface="Arial" panose="020B0604020202020204" pitchFamily="34" charset="0"/>
                <a:cs typeface="Arial" panose="020B0604020202020204" pitchFamily="34" charset="0"/>
              </a:rPr>
              <a:t>   + Ứng dụng: làm xoong, nồi; làm vật liệu chế tạo máy bay, ô tô, tên lửa…; trang trí nội thất; hàn đường ray</a:t>
            </a:r>
          </a:p>
        </p:txBody>
      </p:sp>
      <p:sp>
        <p:nvSpPr>
          <p:cNvPr id="26" name="TextBox 25">
            <a:extLst>
              <a:ext uri="{FF2B5EF4-FFF2-40B4-BE49-F238E27FC236}">
                <a16:creationId xmlns:a16="http://schemas.microsoft.com/office/drawing/2014/main" id="{D4B81157-39A6-47A7-91E7-BE81A7C846AA}"/>
              </a:ext>
            </a:extLst>
          </p:cNvPr>
          <p:cNvSpPr txBox="1"/>
          <p:nvPr/>
        </p:nvSpPr>
        <p:spPr>
          <a:xfrm>
            <a:off x="2887579" y="393759"/>
            <a:ext cx="1684421" cy="584775"/>
          </a:xfrm>
          <a:prstGeom prst="rect">
            <a:avLst/>
          </a:prstGeom>
          <a:no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Lời giải</a:t>
            </a:r>
            <a:endParaRPr lang="vi-VN" sz="32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863235" y="2717052"/>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9682885" y="-2522073"/>
            <a:ext cx="5044145" cy="5044145"/>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6B29623D-3D37-46E9-ACD1-76D0D74B9CDD}"/>
              </a:ext>
            </a:extLst>
          </p:cNvPr>
          <p:cNvPicPr>
            <a:picLocks noChangeAspect="1"/>
          </p:cNvPicPr>
          <p:nvPr/>
        </p:nvPicPr>
        <p:blipFill rotWithShape="1">
          <a:blip r:embed="rId3">
            <a:extLst>
              <a:ext uri="{28A0092B-C50C-407E-A947-70E740481C1C}">
                <a14:useLocalDpi xmlns:a14="http://schemas.microsoft.com/office/drawing/2010/main" val="0"/>
              </a:ext>
            </a:extLst>
          </a:blip>
          <a:srcRect b="18037"/>
          <a:stretch/>
        </p:blipFill>
        <p:spPr>
          <a:xfrm>
            <a:off x="0" y="0"/>
            <a:ext cx="4445217" cy="2729062"/>
          </a:xfrm>
          <a:prstGeom prst="rect">
            <a:avLst/>
          </a:prstGeom>
        </p:spPr>
      </p:pic>
      <p:sp>
        <p:nvSpPr>
          <p:cNvPr id="19" name="TextBox 18">
            <a:extLst>
              <a:ext uri="{FF2B5EF4-FFF2-40B4-BE49-F238E27FC236}">
                <a16:creationId xmlns:a16="http://schemas.microsoft.com/office/drawing/2014/main" id="{34A9F4FD-F1DD-4A01-8B09-A1DED35EAC80}"/>
              </a:ext>
            </a:extLst>
          </p:cNvPr>
          <p:cNvSpPr txBox="1"/>
          <p:nvPr/>
        </p:nvSpPr>
        <p:spPr>
          <a:xfrm>
            <a:off x="3986464" y="2410609"/>
            <a:ext cx="7772399" cy="3170099"/>
          </a:xfrm>
          <a:prstGeom prst="rect">
            <a:avLst/>
          </a:prstGeom>
          <a:noFill/>
        </p:spPr>
        <p:txBody>
          <a:bodyPr wrap="square">
            <a:spAutoFit/>
          </a:bodyPr>
          <a:lstStyle/>
          <a:p>
            <a:pPr algn="just"/>
            <a:r>
              <a:rPr lang="vi-VN" sz="4000" dirty="0">
                <a:latin typeface="Arial" panose="020B0604020202020204" pitchFamily="34" charset="0"/>
                <a:cs typeface="Arial" panose="020B0604020202020204" pitchFamily="34" charset="0"/>
              </a:rPr>
              <a:t>Kí hiệu nguyên tố hoá học gồm một hoặc hai chữ cái có trong tên gọi của nguyên tố, trong đó chữ cái đầu viết hoa và chữ cái sau viết thường. </a:t>
            </a:r>
          </a:p>
        </p:txBody>
      </p:sp>
    </p:spTree>
    <p:extLst>
      <p:ext uri="{BB962C8B-B14F-4D97-AF65-F5344CB8AC3E}">
        <p14:creationId xmlns:p14="http://schemas.microsoft.com/office/powerpoint/2010/main" val="16345086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PA-组合 15"/>
          <p:cNvGrpSpPr/>
          <p:nvPr>
            <p:custDataLst>
              <p:tags r:id="rId1"/>
            </p:custDataLst>
          </p:nvPr>
        </p:nvGrpSpPr>
        <p:grpSpPr>
          <a:xfrm rot="18785158">
            <a:off x="328928" y="1302584"/>
            <a:ext cx="3801532" cy="3912197"/>
            <a:chOff x="5175432" y="7787556"/>
            <a:chExt cx="5360046" cy="5360046"/>
          </a:xfrm>
        </p:grpSpPr>
        <p:sp>
          <p:nvSpPr>
            <p:cNvPr id="47" name="PA-椭圆 46"/>
            <p:cNvSpPr/>
            <p:nvPr>
              <p:custDataLst>
                <p:tags r:id="rId2"/>
              </p:custDataLst>
            </p:nvPr>
          </p:nvSpPr>
          <p:spPr>
            <a:xfrm>
              <a:off x="5175432" y="7787556"/>
              <a:ext cx="5360046" cy="5360046"/>
            </a:xfrm>
            <a:custGeom>
              <a:avLst/>
              <a:gdLst>
                <a:gd name="connsiteX0" fmla="*/ 0 w 5360046"/>
                <a:gd name="connsiteY0" fmla="*/ 2680023 h 5360046"/>
                <a:gd name="connsiteX1" fmla="*/ 2680023 w 5360046"/>
                <a:gd name="connsiteY1" fmla="*/ 0 h 5360046"/>
                <a:gd name="connsiteX2" fmla="*/ 5360046 w 5360046"/>
                <a:gd name="connsiteY2" fmla="*/ 2680023 h 5360046"/>
                <a:gd name="connsiteX3" fmla="*/ 2680023 w 5360046"/>
                <a:gd name="connsiteY3" fmla="*/ 5360046 h 5360046"/>
                <a:gd name="connsiteX4" fmla="*/ 0 w 5360046"/>
                <a:gd name="connsiteY4" fmla="*/ 2680023 h 5360046"/>
                <a:gd name="connsiteX0-1" fmla="*/ 5175432 w 10535478"/>
                <a:gd name="connsiteY0-2" fmla="*/ 10467579 h 13147602"/>
                <a:gd name="connsiteX1-3" fmla="*/ 0 w 10535478"/>
                <a:gd name="connsiteY1-4" fmla="*/ 0 h 13147602"/>
                <a:gd name="connsiteX2-5" fmla="*/ 7855455 w 10535478"/>
                <a:gd name="connsiteY2-6" fmla="*/ 7787556 h 13147602"/>
                <a:gd name="connsiteX3-7" fmla="*/ 10535478 w 10535478"/>
                <a:gd name="connsiteY3-8" fmla="*/ 10467579 h 13147602"/>
                <a:gd name="connsiteX4-9" fmla="*/ 7855455 w 10535478"/>
                <a:gd name="connsiteY4-10" fmla="*/ 13147602 h 13147602"/>
                <a:gd name="connsiteX5" fmla="*/ 5175432 w 10535478"/>
                <a:gd name="connsiteY5" fmla="*/ 10467579 h 13147602"/>
                <a:gd name="connsiteX0-11" fmla="*/ 0 w 5360046"/>
                <a:gd name="connsiteY0-12" fmla="*/ 2680023 h 5360046"/>
                <a:gd name="connsiteX1-13" fmla="*/ 2680023 w 5360046"/>
                <a:gd name="connsiteY1-14" fmla="*/ 0 h 5360046"/>
                <a:gd name="connsiteX2-15" fmla="*/ 5360046 w 5360046"/>
                <a:gd name="connsiteY2-16" fmla="*/ 2680023 h 5360046"/>
                <a:gd name="connsiteX3-17" fmla="*/ 2680023 w 5360046"/>
                <a:gd name="connsiteY3-18" fmla="*/ 5360046 h 5360046"/>
                <a:gd name="connsiteX4-19" fmla="*/ 0 w 5360046"/>
                <a:gd name="connsiteY4-20" fmla="*/ 2680023 h 5360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0046" h="5360046">
                  <a:moveTo>
                    <a:pt x="0" y="2680023"/>
                  </a:moveTo>
                  <a:cubicBezTo>
                    <a:pt x="0" y="1199887"/>
                    <a:pt x="1199887" y="0"/>
                    <a:pt x="2680023" y="0"/>
                  </a:cubicBezTo>
                  <a:cubicBezTo>
                    <a:pt x="4160159" y="0"/>
                    <a:pt x="5360046" y="1199887"/>
                    <a:pt x="5360046" y="2680023"/>
                  </a:cubicBezTo>
                  <a:cubicBezTo>
                    <a:pt x="5360046" y="4160159"/>
                    <a:pt x="4160159" y="5360046"/>
                    <a:pt x="2680023" y="5360046"/>
                  </a:cubicBezTo>
                  <a:cubicBezTo>
                    <a:pt x="1199887" y="5360046"/>
                    <a:pt x="0" y="4160159"/>
                    <a:pt x="0" y="2680023"/>
                  </a:cubicBezTo>
                  <a:close/>
                </a:path>
              </a:pathLst>
            </a:custGeom>
            <a:gradFill>
              <a:gsLst>
                <a:gs pos="0">
                  <a:srgbClr val="FEA361">
                    <a:alpha val="20000"/>
                  </a:srgbClr>
                </a:gs>
                <a:gs pos="100000">
                  <a:srgbClr val="D82761">
                    <a:alpha val="20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PA-任意多边形 14"/>
            <p:cNvSpPr/>
            <p:nvPr>
              <p:custDataLst>
                <p:tags r:id="rId3"/>
              </p:custDataLst>
            </p:nvPr>
          </p:nvSpPr>
          <p:spPr>
            <a:xfrm>
              <a:off x="5529700" y="8141823"/>
              <a:ext cx="4651511" cy="4651511"/>
            </a:xfrm>
            <a:custGeom>
              <a:avLst/>
              <a:gdLst/>
              <a:ahLst/>
              <a:cxnLst/>
              <a:rect l="0" t="0" r="0" b="0"/>
              <a:pathLst>
                <a:path w="4651511" h="4651513">
                  <a:moveTo>
                    <a:pt x="0" y="2325756"/>
                  </a:moveTo>
                  <a:cubicBezTo>
                    <a:pt x="0" y="1041277"/>
                    <a:pt x="1041276" y="0"/>
                    <a:pt x="2325755" y="0"/>
                  </a:cubicBezTo>
                  <a:cubicBezTo>
                    <a:pt x="3610234" y="0"/>
                    <a:pt x="4651510" y="1041277"/>
                    <a:pt x="4651510" y="2325756"/>
                  </a:cubicBezTo>
                  <a:cubicBezTo>
                    <a:pt x="4651510" y="3610236"/>
                    <a:pt x="3610234" y="4651512"/>
                    <a:pt x="2325755" y="4651512"/>
                  </a:cubicBezTo>
                  <a:cubicBezTo>
                    <a:pt x="1041276" y="4651512"/>
                    <a:pt x="0" y="3610236"/>
                    <a:pt x="0" y="2325756"/>
                  </a:cubicBezTo>
                  <a:close/>
                </a:path>
              </a:pathLst>
            </a:custGeom>
            <a:gradFill flip="none" rotWithShape="1">
              <a:gsLst>
                <a:gs pos="0">
                  <a:srgbClr val="FEA361">
                    <a:alpha val="60000"/>
                  </a:srgbClr>
                </a:gs>
                <a:gs pos="100000">
                  <a:srgbClr val="D82761">
                    <a:alpha val="60000"/>
                  </a:srgbClr>
                </a:gs>
              </a:gsLst>
              <a:lin ang="5400000" scaled="1"/>
              <a:tileRect/>
            </a:gradFill>
            <a:ln w="0" cap="flat" cmpd="sng" algn="ctr">
              <a:noFill/>
              <a:prstDash val="solid"/>
              <a:miter lim="800000"/>
            </a:ln>
            <a:effectLst>
              <a:outerShdw blurRad="241300" dist="127000" dir="2700000" algn="tl"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PA-椭圆 13"/>
            <p:cNvSpPr/>
            <p:nvPr>
              <p:custDataLst>
                <p:tags r:id="rId4"/>
              </p:custDataLst>
            </p:nvPr>
          </p:nvSpPr>
          <p:spPr>
            <a:xfrm>
              <a:off x="5883967" y="8496091"/>
              <a:ext cx="3942976" cy="3942976"/>
            </a:xfrm>
            <a:custGeom>
              <a:avLst/>
              <a:gdLst>
                <a:gd name="connsiteX0" fmla="*/ 0 w 3942976"/>
                <a:gd name="connsiteY0" fmla="*/ 1971488 h 3942976"/>
                <a:gd name="connsiteX1" fmla="*/ 1971488 w 3942976"/>
                <a:gd name="connsiteY1" fmla="*/ 0 h 3942976"/>
                <a:gd name="connsiteX2" fmla="*/ 3942976 w 3942976"/>
                <a:gd name="connsiteY2" fmla="*/ 1971488 h 3942976"/>
                <a:gd name="connsiteX3" fmla="*/ 1971488 w 3942976"/>
                <a:gd name="connsiteY3" fmla="*/ 3942976 h 3942976"/>
                <a:gd name="connsiteX4" fmla="*/ 0 w 3942976"/>
                <a:gd name="connsiteY4" fmla="*/ 1971488 h 3942976"/>
                <a:gd name="connsiteX0-1" fmla="*/ 5883967 w 9826943"/>
                <a:gd name="connsiteY0-2" fmla="*/ 10467579 h 12439067"/>
                <a:gd name="connsiteX1-3" fmla="*/ 0 w 9826943"/>
                <a:gd name="connsiteY1-4" fmla="*/ 0 h 12439067"/>
                <a:gd name="connsiteX2-5" fmla="*/ 7855455 w 9826943"/>
                <a:gd name="connsiteY2-6" fmla="*/ 8496091 h 12439067"/>
                <a:gd name="connsiteX3-7" fmla="*/ 9826943 w 9826943"/>
                <a:gd name="connsiteY3-8" fmla="*/ 10467579 h 12439067"/>
                <a:gd name="connsiteX4-9" fmla="*/ 7855455 w 9826943"/>
                <a:gd name="connsiteY4-10" fmla="*/ 12439067 h 12439067"/>
                <a:gd name="connsiteX5" fmla="*/ 5883967 w 9826943"/>
                <a:gd name="connsiteY5" fmla="*/ 10467579 h 12439067"/>
                <a:gd name="connsiteX0-11" fmla="*/ 0 w 3942976"/>
                <a:gd name="connsiteY0-12" fmla="*/ 1971488 h 3942976"/>
                <a:gd name="connsiteX1-13" fmla="*/ 1971488 w 3942976"/>
                <a:gd name="connsiteY1-14" fmla="*/ 0 h 3942976"/>
                <a:gd name="connsiteX2-15" fmla="*/ 3942976 w 3942976"/>
                <a:gd name="connsiteY2-16" fmla="*/ 1971488 h 3942976"/>
                <a:gd name="connsiteX3-17" fmla="*/ 1971488 w 3942976"/>
                <a:gd name="connsiteY3-18" fmla="*/ 3942976 h 3942976"/>
                <a:gd name="connsiteX4-19" fmla="*/ 0 w 3942976"/>
                <a:gd name="connsiteY4-20" fmla="*/ 1971488 h 3942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42976" h="3942976">
                  <a:moveTo>
                    <a:pt x="0" y="1971488"/>
                  </a:moveTo>
                  <a:cubicBezTo>
                    <a:pt x="0" y="882665"/>
                    <a:pt x="882665" y="0"/>
                    <a:pt x="1971488" y="0"/>
                  </a:cubicBezTo>
                  <a:cubicBezTo>
                    <a:pt x="3060311" y="0"/>
                    <a:pt x="3942976" y="882665"/>
                    <a:pt x="3942976" y="1971488"/>
                  </a:cubicBezTo>
                  <a:cubicBezTo>
                    <a:pt x="3942976" y="3060311"/>
                    <a:pt x="3060311" y="3942976"/>
                    <a:pt x="1971488" y="3942976"/>
                  </a:cubicBezTo>
                  <a:cubicBezTo>
                    <a:pt x="882665" y="3942976"/>
                    <a:pt x="0" y="3060311"/>
                    <a:pt x="0" y="1971488"/>
                  </a:cubicBezTo>
                  <a:close/>
                </a:path>
              </a:pathLst>
            </a:cu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4" name="文本框 13">
            <a:extLst>
              <a:ext uri="{FF2B5EF4-FFF2-40B4-BE49-F238E27FC236}">
                <a16:creationId xmlns:a16="http://schemas.microsoft.com/office/drawing/2014/main" id="{E7E6A1B3-98FD-49D5-901F-DB12D5208F41}"/>
              </a:ext>
            </a:extLst>
          </p:cNvPr>
          <p:cNvSpPr txBox="1"/>
          <p:nvPr/>
        </p:nvSpPr>
        <p:spPr>
          <a:xfrm>
            <a:off x="687348" y="2535407"/>
            <a:ext cx="3084691" cy="1446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kern="0" dirty="0">
                <a:ln w="0">
                  <a:noFill/>
                </a:ln>
                <a:solidFill>
                  <a:schemeClr val="tx1"/>
                </a:solidFill>
                <a:latin typeface="Arial" panose="020B0604020202020204" pitchFamily="34" charset="0"/>
                <a:cs typeface="Arial" panose="020B0604020202020204" pitchFamily="34" charset="0"/>
                <a:sym typeface="+mn-lt"/>
              </a:rPr>
              <a:t>LUYỆN TẬP</a:t>
            </a:r>
            <a:endParaRPr kumimoji="0" lang="en-US" altLang="zh-CN" sz="4400" b="1" i="0" u="none" strike="noStrike" kern="0" cap="none" spc="0" normalizeH="0" baseline="0" noProof="0" dirty="0">
              <a:ln w="0">
                <a:noFill/>
              </a:ln>
              <a:solidFill>
                <a:schemeClr val="tx1"/>
              </a:solidFill>
              <a:effectLst/>
              <a:uLnTx/>
              <a:uFillTx/>
              <a:latin typeface="Arial" panose="020B0604020202020204" pitchFamily="34" charset="0"/>
              <a:cs typeface="Arial" panose="020B0604020202020204" pitchFamily="34" charset="0"/>
              <a:sym typeface="+mn-lt"/>
            </a:endParaRPr>
          </a:p>
        </p:txBody>
      </p:sp>
      <p:sp>
        <p:nvSpPr>
          <p:cNvPr id="26" name="TextBox 25">
            <a:extLst>
              <a:ext uri="{FF2B5EF4-FFF2-40B4-BE49-F238E27FC236}">
                <a16:creationId xmlns:a16="http://schemas.microsoft.com/office/drawing/2014/main" id="{6C632F28-C488-4647-BA66-1A1A4CF2E249}"/>
              </a:ext>
            </a:extLst>
          </p:cNvPr>
          <p:cNvSpPr txBox="1"/>
          <p:nvPr/>
        </p:nvSpPr>
        <p:spPr>
          <a:xfrm>
            <a:off x="4365938" y="2020682"/>
            <a:ext cx="7629827" cy="310854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Đọc thông tin trong Bảng 3.1 và trả lời câu hỏi:</a:t>
            </a:r>
          </a:p>
          <a:p>
            <a:pPr algn="l" latinLnBrk="0"/>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Hãy tìm nguyên tố có kí hiệu chỉ gồm một chữ cái và nguyên tố có kí hiệu gồm hai chữ cái. Kí hiệu nguyên tố nào không liên quan tới tên IUPAC của nó?</a:t>
            </a:r>
          </a:p>
          <a:p>
            <a:pPr algn="l" latinLnBrk="0"/>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Hãy đọc tên một số nguyên tố có trong thành phần không khí.</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9D61"/>
            </a:gs>
            <a:gs pos="100000">
              <a:srgbClr val="DB3061"/>
            </a:gs>
          </a:gsLst>
          <a:lin ang="5400000" scaled="1"/>
        </a:gradFill>
        <a:effectLst/>
      </p:bgPr>
    </p:bg>
    <p:spTree>
      <p:nvGrpSpPr>
        <p:cNvPr id="1" name=""/>
        <p:cNvGrpSpPr/>
        <p:nvPr/>
      </p:nvGrpSpPr>
      <p:grpSpPr>
        <a:xfrm>
          <a:off x="0" y="0"/>
          <a:ext cx="0" cy="0"/>
          <a:chOff x="0" y="0"/>
          <a:chExt cx="0" cy="0"/>
        </a:xfrm>
      </p:grpSpPr>
      <p:sp>
        <p:nvSpPr>
          <p:cNvPr id="17" name="椭圆 16"/>
          <p:cNvSpPr/>
          <p:nvPr/>
        </p:nvSpPr>
        <p:spPr>
          <a:xfrm>
            <a:off x="609600" y="-2057400"/>
            <a:ext cx="10972800" cy="10972800"/>
          </a:xfrm>
          <a:prstGeom prst="ellipse">
            <a:avLst/>
          </a:prstGeom>
          <a:pattFill prst="horzBrick">
            <a:fgClr>
              <a:schemeClr val="bg1">
                <a:lumMod val="95000"/>
              </a:schemeClr>
            </a:fgClr>
            <a:bgClr>
              <a:schemeClr val="bg1"/>
            </a:bgClr>
          </a:patt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a:off x="609600" y="-2057400"/>
            <a:ext cx="10972800" cy="10972800"/>
          </a:xfrm>
          <a:prstGeom prst="ellipse">
            <a:avLst/>
          </a:prstGeom>
          <a:solidFill>
            <a:schemeClr val="bg1">
              <a:alpha val="40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 name="椭圆 1"/>
          <p:cNvSpPr/>
          <p:nvPr/>
        </p:nvSpPr>
        <p:spPr>
          <a:xfrm>
            <a:off x="3867285" y="-1054098"/>
            <a:ext cx="4081767" cy="4081767"/>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矩形: 圆角 13"/>
          <p:cNvSpPr/>
          <p:nvPr/>
        </p:nvSpPr>
        <p:spPr>
          <a:xfrm>
            <a:off x="1530773" y="4147740"/>
            <a:ext cx="3277111" cy="1323439"/>
          </a:xfrm>
          <a:prstGeom prst="roundRect">
            <a:avLst/>
          </a:prstGeom>
          <a:solidFill>
            <a:schemeClr val="bg1"/>
          </a:solidFill>
          <a:ln w="19050" cap="flat" cmpd="sng" algn="ctr">
            <a:gradFill>
              <a:gsLst>
                <a:gs pos="0">
                  <a:srgbClr val="FEA361"/>
                </a:gs>
                <a:gs pos="100000">
                  <a:srgbClr val="FEA361"/>
                </a:gs>
              </a:gsLst>
              <a:lin ang="5400000" scaled="1"/>
            </a:gradFill>
            <a:prstDash val="solid"/>
            <a:miter lim="800000"/>
          </a:ln>
          <a:effectLst>
            <a:outerShdw blurRad="2413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4" name="矩形 33">
            <a:extLst>
              <a:ext uri="{FF2B5EF4-FFF2-40B4-BE49-F238E27FC236}">
                <a16:creationId xmlns:a16="http://schemas.microsoft.com/office/drawing/2014/main" id="{54948229-BC81-4DFD-B840-C993BB6F258F}"/>
              </a:ext>
            </a:extLst>
          </p:cNvPr>
          <p:cNvSpPr/>
          <p:nvPr/>
        </p:nvSpPr>
        <p:spPr>
          <a:xfrm>
            <a:off x="3642205" y="398315"/>
            <a:ext cx="453222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mn-lt"/>
              </a:rPr>
              <a:t>NỘI</a:t>
            </a:r>
            <a:r>
              <a:rPr kumimoji="0" lang="en-US" altLang="zh-CN" sz="60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sym typeface="+mn-lt"/>
              </a:rPr>
              <a:t> DUNG BÀI HỌC</a:t>
            </a:r>
            <a:endParaRPr kumimoji="0" lang="zh-CN" alt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mn-lt"/>
            </a:endParaRPr>
          </a:p>
        </p:txBody>
      </p:sp>
      <p:sp>
        <p:nvSpPr>
          <p:cNvPr id="25" name="文本">
            <a:extLst>
              <a:ext uri="{FF2B5EF4-FFF2-40B4-BE49-F238E27FC236}">
                <a16:creationId xmlns:a16="http://schemas.microsoft.com/office/drawing/2014/main" id="{64652B83-99A0-40F4-AF9F-ED9B80691975}"/>
              </a:ext>
            </a:extLst>
          </p:cNvPr>
          <p:cNvSpPr txBox="1"/>
          <p:nvPr/>
        </p:nvSpPr>
        <p:spPr>
          <a:xfrm>
            <a:off x="1530773" y="4159945"/>
            <a:ext cx="3221035" cy="132343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4000" b="1" noProof="0" dirty="0">
                <a:solidFill>
                  <a:schemeClr val="accent6"/>
                </a:solidFill>
                <a:latin typeface="Arial" panose="020B0604020202020204" pitchFamily="34" charset="0"/>
                <a:cs typeface="Arial" panose="020B0604020202020204" pitchFamily="34" charset="0"/>
                <a:sym typeface="+mn-lt"/>
              </a:rPr>
              <a:t>NGUYÊN TỐ HÓA HỌC</a:t>
            </a:r>
            <a:endParaRPr lang="en-US" altLang="zh-CN" dirty="0">
              <a:solidFill>
                <a:schemeClr val="accent6"/>
              </a:solidFill>
              <a:latin typeface="Arial" panose="020B0604020202020204" pitchFamily="34" charset="0"/>
              <a:cs typeface="Arial" panose="020B0604020202020204" pitchFamily="34" charset="0"/>
              <a:sym typeface="+mn-lt"/>
            </a:endParaRPr>
          </a:p>
        </p:txBody>
      </p:sp>
      <p:sp>
        <p:nvSpPr>
          <p:cNvPr id="26" name="文本">
            <a:extLst>
              <a:ext uri="{FF2B5EF4-FFF2-40B4-BE49-F238E27FC236}">
                <a16:creationId xmlns:a16="http://schemas.microsoft.com/office/drawing/2014/main" id="{85FA97A6-C178-4F6F-A270-480092D26102}"/>
              </a:ext>
            </a:extLst>
          </p:cNvPr>
          <p:cNvSpPr/>
          <p:nvPr/>
        </p:nvSpPr>
        <p:spPr>
          <a:xfrm>
            <a:off x="2798905" y="3132077"/>
            <a:ext cx="1188245" cy="101566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a:t>
            </a:r>
            <a:endParaRPr kumimoji="0" lang="en-US"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
        <p:nvSpPr>
          <p:cNvPr id="27" name="文本">
            <a:extLst>
              <a:ext uri="{FF2B5EF4-FFF2-40B4-BE49-F238E27FC236}">
                <a16:creationId xmlns:a16="http://schemas.microsoft.com/office/drawing/2014/main" id="{EB84E709-DF63-4D69-B3BA-84DC6513A95C}"/>
              </a:ext>
            </a:extLst>
          </p:cNvPr>
          <p:cNvSpPr/>
          <p:nvPr/>
        </p:nvSpPr>
        <p:spPr>
          <a:xfrm>
            <a:off x="7949052" y="2865019"/>
            <a:ext cx="1188245" cy="101566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II. </a:t>
            </a:r>
            <a:endParaRPr kumimoji="0" lang="en-US"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
        <p:nvSpPr>
          <p:cNvPr id="29" name="矩形: 圆角 13">
            <a:extLst>
              <a:ext uri="{FF2B5EF4-FFF2-40B4-BE49-F238E27FC236}">
                <a16:creationId xmlns:a16="http://schemas.microsoft.com/office/drawing/2014/main" id="{CD89131F-27BE-4A33-8608-5D1F0C1C23FE}"/>
              </a:ext>
            </a:extLst>
          </p:cNvPr>
          <p:cNvSpPr/>
          <p:nvPr/>
        </p:nvSpPr>
        <p:spPr>
          <a:xfrm>
            <a:off x="5757803" y="3897223"/>
            <a:ext cx="5027783" cy="1938992"/>
          </a:xfrm>
          <a:prstGeom prst="roundRect">
            <a:avLst/>
          </a:prstGeom>
          <a:solidFill>
            <a:schemeClr val="bg1"/>
          </a:solidFill>
          <a:ln w="19050" cap="flat" cmpd="sng" algn="ctr">
            <a:gradFill>
              <a:gsLst>
                <a:gs pos="0">
                  <a:srgbClr val="FEA361"/>
                </a:gs>
                <a:gs pos="100000">
                  <a:srgbClr val="FEA361"/>
                </a:gs>
              </a:gsLst>
              <a:lin ang="5400000" scaled="1"/>
            </a:gradFill>
            <a:prstDash val="solid"/>
            <a:miter lim="800000"/>
          </a:ln>
          <a:effectLst>
            <a:outerShdw blurRad="2413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8" name="文本">
            <a:extLst>
              <a:ext uri="{FF2B5EF4-FFF2-40B4-BE49-F238E27FC236}">
                <a16:creationId xmlns:a16="http://schemas.microsoft.com/office/drawing/2014/main" id="{B9AD655C-C5D1-49E6-876D-76F99110E97E}"/>
              </a:ext>
            </a:extLst>
          </p:cNvPr>
          <p:cNvSpPr txBox="1"/>
          <p:nvPr/>
        </p:nvSpPr>
        <p:spPr>
          <a:xfrm>
            <a:off x="5729057" y="3897223"/>
            <a:ext cx="5027783" cy="1938992"/>
          </a:xfrm>
          <a:prstGeom prst="rect">
            <a:avLst/>
          </a:prstGeom>
          <a:noFill/>
        </p:spPr>
        <p:txBody>
          <a:bodyPr wrap="square" rtlCol="0">
            <a:spAutoFit/>
          </a:bodyPr>
          <a:lstStyle/>
          <a:p>
            <a:pPr algn="ctr">
              <a:defRPr/>
            </a:pPr>
            <a:r>
              <a:rPr lang="en-US" altLang="zh-CN" sz="4000" b="1" dirty="0">
                <a:solidFill>
                  <a:schemeClr val="accent6"/>
                </a:solidFill>
                <a:latin typeface="Arial" panose="020B0604020202020204" pitchFamily="34" charset="0"/>
                <a:cs typeface="Arial" panose="020B0604020202020204" pitchFamily="34" charset="0"/>
                <a:sym typeface="+mn-lt"/>
              </a:rPr>
              <a:t>TÊN GỌI VÀ KÍ HIỆU CỦA NGUYÊN TỐ HÓA HỌC</a:t>
            </a:r>
            <a:endParaRPr lang="en-US" altLang="zh-CN" dirty="0">
              <a:solidFill>
                <a:schemeClr val="accent6"/>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750" fill="hold"/>
                                        <p:tgtEl>
                                          <p:spTgt spid="27"/>
                                        </p:tgtEl>
                                        <p:attrNameLst>
                                          <p:attrName>ppt_x</p:attrName>
                                        </p:attrNameLst>
                                      </p:cBhvr>
                                      <p:tavLst>
                                        <p:tav tm="0">
                                          <p:val>
                                            <p:strVal val="#ppt_x"/>
                                          </p:val>
                                        </p:tav>
                                        <p:tav tm="100000">
                                          <p:val>
                                            <p:strVal val="#ppt_x"/>
                                          </p:val>
                                        </p:tav>
                                      </p:tavLst>
                                    </p:anim>
                                    <p:anim calcmode="lin" valueType="num">
                                      <p:cBhvr additive="base">
                                        <p:cTn id="18" dur="75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750" fill="hold"/>
                                        <p:tgtEl>
                                          <p:spTgt spid="25"/>
                                        </p:tgtEl>
                                        <p:attrNameLst>
                                          <p:attrName>ppt_x</p:attrName>
                                        </p:attrNameLst>
                                      </p:cBhvr>
                                      <p:tavLst>
                                        <p:tav tm="0">
                                          <p:val>
                                            <p:strVal val="1+#ppt_w/2"/>
                                          </p:val>
                                        </p:tav>
                                        <p:tav tm="100000">
                                          <p:val>
                                            <p:strVal val="#ppt_x"/>
                                          </p:val>
                                        </p:tav>
                                      </p:tavLst>
                                    </p:anim>
                                    <p:anim calcmode="lin" valueType="num">
                                      <p:cBhvr additive="base">
                                        <p:cTn id="23" dur="75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1+#ppt_w/2"/>
                                          </p:val>
                                        </p:tav>
                                        <p:tav tm="100000">
                                          <p:val>
                                            <p:strVal val="#ppt_x"/>
                                          </p:val>
                                        </p:tav>
                                      </p:tavLst>
                                    </p:anim>
                                    <p:anim calcmode="lin" valueType="num">
                                      <p:cBhvr additive="base">
                                        <p:cTn id="2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1268195"/>
            <a:ext cx="12207238" cy="3194114"/>
          </a:xfrm>
          <a:prstGeom prst="rect">
            <a:avLst/>
          </a:prstGeom>
          <a:gradFill>
            <a:gsLst>
              <a:gs pos="0">
                <a:srgbClr val="FEA361">
                  <a:alpha val="69000"/>
                </a:srgbClr>
              </a:gs>
              <a:gs pos="100000">
                <a:srgbClr val="D82761">
                  <a:alpha val="67000"/>
                </a:srgbClr>
              </a:gs>
            </a:gsLst>
            <a:lin ang="2400000" scaled="0"/>
          </a:gradFill>
          <a:ln>
            <a:no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TextBox 16">
            <a:extLst>
              <a:ext uri="{FF2B5EF4-FFF2-40B4-BE49-F238E27FC236}">
                <a16:creationId xmlns:a16="http://schemas.microsoft.com/office/drawing/2014/main" id="{9D6DB7D2-5D81-4AAF-999C-58C0225EAC29}"/>
              </a:ext>
            </a:extLst>
          </p:cNvPr>
          <p:cNvSpPr txBox="1"/>
          <p:nvPr/>
        </p:nvSpPr>
        <p:spPr>
          <a:xfrm>
            <a:off x="5246170" y="169170"/>
            <a:ext cx="1684421" cy="584775"/>
          </a:xfrm>
          <a:prstGeom prst="rect">
            <a:avLst/>
          </a:prstGeom>
          <a:no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Lời giải</a:t>
            </a:r>
            <a:endParaRPr lang="vi-VN"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53C89D9-5984-42BD-BB25-CBEE96353724}"/>
              </a:ext>
            </a:extLst>
          </p:cNvPr>
          <p:cNvSpPr txBox="1"/>
          <p:nvPr/>
        </p:nvSpPr>
        <p:spPr>
          <a:xfrm>
            <a:off x="483269" y="1621122"/>
            <a:ext cx="6645441" cy="48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2800" b="1" i="0" dirty="0">
                <a:solidFill>
                  <a:srgbClr val="333333"/>
                </a:solidFill>
                <a:effectLst/>
                <a:latin typeface="Arial" panose="020B0604020202020204" pitchFamily="34" charset="0"/>
                <a:cs typeface="Arial" panose="020B0604020202020204" pitchFamily="34" charset="0"/>
              </a:rPr>
              <a:t>1.</a:t>
            </a:r>
            <a:endParaRPr lang="vi-VN" sz="2800" b="0" i="0" dirty="0">
              <a:solidFill>
                <a:srgbClr val="333333"/>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 Nguyên tố có kí hiệu chỉ gồm 1 chữ cái: hydrogen, boron, carbon, nitrogen, oxygen, fluorine, phosphorus, sulfur, potassium</a:t>
            </a:r>
          </a:p>
          <a:p>
            <a:pPr algn="l" latinLnBrk="0"/>
            <a:r>
              <a:rPr lang="vi-VN" sz="2800" b="0" i="0" dirty="0">
                <a:solidFill>
                  <a:srgbClr val="333333"/>
                </a:solidFill>
                <a:effectLst/>
                <a:latin typeface="Arial" panose="020B0604020202020204" pitchFamily="34" charset="0"/>
                <a:cs typeface="Arial" panose="020B0604020202020204" pitchFamily="34" charset="0"/>
              </a:rPr>
              <a:t>- Nguyên tố có kí hiệu gồm 2 chữ cái: helium, lithium, beryllium, neon, sodium, magnesium, aluminium, silicon, chlorine, argon, calcium</a:t>
            </a:r>
          </a:p>
          <a:p>
            <a:pPr algn="l" latinLnBrk="0"/>
            <a:r>
              <a:rPr lang="vi-VN" sz="2800" b="0" i="0" dirty="0">
                <a:solidFill>
                  <a:srgbClr val="333333"/>
                </a:solidFill>
                <a:effectLst/>
                <a:latin typeface="Arial" panose="020B0604020202020204" pitchFamily="34" charset="0"/>
                <a:cs typeface="Arial" panose="020B0604020202020204" pitchFamily="34" charset="0"/>
              </a:rPr>
              <a:t>- Kí hiệu nguyên tố không liên quan tới tên IUPAC: sodium (Na), potassium (K)</a:t>
            </a:r>
          </a:p>
        </p:txBody>
      </p:sp>
      <p:sp>
        <p:nvSpPr>
          <p:cNvPr id="21" name="TextBox 20">
            <a:extLst>
              <a:ext uri="{FF2B5EF4-FFF2-40B4-BE49-F238E27FC236}">
                <a16:creationId xmlns:a16="http://schemas.microsoft.com/office/drawing/2014/main" id="{4AB10510-95DD-4417-AE06-FCC8F3155282}"/>
              </a:ext>
            </a:extLst>
          </p:cNvPr>
          <p:cNvSpPr txBox="1"/>
          <p:nvPr/>
        </p:nvSpPr>
        <p:spPr>
          <a:xfrm>
            <a:off x="7611979" y="3429000"/>
            <a:ext cx="4443663"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2800" b="1" i="0" dirty="0">
                <a:solidFill>
                  <a:srgbClr val="333333"/>
                </a:solidFill>
                <a:effectLst/>
                <a:latin typeface="Arial" panose="020B0604020202020204" pitchFamily="34" charset="0"/>
                <a:cs typeface="Arial" panose="020B0604020202020204" pitchFamily="34" charset="0"/>
              </a:rPr>
              <a:t>2.</a:t>
            </a:r>
            <a:endParaRPr lang="vi-VN" sz="2800" b="0" i="0" dirty="0">
              <a:solidFill>
                <a:srgbClr val="333333"/>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Một số nguyên tố có trong thành phần không khí: nitrogen (N), oxygen (O), argon (Ar)</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 name="椭圆 5"/>
          <p:cNvSpPr/>
          <p:nvPr/>
        </p:nvSpPr>
        <p:spPr>
          <a:xfrm>
            <a:off x="660620" y="752863"/>
            <a:ext cx="3718875" cy="327370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4C4332D1-1956-4E20-9234-8D558DD1F744}"/>
              </a:ext>
            </a:extLst>
          </p:cNvPr>
          <p:cNvGrpSpPr/>
          <p:nvPr/>
        </p:nvGrpSpPr>
        <p:grpSpPr>
          <a:xfrm>
            <a:off x="4555958" y="656052"/>
            <a:ext cx="6609347" cy="5967662"/>
            <a:chOff x="4555958" y="656052"/>
            <a:chExt cx="6609347" cy="5967662"/>
          </a:xfrm>
        </p:grpSpPr>
        <p:grpSp>
          <p:nvGrpSpPr>
            <p:cNvPr id="12" name="PA-组合 15">
              <a:extLst>
                <a:ext uri="{FF2B5EF4-FFF2-40B4-BE49-F238E27FC236}">
                  <a16:creationId xmlns:a16="http://schemas.microsoft.com/office/drawing/2014/main" id="{4D8903A7-C77C-41FC-95A2-0CF1D3E94F2B}"/>
                </a:ext>
              </a:extLst>
            </p:cNvPr>
            <p:cNvGrpSpPr/>
            <p:nvPr>
              <p:custDataLst>
                <p:tags r:id="rId1"/>
              </p:custDataLst>
            </p:nvPr>
          </p:nvGrpSpPr>
          <p:grpSpPr>
            <a:xfrm>
              <a:off x="4555958" y="656052"/>
              <a:ext cx="6609347" cy="5967662"/>
              <a:chOff x="5175432" y="7787556"/>
              <a:chExt cx="5360046" cy="5360046"/>
            </a:xfrm>
          </p:grpSpPr>
          <p:sp>
            <p:nvSpPr>
              <p:cNvPr id="13" name="PA-椭圆 46">
                <a:extLst>
                  <a:ext uri="{FF2B5EF4-FFF2-40B4-BE49-F238E27FC236}">
                    <a16:creationId xmlns:a16="http://schemas.microsoft.com/office/drawing/2014/main" id="{CFC1A0EA-1E11-4868-BB68-032A13032AE1}"/>
                  </a:ext>
                </a:extLst>
              </p:cNvPr>
              <p:cNvSpPr/>
              <p:nvPr>
                <p:custDataLst>
                  <p:tags r:id="rId2"/>
                </p:custDataLst>
              </p:nvPr>
            </p:nvSpPr>
            <p:spPr>
              <a:xfrm>
                <a:off x="5175432" y="7787556"/>
                <a:ext cx="5360046" cy="5360046"/>
              </a:xfrm>
              <a:custGeom>
                <a:avLst/>
                <a:gdLst>
                  <a:gd name="connsiteX0" fmla="*/ 0 w 5360046"/>
                  <a:gd name="connsiteY0" fmla="*/ 2680023 h 5360046"/>
                  <a:gd name="connsiteX1" fmla="*/ 2680023 w 5360046"/>
                  <a:gd name="connsiteY1" fmla="*/ 0 h 5360046"/>
                  <a:gd name="connsiteX2" fmla="*/ 5360046 w 5360046"/>
                  <a:gd name="connsiteY2" fmla="*/ 2680023 h 5360046"/>
                  <a:gd name="connsiteX3" fmla="*/ 2680023 w 5360046"/>
                  <a:gd name="connsiteY3" fmla="*/ 5360046 h 5360046"/>
                  <a:gd name="connsiteX4" fmla="*/ 0 w 5360046"/>
                  <a:gd name="connsiteY4" fmla="*/ 2680023 h 5360046"/>
                  <a:gd name="connsiteX0-1" fmla="*/ 5175432 w 10535478"/>
                  <a:gd name="connsiteY0-2" fmla="*/ 10467579 h 13147602"/>
                  <a:gd name="connsiteX1-3" fmla="*/ 0 w 10535478"/>
                  <a:gd name="connsiteY1-4" fmla="*/ 0 h 13147602"/>
                  <a:gd name="connsiteX2-5" fmla="*/ 7855455 w 10535478"/>
                  <a:gd name="connsiteY2-6" fmla="*/ 7787556 h 13147602"/>
                  <a:gd name="connsiteX3-7" fmla="*/ 10535478 w 10535478"/>
                  <a:gd name="connsiteY3-8" fmla="*/ 10467579 h 13147602"/>
                  <a:gd name="connsiteX4-9" fmla="*/ 7855455 w 10535478"/>
                  <a:gd name="connsiteY4-10" fmla="*/ 13147602 h 13147602"/>
                  <a:gd name="connsiteX5" fmla="*/ 5175432 w 10535478"/>
                  <a:gd name="connsiteY5" fmla="*/ 10467579 h 13147602"/>
                  <a:gd name="connsiteX0-11" fmla="*/ 0 w 5360046"/>
                  <a:gd name="connsiteY0-12" fmla="*/ 2680023 h 5360046"/>
                  <a:gd name="connsiteX1-13" fmla="*/ 2680023 w 5360046"/>
                  <a:gd name="connsiteY1-14" fmla="*/ 0 h 5360046"/>
                  <a:gd name="connsiteX2-15" fmla="*/ 5360046 w 5360046"/>
                  <a:gd name="connsiteY2-16" fmla="*/ 2680023 h 5360046"/>
                  <a:gd name="connsiteX3-17" fmla="*/ 2680023 w 5360046"/>
                  <a:gd name="connsiteY3-18" fmla="*/ 5360046 h 5360046"/>
                  <a:gd name="connsiteX4-19" fmla="*/ 0 w 5360046"/>
                  <a:gd name="connsiteY4-20" fmla="*/ 2680023 h 5360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0046" h="5360046">
                    <a:moveTo>
                      <a:pt x="0" y="2680023"/>
                    </a:moveTo>
                    <a:cubicBezTo>
                      <a:pt x="0" y="1199887"/>
                      <a:pt x="1199887" y="0"/>
                      <a:pt x="2680023" y="0"/>
                    </a:cubicBezTo>
                    <a:cubicBezTo>
                      <a:pt x="4160159" y="0"/>
                      <a:pt x="5360046" y="1199887"/>
                      <a:pt x="5360046" y="2680023"/>
                    </a:cubicBezTo>
                    <a:cubicBezTo>
                      <a:pt x="5360046" y="4160159"/>
                      <a:pt x="4160159" y="5360046"/>
                      <a:pt x="2680023" y="5360046"/>
                    </a:cubicBezTo>
                    <a:cubicBezTo>
                      <a:pt x="1199887" y="5360046"/>
                      <a:pt x="0" y="4160159"/>
                      <a:pt x="0" y="2680023"/>
                    </a:cubicBezTo>
                    <a:close/>
                  </a:path>
                </a:pathLst>
              </a:custGeom>
              <a:gradFill>
                <a:gsLst>
                  <a:gs pos="0">
                    <a:srgbClr val="FEA361">
                      <a:alpha val="20000"/>
                    </a:srgbClr>
                  </a:gs>
                  <a:gs pos="100000">
                    <a:srgbClr val="D82761">
                      <a:alpha val="20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任意多边形 14">
                <a:extLst>
                  <a:ext uri="{FF2B5EF4-FFF2-40B4-BE49-F238E27FC236}">
                    <a16:creationId xmlns:a16="http://schemas.microsoft.com/office/drawing/2014/main" id="{1C8EDB35-6EC1-476A-A334-CAF7A25E5920}"/>
                  </a:ext>
                </a:extLst>
              </p:cNvPr>
              <p:cNvSpPr/>
              <p:nvPr>
                <p:custDataLst>
                  <p:tags r:id="rId3"/>
                </p:custDataLst>
              </p:nvPr>
            </p:nvSpPr>
            <p:spPr>
              <a:xfrm>
                <a:off x="5529700" y="8141823"/>
                <a:ext cx="4651511" cy="4651511"/>
              </a:xfrm>
              <a:custGeom>
                <a:avLst/>
                <a:gdLst/>
                <a:ahLst/>
                <a:cxnLst/>
                <a:rect l="0" t="0" r="0" b="0"/>
                <a:pathLst>
                  <a:path w="4651511" h="4651513">
                    <a:moveTo>
                      <a:pt x="0" y="2325756"/>
                    </a:moveTo>
                    <a:cubicBezTo>
                      <a:pt x="0" y="1041277"/>
                      <a:pt x="1041276" y="0"/>
                      <a:pt x="2325755" y="0"/>
                    </a:cubicBezTo>
                    <a:cubicBezTo>
                      <a:pt x="3610234" y="0"/>
                      <a:pt x="4651510" y="1041277"/>
                      <a:pt x="4651510" y="2325756"/>
                    </a:cubicBezTo>
                    <a:cubicBezTo>
                      <a:pt x="4651510" y="3610236"/>
                      <a:pt x="3610234" y="4651512"/>
                      <a:pt x="2325755" y="4651512"/>
                    </a:cubicBezTo>
                    <a:cubicBezTo>
                      <a:pt x="1041276" y="4651512"/>
                      <a:pt x="0" y="3610236"/>
                      <a:pt x="0" y="2325756"/>
                    </a:cubicBezTo>
                    <a:close/>
                  </a:path>
                </a:pathLst>
              </a:custGeom>
              <a:gradFill flip="none" rotWithShape="1">
                <a:gsLst>
                  <a:gs pos="0">
                    <a:srgbClr val="FEA361">
                      <a:alpha val="60000"/>
                    </a:srgbClr>
                  </a:gs>
                  <a:gs pos="100000">
                    <a:srgbClr val="D82761">
                      <a:alpha val="60000"/>
                    </a:srgbClr>
                  </a:gs>
                </a:gsLst>
                <a:lin ang="5400000" scaled="1"/>
                <a:tileRect/>
              </a:gradFill>
              <a:ln w="0" cap="flat" cmpd="sng" algn="ctr">
                <a:noFill/>
                <a:prstDash val="solid"/>
                <a:miter lim="800000"/>
              </a:ln>
              <a:effectLst>
                <a:outerShdw blurRad="241300" dist="127000" dir="2700000" algn="tl"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6" name="PA-椭圆 13">
                <a:extLst>
                  <a:ext uri="{FF2B5EF4-FFF2-40B4-BE49-F238E27FC236}">
                    <a16:creationId xmlns:a16="http://schemas.microsoft.com/office/drawing/2014/main" id="{358E05F3-78D4-4231-8FC8-4F8647E3064B}"/>
                  </a:ext>
                </a:extLst>
              </p:cNvPr>
              <p:cNvSpPr/>
              <p:nvPr>
                <p:custDataLst>
                  <p:tags r:id="rId4"/>
                </p:custDataLst>
              </p:nvPr>
            </p:nvSpPr>
            <p:spPr>
              <a:xfrm>
                <a:off x="5883967" y="8523364"/>
                <a:ext cx="3942976" cy="3942976"/>
              </a:xfrm>
              <a:custGeom>
                <a:avLst/>
                <a:gdLst>
                  <a:gd name="connsiteX0" fmla="*/ 0 w 3942976"/>
                  <a:gd name="connsiteY0" fmla="*/ 1971488 h 3942976"/>
                  <a:gd name="connsiteX1" fmla="*/ 1971488 w 3942976"/>
                  <a:gd name="connsiteY1" fmla="*/ 0 h 3942976"/>
                  <a:gd name="connsiteX2" fmla="*/ 3942976 w 3942976"/>
                  <a:gd name="connsiteY2" fmla="*/ 1971488 h 3942976"/>
                  <a:gd name="connsiteX3" fmla="*/ 1971488 w 3942976"/>
                  <a:gd name="connsiteY3" fmla="*/ 3942976 h 3942976"/>
                  <a:gd name="connsiteX4" fmla="*/ 0 w 3942976"/>
                  <a:gd name="connsiteY4" fmla="*/ 1971488 h 3942976"/>
                  <a:gd name="connsiteX0-1" fmla="*/ 5883967 w 9826943"/>
                  <a:gd name="connsiteY0-2" fmla="*/ 10467579 h 12439067"/>
                  <a:gd name="connsiteX1-3" fmla="*/ 0 w 9826943"/>
                  <a:gd name="connsiteY1-4" fmla="*/ 0 h 12439067"/>
                  <a:gd name="connsiteX2-5" fmla="*/ 7855455 w 9826943"/>
                  <a:gd name="connsiteY2-6" fmla="*/ 8496091 h 12439067"/>
                  <a:gd name="connsiteX3-7" fmla="*/ 9826943 w 9826943"/>
                  <a:gd name="connsiteY3-8" fmla="*/ 10467579 h 12439067"/>
                  <a:gd name="connsiteX4-9" fmla="*/ 7855455 w 9826943"/>
                  <a:gd name="connsiteY4-10" fmla="*/ 12439067 h 12439067"/>
                  <a:gd name="connsiteX5" fmla="*/ 5883967 w 9826943"/>
                  <a:gd name="connsiteY5" fmla="*/ 10467579 h 12439067"/>
                  <a:gd name="connsiteX0-11" fmla="*/ 0 w 3942976"/>
                  <a:gd name="connsiteY0-12" fmla="*/ 1971488 h 3942976"/>
                  <a:gd name="connsiteX1-13" fmla="*/ 1971488 w 3942976"/>
                  <a:gd name="connsiteY1-14" fmla="*/ 0 h 3942976"/>
                  <a:gd name="connsiteX2-15" fmla="*/ 3942976 w 3942976"/>
                  <a:gd name="connsiteY2-16" fmla="*/ 1971488 h 3942976"/>
                  <a:gd name="connsiteX3-17" fmla="*/ 1971488 w 3942976"/>
                  <a:gd name="connsiteY3-18" fmla="*/ 3942976 h 3942976"/>
                  <a:gd name="connsiteX4-19" fmla="*/ 0 w 3942976"/>
                  <a:gd name="connsiteY4-20" fmla="*/ 1971488 h 3942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42976" h="3942976">
                    <a:moveTo>
                      <a:pt x="0" y="1971488"/>
                    </a:moveTo>
                    <a:cubicBezTo>
                      <a:pt x="0" y="882665"/>
                      <a:pt x="882665" y="0"/>
                      <a:pt x="1971488" y="0"/>
                    </a:cubicBezTo>
                    <a:cubicBezTo>
                      <a:pt x="3060311" y="0"/>
                      <a:pt x="3942976" y="882665"/>
                      <a:pt x="3942976" y="1971488"/>
                    </a:cubicBezTo>
                    <a:cubicBezTo>
                      <a:pt x="3942976" y="3060311"/>
                      <a:pt x="3060311" y="3942976"/>
                      <a:pt x="1971488" y="3942976"/>
                    </a:cubicBezTo>
                    <a:cubicBezTo>
                      <a:pt x="882665" y="3942976"/>
                      <a:pt x="0" y="3060311"/>
                      <a:pt x="0" y="1971488"/>
                    </a:cubicBezTo>
                    <a:close/>
                  </a:path>
                </a:pathLst>
              </a:custGeom>
              <a:gradFill>
                <a:gsLst>
                  <a:gs pos="0">
                    <a:srgbClr val="FEA361">
                      <a:alpha val="49000"/>
                    </a:srgbClr>
                  </a:gs>
                  <a:gs pos="100000">
                    <a:srgbClr val="D82761">
                      <a:alpha val="49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 name="TextBox 10">
              <a:extLst>
                <a:ext uri="{FF2B5EF4-FFF2-40B4-BE49-F238E27FC236}">
                  <a16:creationId xmlns:a16="http://schemas.microsoft.com/office/drawing/2014/main" id="{DDC0F1DA-392C-4C91-8ACC-C95E160A20A3}"/>
                </a:ext>
              </a:extLst>
            </p:cNvPr>
            <p:cNvSpPr txBox="1"/>
            <p:nvPr/>
          </p:nvSpPr>
          <p:spPr>
            <a:xfrm>
              <a:off x="5369786" y="2546862"/>
              <a:ext cx="4981690" cy="2246769"/>
            </a:xfrm>
            <a:prstGeom prst="rect">
              <a:avLst/>
            </a:prstGeom>
            <a:noFill/>
          </p:spPr>
          <p:txBody>
            <a:bodyPr wrap="square">
              <a:spAutoFit/>
            </a:bodyPr>
            <a:lstStyle/>
            <a:p>
              <a:pPr algn="just"/>
              <a:r>
                <a:rPr lang="vi-VN" sz="2800" b="0" i="0" dirty="0">
                  <a:solidFill>
                    <a:schemeClr val="bg1"/>
                  </a:solidFill>
                  <a:effectLst/>
                  <a:latin typeface="Arial" panose="020B0604020202020204" pitchFamily="34" charset="0"/>
                  <a:cs typeface="Arial" panose="020B0604020202020204" pitchFamily="34" charset="0"/>
                </a:rPr>
                <a:t>Nhận biết được sự có mặt của các nguyên tố hóa học thông qua kí hiệu, tên gọi của chúng trong các loại nhãn mác thuốc, đồ uống, đồ ăn,…</a:t>
              </a:r>
              <a:endParaRPr lang="vi-VN" sz="2800"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椭圆 5"/>
          <p:cNvSpPr/>
          <p:nvPr/>
        </p:nvSpPr>
        <p:spPr>
          <a:xfrm>
            <a:off x="3660494" y="993494"/>
            <a:ext cx="4871013" cy="4871013"/>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
            <a:extLst>
              <a:ext uri="{FF2B5EF4-FFF2-40B4-BE49-F238E27FC236}">
                <a16:creationId xmlns:a16="http://schemas.microsoft.com/office/drawing/2014/main" id="{B018C710-B604-441B-B97A-5DCA87AB3C6D}"/>
              </a:ext>
            </a:extLst>
          </p:cNvPr>
          <p:cNvSpPr txBox="1"/>
          <p:nvPr/>
        </p:nvSpPr>
        <p:spPr>
          <a:xfrm>
            <a:off x="3349338" y="2085870"/>
            <a:ext cx="5493323" cy="3046988"/>
          </a:xfrm>
          <a:prstGeom prst="rect">
            <a:avLst/>
          </a:prstGeom>
          <a:noFill/>
        </p:spPr>
        <p:txBody>
          <a:bodyPr wrap="square" rtlCol="0">
            <a:spAutoFit/>
          </a:bodyPr>
          <a:lstStyle/>
          <a:p>
            <a:pPr algn="ctr">
              <a:defRPr/>
            </a:pPr>
            <a:r>
              <a:rPr lang="en-US" altLang="zh-CN" sz="9600" b="1" dirty="0">
                <a:solidFill>
                  <a:schemeClr val="accent6"/>
                </a:solidFill>
                <a:latin typeface="Arial" panose="020B0604020202020204" pitchFamily="34" charset="0"/>
                <a:cs typeface="Arial" panose="020B0604020202020204" pitchFamily="34" charset="0"/>
                <a:sym typeface="+mn-lt"/>
              </a:rPr>
              <a:t>CỦNG CỐ</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FA1D4AF3-DDA3-4732-BBCF-4AD4CB043D89}"/>
              </a:ext>
            </a:extLst>
          </p:cNvPr>
          <p:cNvGrpSpPr/>
          <p:nvPr/>
        </p:nvGrpSpPr>
        <p:grpSpPr>
          <a:xfrm>
            <a:off x="1363690" y="4351940"/>
            <a:ext cx="1795638" cy="543268"/>
            <a:chOff x="5128064" y="2256183"/>
            <a:chExt cx="3273083" cy="515155"/>
          </a:xfrm>
        </p:grpSpPr>
        <p:sp>
          <p:nvSpPr>
            <p:cNvPr id="8" name="Pentagon 3">
              <a:extLst>
                <a:ext uri="{FF2B5EF4-FFF2-40B4-BE49-F238E27FC236}">
                  <a16:creationId xmlns:a16="http://schemas.microsoft.com/office/drawing/2014/main" id="{B1A8FCB4-1AC2-40A9-A628-F49BB38566F2}"/>
                </a:ext>
              </a:extLst>
            </p:cNvPr>
            <p:cNvSpPr/>
            <p:nvPr/>
          </p:nvSpPr>
          <p:spPr>
            <a:xfrm>
              <a:off x="5128064" y="2256184"/>
              <a:ext cx="3273083" cy="515154"/>
            </a:xfrm>
            <a:prstGeom prst="homePlat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a:latin typeface="Arial" panose="020B0604020202020204" pitchFamily="34" charset="0"/>
                  <a:cs typeface="Arial" panose="020B0604020202020204" pitchFamily="34" charset="0"/>
                  <a:sym typeface="+mn-lt"/>
                </a:rPr>
                <a:t>A</a:t>
              </a:r>
              <a:endParaRPr lang="en-GB" sz="4000" b="1" dirty="0">
                <a:latin typeface="Arial" panose="020B0604020202020204" pitchFamily="34" charset="0"/>
                <a:cs typeface="Arial" panose="020B0604020202020204" pitchFamily="34" charset="0"/>
                <a:sym typeface="+mn-lt"/>
              </a:endParaRPr>
            </a:p>
          </p:txBody>
        </p:sp>
        <p:sp>
          <p:nvSpPr>
            <p:cNvPr id="9" name="Rectangle 8">
              <a:extLst>
                <a:ext uri="{FF2B5EF4-FFF2-40B4-BE49-F238E27FC236}">
                  <a16:creationId xmlns:a16="http://schemas.microsoft.com/office/drawing/2014/main" id="{632361B5-A39C-47CE-A983-3064072DDADE}"/>
                </a:ext>
              </a:extLst>
            </p:cNvPr>
            <p:cNvSpPr/>
            <p:nvPr/>
          </p:nvSpPr>
          <p:spPr>
            <a:xfrm>
              <a:off x="5128064" y="2256183"/>
              <a:ext cx="464234" cy="515155"/>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grpSp>
        <p:nvGrpSpPr>
          <p:cNvPr id="10" name="Group 9">
            <a:extLst>
              <a:ext uri="{FF2B5EF4-FFF2-40B4-BE49-F238E27FC236}">
                <a16:creationId xmlns:a16="http://schemas.microsoft.com/office/drawing/2014/main" id="{8798ECAB-C6C6-4A83-8BB1-A6F09A73FB01}"/>
              </a:ext>
            </a:extLst>
          </p:cNvPr>
          <p:cNvGrpSpPr/>
          <p:nvPr/>
        </p:nvGrpSpPr>
        <p:grpSpPr>
          <a:xfrm>
            <a:off x="4034644" y="4355272"/>
            <a:ext cx="1795638" cy="543268"/>
            <a:chOff x="5128064" y="3095119"/>
            <a:chExt cx="3273083" cy="515155"/>
          </a:xfrm>
        </p:grpSpPr>
        <p:sp>
          <p:nvSpPr>
            <p:cNvPr id="11" name="Pentagon 5">
              <a:extLst>
                <a:ext uri="{FF2B5EF4-FFF2-40B4-BE49-F238E27FC236}">
                  <a16:creationId xmlns:a16="http://schemas.microsoft.com/office/drawing/2014/main" id="{6A1714EA-705A-4F49-81EE-116811C896CC}"/>
                </a:ext>
              </a:extLst>
            </p:cNvPr>
            <p:cNvSpPr/>
            <p:nvPr/>
          </p:nvSpPr>
          <p:spPr>
            <a:xfrm>
              <a:off x="5128064" y="3095119"/>
              <a:ext cx="3273083" cy="515154"/>
            </a:xfrm>
            <a:prstGeom prst="homePlat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4000" b="1" dirty="0">
                  <a:latin typeface="Arial" panose="020B0604020202020204" pitchFamily="34" charset="0"/>
                  <a:cs typeface="Arial" panose="020B0604020202020204" pitchFamily="34" charset="0"/>
                  <a:sym typeface="+mn-lt"/>
                </a:rPr>
                <a:t>B</a:t>
              </a:r>
              <a:endParaRPr lang="en-GB" sz="4000" b="1" dirty="0">
                <a:latin typeface="Arial" panose="020B0604020202020204" pitchFamily="34" charset="0"/>
                <a:cs typeface="Arial" panose="020B0604020202020204" pitchFamily="34" charset="0"/>
                <a:sym typeface="+mn-lt"/>
              </a:endParaRPr>
            </a:p>
          </p:txBody>
        </p:sp>
        <p:sp>
          <p:nvSpPr>
            <p:cNvPr id="12" name="Rectangle 11">
              <a:extLst>
                <a:ext uri="{FF2B5EF4-FFF2-40B4-BE49-F238E27FC236}">
                  <a16:creationId xmlns:a16="http://schemas.microsoft.com/office/drawing/2014/main" id="{AEB891A5-34E5-4A41-8B7B-C8CDEB858E84}"/>
                </a:ext>
              </a:extLst>
            </p:cNvPr>
            <p:cNvSpPr/>
            <p:nvPr/>
          </p:nvSpPr>
          <p:spPr>
            <a:xfrm>
              <a:off x="5128064" y="3095119"/>
              <a:ext cx="464234" cy="515155"/>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grpSp>
        <p:nvGrpSpPr>
          <p:cNvPr id="13" name="Group 12">
            <a:extLst>
              <a:ext uri="{FF2B5EF4-FFF2-40B4-BE49-F238E27FC236}">
                <a16:creationId xmlns:a16="http://schemas.microsoft.com/office/drawing/2014/main" id="{203A3067-679D-434B-8244-A646D195EAE3}"/>
              </a:ext>
            </a:extLst>
          </p:cNvPr>
          <p:cNvGrpSpPr/>
          <p:nvPr/>
        </p:nvGrpSpPr>
        <p:grpSpPr>
          <a:xfrm>
            <a:off x="6741544" y="4357261"/>
            <a:ext cx="1795638" cy="543268"/>
            <a:chOff x="5128064" y="3934054"/>
            <a:chExt cx="3273083" cy="515155"/>
          </a:xfrm>
        </p:grpSpPr>
        <p:sp>
          <p:nvSpPr>
            <p:cNvPr id="14" name="Pentagon 6">
              <a:extLst>
                <a:ext uri="{FF2B5EF4-FFF2-40B4-BE49-F238E27FC236}">
                  <a16:creationId xmlns:a16="http://schemas.microsoft.com/office/drawing/2014/main" id="{7A8FCDE7-C48F-46A0-9CC4-55589477706B}"/>
                </a:ext>
              </a:extLst>
            </p:cNvPr>
            <p:cNvSpPr/>
            <p:nvPr/>
          </p:nvSpPr>
          <p:spPr>
            <a:xfrm>
              <a:off x="5128064" y="3934054"/>
              <a:ext cx="3273083" cy="515154"/>
            </a:xfrm>
            <a:prstGeom prst="homePlat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4000" b="1" dirty="0">
                  <a:latin typeface="Arial" panose="020B0604020202020204" pitchFamily="34" charset="0"/>
                  <a:cs typeface="Arial" panose="020B0604020202020204" pitchFamily="34" charset="0"/>
                  <a:sym typeface="+mn-lt"/>
                </a:rPr>
                <a:t>C</a:t>
              </a:r>
              <a:endParaRPr lang="en-GB" sz="4000" b="1" dirty="0">
                <a:latin typeface="Arial" panose="020B0604020202020204" pitchFamily="34" charset="0"/>
                <a:cs typeface="Arial" panose="020B0604020202020204" pitchFamily="34" charset="0"/>
                <a:sym typeface="+mn-lt"/>
              </a:endParaRPr>
            </a:p>
          </p:txBody>
        </p:sp>
        <p:sp>
          <p:nvSpPr>
            <p:cNvPr id="15" name="Rectangle 14">
              <a:extLst>
                <a:ext uri="{FF2B5EF4-FFF2-40B4-BE49-F238E27FC236}">
                  <a16:creationId xmlns:a16="http://schemas.microsoft.com/office/drawing/2014/main" id="{519E7E31-E352-4546-9D42-EB6860C36D46}"/>
                </a:ext>
              </a:extLst>
            </p:cNvPr>
            <p:cNvSpPr/>
            <p:nvPr/>
          </p:nvSpPr>
          <p:spPr>
            <a:xfrm>
              <a:off x="5128064" y="3934054"/>
              <a:ext cx="464234" cy="515155"/>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grpSp>
        <p:nvGrpSpPr>
          <p:cNvPr id="16" name="Group 15">
            <a:extLst>
              <a:ext uri="{FF2B5EF4-FFF2-40B4-BE49-F238E27FC236}">
                <a16:creationId xmlns:a16="http://schemas.microsoft.com/office/drawing/2014/main" id="{C192A1ED-1381-4F7B-86B8-9C2DB38DD6BA}"/>
              </a:ext>
            </a:extLst>
          </p:cNvPr>
          <p:cNvGrpSpPr/>
          <p:nvPr/>
        </p:nvGrpSpPr>
        <p:grpSpPr>
          <a:xfrm>
            <a:off x="9327991" y="4347291"/>
            <a:ext cx="1795640" cy="543269"/>
            <a:chOff x="5128064" y="4772988"/>
            <a:chExt cx="3273084" cy="515156"/>
          </a:xfrm>
        </p:grpSpPr>
        <p:sp>
          <p:nvSpPr>
            <p:cNvPr id="17" name="Pentagon 7">
              <a:extLst>
                <a:ext uri="{FF2B5EF4-FFF2-40B4-BE49-F238E27FC236}">
                  <a16:creationId xmlns:a16="http://schemas.microsoft.com/office/drawing/2014/main" id="{1ED0A8D0-EA29-43E8-AD9A-FD8253F6D372}"/>
                </a:ext>
              </a:extLst>
            </p:cNvPr>
            <p:cNvSpPr/>
            <p:nvPr/>
          </p:nvSpPr>
          <p:spPr>
            <a:xfrm>
              <a:off x="5128065" y="4772990"/>
              <a:ext cx="3273083" cy="515154"/>
            </a:xfrm>
            <a:prstGeom prst="homePlat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4000" b="1" dirty="0">
                  <a:latin typeface="Arial" panose="020B0604020202020204" pitchFamily="34" charset="0"/>
                  <a:cs typeface="Arial" panose="020B0604020202020204" pitchFamily="34" charset="0"/>
                  <a:sym typeface="+mn-lt"/>
                </a:rPr>
                <a:t>D</a:t>
              </a:r>
              <a:endParaRPr lang="en-GB" sz="4000" b="1" dirty="0">
                <a:latin typeface="Arial" panose="020B0604020202020204" pitchFamily="34" charset="0"/>
                <a:cs typeface="Arial" panose="020B0604020202020204" pitchFamily="34" charset="0"/>
                <a:sym typeface="+mn-lt"/>
              </a:endParaRPr>
            </a:p>
          </p:txBody>
        </p:sp>
        <p:sp>
          <p:nvSpPr>
            <p:cNvPr id="18" name="Rectangle 17">
              <a:extLst>
                <a:ext uri="{FF2B5EF4-FFF2-40B4-BE49-F238E27FC236}">
                  <a16:creationId xmlns:a16="http://schemas.microsoft.com/office/drawing/2014/main" id="{BA8A1B0A-FEB3-496C-9964-6AAA6E1DC571}"/>
                </a:ext>
              </a:extLst>
            </p:cNvPr>
            <p:cNvSpPr/>
            <p:nvPr/>
          </p:nvSpPr>
          <p:spPr>
            <a:xfrm>
              <a:off x="5128064" y="4772988"/>
              <a:ext cx="464234" cy="515155"/>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sp>
        <p:nvSpPr>
          <p:cNvPr id="19" name="矩形 9">
            <a:extLst>
              <a:ext uri="{FF2B5EF4-FFF2-40B4-BE49-F238E27FC236}">
                <a16:creationId xmlns:a16="http://schemas.microsoft.com/office/drawing/2014/main" id="{D4396E10-2EF3-4237-945E-F787C255F9E0}"/>
              </a:ext>
            </a:extLst>
          </p:cNvPr>
          <p:cNvSpPr/>
          <p:nvPr/>
        </p:nvSpPr>
        <p:spPr>
          <a:xfrm>
            <a:off x="656166" y="310492"/>
            <a:ext cx="10269063" cy="1569660"/>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1: </a:t>
            </a:r>
          </a:p>
          <a:p>
            <a:pPr lvl="0" algn="ctr">
              <a:defRPr/>
            </a:pPr>
            <a:r>
              <a:rPr lang="vi-VN" altLang="zh-CN" sz="3200" b="1" dirty="0">
                <a:latin typeface="Arial" panose="020B0604020202020204" pitchFamily="34" charset="0"/>
                <a:cs typeface="Arial" panose="020B0604020202020204" pitchFamily="34" charset="0"/>
                <a:sym typeface="+mn-lt"/>
              </a:rPr>
              <a:t>Cho các nguyên từ được kí hiệu bởi các chữ cái và số proton trong mỗi nguyên tử như sau:</a:t>
            </a:r>
            <a:endParaRPr lang="en-US" altLang="zh-CN" sz="2400" b="1" dirty="0">
              <a:latin typeface="Arial" panose="020B0604020202020204" pitchFamily="34" charset="0"/>
              <a:cs typeface="Arial" panose="020B0604020202020204" pitchFamily="34" charset="0"/>
              <a:sym typeface="+mn-lt"/>
            </a:endParaRPr>
          </a:p>
        </p:txBody>
      </p:sp>
      <p:graphicFrame>
        <p:nvGraphicFramePr>
          <p:cNvPr id="20" name="Table 11">
            <a:extLst>
              <a:ext uri="{FF2B5EF4-FFF2-40B4-BE49-F238E27FC236}">
                <a16:creationId xmlns:a16="http://schemas.microsoft.com/office/drawing/2014/main" id="{B7181367-9E6F-4803-8A69-418FE47760DE}"/>
              </a:ext>
            </a:extLst>
          </p:cNvPr>
          <p:cNvGraphicFramePr>
            <a:graphicFrameLocks noGrp="1"/>
          </p:cNvGraphicFramePr>
          <p:nvPr/>
        </p:nvGraphicFramePr>
        <p:xfrm>
          <a:off x="656166" y="2004500"/>
          <a:ext cx="10660012" cy="1158240"/>
        </p:xfrm>
        <a:graphic>
          <a:graphicData uri="http://schemas.openxmlformats.org/drawingml/2006/table">
            <a:tbl>
              <a:tblPr firstRow="1" bandRow="1">
                <a:tableStyleId>{93296810-A885-4BE3-A3E7-6D5BEEA58F35}</a:tableStyleId>
              </a:tblPr>
              <a:tblGrid>
                <a:gridCol w="1869528">
                  <a:extLst>
                    <a:ext uri="{9D8B030D-6E8A-4147-A177-3AD203B41FA5}">
                      <a16:colId xmlns:a16="http://schemas.microsoft.com/office/drawing/2014/main" val="3172513471"/>
                    </a:ext>
                  </a:extLst>
                </a:gridCol>
                <a:gridCol w="1519311">
                  <a:extLst>
                    <a:ext uri="{9D8B030D-6E8A-4147-A177-3AD203B41FA5}">
                      <a16:colId xmlns:a16="http://schemas.microsoft.com/office/drawing/2014/main" val="988223498"/>
                    </a:ext>
                  </a:extLst>
                </a:gridCol>
                <a:gridCol w="1392701">
                  <a:extLst>
                    <a:ext uri="{9D8B030D-6E8A-4147-A177-3AD203B41FA5}">
                      <a16:colId xmlns:a16="http://schemas.microsoft.com/office/drawing/2014/main" val="3838841231"/>
                    </a:ext>
                  </a:extLst>
                </a:gridCol>
                <a:gridCol w="1603717">
                  <a:extLst>
                    <a:ext uri="{9D8B030D-6E8A-4147-A177-3AD203B41FA5}">
                      <a16:colId xmlns:a16="http://schemas.microsoft.com/office/drawing/2014/main" val="3487696276"/>
                    </a:ext>
                  </a:extLst>
                </a:gridCol>
                <a:gridCol w="1631852">
                  <a:extLst>
                    <a:ext uri="{9D8B030D-6E8A-4147-A177-3AD203B41FA5}">
                      <a16:colId xmlns:a16="http://schemas.microsoft.com/office/drawing/2014/main" val="417308312"/>
                    </a:ext>
                  </a:extLst>
                </a:gridCol>
                <a:gridCol w="1378634">
                  <a:extLst>
                    <a:ext uri="{9D8B030D-6E8A-4147-A177-3AD203B41FA5}">
                      <a16:colId xmlns:a16="http://schemas.microsoft.com/office/drawing/2014/main" val="4110073386"/>
                    </a:ext>
                  </a:extLst>
                </a:gridCol>
                <a:gridCol w="1264269">
                  <a:extLst>
                    <a:ext uri="{9D8B030D-6E8A-4147-A177-3AD203B41FA5}">
                      <a16:colId xmlns:a16="http://schemas.microsoft.com/office/drawing/2014/main" val="61492722"/>
                    </a:ext>
                  </a:extLst>
                </a:gridCol>
              </a:tblGrid>
              <a:tr h="370840">
                <a:tc>
                  <a:txBody>
                    <a:bodyPr/>
                    <a:lstStyle/>
                    <a:p>
                      <a:r>
                        <a:rPr lang="vi-VN" sz="2400" dirty="0">
                          <a:latin typeface="Arial" panose="020B0604020202020204" pitchFamily="34" charset="0"/>
                          <a:cs typeface="Arial" panose="020B0604020202020204" pitchFamily="34" charset="0"/>
                        </a:rPr>
                        <a:t>Nguyên tử</a:t>
                      </a:r>
                    </a:p>
                  </a:txBody>
                  <a:tcPr/>
                </a:tc>
                <a:tc>
                  <a:txBody>
                    <a:bodyPr/>
                    <a:lstStyle/>
                    <a:p>
                      <a:r>
                        <a:rPr lang="vi-VN" sz="3200" dirty="0">
                          <a:latin typeface="Arial" panose="020B0604020202020204" pitchFamily="34" charset="0"/>
                          <a:cs typeface="Arial" panose="020B0604020202020204" pitchFamily="34" charset="0"/>
                        </a:rPr>
                        <a:t>X</a:t>
                      </a:r>
                    </a:p>
                  </a:txBody>
                  <a:tcPr/>
                </a:tc>
                <a:tc>
                  <a:txBody>
                    <a:bodyPr/>
                    <a:lstStyle/>
                    <a:p>
                      <a:r>
                        <a:rPr lang="vi-VN" sz="3200" dirty="0">
                          <a:latin typeface="Arial" panose="020B0604020202020204" pitchFamily="34" charset="0"/>
                          <a:cs typeface="Arial" panose="020B0604020202020204" pitchFamily="34" charset="0"/>
                        </a:rPr>
                        <a:t>Y</a:t>
                      </a:r>
                    </a:p>
                  </a:txBody>
                  <a:tcPr/>
                </a:tc>
                <a:tc>
                  <a:txBody>
                    <a:bodyPr/>
                    <a:lstStyle/>
                    <a:p>
                      <a:r>
                        <a:rPr lang="vi-VN" sz="3200" dirty="0">
                          <a:latin typeface="Arial" panose="020B0604020202020204" pitchFamily="34" charset="0"/>
                          <a:cs typeface="Arial" panose="020B0604020202020204" pitchFamily="34" charset="0"/>
                        </a:rPr>
                        <a:t>Z</a:t>
                      </a:r>
                    </a:p>
                  </a:txBody>
                  <a:tcPr/>
                </a:tc>
                <a:tc>
                  <a:txBody>
                    <a:bodyPr/>
                    <a:lstStyle/>
                    <a:p>
                      <a:r>
                        <a:rPr lang="vi-VN" sz="3200" dirty="0">
                          <a:latin typeface="Arial" panose="020B0604020202020204" pitchFamily="34" charset="0"/>
                          <a:cs typeface="Arial" panose="020B0604020202020204" pitchFamily="34" charset="0"/>
                        </a:rPr>
                        <a:t>R</a:t>
                      </a:r>
                    </a:p>
                  </a:txBody>
                  <a:tcPr/>
                </a:tc>
                <a:tc>
                  <a:txBody>
                    <a:bodyPr/>
                    <a:lstStyle/>
                    <a:p>
                      <a:r>
                        <a:rPr lang="vi-VN" sz="3200" dirty="0">
                          <a:latin typeface="Arial" panose="020B0604020202020204" pitchFamily="34" charset="0"/>
                          <a:cs typeface="Arial" panose="020B0604020202020204" pitchFamily="34" charset="0"/>
                        </a:rPr>
                        <a:t>E</a:t>
                      </a:r>
                    </a:p>
                  </a:txBody>
                  <a:tcPr/>
                </a:tc>
                <a:tc>
                  <a:txBody>
                    <a:bodyPr/>
                    <a:lstStyle/>
                    <a:p>
                      <a:r>
                        <a:rPr lang="vi-VN" sz="3200" dirty="0">
                          <a:latin typeface="Arial" panose="020B0604020202020204" pitchFamily="34" charset="0"/>
                          <a:cs typeface="Arial" panose="020B0604020202020204" pitchFamily="34" charset="0"/>
                        </a:rPr>
                        <a:t>Q</a:t>
                      </a:r>
                    </a:p>
                  </a:txBody>
                  <a:tcPr/>
                </a:tc>
                <a:extLst>
                  <a:ext uri="{0D108BD9-81ED-4DB2-BD59-A6C34878D82A}">
                    <a16:rowId xmlns:a16="http://schemas.microsoft.com/office/drawing/2014/main" val="1383555281"/>
                  </a:ext>
                </a:extLst>
              </a:tr>
              <a:tr h="370840">
                <a:tc>
                  <a:txBody>
                    <a:bodyPr/>
                    <a:lstStyle/>
                    <a:p>
                      <a:r>
                        <a:rPr lang="vi-VN" sz="2400" dirty="0">
                          <a:latin typeface="Arial" panose="020B0604020202020204" pitchFamily="34" charset="0"/>
                          <a:cs typeface="Arial" panose="020B0604020202020204" pitchFamily="34" charset="0"/>
                        </a:rPr>
                        <a:t>Số proton</a:t>
                      </a:r>
                    </a:p>
                  </a:txBody>
                  <a:tcPr/>
                </a:tc>
                <a:tc>
                  <a:txBody>
                    <a:bodyPr/>
                    <a:lstStyle/>
                    <a:p>
                      <a:r>
                        <a:rPr lang="vi-VN" sz="3200" dirty="0">
                          <a:latin typeface="Arial" panose="020B0604020202020204" pitchFamily="34" charset="0"/>
                          <a:cs typeface="Arial" panose="020B0604020202020204" pitchFamily="34" charset="0"/>
                        </a:rPr>
                        <a:t>5</a:t>
                      </a:r>
                    </a:p>
                  </a:txBody>
                  <a:tcPr/>
                </a:tc>
                <a:tc>
                  <a:txBody>
                    <a:bodyPr/>
                    <a:lstStyle/>
                    <a:p>
                      <a:r>
                        <a:rPr lang="vi-VN" sz="3200" dirty="0">
                          <a:latin typeface="Arial" panose="020B0604020202020204" pitchFamily="34" charset="0"/>
                          <a:cs typeface="Arial" panose="020B0604020202020204" pitchFamily="34" charset="0"/>
                        </a:rPr>
                        <a:t>8</a:t>
                      </a:r>
                    </a:p>
                  </a:txBody>
                  <a:tcPr/>
                </a:tc>
                <a:tc>
                  <a:txBody>
                    <a:bodyPr/>
                    <a:lstStyle/>
                    <a:p>
                      <a:r>
                        <a:rPr lang="vi-VN" sz="3200" dirty="0">
                          <a:latin typeface="Arial" panose="020B0604020202020204" pitchFamily="34" charset="0"/>
                          <a:cs typeface="Arial" panose="020B0604020202020204" pitchFamily="34" charset="0"/>
                        </a:rPr>
                        <a:t>17</a:t>
                      </a:r>
                    </a:p>
                  </a:txBody>
                  <a:tcPr/>
                </a:tc>
                <a:tc>
                  <a:txBody>
                    <a:bodyPr/>
                    <a:lstStyle/>
                    <a:p>
                      <a:r>
                        <a:rPr lang="vi-VN" sz="3200" dirty="0">
                          <a:latin typeface="Arial" panose="020B0604020202020204" pitchFamily="34" charset="0"/>
                          <a:cs typeface="Arial" panose="020B0604020202020204" pitchFamily="34" charset="0"/>
                        </a:rPr>
                        <a:t>6</a:t>
                      </a:r>
                    </a:p>
                  </a:txBody>
                  <a:tcPr/>
                </a:tc>
                <a:tc>
                  <a:txBody>
                    <a:bodyPr/>
                    <a:lstStyle/>
                    <a:p>
                      <a:r>
                        <a:rPr lang="vi-VN" sz="3200" dirty="0">
                          <a:latin typeface="Arial" panose="020B0604020202020204" pitchFamily="34" charset="0"/>
                          <a:cs typeface="Arial" panose="020B0604020202020204" pitchFamily="34" charset="0"/>
                        </a:rPr>
                        <a:t>9</a:t>
                      </a:r>
                    </a:p>
                  </a:txBody>
                  <a:tcPr/>
                </a:tc>
                <a:tc>
                  <a:txBody>
                    <a:bodyPr/>
                    <a:lstStyle/>
                    <a:p>
                      <a:r>
                        <a:rPr lang="vi-VN" sz="3200" dirty="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1146313383"/>
                  </a:ext>
                </a:extLst>
              </a:tr>
            </a:tbl>
          </a:graphicData>
        </a:graphic>
      </p:graphicFrame>
      <p:sp>
        <p:nvSpPr>
          <p:cNvPr id="21" name="矩形 9">
            <a:extLst>
              <a:ext uri="{FF2B5EF4-FFF2-40B4-BE49-F238E27FC236}">
                <a16:creationId xmlns:a16="http://schemas.microsoft.com/office/drawing/2014/main" id="{D85BDF9E-81F0-4660-BFDB-2D8B18737670}"/>
              </a:ext>
            </a:extLst>
          </p:cNvPr>
          <p:cNvSpPr/>
          <p:nvPr/>
        </p:nvSpPr>
        <p:spPr>
          <a:xfrm>
            <a:off x="666746" y="3493390"/>
            <a:ext cx="10660012" cy="584775"/>
          </a:xfrm>
          <a:prstGeom prst="rect">
            <a:avLst/>
          </a:prstGeom>
        </p:spPr>
        <p:txBody>
          <a:bodyPr wrap="square">
            <a:spAutoFit/>
          </a:bodyPr>
          <a:lstStyle/>
          <a:p>
            <a:pPr lvl="0" algn="just">
              <a:defRPr/>
            </a:pPr>
            <a:r>
              <a:rPr lang="vi-VN" altLang="zh-CN" sz="3200" b="1" dirty="0">
                <a:latin typeface="Arial" panose="020B0604020202020204" pitchFamily="34" charset="0"/>
                <a:cs typeface="Arial" panose="020B0604020202020204" pitchFamily="34" charset="0"/>
                <a:sym typeface="+mn-lt"/>
              </a:rPr>
              <a:t>Các nguyên tử thuộc cùng một nguyên tố hoá học là:</a:t>
            </a:r>
            <a:endParaRPr lang="en-US" altLang="zh-CN" sz="2400" b="1" dirty="0">
              <a:latin typeface="Arial" panose="020B0604020202020204" pitchFamily="34" charset="0"/>
              <a:cs typeface="Arial" panose="020B0604020202020204" pitchFamily="34" charset="0"/>
              <a:sym typeface="+mn-lt"/>
            </a:endParaRPr>
          </a:p>
        </p:txBody>
      </p:sp>
      <p:sp>
        <p:nvSpPr>
          <p:cNvPr id="22" name="文本框 17">
            <a:extLst>
              <a:ext uri="{FF2B5EF4-FFF2-40B4-BE49-F238E27FC236}">
                <a16:creationId xmlns:a16="http://schemas.microsoft.com/office/drawing/2014/main" id="{15FD902D-A887-460A-9158-86C667585E8D}"/>
              </a:ext>
            </a:extLst>
          </p:cNvPr>
          <p:cNvSpPr txBox="1"/>
          <p:nvPr/>
        </p:nvSpPr>
        <p:spPr>
          <a:xfrm>
            <a:off x="1641678" y="5128832"/>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X, Y</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23" name="文本框 18">
            <a:extLst>
              <a:ext uri="{FF2B5EF4-FFF2-40B4-BE49-F238E27FC236}">
                <a16:creationId xmlns:a16="http://schemas.microsoft.com/office/drawing/2014/main" id="{A8AB26DD-74EC-4537-A870-8265953AC5BC}"/>
              </a:ext>
            </a:extLst>
          </p:cNvPr>
          <p:cNvSpPr txBox="1"/>
          <p:nvPr/>
        </p:nvSpPr>
        <p:spPr>
          <a:xfrm>
            <a:off x="4305829" y="5001760"/>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Z, Q</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24" name="文本框 19">
            <a:extLst>
              <a:ext uri="{FF2B5EF4-FFF2-40B4-BE49-F238E27FC236}">
                <a16:creationId xmlns:a16="http://schemas.microsoft.com/office/drawing/2014/main" id="{B2B065BE-435F-46AE-9E0F-0924DD0D98FB}"/>
              </a:ext>
            </a:extLst>
          </p:cNvPr>
          <p:cNvSpPr txBox="1"/>
          <p:nvPr/>
        </p:nvSpPr>
        <p:spPr>
          <a:xfrm>
            <a:off x="7049766" y="4981840"/>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R, E</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25" name="文本框 18">
            <a:extLst>
              <a:ext uri="{FF2B5EF4-FFF2-40B4-BE49-F238E27FC236}">
                <a16:creationId xmlns:a16="http://schemas.microsoft.com/office/drawing/2014/main" id="{DE79ADED-A19A-4263-B09D-EABD74034D1B}"/>
              </a:ext>
            </a:extLst>
          </p:cNvPr>
          <p:cNvSpPr txBox="1"/>
          <p:nvPr/>
        </p:nvSpPr>
        <p:spPr>
          <a:xfrm>
            <a:off x="9744112" y="4949645"/>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Y, E</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pic>
        <p:nvPicPr>
          <p:cNvPr id="26" name="Picture 25">
            <a:extLst>
              <a:ext uri="{FF2B5EF4-FFF2-40B4-BE49-F238E27FC236}">
                <a16:creationId xmlns:a16="http://schemas.microsoft.com/office/drawing/2014/main" id="{007C1E6E-3300-4E72-A85C-00FFFB26D6DF}"/>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4308664" y="5677772"/>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0126972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ppt_x"/>
                                          </p:val>
                                        </p:tav>
                                        <p:tav tm="100000">
                                          <p:val>
                                            <p:strVal val="#ppt_x"/>
                                          </p:val>
                                        </p:tav>
                                      </p:tavLst>
                                    </p:anim>
                                    <p:anim calcmode="lin" valueType="num">
                                      <p:cBhvr additive="base">
                                        <p:cTn id="23" dur="75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ppt_x"/>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750" fill="hold"/>
                                        <p:tgtEl>
                                          <p:spTgt spid="25"/>
                                        </p:tgtEl>
                                        <p:attrNameLst>
                                          <p:attrName>ppt_x</p:attrName>
                                        </p:attrNameLst>
                                      </p:cBhvr>
                                      <p:tavLst>
                                        <p:tav tm="0">
                                          <p:val>
                                            <p:strVal val="#ppt_x"/>
                                          </p:val>
                                        </p:tav>
                                        <p:tav tm="100000">
                                          <p:val>
                                            <p:strVal val="#ppt_x"/>
                                          </p:val>
                                        </p:tav>
                                      </p:tavLst>
                                    </p:anim>
                                    <p:anim calcmode="lin" valueType="num">
                                      <p:cBhvr additive="base">
                                        <p:cTn id="35"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250" fill="hold"/>
                                        <p:tgtEl>
                                          <p:spTgt spid="26"/>
                                        </p:tgtEl>
                                        <p:attrNameLst>
                                          <p:attrName>ppt_w</p:attrName>
                                        </p:attrNameLst>
                                      </p:cBhvr>
                                      <p:tavLst>
                                        <p:tav tm="0">
                                          <p:val>
                                            <p:strVal val="4*#ppt_w"/>
                                          </p:val>
                                        </p:tav>
                                        <p:tav tm="100000">
                                          <p:val>
                                            <p:strVal val="#ppt_w"/>
                                          </p:val>
                                        </p:tav>
                                      </p:tavLst>
                                    </p:anim>
                                    <p:anim calcmode="lin" valueType="num">
                                      <p:cBhvr>
                                        <p:cTn id="41"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1C6DB0E4-62B0-455F-9ECD-7CC4E673FFB6}"/>
              </a:ext>
            </a:extLst>
          </p:cNvPr>
          <p:cNvGrpSpPr/>
          <p:nvPr/>
        </p:nvGrpSpPr>
        <p:grpSpPr>
          <a:xfrm>
            <a:off x="466790" y="1662567"/>
            <a:ext cx="10601230" cy="4639424"/>
            <a:chOff x="1100786" y="1551735"/>
            <a:chExt cx="10052640" cy="4399344"/>
          </a:xfrm>
        </p:grpSpPr>
        <p:sp>
          <p:nvSpPr>
            <p:cNvPr id="8" name="Freeform 21">
              <a:extLst>
                <a:ext uri="{FF2B5EF4-FFF2-40B4-BE49-F238E27FC236}">
                  <a16:creationId xmlns:a16="http://schemas.microsoft.com/office/drawing/2014/main" id="{B80002B5-48AC-4F45-ACC1-E21CD7B22EAB}"/>
                </a:ext>
              </a:extLst>
            </p:cNvPr>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sp>
          <p:nvSpPr>
            <p:cNvPr id="9" name="Rounded Rectangle 4">
              <a:extLst>
                <a:ext uri="{FF2B5EF4-FFF2-40B4-BE49-F238E27FC236}">
                  <a16:creationId xmlns:a16="http://schemas.microsoft.com/office/drawing/2014/main" id="{3504076C-FB97-4A6E-A0CD-05EF71EE7CBD}"/>
                </a:ext>
              </a:extLst>
            </p:cNvPr>
            <p:cNvSpPr/>
            <p:nvPr/>
          </p:nvSpPr>
          <p:spPr>
            <a:xfrm rot="19805282">
              <a:off x="1100786" y="3962064"/>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sp>
          <p:nvSpPr>
            <p:cNvPr id="10" name="Rounded Rectangle 17">
              <a:extLst>
                <a:ext uri="{FF2B5EF4-FFF2-40B4-BE49-F238E27FC236}">
                  <a16:creationId xmlns:a16="http://schemas.microsoft.com/office/drawing/2014/main" id="{E83F510D-BBFF-4FD3-A21C-D5CC81AEC155}"/>
                </a:ext>
              </a:extLst>
            </p:cNvPr>
            <p:cNvSpPr/>
            <p:nvPr/>
          </p:nvSpPr>
          <p:spPr>
            <a:xfrm rot="19805282">
              <a:off x="2976655" y="2907046"/>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A</a:t>
              </a:r>
            </a:p>
          </p:txBody>
        </p:sp>
        <p:sp>
          <p:nvSpPr>
            <p:cNvPr id="11" name="Rounded Rectangle 18">
              <a:extLst>
                <a:ext uri="{FF2B5EF4-FFF2-40B4-BE49-F238E27FC236}">
                  <a16:creationId xmlns:a16="http://schemas.microsoft.com/office/drawing/2014/main" id="{84CCEAB8-B864-4919-B04E-E7B65EA85E7F}"/>
                </a:ext>
              </a:extLst>
            </p:cNvPr>
            <p:cNvSpPr/>
            <p:nvPr/>
          </p:nvSpPr>
          <p:spPr>
            <a:xfrm rot="19805282">
              <a:off x="4856481" y="3966200"/>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B</a:t>
              </a:r>
            </a:p>
          </p:txBody>
        </p:sp>
        <p:sp>
          <p:nvSpPr>
            <p:cNvPr id="12" name="Rounded Rectangle 19">
              <a:extLst>
                <a:ext uri="{FF2B5EF4-FFF2-40B4-BE49-F238E27FC236}">
                  <a16:creationId xmlns:a16="http://schemas.microsoft.com/office/drawing/2014/main" id="{C19E07F6-3CD5-4F48-868F-CB1F407646A9}"/>
                </a:ext>
              </a:extLst>
            </p:cNvPr>
            <p:cNvSpPr/>
            <p:nvPr/>
          </p:nvSpPr>
          <p:spPr>
            <a:xfrm rot="19805282">
              <a:off x="6750373" y="2907049"/>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C</a:t>
              </a:r>
            </a:p>
          </p:txBody>
        </p:sp>
        <p:sp>
          <p:nvSpPr>
            <p:cNvPr id="13" name="Rounded Rectangle 20">
              <a:extLst>
                <a:ext uri="{FF2B5EF4-FFF2-40B4-BE49-F238E27FC236}">
                  <a16:creationId xmlns:a16="http://schemas.microsoft.com/office/drawing/2014/main" id="{3899CE50-62B7-487F-909C-65B7189402C0}"/>
                </a:ext>
              </a:extLst>
            </p:cNvPr>
            <p:cNvSpPr/>
            <p:nvPr/>
          </p:nvSpPr>
          <p:spPr>
            <a:xfrm rot="19805282">
              <a:off x="10518517" y="2907047"/>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sp>
          <p:nvSpPr>
            <p:cNvPr id="14" name="Rounded Rectangle 22">
              <a:extLst>
                <a:ext uri="{FF2B5EF4-FFF2-40B4-BE49-F238E27FC236}">
                  <a16:creationId xmlns:a16="http://schemas.microsoft.com/office/drawing/2014/main" id="{B03A043E-5DE1-4680-BD48-C0B3162ADA37}"/>
                </a:ext>
              </a:extLst>
            </p:cNvPr>
            <p:cNvSpPr/>
            <p:nvPr/>
          </p:nvSpPr>
          <p:spPr>
            <a:xfrm rot="19805282">
              <a:off x="8614859" y="3962065"/>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D</a:t>
              </a:r>
            </a:p>
          </p:txBody>
        </p:sp>
      </p:grpSp>
      <p:sp>
        <p:nvSpPr>
          <p:cNvPr id="15" name="矩形 11">
            <a:extLst>
              <a:ext uri="{FF2B5EF4-FFF2-40B4-BE49-F238E27FC236}">
                <a16:creationId xmlns:a16="http://schemas.microsoft.com/office/drawing/2014/main" id="{BB0AD403-3B4A-4B0A-AE97-DA8847A608D5}"/>
              </a:ext>
            </a:extLst>
          </p:cNvPr>
          <p:cNvSpPr/>
          <p:nvPr/>
        </p:nvSpPr>
        <p:spPr>
          <a:xfrm>
            <a:off x="1976660" y="4657768"/>
            <a:ext cx="1606292" cy="584775"/>
          </a:xfrm>
          <a:prstGeom prst="rect">
            <a:avLst/>
          </a:prstGeom>
          <a:solidFill>
            <a:srgbClr val="FFFFCC"/>
          </a:solidFill>
        </p:spPr>
        <p:txBody>
          <a:bodyPr wrap="square">
            <a:spAutoFit/>
          </a:bodyPr>
          <a:lstStyle/>
          <a:p>
            <a:pPr marL="0" marR="0" lvl="0" indent="0" algn="ctr" defTabSz="914309" rtl="0" eaLnBrk="1" fontAlgn="auto" latinLnBrk="0" hangingPunct="1">
              <a:spcBef>
                <a:spcPct val="0"/>
              </a:spcBef>
              <a:spcAft>
                <a:spcPts val="0"/>
              </a:spcAft>
              <a:buClrTx/>
              <a:buSzTx/>
              <a:buFontTx/>
              <a:buNone/>
              <a:tabLst/>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CL</a:t>
            </a:r>
            <a:endParaRPr kumimoji="0" lang="zh-CN" altLang="en-US"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16" name="矩形 15">
            <a:extLst>
              <a:ext uri="{FF2B5EF4-FFF2-40B4-BE49-F238E27FC236}">
                <a16:creationId xmlns:a16="http://schemas.microsoft.com/office/drawing/2014/main" id="{0E657DDC-1BA7-42C3-94B9-2A0F3CF543A0}"/>
              </a:ext>
            </a:extLst>
          </p:cNvPr>
          <p:cNvSpPr/>
          <p:nvPr/>
        </p:nvSpPr>
        <p:spPr>
          <a:xfrm>
            <a:off x="4035613" y="2869468"/>
            <a:ext cx="1606291" cy="584775"/>
          </a:xfrm>
          <a:prstGeom prst="rect">
            <a:avLst/>
          </a:prstGeom>
          <a:solidFill>
            <a:srgbClr val="FFFFCC"/>
          </a:solidFill>
        </p:spPr>
        <p:txBody>
          <a:bodyPr wrap="square">
            <a:spAutoFit/>
          </a:bodyPr>
          <a:lstStyle/>
          <a:p>
            <a:pPr algn="ctr" defTabSz="914309">
              <a:spcBef>
                <a:spcPct val="0"/>
              </a:spcBef>
            </a:pP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cl</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7" name="矩形 19">
            <a:extLst>
              <a:ext uri="{FF2B5EF4-FFF2-40B4-BE49-F238E27FC236}">
                <a16:creationId xmlns:a16="http://schemas.microsoft.com/office/drawing/2014/main" id="{DEDF3A01-6B2F-41C2-A47E-A8DF1C2CB355}"/>
              </a:ext>
            </a:extLst>
          </p:cNvPr>
          <p:cNvSpPr/>
          <p:nvPr/>
        </p:nvSpPr>
        <p:spPr>
          <a:xfrm>
            <a:off x="5940812" y="4556034"/>
            <a:ext cx="1606291" cy="584775"/>
          </a:xfrm>
          <a:prstGeom prst="rect">
            <a:avLst/>
          </a:prstGeom>
          <a:solidFill>
            <a:srgbClr val="FFFFCC"/>
          </a:solidFill>
        </p:spPr>
        <p:txBody>
          <a:bodyPr wrap="square">
            <a:spAutoFit/>
          </a:bodyPr>
          <a:lstStyle/>
          <a:p>
            <a:pPr algn="ctr" defTabSz="914309">
              <a:spcBef>
                <a:spcPct val="0"/>
              </a:spcBef>
            </a:pP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cL</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8" name="矩形 23">
            <a:extLst>
              <a:ext uri="{FF2B5EF4-FFF2-40B4-BE49-F238E27FC236}">
                <a16:creationId xmlns:a16="http://schemas.microsoft.com/office/drawing/2014/main" id="{80AC2F16-109C-481C-8381-324B7638F125}"/>
              </a:ext>
            </a:extLst>
          </p:cNvPr>
          <p:cNvSpPr/>
          <p:nvPr/>
        </p:nvSpPr>
        <p:spPr>
          <a:xfrm>
            <a:off x="8061853" y="2895241"/>
            <a:ext cx="1679879" cy="584775"/>
          </a:xfrm>
          <a:prstGeom prst="rect">
            <a:avLst/>
          </a:prstGeom>
          <a:solidFill>
            <a:srgbClr val="FFFFCC"/>
          </a:solidFill>
        </p:spPr>
        <p:txBody>
          <a:bodyPr wrap="square">
            <a:spAutoFit/>
          </a:bodyPr>
          <a:lstStyle/>
          <a:p>
            <a:pPr algn="ctr" defTabSz="914309">
              <a:spcBef>
                <a:spcPct val="0"/>
              </a:spcBef>
            </a:pP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Cl</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9" name="矩形 9">
            <a:extLst>
              <a:ext uri="{FF2B5EF4-FFF2-40B4-BE49-F238E27FC236}">
                <a16:creationId xmlns:a16="http://schemas.microsoft.com/office/drawing/2014/main" id="{DDD9F638-2B19-4F8A-BCF4-1D53A412E132}"/>
              </a:ext>
            </a:extLst>
          </p:cNvPr>
          <p:cNvSpPr/>
          <p:nvPr/>
        </p:nvSpPr>
        <p:spPr>
          <a:xfrm>
            <a:off x="968792" y="541110"/>
            <a:ext cx="9944040"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2: </a:t>
            </a:r>
          </a:p>
          <a:p>
            <a:pPr lvl="0" algn="ctr">
              <a:defRPr/>
            </a:pPr>
            <a:r>
              <a:rPr lang="vi-VN" altLang="zh-CN" sz="3600" b="1" dirty="0">
                <a:latin typeface="Arial" panose="020B0604020202020204" pitchFamily="34" charset="0"/>
                <a:cs typeface="Arial" panose="020B0604020202020204" pitchFamily="34" charset="0"/>
                <a:sym typeface="+mn-lt"/>
              </a:rPr>
              <a:t>Kí hiệu hoá học của nguyên tố chlorine là</a:t>
            </a:r>
            <a:endParaRPr lang="en-US" altLang="zh-CN" sz="2800" b="1" dirty="0">
              <a:latin typeface="Arial" panose="020B0604020202020204" pitchFamily="34" charset="0"/>
              <a:cs typeface="Arial" panose="020B0604020202020204" pitchFamily="34" charset="0"/>
              <a:sym typeface="+mn-lt"/>
            </a:endParaRPr>
          </a:p>
        </p:txBody>
      </p:sp>
      <p:pic>
        <p:nvPicPr>
          <p:cNvPr id="20" name="Picture 19">
            <a:extLst>
              <a:ext uri="{FF2B5EF4-FFF2-40B4-BE49-F238E27FC236}">
                <a16:creationId xmlns:a16="http://schemas.microsoft.com/office/drawing/2014/main" id="{791145EA-0BCD-422D-806B-5D7474F5A4BB}"/>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324476" y="2414785"/>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7139420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strVal val="4*#ppt_w"/>
                                          </p:val>
                                        </p:tav>
                                        <p:tav tm="100000">
                                          <p:val>
                                            <p:strVal val="#ppt_w"/>
                                          </p:val>
                                        </p:tav>
                                      </p:tavLst>
                                    </p:anim>
                                    <p:anim calcmode="lin" valueType="num">
                                      <p:cBhvr>
                                        <p:cTn id="25"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Oval 6">
            <a:extLst>
              <a:ext uri="{FF2B5EF4-FFF2-40B4-BE49-F238E27FC236}">
                <a16:creationId xmlns:a16="http://schemas.microsoft.com/office/drawing/2014/main" id="{90C38380-F511-4D28-A590-EC5DD635229C}"/>
              </a:ext>
            </a:extLst>
          </p:cNvPr>
          <p:cNvSpPr>
            <a:spLocks noChangeAspect="1"/>
          </p:cNvSpPr>
          <p:nvPr/>
        </p:nvSpPr>
        <p:spPr>
          <a:xfrm>
            <a:off x="1241702" y="4956314"/>
            <a:ext cx="883377" cy="858086"/>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D</a:t>
            </a:r>
            <a:endParaRPr lang="en-US" sz="4000" b="1" dirty="0">
              <a:solidFill>
                <a:schemeClr val="bg1"/>
              </a:solidFill>
              <a:cs typeface="+mn-ea"/>
              <a:sym typeface="+mn-lt"/>
            </a:endParaRPr>
          </a:p>
        </p:txBody>
      </p:sp>
      <p:sp>
        <p:nvSpPr>
          <p:cNvPr id="8" name="Oval 7">
            <a:extLst>
              <a:ext uri="{FF2B5EF4-FFF2-40B4-BE49-F238E27FC236}">
                <a16:creationId xmlns:a16="http://schemas.microsoft.com/office/drawing/2014/main" id="{53726222-F728-4C24-8EE7-10E03FFC4B9C}"/>
              </a:ext>
            </a:extLst>
          </p:cNvPr>
          <p:cNvSpPr>
            <a:spLocks noChangeAspect="1"/>
          </p:cNvSpPr>
          <p:nvPr/>
        </p:nvSpPr>
        <p:spPr>
          <a:xfrm>
            <a:off x="1315276" y="3738287"/>
            <a:ext cx="883377" cy="858086"/>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C</a:t>
            </a:r>
            <a:endParaRPr lang="en-US" sz="4000" b="1" dirty="0">
              <a:solidFill>
                <a:schemeClr val="bg1"/>
              </a:solidFill>
              <a:cs typeface="+mn-ea"/>
              <a:sym typeface="+mn-lt"/>
            </a:endParaRPr>
          </a:p>
        </p:txBody>
      </p:sp>
      <p:sp>
        <p:nvSpPr>
          <p:cNvPr id="9" name="Oval 8">
            <a:extLst>
              <a:ext uri="{FF2B5EF4-FFF2-40B4-BE49-F238E27FC236}">
                <a16:creationId xmlns:a16="http://schemas.microsoft.com/office/drawing/2014/main" id="{36D086B5-18FE-487A-8ACD-BAEACF05F12C}"/>
              </a:ext>
            </a:extLst>
          </p:cNvPr>
          <p:cNvSpPr>
            <a:spLocks noChangeAspect="1"/>
          </p:cNvSpPr>
          <p:nvPr/>
        </p:nvSpPr>
        <p:spPr>
          <a:xfrm>
            <a:off x="1270970" y="1480633"/>
            <a:ext cx="883377" cy="858086"/>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A</a:t>
            </a:r>
            <a:endParaRPr lang="en-US" sz="4000" b="1" dirty="0">
              <a:solidFill>
                <a:schemeClr val="bg1"/>
              </a:solidFill>
              <a:cs typeface="+mn-ea"/>
              <a:sym typeface="+mn-lt"/>
            </a:endParaRPr>
          </a:p>
        </p:txBody>
      </p:sp>
      <p:sp>
        <p:nvSpPr>
          <p:cNvPr id="10" name="Oval 9">
            <a:extLst>
              <a:ext uri="{FF2B5EF4-FFF2-40B4-BE49-F238E27FC236}">
                <a16:creationId xmlns:a16="http://schemas.microsoft.com/office/drawing/2014/main" id="{043CD44E-66F0-4F8D-B30F-08FCE1713D2E}"/>
              </a:ext>
            </a:extLst>
          </p:cNvPr>
          <p:cNvSpPr>
            <a:spLocks noChangeAspect="1"/>
          </p:cNvSpPr>
          <p:nvPr/>
        </p:nvSpPr>
        <p:spPr>
          <a:xfrm>
            <a:off x="1308641" y="2620719"/>
            <a:ext cx="883377" cy="858086"/>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B</a:t>
            </a:r>
            <a:endParaRPr lang="en-US" sz="4000" b="1" dirty="0">
              <a:solidFill>
                <a:schemeClr val="bg1"/>
              </a:solidFill>
              <a:cs typeface="+mn-ea"/>
              <a:sym typeface="+mn-lt"/>
            </a:endParaRPr>
          </a:p>
        </p:txBody>
      </p:sp>
      <p:sp>
        <p:nvSpPr>
          <p:cNvPr id="11" name="文本框 6">
            <a:extLst>
              <a:ext uri="{FF2B5EF4-FFF2-40B4-BE49-F238E27FC236}">
                <a16:creationId xmlns:a16="http://schemas.microsoft.com/office/drawing/2014/main" id="{82CB2B15-EFF1-45F2-A46D-68D11046A044}"/>
              </a:ext>
            </a:extLst>
          </p:cNvPr>
          <p:cNvSpPr txBox="1">
            <a:spLocks noChangeArrowheads="1"/>
          </p:cNvSpPr>
          <p:nvPr/>
        </p:nvSpPr>
        <p:spPr bwMode="auto">
          <a:xfrm>
            <a:off x="2488299" y="1756787"/>
            <a:ext cx="7593745" cy="523220"/>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Nguyên tố hoá học chỉ tồn tại ở dạng hợp chất</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2" name="文本框 6">
            <a:extLst>
              <a:ext uri="{FF2B5EF4-FFF2-40B4-BE49-F238E27FC236}">
                <a16:creationId xmlns:a16="http://schemas.microsoft.com/office/drawing/2014/main" id="{07F08B34-ADCC-4898-B94F-F30E23674648}"/>
              </a:ext>
            </a:extLst>
          </p:cNvPr>
          <p:cNvSpPr txBox="1">
            <a:spLocks noChangeArrowheads="1"/>
          </p:cNvSpPr>
          <p:nvPr/>
        </p:nvSpPr>
        <p:spPr bwMode="auto">
          <a:xfrm>
            <a:off x="2488299" y="2849848"/>
            <a:ext cx="7717177" cy="523220"/>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Nguyên tố hoá học chỉ tồn tại ở trạng thái tự do</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3" name="文本框 6">
            <a:extLst>
              <a:ext uri="{FF2B5EF4-FFF2-40B4-BE49-F238E27FC236}">
                <a16:creationId xmlns:a16="http://schemas.microsoft.com/office/drawing/2014/main" id="{82EBFF7B-9001-47F6-AAFB-3CB190EAEDD0}"/>
              </a:ext>
            </a:extLst>
          </p:cNvPr>
          <p:cNvSpPr txBox="1">
            <a:spLocks noChangeArrowheads="1"/>
          </p:cNvSpPr>
          <p:nvPr/>
        </p:nvSpPr>
        <p:spPr bwMode="auto">
          <a:xfrm>
            <a:off x="2524143" y="3823922"/>
            <a:ext cx="7596951" cy="954107"/>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Nguyên tố hoá học chỉ tồn tại ở dạng tự do và </a:t>
            </a:r>
          </a:p>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phần lớn ở dạng hoá hợp</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4" name="文本框 6">
            <a:extLst>
              <a:ext uri="{FF2B5EF4-FFF2-40B4-BE49-F238E27FC236}">
                <a16:creationId xmlns:a16="http://schemas.microsoft.com/office/drawing/2014/main" id="{6D6F603D-9605-4D1B-82EF-8BBA3C2D5A06}"/>
              </a:ext>
            </a:extLst>
          </p:cNvPr>
          <p:cNvSpPr txBox="1">
            <a:spLocks noChangeArrowheads="1"/>
          </p:cNvSpPr>
          <p:nvPr/>
        </p:nvSpPr>
        <p:spPr bwMode="auto">
          <a:xfrm>
            <a:off x="2488299" y="5207135"/>
            <a:ext cx="7874271" cy="523220"/>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Số nguyên tố hoá học có nhiều hơn số hợp chất</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5" name="矩形 9">
            <a:extLst>
              <a:ext uri="{FF2B5EF4-FFF2-40B4-BE49-F238E27FC236}">
                <a16:creationId xmlns:a16="http://schemas.microsoft.com/office/drawing/2014/main" id="{506E85E4-AC27-4CB4-B654-1E711A885C2F}"/>
              </a:ext>
            </a:extLst>
          </p:cNvPr>
          <p:cNvSpPr/>
          <p:nvPr/>
        </p:nvSpPr>
        <p:spPr>
          <a:xfrm>
            <a:off x="931438" y="339156"/>
            <a:ext cx="9687672"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3: </a:t>
            </a:r>
          </a:p>
          <a:p>
            <a:pPr lvl="0" algn="ctr">
              <a:defRPr/>
            </a:pPr>
            <a:r>
              <a:rPr lang="vi-VN" altLang="zh-CN" sz="3600" b="1" dirty="0">
                <a:solidFill>
                  <a:srgbClr val="7030A0"/>
                </a:solidFill>
                <a:latin typeface="Arial" panose="020B0604020202020204" pitchFamily="34" charset="0"/>
                <a:cs typeface="Arial" panose="020B0604020202020204" pitchFamily="34" charset="0"/>
                <a:sym typeface="+mn-lt"/>
              </a:rPr>
              <a:t> </a:t>
            </a:r>
            <a:r>
              <a:rPr lang="vi-VN" altLang="zh-CN" sz="3600" b="1" dirty="0">
                <a:latin typeface="Arial" panose="020B0604020202020204" pitchFamily="34" charset="0"/>
                <a:cs typeface="Arial" panose="020B0604020202020204" pitchFamily="34" charset="0"/>
                <a:sym typeface="+mn-lt"/>
              </a:rPr>
              <a:t>Các câu sau, câu nào đúng?</a:t>
            </a:r>
            <a:endParaRPr lang="en-US" altLang="zh-CN" sz="2800" b="1" dirty="0">
              <a:latin typeface="Arial" panose="020B0604020202020204" pitchFamily="34" charset="0"/>
              <a:cs typeface="Arial" panose="020B0604020202020204" pitchFamily="34" charset="0"/>
              <a:sym typeface="+mn-lt"/>
            </a:endParaRPr>
          </a:p>
        </p:txBody>
      </p:sp>
      <p:pic>
        <p:nvPicPr>
          <p:cNvPr id="16" name="Picture 15">
            <a:extLst>
              <a:ext uri="{FF2B5EF4-FFF2-40B4-BE49-F238E27FC236}">
                <a16:creationId xmlns:a16="http://schemas.microsoft.com/office/drawing/2014/main" id="{F330C5E8-CBEB-497F-999E-5CABF22AADAD}"/>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983464" y="3738287"/>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516320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strVal val="4*#ppt_w"/>
                                          </p:val>
                                        </p:tav>
                                        <p:tav tm="100000">
                                          <p:val>
                                            <p:strVal val="#ppt_w"/>
                                          </p:val>
                                        </p:tav>
                                      </p:tavLst>
                                    </p:anim>
                                    <p:anim calcmode="lin" valueType="num">
                                      <p:cBhvr>
                                        <p:cTn id="5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31">
            <a:extLst>
              <a:ext uri="{FF2B5EF4-FFF2-40B4-BE49-F238E27FC236}">
                <a16:creationId xmlns:a16="http://schemas.microsoft.com/office/drawing/2014/main" id="{11D2F29C-EC74-497D-9A83-B7148F21C1C8}"/>
              </a:ext>
            </a:extLst>
          </p:cNvPr>
          <p:cNvSpPr/>
          <p:nvPr/>
        </p:nvSpPr>
        <p:spPr>
          <a:xfrm>
            <a:off x="3243793" y="3324430"/>
            <a:ext cx="2865432" cy="1448778"/>
          </a:xfrm>
          <a:prstGeom prst="rect">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8" name="矩形 39">
            <a:extLst>
              <a:ext uri="{FF2B5EF4-FFF2-40B4-BE49-F238E27FC236}">
                <a16:creationId xmlns:a16="http://schemas.microsoft.com/office/drawing/2014/main" id="{26FD3B99-A849-4A72-BDFD-FB93336E3505}"/>
              </a:ext>
            </a:extLst>
          </p:cNvPr>
          <p:cNvSpPr/>
          <p:nvPr/>
        </p:nvSpPr>
        <p:spPr>
          <a:xfrm>
            <a:off x="9051428" y="3324430"/>
            <a:ext cx="2865432" cy="1448778"/>
          </a:xfrm>
          <a:prstGeom prst="rect">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9" name="矩形 40">
            <a:extLst>
              <a:ext uri="{FF2B5EF4-FFF2-40B4-BE49-F238E27FC236}">
                <a16:creationId xmlns:a16="http://schemas.microsoft.com/office/drawing/2014/main" id="{4C260607-F104-4783-A9BC-08A70F801C3D}"/>
              </a:ext>
            </a:extLst>
          </p:cNvPr>
          <p:cNvSpPr/>
          <p:nvPr/>
        </p:nvSpPr>
        <p:spPr>
          <a:xfrm>
            <a:off x="339976" y="4838905"/>
            <a:ext cx="2865432" cy="1448778"/>
          </a:xfrm>
          <a:prstGeom prst="rect">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10" name="矩形 42">
            <a:extLst>
              <a:ext uri="{FF2B5EF4-FFF2-40B4-BE49-F238E27FC236}">
                <a16:creationId xmlns:a16="http://schemas.microsoft.com/office/drawing/2014/main" id="{F1A223E9-5E63-4F8D-B504-AC51D1BEF4DA}"/>
              </a:ext>
            </a:extLst>
          </p:cNvPr>
          <p:cNvSpPr/>
          <p:nvPr/>
        </p:nvSpPr>
        <p:spPr>
          <a:xfrm>
            <a:off x="6147610" y="4838905"/>
            <a:ext cx="2865432" cy="1448778"/>
          </a:xfrm>
          <a:prstGeom prst="rect">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11" name="6">
            <a:extLst>
              <a:ext uri="{FF2B5EF4-FFF2-40B4-BE49-F238E27FC236}">
                <a16:creationId xmlns:a16="http://schemas.microsoft.com/office/drawing/2014/main" id="{B4B4E52C-AB69-4834-93F7-B3EE38E37C39}"/>
              </a:ext>
            </a:extLst>
          </p:cNvPr>
          <p:cNvSpPr/>
          <p:nvPr/>
        </p:nvSpPr>
        <p:spPr>
          <a:xfrm>
            <a:off x="9461581" y="3797318"/>
            <a:ext cx="2045126" cy="561668"/>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ctr">
              <a:defRPr/>
            </a:pPr>
            <a:r>
              <a:rPr lang="vi-VN" sz="3200" dirty="0">
                <a:solidFill>
                  <a:schemeClr val="bg1"/>
                </a:solidFill>
                <a:latin typeface="Arial" panose="020B0604020202020204" pitchFamily="34" charset="0"/>
                <a:cs typeface="Arial" panose="020B0604020202020204" pitchFamily="34" charset="0"/>
              </a:rPr>
              <a:t>Carbon</a:t>
            </a:r>
            <a:endPar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2" name="4">
            <a:extLst>
              <a:ext uri="{FF2B5EF4-FFF2-40B4-BE49-F238E27FC236}">
                <a16:creationId xmlns:a16="http://schemas.microsoft.com/office/drawing/2014/main" id="{90C5C67B-3BF7-40AC-B2A3-F88430B8AB94}"/>
              </a:ext>
            </a:extLst>
          </p:cNvPr>
          <p:cNvSpPr/>
          <p:nvPr/>
        </p:nvSpPr>
        <p:spPr>
          <a:xfrm>
            <a:off x="3653946" y="3767985"/>
            <a:ext cx="2045126" cy="561668"/>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Hydrogen</a:t>
            </a:r>
            <a:r>
              <a:rPr kumimoji="0" lang="en-US" altLang="zh-CN" sz="3200"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sym typeface="+mn-lt"/>
              </a:rPr>
              <a:t> </a:t>
            </a:r>
            <a:endPar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3" name="3">
            <a:extLst>
              <a:ext uri="{FF2B5EF4-FFF2-40B4-BE49-F238E27FC236}">
                <a16:creationId xmlns:a16="http://schemas.microsoft.com/office/drawing/2014/main" id="{5641A129-5482-4A7B-8033-D4F5C5E20472}"/>
              </a:ext>
            </a:extLst>
          </p:cNvPr>
          <p:cNvSpPr/>
          <p:nvPr/>
        </p:nvSpPr>
        <p:spPr>
          <a:xfrm>
            <a:off x="6549905" y="4991677"/>
            <a:ext cx="2045126" cy="1054110"/>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ctr">
              <a:defRPr/>
            </a:pPr>
            <a:r>
              <a:rPr lang="vi-VN" sz="3200" dirty="0">
                <a:solidFill>
                  <a:schemeClr val="bg1"/>
                </a:solidFill>
                <a:latin typeface="Arial" panose="020B0604020202020204" pitchFamily="34" charset="0"/>
                <a:cs typeface="Arial" panose="020B0604020202020204" pitchFamily="34" charset="0"/>
              </a:rPr>
              <a:t>Carbon và</a:t>
            </a:r>
            <a:r>
              <a:rPr lang="en-US" altLang="zh-CN" sz="3200" dirty="0">
                <a:solidFill>
                  <a:schemeClr val="bg1"/>
                </a:solidFill>
                <a:latin typeface="Arial" panose="020B0604020202020204" pitchFamily="34" charset="0"/>
                <a:cs typeface="Arial" panose="020B0604020202020204" pitchFamily="34" charset="0"/>
                <a:sym typeface="+mn-lt"/>
              </a:rPr>
              <a:t>  Hydrogen</a:t>
            </a:r>
            <a:r>
              <a:rPr lang="vi-VN" sz="3200" dirty="0">
                <a:solidFill>
                  <a:schemeClr val="bg1"/>
                </a:solidFill>
                <a:latin typeface="Arial" panose="020B0604020202020204" pitchFamily="34" charset="0"/>
                <a:cs typeface="Arial" panose="020B0604020202020204" pitchFamily="34" charset="0"/>
              </a:rPr>
              <a:t> </a:t>
            </a:r>
            <a:endPar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4" name="3">
            <a:extLst>
              <a:ext uri="{FF2B5EF4-FFF2-40B4-BE49-F238E27FC236}">
                <a16:creationId xmlns:a16="http://schemas.microsoft.com/office/drawing/2014/main" id="{E347F4FC-2FFA-40BA-AA4C-B356F386B2EF}"/>
              </a:ext>
            </a:extLst>
          </p:cNvPr>
          <p:cNvSpPr/>
          <p:nvPr/>
        </p:nvSpPr>
        <p:spPr>
          <a:xfrm>
            <a:off x="452477" y="4872936"/>
            <a:ext cx="2640429" cy="1361887"/>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ctr">
              <a:defRPr/>
            </a:pPr>
            <a:r>
              <a:rPr lang="vi-VN" sz="2800" dirty="0">
                <a:solidFill>
                  <a:schemeClr val="bg1"/>
                </a:solidFill>
                <a:latin typeface="Arial" panose="020B0604020202020204" pitchFamily="34" charset="0"/>
                <a:cs typeface="Arial" panose="020B0604020202020204" pitchFamily="34" charset="0"/>
              </a:rPr>
              <a:t>Carbon</a:t>
            </a:r>
            <a:r>
              <a:rPr lang="en-US" sz="2800" dirty="0">
                <a:solidFill>
                  <a:schemeClr val="bg1"/>
                </a:solidFill>
                <a:latin typeface="Arial" panose="020B0604020202020204" pitchFamily="34" charset="0"/>
                <a:cs typeface="Arial" panose="020B0604020202020204" pitchFamily="34" charset="0"/>
              </a:rPr>
              <a:t>,</a:t>
            </a:r>
            <a:r>
              <a:rPr lang="en-US" altLang="zh-CN" sz="2800" dirty="0">
                <a:solidFill>
                  <a:schemeClr val="bg1"/>
                </a:solidFill>
                <a:latin typeface="Arial" panose="020B0604020202020204" pitchFamily="34" charset="0"/>
                <a:cs typeface="Arial" panose="020B0604020202020204" pitchFamily="34" charset="0"/>
                <a:sym typeface="+mn-lt"/>
              </a:rPr>
              <a:t>  Hydrogen</a:t>
            </a:r>
            <a:r>
              <a:rPr lang="vi-VN" altLang="zh-CN" sz="2800" dirty="0">
                <a:solidFill>
                  <a:schemeClr val="bg1"/>
                </a:solidFill>
                <a:latin typeface="Arial" panose="020B0604020202020204" pitchFamily="34" charset="0"/>
                <a:cs typeface="Arial" panose="020B0604020202020204" pitchFamily="34" charset="0"/>
                <a:sym typeface="+mn-lt"/>
              </a:rPr>
              <a:t> và có thể có oxygen</a:t>
            </a:r>
            <a:r>
              <a:rPr lang="vi-VN" sz="2800" dirty="0">
                <a:solidFill>
                  <a:schemeClr val="bg1"/>
                </a:solidFill>
                <a:latin typeface="Arial" panose="020B0604020202020204" pitchFamily="34" charset="0"/>
                <a:cs typeface="Arial" panose="020B0604020202020204" pitchFamily="34" charset="0"/>
              </a:rPr>
              <a:t> </a:t>
            </a:r>
            <a:endParaRPr lang="en-US" altLang="zh-CN" sz="2800" dirty="0">
              <a:solidFill>
                <a:schemeClr val="bg1"/>
              </a:solidFill>
              <a:latin typeface="Arial" panose="020B0604020202020204" pitchFamily="34" charset="0"/>
              <a:cs typeface="Arial" panose="020B0604020202020204" pitchFamily="34" charset="0"/>
              <a:sym typeface="+mn-lt"/>
            </a:endParaRPr>
          </a:p>
        </p:txBody>
      </p:sp>
      <p:sp>
        <p:nvSpPr>
          <p:cNvPr id="15" name="矩形 9">
            <a:extLst>
              <a:ext uri="{FF2B5EF4-FFF2-40B4-BE49-F238E27FC236}">
                <a16:creationId xmlns:a16="http://schemas.microsoft.com/office/drawing/2014/main" id="{375F3941-FEDD-4A0A-B431-94DC9029712E}"/>
              </a:ext>
            </a:extLst>
          </p:cNvPr>
          <p:cNvSpPr/>
          <p:nvPr/>
        </p:nvSpPr>
        <p:spPr>
          <a:xfrm>
            <a:off x="722929" y="430633"/>
            <a:ext cx="10269064" cy="2062103"/>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4: </a:t>
            </a:r>
          </a:p>
          <a:p>
            <a:pPr lvl="0" algn="ctr">
              <a:defRPr/>
            </a:pPr>
            <a:r>
              <a:rPr lang="vi-VN" altLang="zh-CN" sz="3200" b="1" dirty="0">
                <a:latin typeface="Arial" panose="020B0604020202020204" pitchFamily="34" charset="0"/>
                <a:cs typeface="Arial" panose="020B0604020202020204" pitchFamily="34" charset="0"/>
                <a:sym typeface="+mn-lt"/>
              </a:rPr>
              <a:t>Đốt cháy một chất trong oxygen thu được nước và khí carbonic. Chất đó được cấu tạo bởi những nguyên tố nào?</a:t>
            </a:r>
            <a:endParaRPr lang="en-US" altLang="zh-CN" sz="2400" b="1" dirty="0">
              <a:latin typeface="Arial" panose="020B0604020202020204" pitchFamily="34" charset="0"/>
              <a:cs typeface="Arial" panose="020B0604020202020204" pitchFamily="34" charset="0"/>
              <a:sym typeface="+mn-lt"/>
            </a:endParaRPr>
          </a:p>
        </p:txBody>
      </p:sp>
      <p:sp>
        <p:nvSpPr>
          <p:cNvPr id="16" name="圆角矩形 207">
            <a:extLst>
              <a:ext uri="{FF2B5EF4-FFF2-40B4-BE49-F238E27FC236}">
                <a16:creationId xmlns:a16="http://schemas.microsoft.com/office/drawing/2014/main" id="{AB999ECC-96ED-41CA-9F51-A1E9FE5A59A9}"/>
              </a:ext>
            </a:extLst>
          </p:cNvPr>
          <p:cNvSpPr/>
          <p:nvPr/>
        </p:nvSpPr>
        <p:spPr>
          <a:xfrm>
            <a:off x="962378" y="4201693"/>
            <a:ext cx="1540117" cy="531717"/>
          </a:xfrm>
          <a:prstGeom prst="roundRect">
            <a:avLst>
              <a:gd name="adj" fmla="val 50000"/>
            </a:avLst>
          </a:prstGeom>
          <a:solidFill>
            <a:srgbClr val="FFF87B"/>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17" name="TextBox 12">
            <a:extLst>
              <a:ext uri="{FF2B5EF4-FFF2-40B4-BE49-F238E27FC236}">
                <a16:creationId xmlns:a16="http://schemas.microsoft.com/office/drawing/2014/main" id="{94E16559-4D72-412F-BE62-AE5B25F93A7F}"/>
              </a:ext>
            </a:extLst>
          </p:cNvPr>
          <p:cNvSpPr txBox="1"/>
          <p:nvPr/>
        </p:nvSpPr>
        <p:spPr>
          <a:xfrm>
            <a:off x="1626957" y="4203223"/>
            <a:ext cx="274114"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A</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sp>
        <p:nvSpPr>
          <p:cNvPr id="18" name="圆角矩形 215">
            <a:extLst>
              <a:ext uri="{FF2B5EF4-FFF2-40B4-BE49-F238E27FC236}">
                <a16:creationId xmlns:a16="http://schemas.microsoft.com/office/drawing/2014/main" id="{AAADEF0B-E4FC-4C8F-9803-C15070ADE457}"/>
              </a:ext>
            </a:extLst>
          </p:cNvPr>
          <p:cNvSpPr/>
          <p:nvPr/>
        </p:nvSpPr>
        <p:spPr>
          <a:xfrm>
            <a:off x="3996654" y="2723293"/>
            <a:ext cx="1540117" cy="531717"/>
          </a:xfrm>
          <a:prstGeom prst="roundRect">
            <a:avLst>
              <a:gd name="adj" fmla="val 50000"/>
            </a:avLst>
          </a:prstGeom>
          <a:solidFill>
            <a:srgbClr val="7BD3E9"/>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19" name="TextBox 12">
            <a:extLst>
              <a:ext uri="{FF2B5EF4-FFF2-40B4-BE49-F238E27FC236}">
                <a16:creationId xmlns:a16="http://schemas.microsoft.com/office/drawing/2014/main" id="{754D3EC9-4A22-4F10-BCA6-C7A4845481B4}"/>
              </a:ext>
            </a:extLst>
          </p:cNvPr>
          <p:cNvSpPr txBox="1"/>
          <p:nvPr/>
        </p:nvSpPr>
        <p:spPr>
          <a:xfrm>
            <a:off x="4665491" y="2724823"/>
            <a:ext cx="274114" cy="492443"/>
          </a:xfrm>
          <a:prstGeom prst="rect">
            <a:avLst/>
          </a:prstGeom>
          <a:solidFill>
            <a:srgbClr val="7BD3E9"/>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B</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sp>
        <p:nvSpPr>
          <p:cNvPr id="20" name="圆角矩形 223">
            <a:extLst>
              <a:ext uri="{FF2B5EF4-FFF2-40B4-BE49-F238E27FC236}">
                <a16:creationId xmlns:a16="http://schemas.microsoft.com/office/drawing/2014/main" id="{A29317AE-B6AF-4E24-9DC0-C5A8C555013F}"/>
              </a:ext>
            </a:extLst>
          </p:cNvPr>
          <p:cNvSpPr/>
          <p:nvPr/>
        </p:nvSpPr>
        <p:spPr>
          <a:xfrm>
            <a:off x="6850523" y="4157539"/>
            <a:ext cx="1540117" cy="531717"/>
          </a:xfrm>
          <a:prstGeom prst="roundRect">
            <a:avLst>
              <a:gd name="adj" fmla="val 50000"/>
            </a:avLst>
          </a:prstGeom>
          <a:solidFill>
            <a:srgbClr val="FFF87B"/>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21" name="TextBox 12">
            <a:extLst>
              <a:ext uri="{FF2B5EF4-FFF2-40B4-BE49-F238E27FC236}">
                <a16:creationId xmlns:a16="http://schemas.microsoft.com/office/drawing/2014/main" id="{454185E3-9C3D-4632-B382-993BDFB516F5}"/>
              </a:ext>
            </a:extLst>
          </p:cNvPr>
          <p:cNvSpPr txBox="1"/>
          <p:nvPr/>
        </p:nvSpPr>
        <p:spPr>
          <a:xfrm>
            <a:off x="7519360" y="4159069"/>
            <a:ext cx="296556"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C</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sp>
        <p:nvSpPr>
          <p:cNvPr id="22" name="圆角矩形 231">
            <a:extLst>
              <a:ext uri="{FF2B5EF4-FFF2-40B4-BE49-F238E27FC236}">
                <a16:creationId xmlns:a16="http://schemas.microsoft.com/office/drawing/2014/main" id="{0390EBBF-F6CD-4CC2-B4A6-924D68A869CA}"/>
              </a:ext>
            </a:extLst>
          </p:cNvPr>
          <p:cNvSpPr/>
          <p:nvPr/>
        </p:nvSpPr>
        <p:spPr>
          <a:xfrm>
            <a:off x="9752313" y="2739740"/>
            <a:ext cx="1540117" cy="531717"/>
          </a:xfrm>
          <a:prstGeom prst="roundRect">
            <a:avLst>
              <a:gd name="adj" fmla="val 50000"/>
            </a:avLst>
          </a:prstGeom>
          <a:solidFill>
            <a:srgbClr val="7BD3E9"/>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23" name="TextBox 12">
            <a:extLst>
              <a:ext uri="{FF2B5EF4-FFF2-40B4-BE49-F238E27FC236}">
                <a16:creationId xmlns:a16="http://schemas.microsoft.com/office/drawing/2014/main" id="{94834309-6F2F-434F-91EC-9D61DB48D52E}"/>
              </a:ext>
            </a:extLst>
          </p:cNvPr>
          <p:cNvSpPr txBox="1"/>
          <p:nvPr/>
        </p:nvSpPr>
        <p:spPr>
          <a:xfrm>
            <a:off x="10452146" y="2741270"/>
            <a:ext cx="296556" cy="492443"/>
          </a:xfrm>
          <a:prstGeom prst="rect">
            <a:avLst/>
          </a:prstGeom>
          <a:solidFill>
            <a:srgbClr val="7BD3E9"/>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D</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pic>
        <p:nvPicPr>
          <p:cNvPr id="24" name="Picture 23">
            <a:extLst>
              <a:ext uri="{FF2B5EF4-FFF2-40B4-BE49-F238E27FC236}">
                <a16:creationId xmlns:a16="http://schemas.microsoft.com/office/drawing/2014/main" id="{28DC2A66-C9CF-4867-A784-FA21CD2769AF}"/>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2860848" y="5687914"/>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9773659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750" fill="hold"/>
                                        <p:tgtEl>
                                          <p:spTgt spid="13"/>
                                        </p:tgtEl>
                                        <p:attrNameLst>
                                          <p:attrName>ppt_w</p:attrName>
                                        </p:attrNameLst>
                                      </p:cBhvr>
                                      <p:tavLst>
                                        <p:tav tm="0">
                                          <p:val>
                                            <p:fltVal val="0"/>
                                          </p:val>
                                        </p:tav>
                                        <p:tav tm="100000">
                                          <p:val>
                                            <p:strVal val="#ppt_w"/>
                                          </p:val>
                                        </p:tav>
                                      </p:tavLst>
                                    </p:anim>
                                    <p:anim calcmode="lin" valueType="num">
                                      <p:cBhvr>
                                        <p:cTn id="37" dur="750" fill="hold"/>
                                        <p:tgtEl>
                                          <p:spTgt spid="13"/>
                                        </p:tgtEl>
                                        <p:attrNameLst>
                                          <p:attrName>ppt_h</p:attrName>
                                        </p:attrNameLst>
                                      </p:cBhvr>
                                      <p:tavLst>
                                        <p:tav tm="0">
                                          <p:val>
                                            <p:fltVal val="0"/>
                                          </p:val>
                                        </p:tav>
                                        <p:tav tm="100000">
                                          <p:val>
                                            <p:strVal val="#ppt_h"/>
                                          </p:val>
                                        </p:tav>
                                      </p:tavLst>
                                    </p:anim>
                                    <p:animEffect transition="in" filter="fade">
                                      <p:cBhvr>
                                        <p:cTn id="38" dur="75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750" fill="hold"/>
                                        <p:tgtEl>
                                          <p:spTgt spid="14"/>
                                        </p:tgtEl>
                                        <p:attrNameLst>
                                          <p:attrName>ppt_w</p:attrName>
                                        </p:attrNameLst>
                                      </p:cBhvr>
                                      <p:tavLst>
                                        <p:tav tm="0">
                                          <p:val>
                                            <p:fltVal val="0"/>
                                          </p:val>
                                        </p:tav>
                                        <p:tav tm="100000">
                                          <p:val>
                                            <p:strVal val="#ppt_w"/>
                                          </p:val>
                                        </p:tav>
                                      </p:tavLst>
                                    </p:anim>
                                    <p:anim calcmode="lin" valueType="num">
                                      <p:cBhvr>
                                        <p:cTn id="42" dur="750" fill="hold"/>
                                        <p:tgtEl>
                                          <p:spTgt spid="14"/>
                                        </p:tgtEl>
                                        <p:attrNameLst>
                                          <p:attrName>ppt_h</p:attrName>
                                        </p:attrNameLst>
                                      </p:cBhvr>
                                      <p:tavLst>
                                        <p:tav tm="0">
                                          <p:val>
                                            <p:fltVal val="0"/>
                                          </p:val>
                                        </p:tav>
                                        <p:tav tm="100000">
                                          <p:val>
                                            <p:strVal val="#ppt_h"/>
                                          </p:val>
                                        </p:tav>
                                      </p:tavLst>
                                    </p:anim>
                                    <p:animEffect transition="in" filter="fade">
                                      <p:cBhvr>
                                        <p:cTn id="43" dur="750"/>
                                        <p:tgtEl>
                                          <p:spTgt spid="1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30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grpId="0" nodeType="withEffect">
                                  <p:stCondLst>
                                    <p:cond delay="60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16" presetClass="entr" presetSubtype="21" fill="hold" grpId="0" nodeType="withEffect">
                                  <p:stCondLst>
                                    <p:cond delay="60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16" presetClass="entr" presetSubtype="21" fill="hold" grpId="0" nodeType="withEffect">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par>
                                <p:cTn id="65" presetID="16" presetClass="entr" presetSubtype="21" fill="hold" grpId="0" nodeType="withEffect">
                                  <p:stCondLst>
                                    <p:cond delay="90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250" fill="hold"/>
                                        <p:tgtEl>
                                          <p:spTgt spid="24"/>
                                        </p:tgtEl>
                                        <p:attrNameLst>
                                          <p:attrName>ppt_w</p:attrName>
                                        </p:attrNameLst>
                                      </p:cBhvr>
                                      <p:tavLst>
                                        <p:tav tm="0">
                                          <p:val>
                                            <p:strVal val="4*#ppt_w"/>
                                          </p:val>
                                        </p:tav>
                                        <p:tav tm="100000">
                                          <p:val>
                                            <p:strVal val="#ppt_w"/>
                                          </p:val>
                                        </p:tav>
                                      </p:tavLst>
                                    </p:anim>
                                    <p:anim calcmode="lin" valueType="num">
                                      <p:cBhvr>
                                        <p:cTn id="73"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p:bldP spid="12" grpId="0"/>
      <p:bldP spid="13" grpId="0"/>
      <p:bldP spid="14" grpId="0"/>
      <p:bldP spid="16" grpId="0" animBg="1"/>
      <p:bldP spid="17" grpId="0"/>
      <p:bldP spid="18" grpId="0" animBg="1"/>
      <p:bldP spid="19" grpId="0" animBg="1"/>
      <p:bldP spid="20" grpId="0" animBg="1"/>
      <p:bldP spid="21" grpId="0"/>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Rectangle 6">
            <a:extLst>
              <a:ext uri="{FF2B5EF4-FFF2-40B4-BE49-F238E27FC236}">
                <a16:creationId xmlns:a16="http://schemas.microsoft.com/office/drawing/2014/main" id="{0C22D285-C2AE-4CE9-9835-2035EC8A77D3}"/>
              </a:ext>
            </a:extLst>
          </p:cNvPr>
          <p:cNvSpPr/>
          <p:nvPr/>
        </p:nvSpPr>
        <p:spPr>
          <a:xfrm>
            <a:off x="1579403" y="3452559"/>
            <a:ext cx="1178502" cy="1178502"/>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A</a:t>
            </a:r>
            <a:endParaRPr lang="en-US" sz="4000" b="1" dirty="0">
              <a:cs typeface="+mn-ea"/>
              <a:sym typeface="+mn-lt"/>
            </a:endParaRPr>
          </a:p>
        </p:txBody>
      </p:sp>
      <p:sp>
        <p:nvSpPr>
          <p:cNvPr id="8" name="Rectangle 7">
            <a:extLst>
              <a:ext uri="{FF2B5EF4-FFF2-40B4-BE49-F238E27FC236}">
                <a16:creationId xmlns:a16="http://schemas.microsoft.com/office/drawing/2014/main" id="{BACAE13C-E300-4C4C-A019-CA662353C686}"/>
              </a:ext>
            </a:extLst>
          </p:cNvPr>
          <p:cNvSpPr/>
          <p:nvPr/>
        </p:nvSpPr>
        <p:spPr>
          <a:xfrm>
            <a:off x="3847109" y="3474435"/>
            <a:ext cx="1178502" cy="1178502"/>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B</a:t>
            </a:r>
            <a:endParaRPr lang="en-US" sz="4000" b="1" dirty="0">
              <a:cs typeface="+mn-ea"/>
              <a:sym typeface="+mn-lt"/>
            </a:endParaRPr>
          </a:p>
        </p:txBody>
      </p:sp>
      <p:sp>
        <p:nvSpPr>
          <p:cNvPr id="9" name="Rectangle 8">
            <a:extLst>
              <a:ext uri="{FF2B5EF4-FFF2-40B4-BE49-F238E27FC236}">
                <a16:creationId xmlns:a16="http://schemas.microsoft.com/office/drawing/2014/main" id="{0491B3B1-19DB-435A-9882-9DF7713939D3}"/>
              </a:ext>
            </a:extLst>
          </p:cNvPr>
          <p:cNvSpPr/>
          <p:nvPr/>
        </p:nvSpPr>
        <p:spPr>
          <a:xfrm>
            <a:off x="6014994" y="3474435"/>
            <a:ext cx="1178502" cy="1178502"/>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C</a:t>
            </a:r>
            <a:endParaRPr lang="en-US" sz="4000" b="1" dirty="0">
              <a:cs typeface="+mn-ea"/>
              <a:sym typeface="+mn-lt"/>
            </a:endParaRPr>
          </a:p>
        </p:txBody>
      </p:sp>
      <p:sp>
        <p:nvSpPr>
          <p:cNvPr id="10" name="Rectangle 9">
            <a:extLst>
              <a:ext uri="{FF2B5EF4-FFF2-40B4-BE49-F238E27FC236}">
                <a16:creationId xmlns:a16="http://schemas.microsoft.com/office/drawing/2014/main" id="{FED5FC85-5BAB-422B-8207-B9B26F2DFFE6}"/>
              </a:ext>
            </a:extLst>
          </p:cNvPr>
          <p:cNvSpPr/>
          <p:nvPr/>
        </p:nvSpPr>
        <p:spPr>
          <a:xfrm>
            <a:off x="8538677" y="3472495"/>
            <a:ext cx="1178502" cy="1178502"/>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D</a:t>
            </a:r>
            <a:endParaRPr lang="en-US" sz="4000" b="1" dirty="0">
              <a:cs typeface="+mn-ea"/>
              <a:sym typeface="+mn-lt"/>
            </a:endParaRPr>
          </a:p>
        </p:txBody>
      </p:sp>
      <p:sp>
        <p:nvSpPr>
          <p:cNvPr id="11" name="Right Arrow 160">
            <a:extLst>
              <a:ext uri="{FF2B5EF4-FFF2-40B4-BE49-F238E27FC236}">
                <a16:creationId xmlns:a16="http://schemas.microsoft.com/office/drawing/2014/main" id="{DB991B51-3AD0-4462-B0DA-775626F56E7F}"/>
              </a:ext>
            </a:extLst>
          </p:cNvPr>
          <p:cNvSpPr/>
          <p:nvPr/>
        </p:nvSpPr>
        <p:spPr>
          <a:xfrm>
            <a:off x="2865043" y="3783752"/>
            <a:ext cx="495507" cy="516118"/>
          </a:xfrm>
          <a:prstGeom prst="rightArrow">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b="1" dirty="0">
              <a:cs typeface="+mn-ea"/>
              <a:sym typeface="+mn-lt"/>
            </a:endParaRPr>
          </a:p>
        </p:txBody>
      </p:sp>
      <p:sp>
        <p:nvSpPr>
          <p:cNvPr id="12" name="Right Arrow 161">
            <a:extLst>
              <a:ext uri="{FF2B5EF4-FFF2-40B4-BE49-F238E27FC236}">
                <a16:creationId xmlns:a16="http://schemas.microsoft.com/office/drawing/2014/main" id="{BBD04072-EC5F-42DF-AD19-76257789D4E1}"/>
              </a:ext>
            </a:extLst>
          </p:cNvPr>
          <p:cNvSpPr/>
          <p:nvPr/>
        </p:nvSpPr>
        <p:spPr>
          <a:xfrm>
            <a:off x="5092571" y="3805628"/>
            <a:ext cx="495507" cy="516118"/>
          </a:xfrm>
          <a:prstGeom prst="rightArrow">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b="1" dirty="0">
              <a:cs typeface="+mn-ea"/>
              <a:sym typeface="+mn-lt"/>
            </a:endParaRPr>
          </a:p>
        </p:txBody>
      </p:sp>
      <p:sp>
        <p:nvSpPr>
          <p:cNvPr id="13" name="Right Arrow 162">
            <a:extLst>
              <a:ext uri="{FF2B5EF4-FFF2-40B4-BE49-F238E27FC236}">
                <a16:creationId xmlns:a16="http://schemas.microsoft.com/office/drawing/2014/main" id="{94DD743F-C0CD-49AB-A2C2-C4CAF565DF80}"/>
              </a:ext>
            </a:extLst>
          </p:cNvPr>
          <p:cNvSpPr/>
          <p:nvPr/>
        </p:nvSpPr>
        <p:spPr>
          <a:xfrm>
            <a:off x="7743559" y="3903039"/>
            <a:ext cx="495507" cy="516118"/>
          </a:xfrm>
          <a:prstGeom prst="rightArrow">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b="1" dirty="0">
              <a:cs typeface="+mn-ea"/>
              <a:sym typeface="+mn-lt"/>
            </a:endParaRPr>
          </a:p>
        </p:txBody>
      </p:sp>
      <p:sp>
        <p:nvSpPr>
          <p:cNvPr id="14" name="TextBox 17">
            <a:extLst>
              <a:ext uri="{FF2B5EF4-FFF2-40B4-BE49-F238E27FC236}">
                <a16:creationId xmlns:a16="http://schemas.microsoft.com/office/drawing/2014/main" id="{D60C2175-69F8-4215-BB63-6465602BE6EF}"/>
              </a:ext>
            </a:extLst>
          </p:cNvPr>
          <p:cNvSpPr txBox="1"/>
          <p:nvPr/>
        </p:nvSpPr>
        <p:spPr>
          <a:xfrm>
            <a:off x="1214646" y="4954698"/>
            <a:ext cx="1784051" cy="492443"/>
          </a:xfrm>
          <a:prstGeom prst="rect">
            <a:avLst/>
          </a:prstGeom>
          <a:solidFill>
            <a:srgbClr val="FFFFCC"/>
          </a:solidFill>
        </p:spPr>
        <p:txBody>
          <a:bodyPr wrap="square" lIns="0" tIns="0" rIns="0" bIns="0" rtlCol="0">
            <a:spAutoFit/>
          </a:bodyPr>
          <a:lstStyle/>
          <a:p>
            <a:pPr lvl="0" algn="ctr">
              <a:defRPr/>
            </a:pP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Rắn</a:t>
            </a:r>
            <a:endParaRPr kumimoji="0" lang="id-ID"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15" name="TextBox 17">
            <a:extLst>
              <a:ext uri="{FF2B5EF4-FFF2-40B4-BE49-F238E27FC236}">
                <a16:creationId xmlns:a16="http://schemas.microsoft.com/office/drawing/2014/main" id="{A5C85397-C127-4894-93ED-9F3C6B8F7DC3}"/>
              </a:ext>
            </a:extLst>
          </p:cNvPr>
          <p:cNvSpPr txBox="1"/>
          <p:nvPr/>
        </p:nvSpPr>
        <p:spPr>
          <a:xfrm>
            <a:off x="3592662" y="4946043"/>
            <a:ext cx="1806051" cy="492443"/>
          </a:xfrm>
          <a:prstGeom prst="rect">
            <a:avLst/>
          </a:prstGeom>
          <a:solidFill>
            <a:srgbClr val="FFFFCC"/>
          </a:solidFill>
        </p:spPr>
        <p:txBody>
          <a:bodyPr wrap="square" lIns="0" tIns="0" rIns="0" bIns="0" rtlCol="0">
            <a:spAutoFit/>
          </a:bodyPr>
          <a:lstStyle>
            <a:defPPr>
              <a:defRPr lang="zh-CN"/>
            </a:defPPr>
            <a:lvl1pPr lvl="0" algn="ctr">
              <a:lnSpc>
                <a:spcPts val="2000"/>
              </a:lnSpc>
              <a:defRPr sz="1200">
                <a:solidFill>
                  <a:schemeClr val="tx1">
                    <a:lumMod val="95000"/>
                    <a:lumOff val="5000"/>
                  </a:schemeClr>
                </a:solidFill>
                <a:latin typeface="字魂5号-无外润黑体" panose="00000500000000000000" pitchFamily="2" charset="-122"/>
                <a:ea typeface="字魂5号-无外润黑体" panose="00000500000000000000" pitchFamily="2" charset="-122"/>
              </a:defRPr>
            </a:lvl1pPr>
          </a:lstStyle>
          <a:p>
            <a:pPr lvl="0">
              <a:lnSpc>
                <a:spcPct val="100000"/>
              </a:lnSpc>
              <a:defRPr/>
            </a:pPr>
            <a:r>
              <a:rPr lang="en-US" altLang="zh-CN" sz="3200" dirty="0" err="1">
                <a:latin typeface="Arial" panose="020B0604020202020204" pitchFamily="34" charset="0"/>
                <a:ea typeface="+mn-ea"/>
                <a:cs typeface="Arial" panose="020B0604020202020204" pitchFamily="34" charset="0"/>
                <a:sym typeface="+mn-lt"/>
              </a:rPr>
              <a:t>Lỏng</a:t>
            </a:r>
            <a:endParaRPr lang="id-ID" altLang="zh-CN" sz="3200" dirty="0">
              <a:latin typeface="Arial" panose="020B0604020202020204" pitchFamily="34" charset="0"/>
              <a:ea typeface="+mn-ea"/>
              <a:cs typeface="Arial" panose="020B0604020202020204" pitchFamily="34" charset="0"/>
              <a:sym typeface="+mn-lt"/>
            </a:endParaRPr>
          </a:p>
        </p:txBody>
      </p:sp>
      <p:sp>
        <p:nvSpPr>
          <p:cNvPr id="16" name="TextBox 17">
            <a:extLst>
              <a:ext uri="{FF2B5EF4-FFF2-40B4-BE49-F238E27FC236}">
                <a16:creationId xmlns:a16="http://schemas.microsoft.com/office/drawing/2014/main" id="{0A5FD3D9-D6FD-4E1A-80F8-4B1AE9E515AA}"/>
              </a:ext>
            </a:extLst>
          </p:cNvPr>
          <p:cNvSpPr txBox="1"/>
          <p:nvPr/>
        </p:nvSpPr>
        <p:spPr>
          <a:xfrm>
            <a:off x="5663766" y="4968947"/>
            <a:ext cx="1806051" cy="492443"/>
          </a:xfrm>
          <a:prstGeom prst="rect">
            <a:avLst/>
          </a:prstGeom>
          <a:solidFill>
            <a:srgbClr val="FFFFCC"/>
          </a:solidFill>
        </p:spPr>
        <p:txBody>
          <a:bodyPr wrap="square" lIns="0" tIns="0" rIns="0" bIns="0" rtlCol="0">
            <a:spAutoFit/>
          </a:bodyPr>
          <a:lstStyle>
            <a:defPPr>
              <a:defRPr lang="zh-CN"/>
            </a:defPPr>
            <a:lvl1pPr lvl="0" algn="ctr">
              <a:lnSpc>
                <a:spcPts val="2200"/>
              </a:lnSpc>
              <a:defRPr sz="1200">
                <a:solidFill>
                  <a:schemeClr val="tx1">
                    <a:lumMod val="95000"/>
                    <a:lumOff val="5000"/>
                  </a:schemeClr>
                </a:solidFill>
                <a:latin typeface="字魂5号-无外润黑体" panose="00000500000000000000" pitchFamily="2" charset="-122"/>
                <a:ea typeface="字魂5号-无外润黑体" panose="00000500000000000000" pitchFamily="2" charset="-122"/>
              </a:defRPr>
            </a:lvl1pPr>
          </a:lstStyle>
          <a:p>
            <a:pPr>
              <a:lnSpc>
                <a:spcPct val="100000"/>
              </a:lnSpc>
            </a:pPr>
            <a:r>
              <a:rPr lang="en-US" altLang="zh-CN" sz="3200" dirty="0" err="1">
                <a:latin typeface="Arial" panose="020B0604020202020204" pitchFamily="34" charset="0"/>
                <a:ea typeface="+mn-ea"/>
                <a:cs typeface="Arial" panose="020B0604020202020204" pitchFamily="34" charset="0"/>
                <a:sym typeface="+mn-lt"/>
              </a:rPr>
              <a:t>Khí</a:t>
            </a:r>
            <a:r>
              <a:rPr lang="en-US" altLang="zh-CN" sz="3200" dirty="0">
                <a:latin typeface="Arial" panose="020B0604020202020204" pitchFamily="34" charset="0"/>
                <a:ea typeface="+mn-ea"/>
                <a:cs typeface="Arial" panose="020B0604020202020204" pitchFamily="34" charset="0"/>
                <a:sym typeface="+mn-lt"/>
              </a:rPr>
              <a:t>  </a:t>
            </a:r>
            <a:endParaRPr lang="id-ID" altLang="zh-CN" sz="3200" dirty="0">
              <a:latin typeface="Arial" panose="020B0604020202020204" pitchFamily="34" charset="0"/>
              <a:ea typeface="+mn-ea"/>
              <a:cs typeface="Arial" panose="020B0604020202020204" pitchFamily="34" charset="0"/>
              <a:sym typeface="+mn-lt"/>
            </a:endParaRPr>
          </a:p>
        </p:txBody>
      </p:sp>
      <p:sp>
        <p:nvSpPr>
          <p:cNvPr id="17" name="TextBox 17">
            <a:extLst>
              <a:ext uri="{FF2B5EF4-FFF2-40B4-BE49-F238E27FC236}">
                <a16:creationId xmlns:a16="http://schemas.microsoft.com/office/drawing/2014/main" id="{F0A5822E-AD0F-449F-8B05-518E60499836}"/>
              </a:ext>
            </a:extLst>
          </p:cNvPr>
          <p:cNvSpPr txBox="1"/>
          <p:nvPr/>
        </p:nvSpPr>
        <p:spPr>
          <a:xfrm>
            <a:off x="8110300" y="4905244"/>
            <a:ext cx="2292647" cy="984885"/>
          </a:xfrm>
          <a:prstGeom prst="rect">
            <a:avLst/>
          </a:prstGeom>
          <a:solidFill>
            <a:srgbClr val="FFFFCC"/>
          </a:solidFill>
        </p:spPr>
        <p:txBody>
          <a:bodyPr wrap="square" lIns="0" tIns="0" rIns="0" bIns="0" rtlCol="0">
            <a:spAutoFit/>
          </a:bodyPr>
          <a:lstStyle>
            <a:defPPr>
              <a:defRPr lang="zh-CN"/>
            </a:defPPr>
            <a:lvl1pPr lvl="0" algn="ctr">
              <a:lnSpc>
                <a:spcPts val="2200"/>
              </a:lnSpc>
              <a:defRPr sz="1200">
                <a:solidFill>
                  <a:schemeClr val="tx1">
                    <a:lumMod val="95000"/>
                    <a:lumOff val="5000"/>
                  </a:schemeClr>
                </a:solidFill>
                <a:latin typeface="字魂5号-无外润黑体" panose="00000500000000000000" pitchFamily="2" charset="-122"/>
                <a:ea typeface="字魂5号-无外润黑体" panose="00000500000000000000" pitchFamily="2" charset="-122"/>
              </a:defRPr>
            </a:lvl1pPr>
          </a:lstStyle>
          <a:p>
            <a:pPr>
              <a:lnSpc>
                <a:spcPct val="100000"/>
              </a:lnSpc>
            </a:pPr>
            <a:r>
              <a:rPr lang="en-US" altLang="zh-CN" sz="3200" dirty="0" err="1">
                <a:latin typeface="Arial" panose="020B0604020202020204" pitchFamily="34" charset="0"/>
                <a:ea typeface="+mn-ea"/>
                <a:cs typeface="Arial" panose="020B0604020202020204" pitchFamily="34" charset="0"/>
                <a:sym typeface="+mn-lt"/>
              </a:rPr>
              <a:t>Cả</a:t>
            </a:r>
            <a:r>
              <a:rPr lang="en-US" altLang="zh-CN" sz="3200" dirty="0">
                <a:latin typeface="Arial" panose="020B0604020202020204" pitchFamily="34" charset="0"/>
                <a:ea typeface="+mn-ea"/>
                <a:cs typeface="Arial" panose="020B0604020202020204" pitchFamily="34" charset="0"/>
                <a:sym typeface="+mn-lt"/>
              </a:rPr>
              <a:t> 3 </a:t>
            </a:r>
            <a:r>
              <a:rPr lang="en-US" altLang="zh-CN" sz="3200" dirty="0" err="1">
                <a:latin typeface="Arial" panose="020B0604020202020204" pitchFamily="34" charset="0"/>
                <a:ea typeface="+mn-ea"/>
                <a:cs typeface="Arial" panose="020B0604020202020204" pitchFamily="34" charset="0"/>
                <a:sym typeface="+mn-lt"/>
              </a:rPr>
              <a:t>trạng</a:t>
            </a:r>
            <a:r>
              <a:rPr lang="en-US" altLang="zh-CN" sz="3200" dirty="0">
                <a:latin typeface="Arial" panose="020B0604020202020204" pitchFamily="34" charset="0"/>
                <a:ea typeface="+mn-ea"/>
                <a:cs typeface="Arial" panose="020B0604020202020204" pitchFamily="34" charset="0"/>
                <a:sym typeface="+mn-lt"/>
              </a:rPr>
              <a:t> </a:t>
            </a:r>
            <a:r>
              <a:rPr lang="en-US" altLang="zh-CN" sz="3200" dirty="0" err="1">
                <a:latin typeface="Arial" panose="020B0604020202020204" pitchFamily="34" charset="0"/>
                <a:ea typeface="+mn-ea"/>
                <a:cs typeface="Arial" panose="020B0604020202020204" pitchFamily="34" charset="0"/>
                <a:sym typeface="+mn-lt"/>
              </a:rPr>
              <a:t>thái</a:t>
            </a:r>
            <a:r>
              <a:rPr lang="en-US" altLang="zh-CN" sz="3200" dirty="0">
                <a:latin typeface="Arial" panose="020B0604020202020204" pitchFamily="34" charset="0"/>
                <a:ea typeface="+mn-ea"/>
                <a:cs typeface="Arial" panose="020B0604020202020204" pitchFamily="34" charset="0"/>
                <a:sym typeface="+mn-lt"/>
              </a:rPr>
              <a:t> </a:t>
            </a:r>
            <a:r>
              <a:rPr lang="en-US" altLang="zh-CN" sz="3200" dirty="0" err="1">
                <a:latin typeface="Arial" panose="020B0604020202020204" pitchFamily="34" charset="0"/>
                <a:ea typeface="+mn-ea"/>
                <a:cs typeface="Arial" panose="020B0604020202020204" pitchFamily="34" charset="0"/>
                <a:sym typeface="+mn-lt"/>
              </a:rPr>
              <a:t>trên</a:t>
            </a:r>
            <a:endParaRPr lang="id-ID" altLang="zh-CN" sz="3200" dirty="0">
              <a:latin typeface="Arial" panose="020B0604020202020204" pitchFamily="34" charset="0"/>
              <a:ea typeface="+mn-ea"/>
              <a:cs typeface="Arial" panose="020B0604020202020204" pitchFamily="34" charset="0"/>
              <a:sym typeface="+mn-lt"/>
            </a:endParaRPr>
          </a:p>
        </p:txBody>
      </p:sp>
      <p:sp>
        <p:nvSpPr>
          <p:cNvPr id="18" name="矩形 9">
            <a:extLst>
              <a:ext uri="{FF2B5EF4-FFF2-40B4-BE49-F238E27FC236}">
                <a16:creationId xmlns:a16="http://schemas.microsoft.com/office/drawing/2014/main" id="{519D47CA-61B5-463D-8672-C3EC6B1845EC}"/>
              </a:ext>
            </a:extLst>
          </p:cNvPr>
          <p:cNvSpPr/>
          <p:nvPr/>
        </p:nvSpPr>
        <p:spPr>
          <a:xfrm>
            <a:off x="961468" y="875538"/>
            <a:ext cx="10269064" cy="1754326"/>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5: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Trong tự nhiên, các nguyên tố hoá học có thể tồn tại ở trạng thái nào?</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pic>
        <p:nvPicPr>
          <p:cNvPr id="19" name="Picture 18">
            <a:extLst>
              <a:ext uri="{FF2B5EF4-FFF2-40B4-BE49-F238E27FC236}">
                <a16:creationId xmlns:a16="http://schemas.microsoft.com/office/drawing/2014/main" id="{24054DBE-0F1A-4DBE-9FC8-6AB1AD6CFFD9}"/>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970187" y="5215168"/>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2061806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90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250" fill="hold"/>
                                        <p:tgtEl>
                                          <p:spTgt spid="19"/>
                                        </p:tgtEl>
                                        <p:attrNameLst>
                                          <p:attrName>ppt_w</p:attrName>
                                        </p:attrNameLst>
                                      </p:cBhvr>
                                      <p:tavLst>
                                        <p:tav tm="0">
                                          <p:val>
                                            <p:strVal val="4*#ppt_w"/>
                                          </p:val>
                                        </p:tav>
                                        <p:tav tm="100000">
                                          <p:val>
                                            <p:strVal val="#ppt_w"/>
                                          </p:val>
                                        </p:tav>
                                      </p:tavLst>
                                    </p:anim>
                                    <p:anim calcmode="lin" valueType="num">
                                      <p:cBhvr>
                                        <p:cTn id="39"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385"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5">
            <a:extLst>
              <a:ext uri="{FF2B5EF4-FFF2-40B4-BE49-F238E27FC236}">
                <a16:creationId xmlns:a16="http://schemas.microsoft.com/office/drawing/2014/main" id="{B37939BA-AD0F-49E7-9D06-338ECBE41ACE}"/>
              </a:ext>
            </a:extLst>
          </p:cNvPr>
          <p:cNvGrpSpPr/>
          <p:nvPr/>
        </p:nvGrpSpPr>
        <p:grpSpPr>
          <a:xfrm>
            <a:off x="4656739" y="4311747"/>
            <a:ext cx="1029507" cy="1419277"/>
            <a:chOff x="3439461" y="3304273"/>
            <a:chExt cx="772130" cy="1064458"/>
          </a:xfrm>
        </p:grpSpPr>
        <p:sp>
          <p:nvSpPr>
            <p:cNvPr id="8" name="MH_Other_383">
              <a:extLst>
                <a:ext uri="{FF2B5EF4-FFF2-40B4-BE49-F238E27FC236}">
                  <a16:creationId xmlns:a16="http://schemas.microsoft.com/office/drawing/2014/main" id="{378730E5-659C-4216-A8DC-11ACD5E7967F}"/>
                </a:ext>
              </a:extLst>
            </p:cNvPr>
            <p:cNvSpPr/>
            <p:nvPr>
              <p:custDataLst>
                <p:tags r:id="rId379"/>
              </p:custDataLst>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9" name="MH_Other_384">
              <a:extLst>
                <a:ext uri="{FF2B5EF4-FFF2-40B4-BE49-F238E27FC236}">
                  <a16:creationId xmlns:a16="http://schemas.microsoft.com/office/drawing/2014/main" id="{E75D689B-52E1-4B7A-9D7C-5994B69AE25D}"/>
                </a:ext>
              </a:extLst>
            </p:cNvPr>
            <p:cNvSpPr/>
            <p:nvPr>
              <p:custDataLst>
                <p:tags r:id="rId380"/>
              </p:custDataLst>
            </p:nvPr>
          </p:nvSpPr>
          <p:spPr>
            <a:xfrm rot="1800000">
              <a:off x="3667901" y="3364668"/>
              <a:ext cx="543690" cy="158537"/>
            </a:xfrm>
            <a:prstGeom prst="rect">
              <a:avLst/>
            </a:prstGeom>
            <a:solidFill>
              <a:srgbClr val="0C8397"/>
            </a:solidFill>
            <a:ln w="12700" cap="flat" cmpd="sng" algn="ctr">
              <a:noFill/>
              <a:prstDash val="solid"/>
              <a:miter lim="800000"/>
            </a:ln>
            <a:effectLst/>
          </p:spPr>
          <p:txBody>
            <a:bodyPr lIns="91440" tIns="45720" rIns="91440" bIns="45720" anchor="ctr"/>
            <a:lstStyle/>
            <a:p>
              <a:pPr algn="ctr"/>
              <a:endParaRPr lang="zh-CN" altLang="en-US" sz="3200" b="1" kern="0" dirty="0">
                <a:solidFill>
                  <a:schemeClr val="tx1"/>
                </a:solidFill>
                <a:cs typeface="+mn-ea"/>
                <a:sym typeface="+mn-lt"/>
              </a:endParaRPr>
            </a:p>
          </p:txBody>
        </p:sp>
        <p:sp>
          <p:nvSpPr>
            <p:cNvPr id="10" name="MH_Other_387">
              <a:extLst>
                <a:ext uri="{FF2B5EF4-FFF2-40B4-BE49-F238E27FC236}">
                  <a16:creationId xmlns:a16="http://schemas.microsoft.com/office/drawing/2014/main" id="{954BF0F9-3462-4C8F-8698-5C129F544B7F}"/>
                </a:ext>
              </a:extLst>
            </p:cNvPr>
            <p:cNvSpPr txBox="1">
              <a:spLocks noChangeArrowheads="1"/>
            </p:cNvSpPr>
            <p:nvPr>
              <p:custDataLst>
                <p:tags r:id="rId381"/>
              </p:custDataLst>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gn="ctr"/>
              <a:r>
                <a:rPr lang="en-US" altLang="zh-CN" sz="4400" b="1" dirty="0">
                  <a:solidFill>
                    <a:schemeClr val="tx1"/>
                  </a:solidFill>
                  <a:latin typeface="+mn-lt"/>
                  <a:cs typeface="+mn-ea"/>
                  <a:sym typeface="+mn-lt"/>
                </a:rPr>
                <a:t>C</a:t>
              </a:r>
            </a:p>
          </p:txBody>
        </p:sp>
      </p:grpSp>
      <p:grpSp>
        <p:nvGrpSpPr>
          <p:cNvPr id="11" name="组合 9">
            <a:extLst>
              <a:ext uri="{FF2B5EF4-FFF2-40B4-BE49-F238E27FC236}">
                <a16:creationId xmlns:a16="http://schemas.microsoft.com/office/drawing/2014/main" id="{80FB07D1-1614-4FB5-B891-82296A966CC7}"/>
              </a:ext>
            </a:extLst>
          </p:cNvPr>
          <p:cNvGrpSpPr/>
          <p:nvPr/>
        </p:nvGrpSpPr>
        <p:grpSpPr>
          <a:xfrm>
            <a:off x="6781120" y="3244780"/>
            <a:ext cx="1431563" cy="760975"/>
            <a:chOff x="5021793" y="2504043"/>
            <a:chExt cx="1073672" cy="570730"/>
          </a:xfrm>
        </p:grpSpPr>
        <p:sp>
          <p:nvSpPr>
            <p:cNvPr id="12" name="MH_Other_373">
              <a:extLst>
                <a:ext uri="{FF2B5EF4-FFF2-40B4-BE49-F238E27FC236}">
                  <a16:creationId xmlns:a16="http://schemas.microsoft.com/office/drawing/2014/main" id="{432128DB-EF59-434C-A7FE-1644941CE175}"/>
                </a:ext>
              </a:extLst>
            </p:cNvPr>
            <p:cNvSpPr/>
            <p:nvPr>
              <p:custDataLst>
                <p:tags r:id="rId376"/>
              </p:custDataLst>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13" name="MH_Other_374">
              <a:extLst>
                <a:ext uri="{FF2B5EF4-FFF2-40B4-BE49-F238E27FC236}">
                  <a16:creationId xmlns:a16="http://schemas.microsoft.com/office/drawing/2014/main" id="{D7037AFE-7594-47E0-A7C1-7050DB4CE150}"/>
                </a:ext>
              </a:extLst>
            </p:cNvPr>
            <p:cNvSpPr/>
            <p:nvPr>
              <p:custDataLst>
                <p:tags r:id="rId377"/>
              </p:custDataLst>
            </p:nvPr>
          </p:nvSpPr>
          <p:spPr>
            <a:xfrm rot="16200000">
              <a:off x="4832997" y="2698877"/>
              <a:ext cx="539024" cy="161432"/>
            </a:xfrm>
            <a:prstGeom prst="rect">
              <a:avLst/>
            </a:prstGeom>
            <a:solidFill>
              <a:srgbClr val="0C8397"/>
            </a:solidFill>
            <a:ln w="12700" cap="flat" cmpd="sng" algn="ctr">
              <a:noFill/>
              <a:prstDash val="solid"/>
              <a:miter lim="800000"/>
            </a:ln>
            <a:effectLst/>
          </p:spPr>
          <p:txBody>
            <a:bodyPr lIns="91440" tIns="45720" rIns="91440" bIns="45720" anchor="ctr"/>
            <a:lstStyle/>
            <a:p>
              <a:pPr algn="ctr">
                <a:defRPr/>
              </a:pPr>
              <a:endParaRPr lang="zh-CN" altLang="en-US" sz="3200" b="1" kern="0" dirty="0">
                <a:solidFill>
                  <a:schemeClr val="tx1"/>
                </a:solidFill>
                <a:cs typeface="+mn-ea"/>
                <a:sym typeface="+mn-lt"/>
              </a:endParaRPr>
            </a:p>
          </p:txBody>
        </p:sp>
        <p:sp>
          <p:nvSpPr>
            <p:cNvPr id="14" name="MH_Other_377">
              <a:extLst>
                <a:ext uri="{FF2B5EF4-FFF2-40B4-BE49-F238E27FC236}">
                  <a16:creationId xmlns:a16="http://schemas.microsoft.com/office/drawing/2014/main" id="{76E1947E-9781-4A53-B56E-4C23FDE1407D}"/>
                </a:ext>
              </a:extLst>
            </p:cNvPr>
            <p:cNvSpPr txBox="1">
              <a:spLocks noChangeArrowheads="1"/>
            </p:cNvSpPr>
            <p:nvPr>
              <p:custDataLst>
                <p:tags r:id="rId378"/>
              </p:custDataLst>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eaLnBrk="1" hangingPunct="1"/>
              <a:r>
                <a:rPr lang="en-US" altLang="zh-CN" sz="4400" b="1" dirty="0">
                  <a:solidFill>
                    <a:schemeClr val="tx1"/>
                  </a:solidFill>
                  <a:latin typeface="+mn-lt"/>
                  <a:ea typeface="+mn-ea"/>
                  <a:cs typeface="+mn-ea"/>
                  <a:sym typeface="+mn-lt"/>
                </a:rPr>
                <a:t>B</a:t>
              </a:r>
            </a:p>
          </p:txBody>
        </p:sp>
      </p:grpSp>
      <p:grpSp>
        <p:nvGrpSpPr>
          <p:cNvPr id="15" name="组合 10">
            <a:extLst>
              <a:ext uri="{FF2B5EF4-FFF2-40B4-BE49-F238E27FC236}">
                <a16:creationId xmlns:a16="http://schemas.microsoft.com/office/drawing/2014/main" id="{36BD2242-C931-43B1-B539-9DCA26AE806A}"/>
              </a:ext>
            </a:extLst>
          </p:cNvPr>
          <p:cNvGrpSpPr/>
          <p:nvPr/>
        </p:nvGrpSpPr>
        <p:grpSpPr>
          <a:xfrm>
            <a:off x="6009563" y="4311747"/>
            <a:ext cx="1029503" cy="1419277"/>
            <a:chOff x="4443078" y="3304273"/>
            <a:chExt cx="772127" cy="1064458"/>
          </a:xfrm>
        </p:grpSpPr>
        <p:sp>
          <p:nvSpPr>
            <p:cNvPr id="16" name="MH_Other_378">
              <a:extLst>
                <a:ext uri="{FF2B5EF4-FFF2-40B4-BE49-F238E27FC236}">
                  <a16:creationId xmlns:a16="http://schemas.microsoft.com/office/drawing/2014/main" id="{55681308-5E4B-49FE-99DA-613CA32AAACE}"/>
                </a:ext>
              </a:extLst>
            </p:cNvPr>
            <p:cNvSpPr/>
            <p:nvPr>
              <p:custDataLst>
                <p:tags r:id="rId373"/>
              </p:custDataLst>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17" name="MH_Other_379">
              <a:extLst>
                <a:ext uri="{FF2B5EF4-FFF2-40B4-BE49-F238E27FC236}">
                  <a16:creationId xmlns:a16="http://schemas.microsoft.com/office/drawing/2014/main" id="{EEBE4506-8B0A-4854-B9EC-F0DB9239227E}"/>
                </a:ext>
              </a:extLst>
            </p:cNvPr>
            <p:cNvSpPr/>
            <p:nvPr>
              <p:custDataLst>
                <p:tags r:id="rId374"/>
              </p:custDataLst>
            </p:nvPr>
          </p:nvSpPr>
          <p:spPr>
            <a:xfrm rot="19800000">
              <a:off x="4443078" y="3364668"/>
              <a:ext cx="543688" cy="158537"/>
            </a:xfrm>
            <a:prstGeom prst="rect">
              <a:avLst/>
            </a:prstGeom>
            <a:solidFill>
              <a:srgbClr val="006174"/>
            </a:solidFill>
            <a:ln w="12700" cap="flat" cmpd="sng" algn="ctr">
              <a:noFill/>
              <a:prstDash val="solid"/>
              <a:miter lim="800000"/>
            </a:ln>
            <a:effectLst/>
          </p:spPr>
          <p:txBody>
            <a:bodyPr lIns="91440" tIns="45720" rIns="91440" bIns="45720" anchor="ctr"/>
            <a:lstStyle/>
            <a:p>
              <a:pPr algn="ctr"/>
              <a:endParaRPr lang="zh-CN" altLang="en-US" sz="3200" b="1" kern="0" dirty="0">
                <a:solidFill>
                  <a:schemeClr val="tx1"/>
                </a:solidFill>
                <a:cs typeface="+mn-ea"/>
                <a:sym typeface="+mn-lt"/>
              </a:endParaRPr>
            </a:p>
          </p:txBody>
        </p:sp>
        <p:sp>
          <p:nvSpPr>
            <p:cNvPr id="18" name="MH_Other_382">
              <a:extLst>
                <a:ext uri="{FF2B5EF4-FFF2-40B4-BE49-F238E27FC236}">
                  <a16:creationId xmlns:a16="http://schemas.microsoft.com/office/drawing/2014/main" id="{AC4E96BB-A39F-4F41-B20D-303EF2033924}"/>
                </a:ext>
              </a:extLst>
            </p:cNvPr>
            <p:cNvSpPr txBox="1">
              <a:spLocks noChangeArrowheads="1"/>
            </p:cNvSpPr>
            <p:nvPr>
              <p:custDataLst>
                <p:tags r:id="rId375"/>
              </p:custDataLst>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gn="ctr"/>
              <a:r>
                <a:rPr lang="en-US" altLang="zh-CN" sz="4400" b="1" dirty="0">
                  <a:solidFill>
                    <a:schemeClr val="tx1"/>
                  </a:solidFill>
                  <a:latin typeface="+mn-lt"/>
                  <a:cs typeface="+mn-ea"/>
                  <a:sym typeface="+mn-lt"/>
                </a:rPr>
                <a:t>D</a:t>
              </a:r>
            </a:p>
          </p:txBody>
        </p:sp>
      </p:grpSp>
      <p:grpSp>
        <p:nvGrpSpPr>
          <p:cNvPr id="19" name="组合 1">
            <a:extLst>
              <a:ext uri="{FF2B5EF4-FFF2-40B4-BE49-F238E27FC236}">
                <a16:creationId xmlns:a16="http://schemas.microsoft.com/office/drawing/2014/main" id="{706BED10-A608-47BE-A393-640D6D8AD6E3}"/>
              </a:ext>
            </a:extLst>
          </p:cNvPr>
          <p:cNvGrpSpPr/>
          <p:nvPr/>
        </p:nvGrpSpPr>
        <p:grpSpPr>
          <a:xfrm>
            <a:off x="3497665" y="3252830"/>
            <a:ext cx="1431563" cy="718700"/>
            <a:chOff x="2559202" y="2510082"/>
            <a:chExt cx="1073672" cy="539025"/>
          </a:xfrm>
        </p:grpSpPr>
        <p:sp>
          <p:nvSpPr>
            <p:cNvPr id="20" name="MH_Other_358">
              <a:extLst>
                <a:ext uri="{FF2B5EF4-FFF2-40B4-BE49-F238E27FC236}">
                  <a16:creationId xmlns:a16="http://schemas.microsoft.com/office/drawing/2014/main" id="{1213CCF3-B29D-4502-9E46-2A1D22E78AFA}"/>
                </a:ext>
              </a:extLst>
            </p:cNvPr>
            <p:cNvSpPr/>
            <p:nvPr>
              <p:custDataLst>
                <p:tags r:id="rId370"/>
              </p:custDataLst>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21" name="MH_Other_362">
              <a:extLst>
                <a:ext uri="{FF2B5EF4-FFF2-40B4-BE49-F238E27FC236}">
                  <a16:creationId xmlns:a16="http://schemas.microsoft.com/office/drawing/2014/main" id="{A7474903-F72F-49DA-85C3-3C61A5ACFCA7}"/>
                </a:ext>
              </a:extLst>
            </p:cNvPr>
            <p:cNvSpPr txBox="1">
              <a:spLocks noChangeArrowheads="1"/>
            </p:cNvSpPr>
            <p:nvPr>
              <p:custDataLst>
                <p:tags r:id="rId371"/>
              </p:custDataLst>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gn="ctr"/>
              <a:r>
                <a:rPr lang="en-US" altLang="zh-CN" sz="4400" b="1" dirty="0">
                  <a:solidFill>
                    <a:schemeClr val="tx1"/>
                  </a:solidFill>
                  <a:latin typeface="+mn-lt"/>
                  <a:cs typeface="+mn-ea"/>
                  <a:sym typeface="+mn-lt"/>
                </a:rPr>
                <a:t>A</a:t>
              </a:r>
            </a:p>
          </p:txBody>
        </p:sp>
        <p:sp>
          <p:nvSpPr>
            <p:cNvPr id="22" name="MH_Other_359">
              <a:extLst>
                <a:ext uri="{FF2B5EF4-FFF2-40B4-BE49-F238E27FC236}">
                  <a16:creationId xmlns:a16="http://schemas.microsoft.com/office/drawing/2014/main" id="{F1AD942A-E057-41A0-8D23-C62BB046502D}"/>
                </a:ext>
              </a:extLst>
            </p:cNvPr>
            <p:cNvSpPr/>
            <p:nvPr>
              <p:custDataLst>
                <p:tags r:id="rId372"/>
              </p:custDataLst>
            </p:nvPr>
          </p:nvSpPr>
          <p:spPr>
            <a:xfrm rot="5400000">
              <a:off x="3283407" y="2699639"/>
              <a:ext cx="539024" cy="159909"/>
            </a:xfrm>
            <a:prstGeom prst="rect">
              <a:avLst/>
            </a:prstGeom>
            <a:solidFill>
              <a:srgbClr val="006174"/>
            </a:solidFill>
            <a:ln w="12700" cap="flat" cmpd="sng" algn="ctr">
              <a:noFill/>
              <a:prstDash val="solid"/>
              <a:miter lim="800000"/>
            </a:ln>
            <a:effectLst/>
          </p:spPr>
          <p:txBody>
            <a:bodyPr lIns="91440" tIns="45720" rIns="91440" bIns="45720" anchor="ctr"/>
            <a:lstStyle/>
            <a:p>
              <a:pPr algn="ctr"/>
              <a:endParaRPr lang="zh-CN" altLang="en-US" sz="3200" b="1" kern="0" dirty="0">
                <a:solidFill>
                  <a:schemeClr val="tx1"/>
                </a:solidFill>
                <a:cs typeface="+mn-ea"/>
                <a:sym typeface="+mn-lt"/>
              </a:endParaRPr>
            </a:p>
          </p:txBody>
        </p:sp>
      </p:grpSp>
      <p:grpSp>
        <p:nvGrpSpPr>
          <p:cNvPr id="23" name="组合 14">
            <a:extLst>
              <a:ext uri="{FF2B5EF4-FFF2-40B4-BE49-F238E27FC236}">
                <a16:creationId xmlns:a16="http://schemas.microsoft.com/office/drawing/2014/main" id="{9DD537A8-0C2E-4DDE-B88C-C8ED66D334FA}"/>
              </a:ext>
            </a:extLst>
          </p:cNvPr>
          <p:cNvGrpSpPr/>
          <p:nvPr/>
        </p:nvGrpSpPr>
        <p:grpSpPr>
          <a:xfrm>
            <a:off x="4819577" y="2669014"/>
            <a:ext cx="2073227" cy="1884316"/>
            <a:chOff x="3550636" y="2072220"/>
            <a:chExt cx="1554920" cy="1413237"/>
          </a:xfrm>
        </p:grpSpPr>
        <p:sp>
          <p:nvSpPr>
            <p:cNvPr id="24" name="MH_Other_1">
              <a:extLst>
                <a:ext uri="{FF2B5EF4-FFF2-40B4-BE49-F238E27FC236}">
                  <a16:creationId xmlns:a16="http://schemas.microsoft.com/office/drawing/2014/main" id="{63D220DE-03FC-4F88-BA6C-7FCBD20D83CB}"/>
                </a:ext>
              </a:extLst>
            </p:cNvPr>
            <p:cNvSpPr/>
            <p:nvPr>
              <p:custDataLst>
                <p:tags r:id="rId1"/>
              </p:custDataLst>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 name="MH_Other_2">
              <a:extLst>
                <a:ext uri="{FF2B5EF4-FFF2-40B4-BE49-F238E27FC236}">
                  <a16:creationId xmlns:a16="http://schemas.microsoft.com/office/drawing/2014/main" id="{DE925169-9120-495E-9574-494F539B8B70}"/>
                </a:ext>
              </a:extLst>
            </p:cNvPr>
            <p:cNvSpPr/>
            <p:nvPr>
              <p:custDataLst>
                <p:tags r:id="rId2"/>
              </p:custDataLst>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 name="MH_Other_3">
              <a:extLst>
                <a:ext uri="{FF2B5EF4-FFF2-40B4-BE49-F238E27FC236}">
                  <a16:creationId xmlns:a16="http://schemas.microsoft.com/office/drawing/2014/main" id="{07F7A1BC-575C-4C7A-8D41-A3BD75C0105E}"/>
                </a:ext>
              </a:extLst>
            </p:cNvPr>
            <p:cNvSpPr/>
            <p:nvPr>
              <p:custDataLst>
                <p:tags r:id="rId3"/>
              </p:custDataLst>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 name="MH_Other_4">
              <a:extLst>
                <a:ext uri="{FF2B5EF4-FFF2-40B4-BE49-F238E27FC236}">
                  <a16:creationId xmlns:a16="http://schemas.microsoft.com/office/drawing/2014/main" id="{1B94A37C-F2C7-4D97-BC8A-8A63746991CC}"/>
                </a:ext>
              </a:extLst>
            </p:cNvPr>
            <p:cNvSpPr/>
            <p:nvPr>
              <p:custDataLst>
                <p:tags r:id="rId4"/>
              </p:custDataLst>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 name="MH_Other_5">
              <a:extLst>
                <a:ext uri="{FF2B5EF4-FFF2-40B4-BE49-F238E27FC236}">
                  <a16:creationId xmlns:a16="http://schemas.microsoft.com/office/drawing/2014/main" id="{437D6D8E-9686-4852-9BE3-ACA9667ADAB1}"/>
                </a:ext>
              </a:extLst>
            </p:cNvPr>
            <p:cNvSpPr/>
            <p:nvPr>
              <p:custDataLst>
                <p:tags r:id="rId5"/>
              </p:custDataLst>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 name="MH_Other_6">
              <a:extLst>
                <a:ext uri="{FF2B5EF4-FFF2-40B4-BE49-F238E27FC236}">
                  <a16:creationId xmlns:a16="http://schemas.microsoft.com/office/drawing/2014/main" id="{90EF9ED3-3709-47F6-A579-A21D95D0006C}"/>
                </a:ext>
              </a:extLst>
            </p:cNvPr>
            <p:cNvSpPr/>
            <p:nvPr>
              <p:custDataLst>
                <p:tags r:id="rId6"/>
              </p:custDataLst>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 name="MH_Other_7">
              <a:extLst>
                <a:ext uri="{FF2B5EF4-FFF2-40B4-BE49-F238E27FC236}">
                  <a16:creationId xmlns:a16="http://schemas.microsoft.com/office/drawing/2014/main" id="{89F852C1-D912-4B95-B64B-A1C9FF06CF9C}"/>
                </a:ext>
              </a:extLst>
            </p:cNvPr>
            <p:cNvSpPr/>
            <p:nvPr>
              <p:custDataLst>
                <p:tags r:id="rId7"/>
              </p:custDataLst>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 name="MH_Other_8">
              <a:extLst>
                <a:ext uri="{FF2B5EF4-FFF2-40B4-BE49-F238E27FC236}">
                  <a16:creationId xmlns:a16="http://schemas.microsoft.com/office/drawing/2014/main" id="{8C113105-1D46-48D5-A625-087EA2E822D6}"/>
                </a:ext>
              </a:extLst>
            </p:cNvPr>
            <p:cNvSpPr/>
            <p:nvPr>
              <p:custDataLst>
                <p:tags r:id="rId8"/>
              </p:custDataLst>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 name="MH_Other_9">
              <a:extLst>
                <a:ext uri="{FF2B5EF4-FFF2-40B4-BE49-F238E27FC236}">
                  <a16:creationId xmlns:a16="http://schemas.microsoft.com/office/drawing/2014/main" id="{A313686C-3418-4D7B-87E5-FDC377E7732A}"/>
                </a:ext>
              </a:extLst>
            </p:cNvPr>
            <p:cNvSpPr/>
            <p:nvPr>
              <p:custDataLst>
                <p:tags r:id="rId9"/>
              </p:custDataLst>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 name="MH_Other_10">
              <a:extLst>
                <a:ext uri="{FF2B5EF4-FFF2-40B4-BE49-F238E27FC236}">
                  <a16:creationId xmlns:a16="http://schemas.microsoft.com/office/drawing/2014/main" id="{D8FC5724-4D0F-49FA-87A5-CDCD1A755383}"/>
                </a:ext>
              </a:extLst>
            </p:cNvPr>
            <p:cNvSpPr/>
            <p:nvPr>
              <p:custDataLst>
                <p:tags r:id="rId10"/>
              </p:custDataLst>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 name="MH_Other_11">
              <a:extLst>
                <a:ext uri="{FF2B5EF4-FFF2-40B4-BE49-F238E27FC236}">
                  <a16:creationId xmlns:a16="http://schemas.microsoft.com/office/drawing/2014/main" id="{6B6493F9-14E2-4086-A6F3-F779021050C3}"/>
                </a:ext>
              </a:extLst>
            </p:cNvPr>
            <p:cNvSpPr/>
            <p:nvPr>
              <p:custDataLst>
                <p:tags r:id="rId11"/>
              </p:custDataLst>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 name="MH_Other_12">
              <a:extLst>
                <a:ext uri="{FF2B5EF4-FFF2-40B4-BE49-F238E27FC236}">
                  <a16:creationId xmlns:a16="http://schemas.microsoft.com/office/drawing/2014/main" id="{1723BDC9-F0F2-4DE0-92F4-AA4AAA599027}"/>
                </a:ext>
              </a:extLst>
            </p:cNvPr>
            <p:cNvSpPr/>
            <p:nvPr>
              <p:custDataLst>
                <p:tags r:id="rId12"/>
              </p:custDataLst>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 name="MH_Other_13">
              <a:extLst>
                <a:ext uri="{FF2B5EF4-FFF2-40B4-BE49-F238E27FC236}">
                  <a16:creationId xmlns:a16="http://schemas.microsoft.com/office/drawing/2014/main" id="{D77C16E6-370E-4759-9A30-3FF79B96CFF3}"/>
                </a:ext>
              </a:extLst>
            </p:cNvPr>
            <p:cNvSpPr/>
            <p:nvPr>
              <p:custDataLst>
                <p:tags r:id="rId13"/>
              </p:custDataLst>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 name="MH_Other_14">
              <a:extLst>
                <a:ext uri="{FF2B5EF4-FFF2-40B4-BE49-F238E27FC236}">
                  <a16:creationId xmlns:a16="http://schemas.microsoft.com/office/drawing/2014/main" id="{CA6F7E04-2A61-4973-B53A-B365A5F2378E}"/>
                </a:ext>
              </a:extLst>
            </p:cNvPr>
            <p:cNvSpPr/>
            <p:nvPr>
              <p:custDataLst>
                <p:tags r:id="rId14"/>
              </p:custDataLst>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9" name="MH_Other_15">
              <a:extLst>
                <a:ext uri="{FF2B5EF4-FFF2-40B4-BE49-F238E27FC236}">
                  <a16:creationId xmlns:a16="http://schemas.microsoft.com/office/drawing/2014/main" id="{4BA2309D-2000-4C49-A33E-E2D95546B72E}"/>
                </a:ext>
              </a:extLst>
            </p:cNvPr>
            <p:cNvSpPr/>
            <p:nvPr>
              <p:custDataLst>
                <p:tags r:id="rId15"/>
              </p:custDataLst>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0" name="MH_Other_16">
              <a:extLst>
                <a:ext uri="{FF2B5EF4-FFF2-40B4-BE49-F238E27FC236}">
                  <a16:creationId xmlns:a16="http://schemas.microsoft.com/office/drawing/2014/main" id="{CE037AE1-7B3D-463B-93D0-6C08A1FC675B}"/>
                </a:ext>
              </a:extLst>
            </p:cNvPr>
            <p:cNvSpPr/>
            <p:nvPr>
              <p:custDataLst>
                <p:tags r:id="rId16"/>
              </p:custDataLst>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1" name="MH_Other_17">
              <a:extLst>
                <a:ext uri="{FF2B5EF4-FFF2-40B4-BE49-F238E27FC236}">
                  <a16:creationId xmlns:a16="http://schemas.microsoft.com/office/drawing/2014/main" id="{4760D2BC-7D07-4E56-AE6D-6607CF522415}"/>
                </a:ext>
              </a:extLst>
            </p:cNvPr>
            <p:cNvSpPr/>
            <p:nvPr>
              <p:custDataLst>
                <p:tags r:id="rId17"/>
              </p:custDataLst>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2" name="MH_Other_18">
              <a:extLst>
                <a:ext uri="{FF2B5EF4-FFF2-40B4-BE49-F238E27FC236}">
                  <a16:creationId xmlns:a16="http://schemas.microsoft.com/office/drawing/2014/main" id="{2AFC461E-B9BF-4D25-BDBF-FB38A09E3AF6}"/>
                </a:ext>
              </a:extLst>
            </p:cNvPr>
            <p:cNvSpPr/>
            <p:nvPr>
              <p:custDataLst>
                <p:tags r:id="rId18"/>
              </p:custDataLst>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3" name="MH_Other_19">
              <a:extLst>
                <a:ext uri="{FF2B5EF4-FFF2-40B4-BE49-F238E27FC236}">
                  <a16:creationId xmlns:a16="http://schemas.microsoft.com/office/drawing/2014/main" id="{4A4DDFC3-D7A1-474D-B670-37C5B337C9A8}"/>
                </a:ext>
              </a:extLst>
            </p:cNvPr>
            <p:cNvSpPr/>
            <p:nvPr>
              <p:custDataLst>
                <p:tags r:id="rId19"/>
              </p:custDataLst>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4" name="MH_Other_20">
              <a:extLst>
                <a:ext uri="{FF2B5EF4-FFF2-40B4-BE49-F238E27FC236}">
                  <a16:creationId xmlns:a16="http://schemas.microsoft.com/office/drawing/2014/main" id="{CD4879B9-BBF7-4464-B698-C08769C635C8}"/>
                </a:ext>
              </a:extLst>
            </p:cNvPr>
            <p:cNvSpPr/>
            <p:nvPr>
              <p:custDataLst>
                <p:tags r:id="rId20"/>
              </p:custDataLst>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5" name="MH_Other_21">
              <a:extLst>
                <a:ext uri="{FF2B5EF4-FFF2-40B4-BE49-F238E27FC236}">
                  <a16:creationId xmlns:a16="http://schemas.microsoft.com/office/drawing/2014/main" id="{7B3009FC-B02E-42E2-BE50-6BE7E157C5A5}"/>
                </a:ext>
              </a:extLst>
            </p:cNvPr>
            <p:cNvSpPr/>
            <p:nvPr>
              <p:custDataLst>
                <p:tags r:id="rId21"/>
              </p:custDataLst>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6" name="MH_Other_22">
              <a:extLst>
                <a:ext uri="{FF2B5EF4-FFF2-40B4-BE49-F238E27FC236}">
                  <a16:creationId xmlns:a16="http://schemas.microsoft.com/office/drawing/2014/main" id="{72BF3BFA-B289-42D7-8593-E9819026E794}"/>
                </a:ext>
              </a:extLst>
            </p:cNvPr>
            <p:cNvSpPr/>
            <p:nvPr>
              <p:custDataLst>
                <p:tags r:id="rId22"/>
              </p:custDataLst>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7" name="MH_Other_23">
              <a:extLst>
                <a:ext uri="{FF2B5EF4-FFF2-40B4-BE49-F238E27FC236}">
                  <a16:creationId xmlns:a16="http://schemas.microsoft.com/office/drawing/2014/main" id="{4CAA69FD-94E8-45E6-B1B9-AFB22367B3D4}"/>
                </a:ext>
              </a:extLst>
            </p:cNvPr>
            <p:cNvSpPr/>
            <p:nvPr>
              <p:custDataLst>
                <p:tags r:id="rId23"/>
              </p:custDataLst>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8" name="MH_Other_24">
              <a:extLst>
                <a:ext uri="{FF2B5EF4-FFF2-40B4-BE49-F238E27FC236}">
                  <a16:creationId xmlns:a16="http://schemas.microsoft.com/office/drawing/2014/main" id="{53579DEF-B794-42A9-ACF2-1861B3D32F07}"/>
                </a:ext>
              </a:extLst>
            </p:cNvPr>
            <p:cNvSpPr/>
            <p:nvPr>
              <p:custDataLst>
                <p:tags r:id="rId24"/>
              </p:custDataLst>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9" name="MH_Other_25">
              <a:extLst>
                <a:ext uri="{FF2B5EF4-FFF2-40B4-BE49-F238E27FC236}">
                  <a16:creationId xmlns:a16="http://schemas.microsoft.com/office/drawing/2014/main" id="{36A830DF-2121-4452-975B-B025AF59FB50}"/>
                </a:ext>
              </a:extLst>
            </p:cNvPr>
            <p:cNvSpPr/>
            <p:nvPr>
              <p:custDataLst>
                <p:tags r:id="rId25"/>
              </p:custDataLst>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0" name="MH_Other_26">
              <a:extLst>
                <a:ext uri="{FF2B5EF4-FFF2-40B4-BE49-F238E27FC236}">
                  <a16:creationId xmlns:a16="http://schemas.microsoft.com/office/drawing/2014/main" id="{AE106823-4918-408E-8338-C4732BDD05CB}"/>
                </a:ext>
              </a:extLst>
            </p:cNvPr>
            <p:cNvSpPr/>
            <p:nvPr>
              <p:custDataLst>
                <p:tags r:id="rId26"/>
              </p:custDataLst>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1" name="MH_Other_27">
              <a:extLst>
                <a:ext uri="{FF2B5EF4-FFF2-40B4-BE49-F238E27FC236}">
                  <a16:creationId xmlns:a16="http://schemas.microsoft.com/office/drawing/2014/main" id="{4D3F51D3-260E-4D92-BFB2-EBE8EE979A31}"/>
                </a:ext>
              </a:extLst>
            </p:cNvPr>
            <p:cNvSpPr/>
            <p:nvPr>
              <p:custDataLst>
                <p:tags r:id="rId27"/>
              </p:custDataLst>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2" name="MH_Other_28">
              <a:extLst>
                <a:ext uri="{FF2B5EF4-FFF2-40B4-BE49-F238E27FC236}">
                  <a16:creationId xmlns:a16="http://schemas.microsoft.com/office/drawing/2014/main" id="{4A48B1A9-0663-45CF-9EBB-B2AE80138554}"/>
                </a:ext>
              </a:extLst>
            </p:cNvPr>
            <p:cNvSpPr/>
            <p:nvPr>
              <p:custDataLst>
                <p:tags r:id="rId28"/>
              </p:custDataLst>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3" name="MH_Other_29">
              <a:extLst>
                <a:ext uri="{FF2B5EF4-FFF2-40B4-BE49-F238E27FC236}">
                  <a16:creationId xmlns:a16="http://schemas.microsoft.com/office/drawing/2014/main" id="{FC9B6371-E39F-44CD-8930-E44FAA623A36}"/>
                </a:ext>
              </a:extLst>
            </p:cNvPr>
            <p:cNvSpPr/>
            <p:nvPr>
              <p:custDataLst>
                <p:tags r:id="rId29"/>
              </p:custDataLst>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4" name="MH_Other_30">
              <a:extLst>
                <a:ext uri="{FF2B5EF4-FFF2-40B4-BE49-F238E27FC236}">
                  <a16:creationId xmlns:a16="http://schemas.microsoft.com/office/drawing/2014/main" id="{C36D836C-EA5A-45A6-859A-CD85B3025A8A}"/>
                </a:ext>
              </a:extLst>
            </p:cNvPr>
            <p:cNvSpPr/>
            <p:nvPr>
              <p:custDataLst>
                <p:tags r:id="rId30"/>
              </p:custDataLst>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5" name="MH_Other_31">
              <a:extLst>
                <a:ext uri="{FF2B5EF4-FFF2-40B4-BE49-F238E27FC236}">
                  <a16:creationId xmlns:a16="http://schemas.microsoft.com/office/drawing/2014/main" id="{465300C3-1B85-4403-8255-13B1235C8487}"/>
                </a:ext>
              </a:extLst>
            </p:cNvPr>
            <p:cNvSpPr/>
            <p:nvPr>
              <p:custDataLst>
                <p:tags r:id="rId31"/>
              </p:custDataLst>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6" name="MH_Other_32">
              <a:extLst>
                <a:ext uri="{FF2B5EF4-FFF2-40B4-BE49-F238E27FC236}">
                  <a16:creationId xmlns:a16="http://schemas.microsoft.com/office/drawing/2014/main" id="{A258A6A3-4B41-4EB4-B76B-ABEE85576312}"/>
                </a:ext>
              </a:extLst>
            </p:cNvPr>
            <p:cNvSpPr/>
            <p:nvPr>
              <p:custDataLst>
                <p:tags r:id="rId32"/>
              </p:custDataLst>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7" name="MH_Other_33">
              <a:extLst>
                <a:ext uri="{FF2B5EF4-FFF2-40B4-BE49-F238E27FC236}">
                  <a16:creationId xmlns:a16="http://schemas.microsoft.com/office/drawing/2014/main" id="{CD53E7FE-05E8-4FDE-8D3D-A18157C38062}"/>
                </a:ext>
              </a:extLst>
            </p:cNvPr>
            <p:cNvSpPr/>
            <p:nvPr>
              <p:custDataLst>
                <p:tags r:id="rId33"/>
              </p:custDataLst>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8" name="MH_Other_34">
              <a:extLst>
                <a:ext uri="{FF2B5EF4-FFF2-40B4-BE49-F238E27FC236}">
                  <a16:creationId xmlns:a16="http://schemas.microsoft.com/office/drawing/2014/main" id="{0FFC72E0-805A-4957-8428-DBD341210865}"/>
                </a:ext>
              </a:extLst>
            </p:cNvPr>
            <p:cNvSpPr/>
            <p:nvPr>
              <p:custDataLst>
                <p:tags r:id="rId34"/>
              </p:custDataLst>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9" name="MH_Other_35">
              <a:extLst>
                <a:ext uri="{FF2B5EF4-FFF2-40B4-BE49-F238E27FC236}">
                  <a16:creationId xmlns:a16="http://schemas.microsoft.com/office/drawing/2014/main" id="{19485D9E-48C0-4515-98BB-3CF30FF9A45E}"/>
                </a:ext>
              </a:extLst>
            </p:cNvPr>
            <p:cNvSpPr/>
            <p:nvPr>
              <p:custDataLst>
                <p:tags r:id="rId35"/>
              </p:custDataLst>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0" name="MH_Other_36">
              <a:extLst>
                <a:ext uri="{FF2B5EF4-FFF2-40B4-BE49-F238E27FC236}">
                  <a16:creationId xmlns:a16="http://schemas.microsoft.com/office/drawing/2014/main" id="{BDAE1858-D126-4444-8174-E0F7C7692CA5}"/>
                </a:ext>
              </a:extLst>
            </p:cNvPr>
            <p:cNvSpPr/>
            <p:nvPr>
              <p:custDataLst>
                <p:tags r:id="rId36"/>
              </p:custDataLst>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1" name="MH_Other_37">
              <a:extLst>
                <a:ext uri="{FF2B5EF4-FFF2-40B4-BE49-F238E27FC236}">
                  <a16:creationId xmlns:a16="http://schemas.microsoft.com/office/drawing/2014/main" id="{D4BA2E48-4AF8-4B7E-B4BD-849C05F6D4A2}"/>
                </a:ext>
              </a:extLst>
            </p:cNvPr>
            <p:cNvSpPr/>
            <p:nvPr>
              <p:custDataLst>
                <p:tags r:id="rId37"/>
              </p:custDataLst>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2" name="MH_Other_38">
              <a:extLst>
                <a:ext uri="{FF2B5EF4-FFF2-40B4-BE49-F238E27FC236}">
                  <a16:creationId xmlns:a16="http://schemas.microsoft.com/office/drawing/2014/main" id="{49620552-4195-4487-83AF-03ED6801185C}"/>
                </a:ext>
              </a:extLst>
            </p:cNvPr>
            <p:cNvSpPr/>
            <p:nvPr>
              <p:custDataLst>
                <p:tags r:id="rId38"/>
              </p:custDataLst>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3" name="MH_Other_39">
              <a:extLst>
                <a:ext uri="{FF2B5EF4-FFF2-40B4-BE49-F238E27FC236}">
                  <a16:creationId xmlns:a16="http://schemas.microsoft.com/office/drawing/2014/main" id="{083D76D8-7A3A-4F2D-8E9D-7068D2DA8943}"/>
                </a:ext>
              </a:extLst>
            </p:cNvPr>
            <p:cNvSpPr/>
            <p:nvPr>
              <p:custDataLst>
                <p:tags r:id="rId39"/>
              </p:custDataLst>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4" name="MH_Other_40">
              <a:extLst>
                <a:ext uri="{FF2B5EF4-FFF2-40B4-BE49-F238E27FC236}">
                  <a16:creationId xmlns:a16="http://schemas.microsoft.com/office/drawing/2014/main" id="{4ED39561-BF93-46D6-8077-7FEA1BC04229}"/>
                </a:ext>
              </a:extLst>
            </p:cNvPr>
            <p:cNvSpPr/>
            <p:nvPr>
              <p:custDataLst>
                <p:tags r:id="rId40"/>
              </p:custDataLst>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5" name="MH_Other_41">
              <a:extLst>
                <a:ext uri="{FF2B5EF4-FFF2-40B4-BE49-F238E27FC236}">
                  <a16:creationId xmlns:a16="http://schemas.microsoft.com/office/drawing/2014/main" id="{47FB28E0-8DBB-4E20-A01A-81777CA56552}"/>
                </a:ext>
              </a:extLst>
            </p:cNvPr>
            <p:cNvSpPr/>
            <p:nvPr>
              <p:custDataLst>
                <p:tags r:id="rId41"/>
              </p:custDataLst>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6" name="MH_Other_42">
              <a:extLst>
                <a:ext uri="{FF2B5EF4-FFF2-40B4-BE49-F238E27FC236}">
                  <a16:creationId xmlns:a16="http://schemas.microsoft.com/office/drawing/2014/main" id="{587DCD34-79DE-45FD-96D6-70017E30196F}"/>
                </a:ext>
              </a:extLst>
            </p:cNvPr>
            <p:cNvSpPr/>
            <p:nvPr>
              <p:custDataLst>
                <p:tags r:id="rId42"/>
              </p:custDataLst>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7" name="MH_Other_43">
              <a:extLst>
                <a:ext uri="{FF2B5EF4-FFF2-40B4-BE49-F238E27FC236}">
                  <a16:creationId xmlns:a16="http://schemas.microsoft.com/office/drawing/2014/main" id="{C13071D2-C9B8-4E2A-9250-D0FEA656C518}"/>
                </a:ext>
              </a:extLst>
            </p:cNvPr>
            <p:cNvSpPr/>
            <p:nvPr>
              <p:custDataLst>
                <p:tags r:id="rId43"/>
              </p:custDataLst>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8" name="MH_Other_44">
              <a:extLst>
                <a:ext uri="{FF2B5EF4-FFF2-40B4-BE49-F238E27FC236}">
                  <a16:creationId xmlns:a16="http://schemas.microsoft.com/office/drawing/2014/main" id="{782493EF-4CDD-47C1-9DC2-78BD8818D3E4}"/>
                </a:ext>
              </a:extLst>
            </p:cNvPr>
            <p:cNvSpPr/>
            <p:nvPr>
              <p:custDataLst>
                <p:tags r:id="rId44"/>
              </p:custDataLst>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9" name="MH_Other_45">
              <a:extLst>
                <a:ext uri="{FF2B5EF4-FFF2-40B4-BE49-F238E27FC236}">
                  <a16:creationId xmlns:a16="http://schemas.microsoft.com/office/drawing/2014/main" id="{18B0C08D-3A2B-402E-90B2-CE0311F6F7AB}"/>
                </a:ext>
              </a:extLst>
            </p:cNvPr>
            <p:cNvSpPr/>
            <p:nvPr>
              <p:custDataLst>
                <p:tags r:id="rId45"/>
              </p:custDataLst>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0" name="MH_Other_46">
              <a:extLst>
                <a:ext uri="{FF2B5EF4-FFF2-40B4-BE49-F238E27FC236}">
                  <a16:creationId xmlns:a16="http://schemas.microsoft.com/office/drawing/2014/main" id="{2B95ED29-6159-44E1-BE6E-A8DA97311CA4}"/>
                </a:ext>
              </a:extLst>
            </p:cNvPr>
            <p:cNvSpPr/>
            <p:nvPr>
              <p:custDataLst>
                <p:tags r:id="rId46"/>
              </p:custDataLst>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1" name="MH_Other_47">
              <a:extLst>
                <a:ext uri="{FF2B5EF4-FFF2-40B4-BE49-F238E27FC236}">
                  <a16:creationId xmlns:a16="http://schemas.microsoft.com/office/drawing/2014/main" id="{0D16408A-F3CB-4761-B2ED-ACAA3851EEB3}"/>
                </a:ext>
              </a:extLst>
            </p:cNvPr>
            <p:cNvSpPr/>
            <p:nvPr>
              <p:custDataLst>
                <p:tags r:id="rId47"/>
              </p:custDataLst>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2" name="MH_Other_48">
              <a:extLst>
                <a:ext uri="{FF2B5EF4-FFF2-40B4-BE49-F238E27FC236}">
                  <a16:creationId xmlns:a16="http://schemas.microsoft.com/office/drawing/2014/main" id="{756A030B-CFC6-4027-8F0B-4193D395111E}"/>
                </a:ext>
              </a:extLst>
            </p:cNvPr>
            <p:cNvSpPr/>
            <p:nvPr>
              <p:custDataLst>
                <p:tags r:id="rId48"/>
              </p:custDataLst>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3" name="MH_Other_49">
              <a:extLst>
                <a:ext uri="{FF2B5EF4-FFF2-40B4-BE49-F238E27FC236}">
                  <a16:creationId xmlns:a16="http://schemas.microsoft.com/office/drawing/2014/main" id="{0727F767-8240-4F61-AA54-26249172F35B}"/>
                </a:ext>
              </a:extLst>
            </p:cNvPr>
            <p:cNvSpPr/>
            <p:nvPr>
              <p:custDataLst>
                <p:tags r:id="rId49"/>
              </p:custDataLst>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4" name="MH_Other_50">
              <a:extLst>
                <a:ext uri="{FF2B5EF4-FFF2-40B4-BE49-F238E27FC236}">
                  <a16:creationId xmlns:a16="http://schemas.microsoft.com/office/drawing/2014/main" id="{725D421D-6B9B-4BA1-9F0C-DEE13468B7DD}"/>
                </a:ext>
              </a:extLst>
            </p:cNvPr>
            <p:cNvSpPr/>
            <p:nvPr>
              <p:custDataLst>
                <p:tags r:id="rId50"/>
              </p:custDataLst>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5" name="MH_Other_51">
              <a:extLst>
                <a:ext uri="{FF2B5EF4-FFF2-40B4-BE49-F238E27FC236}">
                  <a16:creationId xmlns:a16="http://schemas.microsoft.com/office/drawing/2014/main" id="{A15FFBAB-2D74-4270-B922-60131BCB3250}"/>
                </a:ext>
              </a:extLst>
            </p:cNvPr>
            <p:cNvSpPr/>
            <p:nvPr>
              <p:custDataLst>
                <p:tags r:id="rId51"/>
              </p:custDataLst>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6" name="MH_Other_52">
              <a:extLst>
                <a:ext uri="{FF2B5EF4-FFF2-40B4-BE49-F238E27FC236}">
                  <a16:creationId xmlns:a16="http://schemas.microsoft.com/office/drawing/2014/main" id="{93021725-A7D7-4EA6-ADE8-D92CC9F43C3E}"/>
                </a:ext>
              </a:extLst>
            </p:cNvPr>
            <p:cNvSpPr/>
            <p:nvPr>
              <p:custDataLst>
                <p:tags r:id="rId52"/>
              </p:custDataLst>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7" name="MH_Other_53">
              <a:extLst>
                <a:ext uri="{FF2B5EF4-FFF2-40B4-BE49-F238E27FC236}">
                  <a16:creationId xmlns:a16="http://schemas.microsoft.com/office/drawing/2014/main" id="{8FE86A5C-DE6B-40FF-8307-40FB6D88AB59}"/>
                </a:ext>
              </a:extLst>
            </p:cNvPr>
            <p:cNvSpPr/>
            <p:nvPr>
              <p:custDataLst>
                <p:tags r:id="rId53"/>
              </p:custDataLst>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8" name="MH_Other_54">
              <a:extLst>
                <a:ext uri="{FF2B5EF4-FFF2-40B4-BE49-F238E27FC236}">
                  <a16:creationId xmlns:a16="http://schemas.microsoft.com/office/drawing/2014/main" id="{F9B83A3D-DD70-4F02-AE59-A41AD2843CF1}"/>
                </a:ext>
              </a:extLst>
            </p:cNvPr>
            <p:cNvSpPr/>
            <p:nvPr>
              <p:custDataLst>
                <p:tags r:id="rId54"/>
              </p:custDataLst>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9" name="MH_Other_55">
              <a:extLst>
                <a:ext uri="{FF2B5EF4-FFF2-40B4-BE49-F238E27FC236}">
                  <a16:creationId xmlns:a16="http://schemas.microsoft.com/office/drawing/2014/main" id="{2B1EE0ED-47EF-4198-A836-E5384020253D}"/>
                </a:ext>
              </a:extLst>
            </p:cNvPr>
            <p:cNvSpPr/>
            <p:nvPr>
              <p:custDataLst>
                <p:tags r:id="rId55"/>
              </p:custDataLst>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0" name="MH_Other_56">
              <a:extLst>
                <a:ext uri="{FF2B5EF4-FFF2-40B4-BE49-F238E27FC236}">
                  <a16:creationId xmlns:a16="http://schemas.microsoft.com/office/drawing/2014/main" id="{1266B63D-6ED4-425B-91CD-DBB7308554D9}"/>
                </a:ext>
              </a:extLst>
            </p:cNvPr>
            <p:cNvSpPr/>
            <p:nvPr>
              <p:custDataLst>
                <p:tags r:id="rId56"/>
              </p:custDataLst>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1" name="MH_Other_57">
              <a:extLst>
                <a:ext uri="{FF2B5EF4-FFF2-40B4-BE49-F238E27FC236}">
                  <a16:creationId xmlns:a16="http://schemas.microsoft.com/office/drawing/2014/main" id="{89942137-C275-4686-9D7D-5215C78C857B}"/>
                </a:ext>
              </a:extLst>
            </p:cNvPr>
            <p:cNvSpPr/>
            <p:nvPr>
              <p:custDataLst>
                <p:tags r:id="rId57"/>
              </p:custDataLst>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2" name="MH_Other_58">
              <a:extLst>
                <a:ext uri="{FF2B5EF4-FFF2-40B4-BE49-F238E27FC236}">
                  <a16:creationId xmlns:a16="http://schemas.microsoft.com/office/drawing/2014/main" id="{17F4FF37-111D-4730-B33E-7A16F8DAD99A}"/>
                </a:ext>
              </a:extLst>
            </p:cNvPr>
            <p:cNvSpPr/>
            <p:nvPr>
              <p:custDataLst>
                <p:tags r:id="rId58"/>
              </p:custDataLst>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3" name="MH_Other_59">
              <a:extLst>
                <a:ext uri="{FF2B5EF4-FFF2-40B4-BE49-F238E27FC236}">
                  <a16:creationId xmlns:a16="http://schemas.microsoft.com/office/drawing/2014/main" id="{77CE42A3-4471-476F-8CE8-BB631085C655}"/>
                </a:ext>
              </a:extLst>
            </p:cNvPr>
            <p:cNvSpPr/>
            <p:nvPr>
              <p:custDataLst>
                <p:tags r:id="rId59"/>
              </p:custDataLst>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4" name="MH_Other_60">
              <a:extLst>
                <a:ext uri="{FF2B5EF4-FFF2-40B4-BE49-F238E27FC236}">
                  <a16:creationId xmlns:a16="http://schemas.microsoft.com/office/drawing/2014/main" id="{6D6A274B-D546-4BE1-9D43-D9E61B7026B9}"/>
                </a:ext>
              </a:extLst>
            </p:cNvPr>
            <p:cNvSpPr/>
            <p:nvPr>
              <p:custDataLst>
                <p:tags r:id="rId60"/>
              </p:custDataLst>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5" name="MH_Other_61">
              <a:extLst>
                <a:ext uri="{FF2B5EF4-FFF2-40B4-BE49-F238E27FC236}">
                  <a16:creationId xmlns:a16="http://schemas.microsoft.com/office/drawing/2014/main" id="{DF2DAAE0-5D9B-47A1-A059-0CF63840308E}"/>
                </a:ext>
              </a:extLst>
            </p:cNvPr>
            <p:cNvSpPr/>
            <p:nvPr>
              <p:custDataLst>
                <p:tags r:id="rId61"/>
              </p:custDataLst>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6" name="MH_Other_62">
              <a:extLst>
                <a:ext uri="{FF2B5EF4-FFF2-40B4-BE49-F238E27FC236}">
                  <a16:creationId xmlns:a16="http://schemas.microsoft.com/office/drawing/2014/main" id="{A5DD72E2-C208-4093-9983-32121729049D}"/>
                </a:ext>
              </a:extLst>
            </p:cNvPr>
            <p:cNvSpPr/>
            <p:nvPr>
              <p:custDataLst>
                <p:tags r:id="rId62"/>
              </p:custDataLst>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7" name="MH_Other_63">
              <a:extLst>
                <a:ext uri="{FF2B5EF4-FFF2-40B4-BE49-F238E27FC236}">
                  <a16:creationId xmlns:a16="http://schemas.microsoft.com/office/drawing/2014/main" id="{465656E3-1595-4E2D-80EF-38AF5FADCBB0}"/>
                </a:ext>
              </a:extLst>
            </p:cNvPr>
            <p:cNvSpPr/>
            <p:nvPr>
              <p:custDataLst>
                <p:tags r:id="rId63"/>
              </p:custDataLst>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8" name="MH_Other_64">
              <a:extLst>
                <a:ext uri="{FF2B5EF4-FFF2-40B4-BE49-F238E27FC236}">
                  <a16:creationId xmlns:a16="http://schemas.microsoft.com/office/drawing/2014/main" id="{591B7387-113F-4AA8-A066-236EE5CC3B7B}"/>
                </a:ext>
              </a:extLst>
            </p:cNvPr>
            <p:cNvSpPr/>
            <p:nvPr>
              <p:custDataLst>
                <p:tags r:id="rId64"/>
              </p:custDataLst>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9" name="MH_Other_65">
              <a:extLst>
                <a:ext uri="{FF2B5EF4-FFF2-40B4-BE49-F238E27FC236}">
                  <a16:creationId xmlns:a16="http://schemas.microsoft.com/office/drawing/2014/main" id="{D5D06BBF-F993-483A-BB60-37211B85B15F}"/>
                </a:ext>
              </a:extLst>
            </p:cNvPr>
            <p:cNvSpPr/>
            <p:nvPr>
              <p:custDataLst>
                <p:tags r:id="rId65"/>
              </p:custDataLst>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0" name="MH_Other_66">
              <a:extLst>
                <a:ext uri="{FF2B5EF4-FFF2-40B4-BE49-F238E27FC236}">
                  <a16:creationId xmlns:a16="http://schemas.microsoft.com/office/drawing/2014/main" id="{C1746921-E9FC-400B-8991-883FCC4AACC9}"/>
                </a:ext>
              </a:extLst>
            </p:cNvPr>
            <p:cNvSpPr/>
            <p:nvPr>
              <p:custDataLst>
                <p:tags r:id="rId66"/>
              </p:custDataLst>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1" name="MH_Other_67">
              <a:extLst>
                <a:ext uri="{FF2B5EF4-FFF2-40B4-BE49-F238E27FC236}">
                  <a16:creationId xmlns:a16="http://schemas.microsoft.com/office/drawing/2014/main" id="{CAA7E288-4F7B-4183-9791-72ACF92EE18A}"/>
                </a:ext>
              </a:extLst>
            </p:cNvPr>
            <p:cNvSpPr/>
            <p:nvPr>
              <p:custDataLst>
                <p:tags r:id="rId67"/>
              </p:custDataLst>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2" name="MH_Other_68">
              <a:extLst>
                <a:ext uri="{FF2B5EF4-FFF2-40B4-BE49-F238E27FC236}">
                  <a16:creationId xmlns:a16="http://schemas.microsoft.com/office/drawing/2014/main" id="{B8FDC916-0F8B-4E38-90B1-33F09D820D3E}"/>
                </a:ext>
              </a:extLst>
            </p:cNvPr>
            <p:cNvSpPr/>
            <p:nvPr>
              <p:custDataLst>
                <p:tags r:id="rId68"/>
              </p:custDataLst>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3" name="MH_Other_69">
              <a:extLst>
                <a:ext uri="{FF2B5EF4-FFF2-40B4-BE49-F238E27FC236}">
                  <a16:creationId xmlns:a16="http://schemas.microsoft.com/office/drawing/2014/main" id="{B339D540-191A-4A6C-9BD1-E41C5D593B12}"/>
                </a:ext>
              </a:extLst>
            </p:cNvPr>
            <p:cNvSpPr/>
            <p:nvPr>
              <p:custDataLst>
                <p:tags r:id="rId69"/>
              </p:custDataLst>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4" name="MH_Other_70">
              <a:extLst>
                <a:ext uri="{FF2B5EF4-FFF2-40B4-BE49-F238E27FC236}">
                  <a16:creationId xmlns:a16="http://schemas.microsoft.com/office/drawing/2014/main" id="{D6D61CBD-5C55-4EF5-B656-CFF9CB2A2D3B}"/>
                </a:ext>
              </a:extLst>
            </p:cNvPr>
            <p:cNvSpPr/>
            <p:nvPr>
              <p:custDataLst>
                <p:tags r:id="rId70"/>
              </p:custDataLst>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5" name="MH_Other_71">
              <a:extLst>
                <a:ext uri="{FF2B5EF4-FFF2-40B4-BE49-F238E27FC236}">
                  <a16:creationId xmlns:a16="http://schemas.microsoft.com/office/drawing/2014/main" id="{84E7D75F-60DD-49DC-BA98-DD52E879FA76}"/>
                </a:ext>
              </a:extLst>
            </p:cNvPr>
            <p:cNvSpPr/>
            <p:nvPr>
              <p:custDataLst>
                <p:tags r:id="rId71"/>
              </p:custDataLst>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6" name="MH_Other_72">
              <a:extLst>
                <a:ext uri="{FF2B5EF4-FFF2-40B4-BE49-F238E27FC236}">
                  <a16:creationId xmlns:a16="http://schemas.microsoft.com/office/drawing/2014/main" id="{A397680E-7257-4480-83B8-618CA30D1A2A}"/>
                </a:ext>
              </a:extLst>
            </p:cNvPr>
            <p:cNvSpPr/>
            <p:nvPr>
              <p:custDataLst>
                <p:tags r:id="rId72"/>
              </p:custDataLst>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7" name="MH_Other_73">
              <a:extLst>
                <a:ext uri="{FF2B5EF4-FFF2-40B4-BE49-F238E27FC236}">
                  <a16:creationId xmlns:a16="http://schemas.microsoft.com/office/drawing/2014/main" id="{94973979-253D-4237-90AD-6DA48A37504A}"/>
                </a:ext>
              </a:extLst>
            </p:cNvPr>
            <p:cNvSpPr/>
            <p:nvPr>
              <p:custDataLst>
                <p:tags r:id="rId73"/>
              </p:custDataLst>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8" name="MH_Other_74">
              <a:extLst>
                <a:ext uri="{FF2B5EF4-FFF2-40B4-BE49-F238E27FC236}">
                  <a16:creationId xmlns:a16="http://schemas.microsoft.com/office/drawing/2014/main" id="{77E2E2EC-FACC-4A1B-A321-C51AC2997FDC}"/>
                </a:ext>
              </a:extLst>
            </p:cNvPr>
            <p:cNvSpPr/>
            <p:nvPr>
              <p:custDataLst>
                <p:tags r:id="rId74"/>
              </p:custDataLst>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9" name="MH_Other_75">
              <a:extLst>
                <a:ext uri="{FF2B5EF4-FFF2-40B4-BE49-F238E27FC236}">
                  <a16:creationId xmlns:a16="http://schemas.microsoft.com/office/drawing/2014/main" id="{A5B5F2C4-2F8B-425A-BC61-1644B31B3482}"/>
                </a:ext>
              </a:extLst>
            </p:cNvPr>
            <p:cNvSpPr/>
            <p:nvPr>
              <p:custDataLst>
                <p:tags r:id="rId75"/>
              </p:custDataLst>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0" name="MH_Other_76">
              <a:extLst>
                <a:ext uri="{FF2B5EF4-FFF2-40B4-BE49-F238E27FC236}">
                  <a16:creationId xmlns:a16="http://schemas.microsoft.com/office/drawing/2014/main" id="{F4A8EEA9-E406-4B98-A3AF-CE204D59ED5B}"/>
                </a:ext>
              </a:extLst>
            </p:cNvPr>
            <p:cNvSpPr/>
            <p:nvPr>
              <p:custDataLst>
                <p:tags r:id="rId76"/>
              </p:custDataLst>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1" name="MH_Other_77">
              <a:extLst>
                <a:ext uri="{FF2B5EF4-FFF2-40B4-BE49-F238E27FC236}">
                  <a16:creationId xmlns:a16="http://schemas.microsoft.com/office/drawing/2014/main" id="{50D59593-9077-4023-8C5C-496ECC5C17C8}"/>
                </a:ext>
              </a:extLst>
            </p:cNvPr>
            <p:cNvSpPr/>
            <p:nvPr>
              <p:custDataLst>
                <p:tags r:id="rId77"/>
              </p:custDataLst>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2" name="MH_Other_78">
              <a:extLst>
                <a:ext uri="{FF2B5EF4-FFF2-40B4-BE49-F238E27FC236}">
                  <a16:creationId xmlns:a16="http://schemas.microsoft.com/office/drawing/2014/main" id="{3EC825F5-B3B6-4B21-8182-A51419470196}"/>
                </a:ext>
              </a:extLst>
            </p:cNvPr>
            <p:cNvSpPr/>
            <p:nvPr>
              <p:custDataLst>
                <p:tags r:id="rId78"/>
              </p:custDataLst>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3" name="MH_Other_79">
              <a:extLst>
                <a:ext uri="{FF2B5EF4-FFF2-40B4-BE49-F238E27FC236}">
                  <a16:creationId xmlns:a16="http://schemas.microsoft.com/office/drawing/2014/main" id="{2F20E37F-335A-4179-A760-869933731A82}"/>
                </a:ext>
              </a:extLst>
            </p:cNvPr>
            <p:cNvSpPr/>
            <p:nvPr>
              <p:custDataLst>
                <p:tags r:id="rId79"/>
              </p:custDataLst>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4" name="MH_Other_80">
              <a:extLst>
                <a:ext uri="{FF2B5EF4-FFF2-40B4-BE49-F238E27FC236}">
                  <a16:creationId xmlns:a16="http://schemas.microsoft.com/office/drawing/2014/main" id="{80C143B1-2EA0-4D7B-8A22-80778195C9EF}"/>
                </a:ext>
              </a:extLst>
            </p:cNvPr>
            <p:cNvSpPr/>
            <p:nvPr>
              <p:custDataLst>
                <p:tags r:id="rId80"/>
              </p:custDataLst>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5" name="MH_Other_81">
              <a:extLst>
                <a:ext uri="{FF2B5EF4-FFF2-40B4-BE49-F238E27FC236}">
                  <a16:creationId xmlns:a16="http://schemas.microsoft.com/office/drawing/2014/main" id="{0E4EB826-D73C-44C9-B904-B9C4BA06562F}"/>
                </a:ext>
              </a:extLst>
            </p:cNvPr>
            <p:cNvSpPr/>
            <p:nvPr>
              <p:custDataLst>
                <p:tags r:id="rId81"/>
              </p:custDataLst>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6" name="MH_Other_82">
              <a:extLst>
                <a:ext uri="{FF2B5EF4-FFF2-40B4-BE49-F238E27FC236}">
                  <a16:creationId xmlns:a16="http://schemas.microsoft.com/office/drawing/2014/main" id="{5571E452-A0EB-42F4-853D-B61BAF2C9570}"/>
                </a:ext>
              </a:extLst>
            </p:cNvPr>
            <p:cNvSpPr/>
            <p:nvPr>
              <p:custDataLst>
                <p:tags r:id="rId82"/>
              </p:custDataLst>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7" name="MH_Other_83">
              <a:extLst>
                <a:ext uri="{FF2B5EF4-FFF2-40B4-BE49-F238E27FC236}">
                  <a16:creationId xmlns:a16="http://schemas.microsoft.com/office/drawing/2014/main" id="{3EFD884B-A638-46E2-859D-8122AFFCF70F}"/>
                </a:ext>
              </a:extLst>
            </p:cNvPr>
            <p:cNvSpPr/>
            <p:nvPr>
              <p:custDataLst>
                <p:tags r:id="rId83"/>
              </p:custDataLst>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8" name="MH_Other_84">
              <a:extLst>
                <a:ext uri="{FF2B5EF4-FFF2-40B4-BE49-F238E27FC236}">
                  <a16:creationId xmlns:a16="http://schemas.microsoft.com/office/drawing/2014/main" id="{C685391B-F149-46A4-8280-15E07A834795}"/>
                </a:ext>
              </a:extLst>
            </p:cNvPr>
            <p:cNvSpPr/>
            <p:nvPr>
              <p:custDataLst>
                <p:tags r:id="rId84"/>
              </p:custDataLst>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9" name="MH_Other_85">
              <a:extLst>
                <a:ext uri="{FF2B5EF4-FFF2-40B4-BE49-F238E27FC236}">
                  <a16:creationId xmlns:a16="http://schemas.microsoft.com/office/drawing/2014/main" id="{B1177D56-12E7-4F5E-90C4-A6FF6DC0CCE4}"/>
                </a:ext>
              </a:extLst>
            </p:cNvPr>
            <p:cNvSpPr/>
            <p:nvPr>
              <p:custDataLst>
                <p:tags r:id="rId85"/>
              </p:custDataLst>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0" name="MH_Other_86">
              <a:extLst>
                <a:ext uri="{FF2B5EF4-FFF2-40B4-BE49-F238E27FC236}">
                  <a16:creationId xmlns:a16="http://schemas.microsoft.com/office/drawing/2014/main" id="{46199DB8-5706-4EC5-AB69-D481BF35143C}"/>
                </a:ext>
              </a:extLst>
            </p:cNvPr>
            <p:cNvSpPr/>
            <p:nvPr>
              <p:custDataLst>
                <p:tags r:id="rId86"/>
              </p:custDataLst>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1" name="MH_Other_87">
              <a:extLst>
                <a:ext uri="{FF2B5EF4-FFF2-40B4-BE49-F238E27FC236}">
                  <a16:creationId xmlns:a16="http://schemas.microsoft.com/office/drawing/2014/main" id="{43D8C20B-70CD-4674-B709-26DDCA1E2E45}"/>
                </a:ext>
              </a:extLst>
            </p:cNvPr>
            <p:cNvSpPr/>
            <p:nvPr>
              <p:custDataLst>
                <p:tags r:id="rId87"/>
              </p:custDataLst>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2" name="MH_Other_88">
              <a:extLst>
                <a:ext uri="{FF2B5EF4-FFF2-40B4-BE49-F238E27FC236}">
                  <a16:creationId xmlns:a16="http://schemas.microsoft.com/office/drawing/2014/main" id="{319E6B9B-8FEF-4343-8797-8DB836B00F41}"/>
                </a:ext>
              </a:extLst>
            </p:cNvPr>
            <p:cNvSpPr/>
            <p:nvPr>
              <p:custDataLst>
                <p:tags r:id="rId88"/>
              </p:custDataLst>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3" name="MH_Other_89">
              <a:extLst>
                <a:ext uri="{FF2B5EF4-FFF2-40B4-BE49-F238E27FC236}">
                  <a16:creationId xmlns:a16="http://schemas.microsoft.com/office/drawing/2014/main" id="{1BE77C80-DC1E-466B-A2FD-D555911226DC}"/>
                </a:ext>
              </a:extLst>
            </p:cNvPr>
            <p:cNvSpPr/>
            <p:nvPr>
              <p:custDataLst>
                <p:tags r:id="rId89"/>
              </p:custDataLst>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4" name="MH_Other_90">
              <a:extLst>
                <a:ext uri="{FF2B5EF4-FFF2-40B4-BE49-F238E27FC236}">
                  <a16:creationId xmlns:a16="http://schemas.microsoft.com/office/drawing/2014/main" id="{0B8D2AD2-0DE3-4E5D-B137-BC29DC887B08}"/>
                </a:ext>
              </a:extLst>
            </p:cNvPr>
            <p:cNvSpPr/>
            <p:nvPr>
              <p:custDataLst>
                <p:tags r:id="rId90"/>
              </p:custDataLst>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5" name="MH_Other_91">
              <a:extLst>
                <a:ext uri="{FF2B5EF4-FFF2-40B4-BE49-F238E27FC236}">
                  <a16:creationId xmlns:a16="http://schemas.microsoft.com/office/drawing/2014/main" id="{1FD8A1E4-2B07-4AE7-A4D2-090736E0D143}"/>
                </a:ext>
              </a:extLst>
            </p:cNvPr>
            <p:cNvSpPr/>
            <p:nvPr>
              <p:custDataLst>
                <p:tags r:id="rId91"/>
              </p:custDataLst>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6" name="MH_Other_92">
              <a:extLst>
                <a:ext uri="{FF2B5EF4-FFF2-40B4-BE49-F238E27FC236}">
                  <a16:creationId xmlns:a16="http://schemas.microsoft.com/office/drawing/2014/main" id="{89EA0F5F-8BD7-43B6-BE22-0F8F059B2D8E}"/>
                </a:ext>
              </a:extLst>
            </p:cNvPr>
            <p:cNvSpPr/>
            <p:nvPr>
              <p:custDataLst>
                <p:tags r:id="rId92"/>
              </p:custDataLst>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7" name="MH_Other_93">
              <a:extLst>
                <a:ext uri="{FF2B5EF4-FFF2-40B4-BE49-F238E27FC236}">
                  <a16:creationId xmlns:a16="http://schemas.microsoft.com/office/drawing/2014/main" id="{64751297-4A16-456F-AC1D-AD7B0880B2BE}"/>
                </a:ext>
              </a:extLst>
            </p:cNvPr>
            <p:cNvSpPr/>
            <p:nvPr>
              <p:custDataLst>
                <p:tags r:id="rId93"/>
              </p:custDataLst>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8" name="MH_Other_94">
              <a:extLst>
                <a:ext uri="{FF2B5EF4-FFF2-40B4-BE49-F238E27FC236}">
                  <a16:creationId xmlns:a16="http://schemas.microsoft.com/office/drawing/2014/main" id="{0F9B9B87-1C52-49A9-BC57-ED170C72CDC0}"/>
                </a:ext>
              </a:extLst>
            </p:cNvPr>
            <p:cNvSpPr/>
            <p:nvPr>
              <p:custDataLst>
                <p:tags r:id="rId94"/>
              </p:custDataLst>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9" name="MH_Other_95">
              <a:extLst>
                <a:ext uri="{FF2B5EF4-FFF2-40B4-BE49-F238E27FC236}">
                  <a16:creationId xmlns:a16="http://schemas.microsoft.com/office/drawing/2014/main" id="{F9AA7C20-063E-4FCC-9051-0BE6F5192808}"/>
                </a:ext>
              </a:extLst>
            </p:cNvPr>
            <p:cNvSpPr/>
            <p:nvPr>
              <p:custDataLst>
                <p:tags r:id="rId95"/>
              </p:custDataLst>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0" name="MH_Other_96">
              <a:extLst>
                <a:ext uri="{FF2B5EF4-FFF2-40B4-BE49-F238E27FC236}">
                  <a16:creationId xmlns:a16="http://schemas.microsoft.com/office/drawing/2014/main" id="{2F218DA8-0318-4A3B-B538-957A4D66B9B0}"/>
                </a:ext>
              </a:extLst>
            </p:cNvPr>
            <p:cNvSpPr/>
            <p:nvPr>
              <p:custDataLst>
                <p:tags r:id="rId96"/>
              </p:custDataLst>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1" name="MH_Other_97">
              <a:extLst>
                <a:ext uri="{FF2B5EF4-FFF2-40B4-BE49-F238E27FC236}">
                  <a16:creationId xmlns:a16="http://schemas.microsoft.com/office/drawing/2014/main" id="{9DD0CC26-736B-410A-8607-C1F4F17A0925}"/>
                </a:ext>
              </a:extLst>
            </p:cNvPr>
            <p:cNvSpPr/>
            <p:nvPr>
              <p:custDataLst>
                <p:tags r:id="rId97"/>
              </p:custDataLst>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2" name="MH_Other_98">
              <a:extLst>
                <a:ext uri="{FF2B5EF4-FFF2-40B4-BE49-F238E27FC236}">
                  <a16:creationId xmlns:a16="http://schemas.microsoft.com/office/drawing/2014/main" id="{CB1F17BB-3BDA-4408-9F0A-137D000CA3E7}"/>
                </a:ext>
              </a:extLst>
            </p:cNvPr>
            <p:cNvSpPr/>
            <p:nvPr>
              <p:custDataLst>
                <p:tags r:id="rId98"/>
              </p:custDataLst>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3" name="MH_Other_99">
              <a:extLst>
                <a:ext uri="{FF2B5EF4-FFF2-40B4-BE49-F238E27FC236}">
                  <a16:creationId xmlns:a16="http://schemas.microsoft.com/office/drawing/2014/main" id="{C75AE475-B1D8-4374-B193-5C7C63BEAEA8}"/>
                </a:ext>
              </a:extLst>
            </p:cNvPr>
            <p:cNvSpPr/>
            <p:nvPr>
              <p:custDataLst>
                <p:tags r:id="rId99"/>
              </p:custDataLst>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4" name="MH_Other_100">
              <a:extLst>
                <a:ext uri="{FF2B5EF4-FFF2-40B4-BE49-F238E27FC236}">
                  <a16:creationId xmlns:a16="http://schemas.microsoft.com/office/drawing/2014/main" id="{CB8FD148-5028-42F0-930F-1AFEE75748C2}"/>
                </a:ext>
              </a:extLst>
            </p:cNvPr>
            <p:cNvSpPr/>
            <p:nvPr>
              <p:custDataLst>
                <p:tags r:id="rId100"/>
              </p:custDataLst>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5" name="MH_Other_101">
              <a:extLst>
                <a:ext uri="{FF2B5EF4-FFF2-40B4-BE49-F238E27FC236}">
                  <a16:creationId xmlns:a16="http://schemas.microsoft.com/office/drawing/2014/main" id="{8A09F09B-6735-424B-B595-E6C67D678AD0}"/>
                </a:ext>
              </a:extLst>
            </p:cNvPr>
            <p:cNvSpPr/>
            <p:nvPr>
              <p:custDataLst>
                <p:tags r:id="rId101"/>
              </p:custDataLst>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6" name="MH_Other_102">
              <a:extLst>
                <a:ext uri="{FF2B5EF4-FFF2-40B4-BE49-F238E27FC236}">
                  <a16:creationId xmlns:a16="http://schemas.microsoft.com/office/drawing/2014/main" id="{1380576F-F457-47F6-8789-5A75934550B7}"/>
                </a:ext>
              </a:extLst>
            </p:cNvPr>
            <p:cNvSpPr/>
            <p:nvPr>
              <p:custDataLst>
                <p:tags r:id="rId102"/>
              </p:custDataLst>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7" name="MH_Other_103">
              <a:extLst>
                <a:ext uri="{FF2B5EF4-FFF2-40B4-BE49-F238E27FC236}">
                  <a16:creationId xmlns:a16="http://schemas.microsoft.com/office/drawing/2014/main" id="{44F3444A-2275-48E0-81C1-05687AEB508B}"/>
                </a:ext>
              </a:extLst>
            </p:cNvPr>
            <p:cNvSpPr/>
            <p:nvPr>
              <p:custDataLst>
                <p:tags r:id="rId103"/>
              </p:custDataLst>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8" name="MH_Other_104">
              <a:extLst>
                <a:ext uri="{FF2B5EF4-FFF2-40B4-BE49-F238E27FC236}">
                  <a16:creationId xmlns:a16="http://schemas.microsoft.com/office/drawing/2014/main" id="{ECAB468C-AE9D-4121-ADAC-0B9C43DDF319}"/>
                </a:ext>
              </a:extLst>
            </p:cNvPr>
            <p:cNvSpPr/>
            <p:nvPr>
              <p:custDataLst>
                <p:tags r:id="rId104"/>
              </p:custDataLst>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9" name="MH_Other_105">
              <a:extLst>
                <a:ext uri="{FF2B5EF4-FFF2-40B4-BE49-F238E27FC236}">
                  <a16:creationId xmlns:a16="http://schemas.microsoft.com/office/drawing/2014/main" id="{3F0CEBB3-6F5C-4138-89FC-D2FEE138CDD0}"/>
                </a:ext>
              </a:extLst>
            </p:cNvPr>
            <p:cNvSpPr/>
            <p:nvPr>
              <p:custDataLst>
                <p:tags r:id="rId105"/>
              </p:custDataLst>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0" name="MH_Other_106">
              <a:extLst>
                <a:ext uri="{FF2B5EF4-FFF2-40B4-BE49-F238E27FC236}">
                  <a16:creationId xmlns:a16="http://schemas.microsoft.com/office/drawing/2014/main" id="{E17BAD4A-D29A-4415-9BBA-346F72016345}"/>
                </a:ext>
              </a:extLst>
            </p:cNvPr>
            <p:cNvSpPr/>
            <p:nvPr>
              <p:custDataLst>
                <p:tags r:id="rId106"/>
              </p:custDataLst>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1" name="MH_Other_107">
              <a:extLst>
                <a:ext uri="{FF2B5EF4-FFF2-40B4-BE49-F238E27FC236}">
                  <a16:creationId xmlns:a16="http://schemas.microsoft.com/office/drawing/2014/main" id="{DEC6F029-828B-43F3-86D7-A1727CDBF2A5}"/>
                </a:ext>
              </a:extLst>
            </p:cNvPr>
            <p:cNvSpPr/>
            <p:nvPr>
              <p:custDataLst>
                <p:tags r:id="rId107"/>
              </p:custDataLst>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2" name="MH_Other_108">
              <a:extLst>
                <a:ext uri="{FF2B5EF4-FFF2-40B4-BE49-F238E27FC236}">
                  <a16:creationId xmlns:a16="http://schemas.microsoft.com/office/drawing/2014/main" id="{692C3EBC-3A96-4C3D-8225-AB73164FCE3E}"/>
                </a:ext>
              </a:extLst>
            </p:cNvPr>
            <p:cNvSpPr/>
            <p:nvPr>
              <p:custDataLst>
                <p:tags r:id="rId108"/>
              </p:custDataLst>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3" name="MH_Other_109">
              <a:extLst>
                <a:ext uri="{FF2B5EF4-FFF2-40B4-BE49-F238E27FC236}">
                  <a16:creationId xmlns:a16="http://schemas.microsoft.com/office/drawing/2014/main" id="{13C341EA-BA01-4E76-8F4E-08727E75B3E7}"/>
                </a:ext>
              </a:extLst>
            </p:cNvPr>
            <p:cNvSpPr/>
            <p:nvPr>
              <p:custDataLst>
                <p:tags r:id="rId109"/>
              </p:custDataLst>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4" name="MH_Other_110">
              <a:extLst>
                <a:ext uri="{FF2B5EF4-FFF2-40B4-BE49-F238E27FC236}">
                  <a16:creationId xmlns:a16="http://schemas.microsoft.com/office/drawing/2014/main" id="{97F29E0F-DCD5-4B3E-A2CD-DE6B6546EFBC}"/>
                </a:ext>
              </a:extLst>
            </p:cNvPr>
            <p:cNvSpPr/>
            <p:nvPr>
              <p:custDataLst>
                <p:tags r:id="rId110"/>
              </p:custDataLst>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5" name="MH_Other_111">
              <a:extLst>
                <a:ext uri="{FF2B5EF4-FFF2-40B4-BE49-F238E27FC236}">
                  <a16:creationId xmlns:a16="http://schemas.microsoft.com/office/drawing/2014/main" id="{A44E9512-617F-4B52-A5FA-D51AE85952AC}"/>
                </a:ext>
              </a:extLst>
            </p:cNvPr>
            <p:cNvSpPr/>
            <p:nvPr>
              <p:custDataLst>
                <p:tags r:id="rId111"/>
              </p:custDataLst>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6" name="MH_Other_112">
              <a:extLst>
                <a:ext uri="{FF2B5EF4-FFF2-40B4-BE49-F238E27FC236}">
                  <a16:creationId xmlns:a16="http://schemas.microsoft.com/office/drawing/2014/main" id="{9CC6F99D-C835-4E88-9508-0E4624807E61}"/>
                </a:ext>
              </a:extLst>
            </p:cNvPr>
            <p:cNvSpPr/>
            <p:nvPr>
              <p:custDataLst>
                <p:tags r:id="rId112"/>
              </p:custDataLst>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7" name="MH_Other_113">
              <a:extLst>
                <a:ext uri="{FF2B5EF4-FFF2-40B4-BE49-F238E27FC236}">
                  <a16:creationId xmlns:a16="http://schemas.microsoft.com/office/drawing/2014/main" id="{CD114476-10E0-4F8A-BD17-89710ABF4F06}"/>
                </a:ext>
              </a:extLst>
            </p:cNvPr>
            <p:cNvSpPr/>
            <p:nvPr>
              <p:custDataLst>
                <p:tags r:id="rId113"/>
              </p:custDataLst>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8" name="MH_Other_114">
              <a:extLst>
                <a:ext uri="{FF2B5EF4-FFF2-40B4-BE49-F238E27FC236}">
                  <a16:creationId xmlns:a16="http://schemas.microsoft.com/office/drawing/2014/main" id="{B264EDA9-EBA1-4B49-B440-C0747EE4EBCF}"/>
                </a:ext>
              </a:extLst>
            </p:cNvPr>
            <p:cNvSpPr/>
            <p:nvPr>
              <p:custDataLst>
                <p:tags r:id="rId114"/>
              </p:custDataLst>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9" name="MH_Other_115">
              <a:extLst>
                <a:ext uri="{FF2B5EF4-FFF2-40B4-BE49-F238E27FC236}">
                  <a16:creationId xmlns:a16="http://schemas.microsoft.com/office/drawing/2014/main" id="{1F4D1EA3-DBA9-4AF5-ADCD-11F4A1FAD2F2}"/>
                </a:ext>
              </a:extLst>
            </p:cNvPr>
            <p:cNvSpPr/>
            <p:nvPr>
              <p:custDataLst>
                <p:tags r:id="rId115"/>
              </p:custDataLst>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0" name="MH_Other_116">
              <a:extLst>
                <a:ext uri="{FF2B5EF4-FFF2-40B4-BE49-F238E27FC236}">
                  <a16:creationId xmlns:a16="http://schemas.microsoft.com/office/drawing/2014/main" id="{F24B1563-BB91-4683-8AB6-6B3580BE94FF}"/>
                </a:ext>
              </a:extLst>
            </p:cNvPr>
            <p:cNvSpPr/>
            <p:nvPr>
              <p:custDataLst>
                <p:tags r:id="rId116"/>
              </p:custDataLst>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1" name="MH_Other_117">
              <a:extLst>
                <a:ext uri="{FF2B5EF4-FFF2-40B4-BE49-F238E27FC236}">
                  <a16:creationId xmlns:a16="http://schemas.microsoft.com/office/drawing/2014/main" id="{95E4953F-B7D5-4F73-AFFF-CD06A33D025A}"/>
                </a:ext>
              </a:extLst>
            </p:cNvPr>
            <p:cNvSpPr/>
            <p:nvPr>
              <p:custDataLst>
                <p:tags r:id="rId117"/>
              </p:custDataLst>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2" name="MH_Other_118">
              <a:extLst>
                <a:ext uri="{FF2B5EF4-FFF2-40B4-BE49-F238E27FC236}">
                  <a16:creationId xmlns:a16="http://schemas.microsoft.com/office/drawing/2014/main" id="{0F976C61-ED7D-43FA-B0A0-2A3859CC25CE}"/>
                </a:ext>
              </a:extLst>
            </p:cNvPr>
            <p:cNvSpPr/>
            <p:nvPr>
              <p:custDataLst>
                <p:tags r:id="rId118"/>
              </p:custDataLst>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3" name="MH_Other_119">
              <a:extLst>
                <a:ext uri="{FF2B5EF4-FFF2-40B4-BE49-F238E27FC236}">
                  <a16:creationId xmlns:a16="http://schemas.microsoft.com/office/drawing/2014/main" id="{2249631E-D13C-4C14-AB0D-4F608FB44825}"/>
                </a:ext>
              </a:extLst>
            </p:cNvPr>
            <p:cNvSpPr/>
            <p:nvPr>
              <p:custDataLst>
                <p:tags r:id="rId119"/>
              </p:custDataLst>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4" name="MH_Other_120">
              <a:extLst>
                <a:ext uri="{FF2B5EF4-FFF2-40B4-BE49-F238E27FC236}">
                  <a16:creationId xmlns:a16="http://schemas.microsoft.com/office/drawing/2014/main" id="{23605497-9195-4448-B474-8B1698E4FBAE}"/>
                </a:ext>
              </a:extLst>
            </p:cNvPr>
            <p:cNvSpPr/>
            <p:nvPr>
              <p:custDataLst>
                <p:tags r:id="rId120"/>
              </p:custDataLst>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5" name="MH_Other_121">
              <a:extLst>
                <a:ext uri="{FF2B5EF4-FFF2-40B4-BE49-F238E27FC236}">
                  <a16:creationId xmlns:a16="http://schemas.microsoft.com/office/drawing/2014/main" id="{7B67B25C-0DD1-4184-81C2-BFC39E96E1A4}"/>
                </a:ext>
              </a:extLst>
            </p:cNvPr>
            <p:cNvSpPr/>
            <p:nvPr>
              <p:custDataLst>
                <p:tags r:id="rId121"/>
              </p:custDataLst>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6" name="MH_Other_122">
              <a:extLst>
                <a:ext uri="{FF2B5EF4-FFF2-40B4-BE49-F238E27FC236}">
                  <a16:creationId xmlns:a16="http://schemas.microsoft.com/office/drawing/2014/main" id="{2BE86318-4DD5-4ACF-82CB-B4A0212EB7D0}"/>
                </a:ext>
              </a:extLst>
            </p:cNvPr>
            <p:cNvSpPr/>
            <p:nvPr>
              <p:custDataLst>
                <p:tags r:id="rId122"/>
              </p:custDataLst>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7" name="MH_Other_123">
              <a:extLst>
                <a:ext uri="{FF2B5EF4-FFF2-40B4-BE49-F238E27FC236}">
                  <a16:creationId xmlns:a16="http://schemas.microsoft.com/office/drawing/2014/main" id="{620D2636-C2B7-4654-9D80-DE2AB8B015E0}"/>
                </a:ext>
              </a:extLst>
            </p:cNvPr>
            <p:cNvSpPr/>
            <p:nvPr>
              <p:custDataLst>
                <p:tags r:id="rId123"/>
              </p:custDataLst>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8" name="MH_Other_124">
              <a:extLst>
                <a:ext uri="{FF2B5EF4-FFF2-40B4-BE49-F238E27FC236}">
                  <a16:creationId xmlns:a16="http://schemas.microsoft.com/office/drawing/2014/main" id="{973C94C8-D932-4C77-8FD0-2CA4D9C1E0B7}"/>
                </a:ext>
              </a:extLst>
            </p:cNvPr>
            <p:cNvSpPr/>
            <p:nvPr>
              <p:custDataLst>
                <p:tags r:id="rId124"/>
              </p:custDataLst>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9" name="MH_Other_125">
              <a:extLst>
                <a:ext uri="{FF2B5EF4-FFF2-40B4-BE49-F238E27FC236}">
                  <a16:creationId xmlns:a16="http://schemas.microsoft.com/office/drawing/2014/main" id="{9B93C0F1-779A-4996-9E0B-114440E3B19C}"/>
                </a:ext>
              </a:extLst>
            </p:cNvPr>
            <p:cNvSpPr/>
            <p:nvPr>
              <p:custDataLst>
                <p:tags r:id="rId125"/>
              </p:custDataLst>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0" name="MH_Other_126">
              <a:extLst>
                <a:ext uri="{FF2B5EF4-FFF2-40B4-BE49-F238E27FC236}">
                  <a16:creationId xmlns:a16="http://schemas.microsoft.com/office/drawing/2014/main" id="{79E14F13-25C8-4629-9DE4-83C6514B312B}"/>
                </a:ext>
              </a:extLst>
            </p:cNvPr>
            <p:cNvSpPr/>
            <p:nvPr>
              <p:custDataLst>
                <p:tags r:id="rId126"/>
              </p:custDataLst>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1" name="MH_Other_127">
              <a:extLst>
                <a:ext uri="{FF2B5EF4-FFF2-40B4-BE49-F238E27FC236}">
                  <a16:creationId xmlns:a16="http://schemas.microsoft.com/office/drawing/2014/main" id="{E1BC7BE6-C507-47E0-9AE0-5C0E956FAB53}"/>
                </a:ext>
              </a:extLst>
            </p:cNvPr>
            <p:cNvSpPr/>
            <p:nvPr>
              <p:custDataLst>
                <p:tags r:id="rId127"/>
              </p:custDataLst>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2" name="MH_Other_128">
              <a:extLst>
                <a:ext uri="{FF2B5EF4-FFF2-40B4-BE49-F238E27FC236}">
                  <a16:creationId xmlns:a16="http://schemas.microsoft.com/office/drawing/2014/main" id="{762D8778-EEA3-4CA3-9C6E-82CAD68C8E93}"/>
                </a:ext>
              </a:extLst>
            </p:cNvPr>
            <p:cNvSpPr/>
            <p:nvPr>
              <p:custDataLst>
                <p:tags r:id="rId128"/>
              </p:custDataLst>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3" name="MH_Other_129">
              <a:extLst>
                <a:ext uri="{FF2B5EF4-FFF2-40B4-BE49-F238E27FC236}">
                  <a16:creationId xmlns:a16="http://schemas.microsoft.com/office/drawing/2014/main" id="{10B337B4-B90B-4408-B0FE-5B34550591D5}"/>
                </a:ext>
              </a:extLst>
            </p:cNvPr>
            <p:cNvSpPr/>
            <p:nvPr>
              <p:custDataLst>
                <p:tags r:id="rId129"/>
              </p:custDataLst>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4" name="MH_Other_130">
              <a:extLst>
                <a:ext uri="{FF2B5EF4-FFF2-40B4-BE49-F238E27FC236}">
                  <a16:creationId xmlns:a16="http://schemas.microsoft.com/office/drawing/2014/main" id="{66EB8881-BCA1-4432-A190-9EE2CF5AF505}"/>
                </a:ext>
              </a:extLst>
            </p:cNvPr>
            <p:cNvSpPr/>
            <p:nvPr>
              <p:custDataLst>
                <p:tags r:id="rId130"/>
              </p:custDataLst>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5" name="MH_Other_131">
              <a:extLst>
                <a:ext uri="{FF2B5EF4-FFF2-40B4-BE49-F238E27FC236}">
                  <a16:creationId xmlns:a16="http://schemas.microsoft.com/office/drawing/2014/main" id="{61782BE6-4BBB-4EDA-8734-4A1861BD49DA}"/>
                </a:ext>
              </a:extLst>
            </p:cNvPr>
            <p:cNvSpPr/>
            <p:nvPr>
              <p:custDataLst>
                <p:tags r:id="rId131"/>
              </p:custDataLst>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6" name="MH_Other_132">
              <a:extLst>
                <a:ext uri="{FF2B5EF4-FFF2-40B4-BE49-F238E27FC236}">
                  <a16:creationId xmlns:a16="http://schemas.microsoft.com/office/drawing/2014/main" id="{5E01C91A-8E2F-4B73-8042-E17044F17BF8}"/>
                </a:ext>
              </a:extLst>
            </p:cNvPr>
            <p:cNvSpPr/>
            <p:nvPr>
              <p:custDataLst>
                <p:tags r:id="rId132"/>
              </p:custDataLst>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7" name="MH_Other_133">
              <a:extLst>
                <a:ext uri="{FF2B5EF4-FFF2-40B4-BE49-F238E27FC236}">
                  <a16:creationId xmlns:a16="http://schemas.microsoft.com/office/drawing/2014/main" id="{DC381763-40F1-4997-B34F-CA8C8CCEB913}"/>
                </a:ext>
              </a:extLst>
            </p:cNvPr>
            <p:cNvSpPr/>
            <p:nvPr>
              <p:custDataLst>
                <p:tags r:id="rId133"/>
              </p:custDataLst>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8" name="MH_Other_134">
              <a:extLst>
                <a:ext uri="{FF2B5EF4-FFF2-40B4-BE49-F238E27FC236}">
                  <a16:creationId xmlns:a16="http://schemas.microsoft.com/office/drawing/2014/main" id="{4C7B765F-F345-45BE-93AC-0CD5663A925A}"/>
                </a:ext>
              </a:extLst>
            </p:cNvPr>
            <p:cNvSpPr/>
            <p:nvPr>
              <p:custDataLst>
                <p:tags r:id="rId134"/>
              </p:custDataLst>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9" name="MH_Other_135">
              <a:extLst>
                <a:ext uri="{FF2B5EF4-FFF2-40B4-BE49-F238E27FC236}">
                  <a16:creationId xmlns:a16="http://schemas.microsoft.com/office/drawing/2014/main" id="{F74A69CC-BF3E-4366-96EE-5501C19B0830}"/>
                </a:ext>
              </a:extLst>
            </p:cNvPr>
            <p:cNvSpPr/>
            <p:nvPr>
              <p:custDataLst>
                <p:tags r:id="rId135"/>
              </p:custDataLst>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0" name="MH_Other_136">
              <a:extLst>
                <a:ext uri="{FF2B5EF4-FFF2-40B4-BE49-F238E27FC236}">
                  <a16:creationId xmlns:a16="http://schemas.microsoft.com/office/drawing/2014/main" id="{C9B18F7A-2E3C-4178-AF3D-A481B8B68B65}"/>
                </a:ext>
              </a:extLst>
            </p:cNvPr>
            <p:cNvSpPr/>
            <p:nvPr>
              <p:custDataLst>
                <p:tags r:id="rId136"/>
              </p:custDataLst>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1" name="MH_Other_137">
              <a:extLst>
                <a:ext uri="{FF2B5EF4-FFF2-40B4-BE49-F238E27FC236}">
                  <a16:creationId xmlns:a16="http://schemas.microsoft.com/office/drawing/2014/main" id="{AF32C0EE-7DAA-420C-9C65-8BBBC0EE7D06}"/>
                </a:ext>
              </a:extLst>
            </p:cNvPr>
            <p:cNvSpPr/>
            <p:nvPr>
              <p:custDataLst>
                <p:tags r:id="rId137"/>
              </p:custDataLst>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2" name="MH_Other_138">
              <a:extLst>
                <a:ext uri="{FF2B5EF4-FFF2-40B4-BE49-F238E27FC236}">
                  <a16:creationId xmlns:a16="http://schemas.microsoft.com/office/drawing/2014/main" id="{71D35ABA-1B6D-45A2-9280-76869030D97A}"/>
                </a:ext>
              </a:extLst>
            </p:cNvPr>
            <p:cNvSpPr/>
            <p:nvPr>
              <p:custDataLst>
                <p:tags r:id="rId138"/>
              </p:custDataLst>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3" name="MH_Other_139">
              <a:extLst>
                <a:ext uri="{FF2B5EF4-FFF2-40B4-BE49-F238E27FC236}">
                  <a16:creationId xmlns:a16="http://schemas.microsoft.com/office/drawing/2014/main" id="{BBB1E8F1-7224-49F2-9AA3-B2CD23B9B0BE}"/>
                </a:ext>
              </a:extLst>
            </p:cNvPr>
            <p:cNvSpPr/>
            <p:nvPr>
              <p:custDataLst>
                <p:tags r:id="rId139"/>
              </p:custDataLst>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4" name="MH_Other_140">
              <a:extLst>
                <a:ext uri="{FF2B5EF4-FFF2-40B4-BE49-F238E27FC236}">
                  <a16:creationId xmlns:a16="http://schemas.microsoft.com/office/drawing/2014/main" id="{B9A93BCB-2116-4476-93A9-C044F52DE344}"/>
                </a:ext>
              </a:extLst>
            </p:cNvPr>
            <p:cNvSpPr/>
            <p:nvPr>
              <p:custDataLst>
                <p:tags r:id="rId140"/>
              </p:custDataLst>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5" name="MH_Other_141">
              <a:extLst>
                <a:ext uri="{FF2B5EF4-FFF2-40B4-BE49-F238E27FC236}">
                  <a16:creationId xmlns:a16="http://schemas.microsoft.com/office/drawing/2014/main" id="{73C62EAB-187A-49A8-B58C-D6C3754AB9A2}"/>
                </a:ext>
              </a:extLst>
            </p:cNvPr>
            <p:cNvSpPr/>
            <p:nvPr>
              <p:custDataLst>
                <p:tags r:id="rId141"/>
              </p:custDataLst>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6" name="MH_Other_142">
              <a:extLst>
                <a:ext uri="{FF2B5EF4-FFF2-40B4-BE49-F238E27FC236}">
                  <a16:creationId xmlns:a16="http://schemas.microsoft.com/office/drawing/2014/main" id="{00A69C6C-E115-4814-B44F-C3D7F280523B}"/>
                </a:ext>
              </a:extLst>
            </p:cNvPr>
            <p:cNvSpPr/>
            <p:nvPr>
              <p:custDataLst>
                <p:tags r:id="rId142"/>
              </p:custDataLst>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7" name="MH_Other_143">
              <a:extLst>
                <a:ext uri="{FF2B5EF4-FFF2-40B4-BE49-F238E27FC236}">
                  <a16:creationId xmlns:a16="http://schemas.microsoft.com/office/drawing/2014/main" id="{1A859AAC-5F6D-4677-97EF-87EF208922CF}"/>
                </a:ext>
              </a:extLst>
            </p:cNvPr>
            <p:cNvSpPr/>
            <p:nvPr>
              <p:custDataLst>
                <p:tags r:id="rId143"/>
              </p:custDataLst>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8" name="MH_Other_144">
              <a:extLst>
                <a:ext uri="{FF2B5EF4-FFF2-40B4-BE49-F238E27FC236}">
                  <a16:creationId xmlns:a16="http://schemas.microsoft.com/office/drawing/2014/main" id="{8D5B357B-FB6B-4EB4-8B95-A4AE12412860}"/>
                </a:ext>
              </a:extLst>
            </p:cNvPr>
            <p:cNvSpPr/>
            <p:nvPr>
              <p:custDataLst>
                <p:tags r:id="rId144"/>
              </p:custDataLst>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9" name="MH_Other_145">
              <a:extLst>
                <a:ext uri="{FF2B5EF4-FFF2-40B4-BE49-F238E27FC236}">
                  <a16:creationId xmlns:a16="http://schemas.microsoft.com/office/drawing/2014/main" id="{F7DC8EC3-75DD-4BBB-9C07-7ACAF326D6D8}"/>
                </a:ext>
              </a:extLst>
            </p:cNvPr>
            <p:cNvSpPr/>
            <p:nvPr>
              <p:custDataLst>
                <p:tags r:id="rId145"/>
              </p:custDataLst>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0" name="MH_Other_146">
              <a:extLst>
                <a:ext uri="{FF2B5EF4-FFF2-40B4-BE49-F238E27FC236}">
                  <a16:creationId xmlns:a16="http://schemas.microsoft.com/office/drawing/2014/main" id="{653C477A-AFA5-405D-92ED-75824D09593D}"/>
                </a:ext>
              </a:extLst>
            </p:cNvPr>
            <p:cNvSpPr/>
            <p:nvPr>
              <p:custDataLst>
                <p:tags r:id="rId146"/>
              </p:custDataLst>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1" name="MH_Other_147">
              <a:extLst>
                <a:ext uri="{FF2B5EF4-FFF2-40B4-BE49-F238E27FC236}">
                  <a16:creationId xmlns:a16="http://schemas.microsoft.com/office/drawing/2014/main" id="{B0592097-4CE7-4BE6-9722-458473C3E12E}"/>
                </a:ext>
              </a:extLst>
            </p:cNvPr>
            <p:cNvSpPr/>
            <p:nvPr>
              <p:custDataLst>
                <p:tags r:id="rId147"/>
              </p:custDataLst>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2" name="MH_Other_148">
              <a:extLst>
                <a:ext uri="{FF2B5EF4-FFF2-40B4-BE49-F238E27FC236}">
                  <a16:creationId xmlns:a16="http://schemas.microsoft.com/office/drawing/2014/main" id="{5BFB9A01-F1A1-425F-B5BB-5EF725508757}"/>
                </a:ext>
              </a:extLst>
            </p:cNvPr>
            <p:cNvSpPr/>
            <p:nvPr>
              <p:custDataLst>
                <p:tags r:id="rId148"/>
              </p:custDataLst>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3" name="MH_Other_149">
              <a:extLst>
                <a:ext uri="{FF2B5EF4-FFF2-40B4-BE49-F238E27FC236}">
                  <a16:creationId xmlns:a16="http://schemas.microsoft.com/office/drawing/2014/main" id="{4CDE0A69-F02C-4377-9EF9-4B61B13C4383}"/>
                </a:ext>
              </a:extLst>
            </p:cNvPr>
            <p:cNvSpPr/>
            <p:nvPr>
              <p:custDataLst>
                <p:tags r:id="rId149"/>
              </p:custDataLst>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4" name="MH_Other_150">
              <a:extLst>
                <a:ext uri="{FF2B5EF4-FFF2-40B4-BE49-F238E27FC236}">
                  <a16:creationId xmlns:a16="http://schemas.microsoft.com/office/drawing/2014/main" id="{1339E8F7-BB78-417A-BF0B-15AC134F54CB}"/>
                </a:ext>
              </a:extLst>
            </p:cNvPr>
            <p:cNvSpPr/>
            <p:nvPr>
              <p:custDataLst>
                <p:tags r:id="rId150"/>
              </p:custDataLst>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5" name="MH_Other_151">
              <a:extLst>
                <a:ext uri="{FF2B5EF4-FFF2-40B4-BE49-F238E27FC236}">
                  <a16:creationId xmlns:a16="http://schemas.microsoft.com/office/drawing/2014/main" id="{8FA4834D-DB31-4B6E-B911-02F1FB5BB772}"/>
                </a:ext>
              </a:extLst>
            </p:cNvPr>
            <p:cNvSpPr/>
            <p:nvPr>
              <p:custDataLst>
                <p:tags r:id="rId151"/>
              </p:custDataLst>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6" name="MH_Other_152">
              <a:extLst>
                <a:ext uri="{FF2B5EF4-FFF2-40B4-BE49-F238E27FC236}">
                  <a16:creationId xmlns:a16="http://schemas.microsoft.com/office/drawing/2014/main" id="{C7070577-3BF3-4806-AB58-031E6B8578D3}"/>
                </a:ext>
              </a:extLst>
            </p:cNvPr>
            <p:cNvSpPr/>
            <p:nvPr>
              <p:custDataLst>
                <p:tags r:id="rId152"/>
              </p:custDataLst>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7" name="MH_Other_153">
              <a:extLst>
                <a:ext uri="{FF2B5EF4-FFF2-40B4-BE49-F238E27FC236}">
                  <a16:creationId xmlns:a16="http://schemas.microsoft.com/office/drawing/2014/main" id="{0CDFDB94-33A1-4F28-B061-C891D385AEB2}"/>
                </a:ext>
              </a:extLst>
            </p:cNvPr>
            <p:cNvSpPr/>
            <p:nvPr>
              <p:custDataLst>
                <p:tags r:id="rId153"/>
              </p:custDataLst>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8" name="MH_Other_154">
              <a:extLst>
                <a:ext uri="{FF2B5EF4-FFF2-40B4-BE49-F238E27FC236}">
                  <a16:creationId xmlns:a16="http://schemas.microsoft.com/office/drawing/2014/main" id="{13E8838D-B74D-4D74-95F8-7C8FD015126B}"/>
                </a:ext>
              </a:extLst>
            </p:cNvPr>
            <p:cNvSpPr/>
            <p:nvPr>
              <p:custDataLst>
                <p:tags r:id="rId154"/>
              </p:custDataLst>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9" name="MH_Other_155">
              <a:extLst>
                <a:ext uri="{FF2B5EF4-FFF2-40B4-BE49-F238E27FC236}">
                  <a16:creationId xmlns:a16="http://schemas.microsoft.com/office/drawing/2014/main" id="{DC403877-C51B-451F-96EB-2BEBA77A549E}"/>
                </a:ext>
              </a:extLst>
            </p:cNvPr>
            <p:cNvSpPr/>
            <p:nvPr>
              <p:custDataLst>
                <p:tags r:id="rId155"/>
              </p:custDataLst>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0" name="MH_Other_156">
              <a:extLst>
                <a:ext uri="{FF2B5EF4-FFF2-40B4-BE49-F238E27FC236}">
                  <a16:creationId xmlns:a16="http://schemas.microsoft.com/office/drawing/2014/main" id="{BEBD5085-F35E-4264-9DC1-B8142570F5F5}"/>
                </a:ext>
              </a:extLst>
            </p:cNvPr>
            <p:cNvSpPr/>
            <p:nvPr>
              <p:custDataLst>
                <p:tags r:id="rId156"/>
              </p:custDataLst>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1" name="MH_Other_157">
              <a:extLst>
                <a:ext uri="{FF2B5EF4-FFF2-40B4-BE49-F238E27FC236}">
                  <a16:creationId xmlns:a16="http://schemas.microsoft.com/office/drawing/2014/main" id="{7DF49FE0-59FD-4516-93CB-6F25102FF702}"/>
                </a:ext>
              </a:extLst>
            </p:cNvPr>
            <p:cNvSpPr/>
            <p:nvPr>
              <p:custDataLst>
                <p:tags r:id="rId157"/>
              </p:custDataLst>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2" name="MH_Other_158">
              <a:extLst>
                <a:ext uri="{FF2B5EF4-FFF2-40B4-BE49-F238E27FC236}">
                  <a16:creationId xmlns:a16="http://schemas.microsoft.com/office/drawing/2014/main" id="{DFEAAA20-ED5E-4E8F-8C3B-24837B482A0A}"/>
                </a:ext>
              </a:extLst>
            </p:cNvPr>
            <p:cNvSpPr/>
            <p:nvPr>
              <p:custDataLst>
                <p:tags r:id="rId158"/>
              </p:custDataLst>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3" name="MH_Other_159">
              <a:extLst>
                <a:ext uri="{FF2B5EF4-FFF2-40B4-BE49-F238E27FC236}">
                  <a16:creationId xmlns:a16="http://schemas.microsoft.com/office/drawing/2014/main" id="{F370C6B5-741E-4546-BFB0-A8DC34992BDE}"/>
                </a:ext>
              </a:extLst>
            </p:cNvPr>
            <p:cNvSpPr/>
            <p:nvPr>
              <p:custDataLst>
                <p:tags r:id="rId159"/>
              </p:custDataLst>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4" name="MH_Other_160">
              <a:extLst>
                <a:ext uri="{FF2B5EF4-FFF2-40B4-BE49-F238E27FC236}">
                  <a16:creationId xmlns:a16="http://schemas.microsoft.com/office/drawing/2014/main" id="{8D4F1B15-C9D8-4990-9952-B24B9DEE93D8}"/>
                </a:ext>
              </a:extLst>
            </p:cNvPr>
            <p:cNvSpPr/>
            <p:nvPr>
              <p:custDataLst>
                <p:tags r:id="rId160"/>
              </p:custDataLst>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5" name="MH_Other_161">
              <a:extLst>
                <a:ext uri="{FF2B5EF4-FFF2-40B4-BE49-F238E27FC236}">
                  <a16:creationId xmlns:a16="http://schemas.microsoft.com/office/drawing/2014/main" id="{6D37BCDB-15BC-4AEF-BDFA-E9516F54C069}"/>
                </a:ext>
              </a:extLst>
            </p:cNvPr>
            <p:cNvSpPr/>
            <p:nvPr>
              <p:custDataLst>
                <p:tags r:id="rId161"/>
              </p:custDataLst>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6" name="MH_Other_162">
              <a:extLst>
                <a:ext uri="{FF2B5EF4-FFF2-40B4-BE49-F238E27FC236}">
                  <a16:creationId xmlns:a16="http://schemas.microsoft.com/office/drawing/2014/main" id="{178938B8-5590-42FF-AF75-6DDD3C09F862}"/>
                </a:ext>
              </a:extLst>
            </p:cNvPr>
            <p:cNvSpPr/>
            <p:nvPr>
              <p:custDataLst>
                <p:tags r:id="rId162"/>
              </p:custDataLst>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7" name="MH_Other_163">
              <a:extLst>
                <a:ext uri="{FF2B5EF4-FFF2-40B4-BE49-F238E27FC236}">
                  <a16:creationId xmlns:a16="http://schemas.microsoft.com/office/drawing/2014/main" id="{76E713AC-B0B8-41D5-86ED-5DD70CCA84BB}"/>
                </a:ext>
              </a:extLst>
            </p:cNvPr>
            <p:cNvSpPr/>
            <p:nvPr>
              <p:custDataLst>
                <p:tags r:id="rId163"/>
              </p:custDataLst>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8" name="MH_Other_164">
              <a:extLst>
                <a:ext uri="{FF2B5EF4-FFF2-40B4-BE49-F238E27FC236}">
                  <a16:creationId xmlns:a16="http://schemas.microsoft.com/office/drawing/2014/main" id="{93165706-BA97-4C13-A1EF-DDE800F9E281}"/>
                </a:ext>
              </a:extLst>
            </p:cNvPr>
            <p:cNvSpPr/>
            <p:nvPr>
              <p:custDataLst>
                <p:tags r:id="rId164"/>
              </p:custDataLst>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9" name="MH_Other_165">
              <a:extLst>
                <a:ext uri="{FF2B5EF4-FFF2-40B4-BE49-F238E27FC236}">
                  <a16:creationId xmlns:a16="http://schemas.microsoft.com/office/drawing/2014/main" id="{0217A1F1-0512-4E5F-921A-209D57305C90}"/>
                </a:ext>
              </a:extLst>
            </p:cNvPr>
            <p:cNvSpPr/>
            <p:nvPr>
              <p:custDataLst>
                <p:tags r:id="rId165"/>
              </p:custDataLst>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0" name="MH_Other_166">
              <a:extLst>
                <a:ext uri="{FF2B5EF4-FFF2-40B4-BE49-F238E27FC236}">
                  <a16:creationId xmlns:a16="http://schemas.microsoft.com/office/drawing/2014/main" id="{AD44676D-E461-4E92-BBBA-07127E03A3FC}"/>
                </a:ext>
              </a:extLst>
            </p:cNvPr>
            <p:cNvSpPr/>
            <p:nvPr>
              <p:custDataLst>
                <p:tags r:id="rId166"/>
              </p:custDataLst>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1" name="MH_Other_167">
              <a:extLst>
                <a:ext uri="{FF2B5EF4-FFF2-40B4-BE49-F238E27FC236}">
                  <a16:creationId xmlns:a16="http://schemas.microsoft.com/office/drawing/2014/main" id="{DE81C0FD-6977-481A-A1A1-CDE98AE59768}"/>
                </a:ext>
              </a:extLst>
            </p:cNvPr>
            <p:cNvSpPr/>
            <p:nvPr>
              <p:custDataLst>
                <p:tags r:id="rId167"/>
              </p:custDataLst>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2" name="MH_Other_168">
              <a:extLst>
                <a:ext uri="{FF2B5EF4-FFF2-40B4-BE49-F238E27FC236}">
                  <a16:creationId xmlns:a16="http://schemas.microsoft.com/office/drawing/2014/main" id="{CE802D72-6A1A-41B6-93E7-F3ABDD1B48F5}"/>
                </a:ext>
              </a:extLst>
            </p:cNvPr>
            <p:cNvSpPr/>
            <p:nvPr>
              <p:custDataLst>
                <p:tags r:id="rId168"/>
              </p:custDataLst>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3" name="MH_Other_169">
              <a:extLst>
                <a:ext uri="{FF2B5EF4-FFF2-40B4-BE49-F238E27FC236}">
                  <a16:creationId xmlns:a16="http://schemas.microsoft.com/office/drawing/2014/main" id="{89A33F71-4151-4BC9-B97E-03801A0081FD}"/>
                </a:ext>
              </a:extLst>
            </p:cNvPr>
            <p:cNvSpPr/>
            <p:nvPr>
              <p:custDataLst>
                <p:tags r:id="rId169"/>
              </p:custDataLst>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4" name="MH_Other_170">
              <a:extLst>
                <a:ext uri="{FF2B5EF4-FFF2-40B4-BE49-F238E27FC236}">
                  <a16:creationId xmlns:a16="http://schemas.microsoft.com/office/drawing/2014/main" id="{45760441-A4F0-4609-B0A7-BFEFD2BC847F}"/>
                </a:ext>
              </a:extLst>
            </p:cNvPr>
            <p:cNvSpPr/>
            <p:nvPr>
              <p:custDataLst>
                <p:tags r:id="rId170"/>
              </p:custDataLst>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5" name="MH_Other_171">
              <a:extLst>
                <a:ext uri="{FF2B5EF4-FFF2-40B4-BE49-F238E27FC236}">
                  <a16:creationId xmlns:a16="http://schemas.microsoft.com/office/drawing/2014/main" id="{57B8BC2B-038E-4CFB-BD60-A894A4518391}"/>
                </a:ext>
              </a:extLst>
            </p:cNvPr>
            <p:cNvSpPr/>
            <p:nvPr>
              <p:custDataLst>
                <p:tags r:id="rId171"/>
              </p:custDataLst>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6" name="MH_Other_172">
              <a:extLst>
                <a:ext uri="{FF2B5EF4-FFF2-40B4-BE49-F238E27FC236}">
                  <a16:creationId xmlns:a16="http://schemas.microsoft.com/office/drawing/2014/main" id="{8AE9237E-59A6-410D-B9A4-BA098FB55F4D}"/>
                </a:ext>
              </a:extLst>
            </p:cNvPr>
            <p:cNvSpPr/>
            <p:nvPr>
              <p:custDataLst>
                <p:tags r:id="rId172"/>
              </p:custDataLst>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7" name="MH_Other_173">
              <a:extLst>
                <a:ext uri="{FF2B5EF4-FFF2-40B4-BE49-F238E27FC236}">
                  <a16:creationId xmlns:a16="http://schemas.microsoft.com/office/drawing/2014/main" id="{0FD898AE-DB3A-4DAD-83DA-442F696F9045}"/>
                </a:ext>
              </a:extLst>
            </p:cNvPr>
            <p:cNvSpPr/>
            <p:nvPr>
              <p:custDataLst>
                <p:tags r:id="rId173"/>
              </p:custDataLst>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8" name="MH_Other_174">
              <a:extLst>
                <a:ext uri="{FF2B5EF4-FFF2-40B4-BE49-F238E27FC236}">
                  <a16:creationId xmlns:a16="http://schemas.microsoft.com/office/drawing/2014/main" id="{9EB40A56-1401-479A-A51A-1713EE8B1B7E}"/>
                </a:ext>
              </a:extLst>
            </p:cNvPr>
            <p:cNvSpPr/>
            <p:nvPr>
              <p:custDataLst>
                <p:tags r:id="rId174"/>
              </p:custDataLst>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9" name="MH_Other_175">
              <a:extLst>
                <a:ext uri="{FF2B5EF4-FFF2-40B4-BE49-F238E27FC236}">
                  <a16:creationId xmlns:a16="http://schemas.microsoft.com/office/drawing/2014/main" id="{29BD473F-CF20-47E3-B41E-B997278E06A5}"/>
                </a:ext>
              </a:extLst>
            </p:cNvPr>
            <p:cNvSpPr/>
            <p:nvPr>
              <p:custDataLst>
                <p:tags r:id="rId175"/>
              </p:custDataLst>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0" name="MH_Other_176">
              <a:extLst>
                <a:ext uri="{FF2B5EF4-FFF2-40B4-BE49-F238E27FC236}">
                  <a16:creationId xmlns:a16="http://schemas.microsoft.com/office/drawing/2014/main" id="{933B9BB0-AC6E-4BFA-B8D5-0164236C92CA}"/>
                </a:ext>
              </a:extLst>
            </p:cNvPr>
            <p:cNvSpPr/>
            <p:nvPr>
              <p:custDataLst>
                <p:tags r:id="rId176"/>
              </p:custDataLst>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1" name="MH_Other_177">
              <a:extLst>
                <a:ext uri="{FF2B5EF4-FFF2-40B4-BE49-F238E27FC236}">
                  <a16:creationId xmlns:a16="http://schemas.microsoft.com/office/drawing/2014/main" id="{0C7B1005-B5C9-4033-B32B-DB0C2B1623D4}"/>
                </a:ext>
              </a:extLst>
            </p:cNvPr>
            <p:cNvSpPr/>
            <p:nvPr>
              <p:custDataLst>
                <p:tags r:id="rId177"/>
              </p:custDataLst>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2" name="MH_Other_178">
              <a:extLst>
                <a:ext uri="{FF2B5EF4-FFF2-40B4-BE49-F238E27FC236}">
                  <a16:creationId xmlns:a16="http://schemas.microsoft.com/office/drawing/2014/main" id="{F7368CB1-5E0B-404A-85D3-DF322BE02270}"/>
                </a:ext>
              </a:extLst>
            </p:cNvPr>
            <p:cNvSpPr/>
            <p:nvPr>
              <p:custDataLst>
                <p:tags r:id="rId178"/>
              </p:custDataLst>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3" name="MH_Other_179">
              <a:extLst>
                <a:ext uri="{FF2B5EF4-FFF2-40B4-BE49-F238E27FC236}">
                  <a16:creationId xmlns:a16="http://schemas.microsoft.com/office/drawing/2014/main" id="{E9E11F9C-2A4D-44E7-92B7-079D8CC7D45E}"/>
                </a:ext>
              </a:extLst>
            </p:cNvPr>
            <p:cNvSpPr/>
            <p:nvPr>
              <p:custDataLst>
                <p:tags r:id="rId179"/>
              </p:custDataLst>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4" name="MH_Other_180">
              <a:extLst>
                <a:ext uri="{FF2B5EF4-FFF2-40B4-BE49-F238E27FC236}">
                  <a16:creationId xmlns:a16="http://schemas.microsoft.com/office/drawing/2014/main" id="{B7CF3D89-AAA3-4911-92AE-26F28E5E2D61}"/>
                </a:ext>
              </a:extLst>
            </p:cNvPr>
            <p:cNvSpPr/>
            <p:nvPr>
              <p:custDataLst>
                <p:tags r:id="rId180"/>
              </p:custDataLst>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5" name="MH_Other_181">
              <a:extLst>
                <a:ext uri="{FF2B5EF4-FFF2-40B4-BE49-F238E27FC236}">
                  <a16:creationId xmlns:a16="http://schemas.microsoft.com/office/drawing/2014/main" id="{9F99FC87-7ACC-452B-8D04-979C7B58A963}"/>
                </a:ext>
              </a:extLst>
            </p:cNvPr>
            <p:cNvSpPr/>
            <p:nvPr>
              <p:custDataLst>
                <p:tags r:id="rId181"/>
              </p:custDataLst>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6" name="MH_Other_182">
              <a:extLst>
                <a:ext uri="{FF2B5EF4-FFF2-40B4-BE49-F238E27FC236}">
                  <a16:creationId xmlns:a16="http://schemas.microsoft.com/office/drawing/2014/main" id="{A0D559AF-E782-44B7-9C06-35E1ACEB2B15}"/>
                </a:ext>
              </a:extLst>
            </p:cNvPr>
            <p:cNvSpPr/>
            <p:nvPr>
              <p:custDataLst>
                <p:tags r:id="rId182"/>
              </p:custDataLst>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7" name="MH_Other_183">
              <a:extLst>
                <a:ext uri="{FF2B5EF4-FFF2-40B4-BE49-F238E27FC236}">
                  <a16:creationId xmlns:a16="http://schemas.microsoft.com/office/drawing/2014/main" id="{96890519-8EB5-4F46-930C-3D56B397963F}"/>
                </a:ext>
              </a:extLst>
            </p:cNvPr>
            <p:cNvSpPr/>
            <p:nvPr>
              <p:custDataLst>
                <p:tags r:id="rId183"/>
              </p:custDataLst>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8" name="MH_Other_184">
              <a:extLst>
                <a:ext uri="{FF2B5EF4-FFF2-40B4-BE49-F238E27FC236}">
                  <a16:creationId xmlns:a16="http://schemas.microsoft.com/office/drawing/2014/main" id="{E7A52609-2851-4BA1-A39D-EFDCC08D3CC0}"/>
                </a:ext>
              </a:extLst>
            </p:cNvPr>
            <p:cNvSpPr/>
            <p:nvPr>
              <p:custDataLst>
                <p:tags r:id="rId184"/>
              </p:custDataLst>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9" name="MH_Other_185">
              <a:extLst>
                <a:ext uri="{FF2B5EF4-FFF2-40B4-BE49-F238E27FC236}">
                  <a16:creationId xmlns:a16="http://schemas.microsoft.com/office/drawing/2014/main" id="{99EE2971-58A5-4629-9066-C424292D7138}"/>
                </a:ext>
              </a:extLst>
            </p:cNvPr>
            <p:cNvSpPr/>
            <p:nvPr>
              <p:custDataLst>
                <p:tags r:id="rId185"/>
              </p:custDataLst>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0" name="MH_Other_186">
              <a:extLst>
                <a:ext uri="{FF2B5EF4-FFF2-40B4-BE49-F238E27FC236}">
                  <a16:creationId xmlns:a16="http://schemas.microsoft.com/office/drawing/2014/main" id="{DF2D8E8F-14C6-488C-91D0-514DFB98151E}"/>
                </a:ext>
              </a:extLst>
            </p:cNvPr>
            <p:cNvSpPr/>
            <p:nvPr>
              <p:custDataLst>
                <p:tags r:id="rId186"/>
              </p:custDataLst>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1" name="MH_Other_187">
              <a:extLst>
                <a:ext uri="{FF2B5EF4-FFF2-40B4-BE49-F238E27FC236}">
                  <a16:creationId xmlns:a16="http://schemas.microsoft.com/office/drawing/2014/main" id="{DC1CC242-9125-4F5C-AA57-24DC4C6D2515}"/>
                </a:ext>
              </a:extLst>
            </p:cNvPr>
            <p:cNvSpPr/>
            <p:nvPr>
              <p:custDataLst>
                <p:tags r:id="rId187"/>
              </p:custDataLst>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2" name="MH_Other_188">
              <a:extLst>
                <a:ext uri="{FF2B5EF4-FFF2-40B4-BE49-F238E27FC236}">
                  <a16:creationId xmlns:a16="http://schemas.microsoft.com/office/drawing/2014/main" id="{EBBE7E3F-36C0-4F4A-92AD-C61A7F1CBAB0}"/>
                </a:ext>
              </a:extLst>
            </p:cNvPr>
            <p:cNvSpPr/>
            <p:nvPr>
              <p:custDataLst>
                <p:tags r:id="rId188"/>
              </p:custDataLst>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3" name="MH_Other_189">
              <a:extLst>
                <a:ext uri="{FF2B5EF4-FFF2-40B4-BE49-F238E27FC236}">
                  <a16:creationId xmlns:a16="http://schemas.microsoft.com/office/drawing/2014/main" id="{E1BF2B22-F144-4126-8EAE-028AC4F7AE4A}"/>
                </a:ext>
              </a:extLst>
            </p:cNvPr>
            <p:cNvSpPr/>
            <p:nvPr>
              <p:custDataLst>
                <p:tags r:id="rId189"/>
              </p:custDataLst>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4" name="MH_Other_190">
              <a:extLst>
                <a:ext uri="{FF2B5EF4-FFF2-40B4-BE49-F238E27FC236}">
                  <a16:creationId xmlns:a16="http://schemas.microsoft.com/office/drawing/2014/main" id="{7B09AC24-2CE7-45FF-85AD-435E275B255E}"/>
                </a:ext>
              </a:extLst>
            </p:cNvPr>
            <p:cNvSpPr/>
            <p:nvPr>
              <p:custDataLst>
                <p:tags r:id="rId190"/>
              </p:custDataLst>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5" name="MH_Other_191">
              <a:extLst>
                <a:ext uri="{FF2B5EF4-FFF2-40B4-BE49-F238E27FC236}">
                  <a16:creationId xmlns:a16="http://schemas.microsoft.com/office/drawing/2014/main" id="{1166C505-8ED9-4D64-93B6-693946323F97}"/>
                </a:ext>
              </a:extLst>
            </p:cNvPr>
            <p:cNvSpPr/>
            <p:nvPr>
              <p:custDataLst>
                <p:tags r:id="rId191"/>
              </p:custDataLst>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6" name="MH_Other_192">
              <a:extLst>
                <a:ext uri="{FF2B5EF4-FFF2-40B4-BE49-F238E27FC236}">
                  <a16:creationId xmlns:a16="http://schemas.microsoft.com/office/drawing/2014/main" id="{69D56BD2-5AF9-49DE-9DF8-C7BAE7F4748B}"/>
                </a:ext>
              </a:extLst>
            </p:cNvPr>
            <p:cNvSpPr/>
            <p:nvPr>
              <p:custDataLst>
                <p:tags r:id="rId192"/>
              </p:custDataLst>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7" name="MH_Other_193">
              <a:extLst>
                <a:ext uri="{FF2B5EF4-FFF2-40B4-BE49-F238E27FC236}">
                  <a16:creationId xmlns:a16="http://schemas.microsoft.com/office/drawing/2014/main" id="{D11F5B98-6F04-424E-8DCB-0096C5D94CD9}"/>
                </a:ext>
              </a:extLst>
            </p:cNvPr>
            <p:cNvSpPr/>
            <p:nvPr>
              <p:custDataLst>
                <p:tags r:id="rId193"/>
              </p:custDataLst>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8" name="MH_Other_194">
              <a:extLst>
                <a:ext uri="{FF2B5EF4-FFF2-40B4-BE49-F238E27FC236}">
                  <a16:creationId xmlns:a16="http://schemas.microsoft.com/office/drawing/2014/main" id="{C73CE7EE-89D9-4B4F-9432-51DF405C1713}"/>
                </a:ext>
              </a:extLst>
            </p:cNvPr>
            <p:cNvSpPr/>
            <p:nvPr>
              <p:custDataLst>
                <p:tags r:id="rId194"/>
              </p:custDataLst>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9" name="MH_Other_195">
              <a:extLst>
                <a:ext uri="{FF2B5EF4-FFF2-40B4-BE49-F238E27FC236}">
                  <a16:creationId xmlns:a16="http://schemas.microsoft.com/office/drawing/2014/main" id="{AC2C1D7B-902D-4656-95C5-CA4A07EF91E0}"/>
                </a:ext>
              </a:extLst>
            </p:cNvPr>
            <p:cNvSpPr/>
            <p:nvPr>
              <p:custDataLst>
                <p:tags r:id="rId195"/>
              </p:custDataLst>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0" name="MH_Other_196">
              <a:extLst>
                <a:ext uri="{FF2B5EF4-FFF2-40B4-BE49-F238E27FC236}">
                  <a16:creationId xmlns:a16="http://schemas.microsoft.com/office/drawing/2014/main" id="{01463C22-9960-44AE-BEBF-D046E7FB1F53}"/>
                </a:ext>
              </a:extLst>
            </p:cNvPr>
            <p:cNvSpPr/>
            <p:nvPr>
              <p:custDataLst>
                <p:tags r:id="rId196"/>
              </p:custDataLst>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1" name="MH_Other_197">
              <a:extLst>
                <a:ext uri="{FF2B5EF4-FFF2-40B4-BE49-F238E27FC236}">
                  <a16:creationId xmlns:a16="http://schemas.microsoft.com/office/drawing/2014/main" id="{135315F1-A6C1-4916-A9A6-EEED9EFD0E76}"/>
                </a:ext>
              </a:extLst>
            </p:cNvPr>
            <p:cNvSpPr/>
            <p:nvPr>
              <p:custDataLst>
                <p:tags r:id="rId197"/>
              </p:custDataLst>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2" name="MH_Other_198">
              <a:extLst>
                <a:ext uri="{FF2B5EF4-FFF2-40B4-BE49-F238E27FC236}">
                  <a16:creationId xmlns:a16="http://schemas.microsoft.com/office/drawing/2014/main" id="{D69179AB-CC6B-4343-A014-477FC26AF509}"/>
                </a:ext>
              </a:extLst>
            </p:cNvPr>
            <p:cNvSpPr/>
            <p:nvPr>
              <p:custDataLst>
                <p:tags r:id="rId198"/>
              </p:custDataLst>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3" name="MH_Other_199">
              <a:extLst>
                <a:ext uri="{FF2B5EF4-FFF2-40B4-BE49-F238E27FC236}">
                  <a16:creationId xmlns:a16="http://schemas.microsoft.com/office/drawing/2014/main" id="{02210639-B240-4F9F-B3AB-F752895E20C4}"/>
                </a:ext>
              </a:extLst>
            </p:cNvPr>
            <p:cNvSpPr/>
            <p:nvPr>
              <p:custDataLst>
                <p:tags r:id="rId199"/>
              </p:custDataLst>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4" name="MH_Other_200">
              <a:extLst>
                <a:ext uri="{FF2B5EF4-FFF2-40B4-BE49-F238E27FC236}">
                  <a16:creationId xmlns:a16="http://schemas.microsoft.com/office/drawing/2014/main" id="{26917A7D-104A-4B9A-9C20-C523316EEF61}"/>
                </a:ext>
              </a:extLst>
            </p:cNvPr>
            <p:cNvSpPr/>
            <p:nvPr>
              <p:custDataLst>
                <p:tags r:id="rId200"/>
              </p:custDataLst>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5" name="MH_Other_201">
              <a:extLst>
                <a:ext uri="{FF2B5EF4-FFF2-40B4-BE49-F238E27FC236}">
                  <a16:creationId xmlns:a16="http://schemas.microsoft.com/office/drawing/2014/main" id="{2A452D0D-A117-4464-BA9B-00A6111D11E1}"/>
                </a:ext>
              </a:extLst>
            </p:cNvPr>
            <p:cNvSpPr/>
            <p:nvPr>
              <p:custDataLst>
                <p:tags r:id="rId201"/>
              </p:custDataLst>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6" name="MH_Other_202">
              <a:extLst>
                <a:ext uri="{FF2B5EF4-FFF2-40B4-BE49-F238E27FC236}">
                  <a16:creationId xmlns:a16="http://schemas.microsoft.com/office/drawing/2014/main" id="{731405D8-43BE-4AA5-A10B-E0E7E7AF98DF}"/>
                </a:ext>
              </a:extLst>
            </p:cNvPr>
            <p:cNvSpPr/>
            <p:nvPr>
              <p:custDataLst>
                <p:tags r:id="rId202"/>
              </p:custDataLst>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7" name="MH_Other_203">
              <a:extLst>
                <a:ext uri="{FF2B5EF4-FFF2-40B4-BE49-F238E27FC236}">
                  <a16:creationId xmlns:a16="http://schemas.microsoft.com/office/drawing/2014/main" id="{AE37E86B-C137-405D-8A24-BA652118AABC}"/>
                </a:ext>
              </a:extLst>
            </p:cNvPr>
            <p:cNvSpPr/>
            <p:nvPr>
              <p:custDataLst>
                <p:tags r:id="rId203"/>
              </p:custDataLst>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8" name="MH_Other_204">
              <a:extLst>
                <a:ext uri="{FF2B5EF4-FFF2-40B4-BE49-F238E27FC236}">
                  <a16:creationId xmlns:a16="http://schemas.microsoft.com/office/drawing/2014/main" id="{F652957F-E9AE-4E28-A7DE-80C48890FDB3}"/>
                </a:ext>
              </a:extLst>
            </p:cNvPr>
            <p:cNvSpPr/>
            <p:nvPr>
              <p:custDataLst>
                <p:tags r:id="rId204"/>
              </p:custDataLst>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9" name="MH_Other_205">
              <a:extLst>
                <a:ext uri="{FF2B5EF4-FFF2-40B4-BE49-F238E27FC236}">
                  <a16:creationId xmlns:a16="http://schemas.microsoft.com/office/drawing/2014/main" id="{2E1E5D48-3BDE-4AC8-9DB7-C59A3D825735}"/>
                </a:ext>
              </a:extLst>
            </p:cNvPr>
            <p:cNvSpPr/>
            <p:nvPr>
              <p:custDataLst>
                <p:tags r:id="rId205"/>
              </p:custDataLst>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0" name="MH_Other_206">
              <a:extLst>
                <a:ext uri="{FF2B5EF4-FFF2-40B4-BE49-F238E27FC236}">
                  <a16:creationId xmlns:a16="http://schemas.microsoft.com/office/drawing/2014/main" id="{CB0EB374-1E78-4E28-83BD-A8F1CCF9C879}"/>
                </a:ext>
              </a:extLst>
            </p:cNvPr>
            <p:cNvSpPr/>
            <p:nvPr>
              <p:custDataLst>
                <p:tags r:id="rId206"/>
              </p:custDataLst>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1" name="MH_Other_207">
              <a:extLst>
                <a:ext uri="{FF2B5EF4-FFF2-40B4-BE49-F238E27FC236}">
                  <a16:creationId xmlns:a16="http://schemas.microsoft.com/office/drawing/2014/main" id="{A42CC959-573D-4EC4-BB89-562C853E5634}"/>
                </a:ext>
              </a:extLst>
            </p:cNvPr>
            <p:cNvSpPr/>
            <p:nvPr>
              <p:custDataLst>
                <p:tags r:id="rId207"/>
              </p:custDataLst>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2" name="MH_Other_208">
              <a:extLst>
                <a:ext uri="{FF2B5EF4-FFF2-40B4-BE49-F238E27FC236}">
                  <a16:creationId xmlns:a16="http://schemas.microsoft.com/office/drawing/2014/main" id="{80E7E9AF-E467-4980-B7BD-DB2A58DF23A1}"/>
                </a:ext>
              </a:extLst>
            </p:cNvPr>
            <p:cNvSpPr/>
            <p:nvPr>
              <p:custDataLst>
                <p:tags r:id="rId208"/>
              </p:custDataLst>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3" name="MH_Other_209">
              <a:extLst>
                <a:ext uri="{FF2B5EF4-FFF2-40B4-BE49-F238E27FC236}">
                  <a16:creationId xmlns:a16="http://schemas.microsoft.com/office/drawing/2014/main" id="{FD8E0478-DD28-4ED3-9B18-485DE9CA7347}"/>
                </a:ext>
              </a:extLst>
            </p:cNvPr>
            <p:cNvSpPr/>
            <p:nvPr>
              <p:custDataLst>
                <p:tags r:id="rId209"/>
              </p:custDataLst>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4" name="MH_Other_210">
              <a:extLst>
                <a:ext uri="{FF2B5EF4-FFF2-40B4-BE49-F238E27FC236}">
                  <a16:creationId xmlns:a16="http://schemas.microsoft.com/office/drawing/2014/main" id="{B8CCABE0-D8C0-433D-8037-5E55B4F83C40}"/>
                </a:ext>
              </a:extLst>
            </p:cNvPr>
            <p:cNvSpPr/>
            <p:nvPr>
              <p:custDataLst>
                <p:tags r:id="rId210"/>
              </p:custDataLst>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5" name="MH_Other_211">
              <a:extLst>
                <a:ext uri="{FF2B5EF4-FFF2-40B4-BE49-F238E27FC236}">
                  <a16:creationId xmlns:a16="http://schemas.microsoft.com/office/drawing/2014/main" id="{B2C6348C-2F9B-4FE5-841A-BE990D221412}"/>
                </a:ext>
              </a:extLst>
            </p:cNvPr>
            <p:cNvSpPr/>
            <p:nvPr>
              <p:custDataLst>
                <p:tags r:id="rId211"/>
              </p:custDataLst>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6" name="MH_Other_212">
              <a:extLst>
                <a:ext uri="{FF2B5EF4-FFF2-40B4-BE49-F238E27FC236}">
                  <a16:creationId xmlns:a16="http://schemas.microsoft.com/office/drawing/2014/main" id="{DE2AC518-8657-40BB-83E4-B7171E9CDE4D}"/>
                </a:ext>
              </a:extLst>
            </p:cNvPr>
            <p:cNvSpPr/>
            <p:nvPr>
              <p:custDataLst>
                <p:tags r:id="rId212"/>
              </p:custDataLst>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7" name="MH_Other_213">
              <a:extLst>
                <a:ext uri="{FF2B5EF4-FFF2-40B4-BE49-F238E27FC236}">
                  <a16:creationId xmlns:a16="http://schemas.microsoft.com/office/drawing/2014/main" id="{A0A197A2-4311-42FB-8D20-63751C772FF2}"/>
                </a:ext>
              </a:extLst>
            </p:cNvPr>
            <p:cNvSpPr/>
            <p:nvPr>
              <p:custDataLst>
                <p:tags r:id="rId213"/>
              </p:custDataLst>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8" name="MH_Other_214">
              <a:extLst>
                <a:ext uri="{FF2B5EF4-FFF2-40B4-BE49-F238E27FC236}">
                  <a16:creationId xmlns:a16="http://schemas.microsoft.com/office/drawing/2014/main" id="{978AE56F-3F32-4899-8268-FB4ACA0A9F5F}"/>
                </a:ext>
              </a:extLst>
            </p:cNvPr>
            <p:cNvSpPr/>
            <p:nvPr>
              <p:custDataLst>
                <p:tags r:id="rId214"/>
              </p:custDataLst>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9" name="MH_Other_215">
              <a:extLst>
                <a:ext uri="{FF2B5EF4-FFF2-40B4-BE49-F238E27FC236}">
                  <a16:creationId xmlns:a16="http://schemas.microsoft.com/office/drawing/2014/main" id="{0AF92FB3-32D5-4E4A-B107-4FF77AC8F4C1}"/>
                </a:ext>
              </a:extLst>
            </p:cNvPr>
            <p:cNvSpPr/>
            <p:nvPr>
              <p:custDataLst>
                <p:tags r:id="rId215"/>
              </p:custDataLst>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0" name="MH_Other_216">
              <a:extLst>
                <a:ext uri="{FF2B5EF4-FFF2-40B4-BE49-F238E27FC236}">
                  <a16:creationId xmlns:a16="http://schemas.microsoft.com/office/drawing/2014/main" id="{ABB2C1E0-3931-4C11-B65A-1964C459E07E}"/>
                </a:ext>
              </a:extLst>
            </p:cNvPr>
            <p:cNvSpPr/>
            <p:nvPr>
              <p:custDataLst>
                <p:tags r:id="rId216"/>
              </p:custDataLst>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1" name="MH_Other_217">
              <a:extLst>
                <a:ext uri="{FF2B5EF4-FFF2-40B4-BE49-F238E27FC236}">
                  <a16:creationId xmlns:a16="http://schemas.microsoft.com/office/drawing/2014/main" id="{990D0C2B-D712-4EFD-8108-D8AB4DB2EF56}"/>
                </a:ext>
              </a:extLst>
            </p:cNvPr>
            <p:cNvSpPr/>
            <p:nvPr>
              <p:custDataLst>
                <p:tags r:id="rId217"/>
              </p:custDataLst>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2" name="MH_Other_218">
              <a:extLst>
                <a:ext uri="{FF2B5EF4-FFF2-40B4-BE49-F238E27FC236}">
                  <a16:creationId xmlns:a16="http://schemas.microsoft.com/office/drawing/2014/main" id="{F1765B28-98C6-4BDE-984C-8EC9ABB82D01}"/>
                </a:ext>
              </a:extLst>
            </p:cNvPr>
            <p:cNvSpPr/>
            <p:nvPr>
              <p:custDataLst>
                <p:tags r:id="rId218"/>
              </p:custDataLst>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3" name="MH_Other_219">
              <a:extLst>
                <a:ext uri="{FF2B5EF4-FFF2-40B4-BE49-F238E27FC236}">
                  <a16:creationId xmlns:a16="http://schemas.microsoft.com/office/drawing/2014/main" id="{23483998-35F8-44E1-BC11-5FF62CFAF3B5}"/>
                </a:ext>
              </a:extLst>
            </p:cNvPr>
            <p:cNvSpPr/>
            <p:nvPr>
              <p:custDataLst>
                <p:tags r:id="rId219"/>
              </p:custDataLst>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4" name="MH_Other_220">
              <a:extLst>
                <a:ext uri="{FF2B5EF4-FFF2-40B4-BE49-F238E27FC236}">
                  <a16:creationId xmlns:a16="http://schemas.microsoft.com/office/drawing/2014/main" id="{AD4D05D3-3D7B-4177-8AFD-A161E97D4866}"/>
                </a:ext>
              </a:extLst>
            </p:cNvPr>
            <p:cNvSpPr/>
            <p:nvPr>
              <p:custDataLst>
                <p:tags r:id="rId220"/>
              </p:custDataLst>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5" name="MH_Other_221">
              <a:extLst>
                <a:ext uri="{FF2B5EF4-FFF2-40B4-BE49-F238E27FC236}">
                  <a16:creationId xmlns:a16="http://schemas.microsoft.com/office/drawing/2014/main" id="{654A7ABA-DDCB-4208-B5AC-F490371F8916}"/>
                </a:ext>
              </a:extLst>
            </p:cNvPr>
            <p:cNvSpPr/>
            <p:nvPr>
              <p:custDataLst>
                <p:tags r:id="rId221"/>
              </p:custDataLst>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6" name="MH_Other_222">
              <a:extLst>
                <a:ext uri="{FF2B5EF4-FFF2-40B4-BE49-F238E27FC236}">
                  <a16:creationId xmlns:a16="http://schemas.microsoft.com/office/drawing/2014/main" id="{61B999AB-9CDC-4B5E-88A5-6CDECAC7530E}"/>
                </a:ext>
              </a:extLst>
            </p:cNvPr>
            <p:cNvSpPr/>
            <p:nvPr>
              <p:custDataLst>
                <p:tags r:id="rId222"/>
              </p:custDataLst>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7" name="MH_Other_223">
              <a:extLst>
                <a:ext uri="{FF2B5EF4-FFF2-40B4-BE49-F238E27FC236}">
                  <a16:creationId xmlns:a16="http://schemas.microsoft.com/office/drawing/2014/main" id="{BBF1EA94-D057-4577-8204-7DDEFCE7DCC2}"/>
                </a:ext>
              </a:extLst>
            </p:cNvPr>
            <p:cNvSpPr/>
            <p:nvPr>
              <p:custDataLst>
                <p:tags r:id="rId223"/>
              </p:custDataLst>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8" name="MH_Other_224">
              <a:extLst>
                <a:ext uri="{FF2B5EF4-FFF2-40B4-BE49-F238E27FC236}">
                  <a16:creationId xmlns:a16="http://schemas.microsoft.com/office/drawing/2014/main" id="{3321F515-A735-4EBB-81EE-23226AF00AB9}"/>
                </a:ext>
              </a:extLst>
            </p:cNvPr>
            <p:cNvSpPr/>
            <p:nvPr>
              <p:custDataLst>
                <p:tags r:id="rId224"/>
              </p:custDataLst>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9" name="MH_Other_225">
              <a:extLst>
                <a:ext uri="{FF2B5EF4-FFF2-40B4-BE49-F238E27FC236}">
                  <a16:creationId xmlns:a16="http://schemas.microsoft.com/office/drawing/2014/main" id="{4583A8AD-1B90-4BF9-B107-082B4249F9BD}"/>
                </a:ext>
              </a:extLst>
            </p:cNvPr>
            <p:cNvSpPr/>
            <p:nvPr>
              <p:custDataLst>
                <p:tags r:id="rId225"/>
              </p:custDataLst>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0" name="MH_Other_226">
              <a:extLst>
                <a:ext uri="{FF2B5EF4-FFF2-40B4-BE49-F238E27FC236}">
                  <a16:creationId xmlns:a16="http://schemas.microsoft.com/office/drawing/2014/main" id="{64FE7E7A-64FB-415B-9781-D23FD0FFA99B}"/>
                </a:ext>
              </a:extLst>
            </p:cNvPr>
            <p:cNvSpPr/>
            <p:nvPr>
              <p:custDataLst>
                <p:tags r:id="rId226"/>
              </p:custDataLst>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1" name="MH_Other_227">
              <a:extLst>
                <a:ext uri="{FF2B5EF4-FFF2-40B4-BE49-F238E27FC236}">
                  <a16:creationId xmlns:a16="http://schemas.microsoft.com/office/drawing/2014/main" id="{07B8958D-CE2A-43FD-8251-2D7F19053208}"/>
                </a:ext>
              </a:extLst>
            </p:cNvPr>
            <p:cNvSpPr/>
            <p:nvPr>
              <p:custDataLst>
                <p:tags r:id="rId227"/>
              </p:custDataLst>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2" name="MH_Other_228">
              <a:extLst>
                <a:ext uri="{FF2B5EF4-FFF2-40B4-BE49-F238E27FC236}">
                  <a16:creationId xmlns:a16="http://schemas.microsoft.com/office/drawing/2014/main" id="{66872518-3D50-4D6D-8D0E-072688346B19}"/>
                </a:ext>
              </a:extLst>
            </p:cNvPr>
            <p:cNvSpPr/>
            <p:nvPr>
              <p:custDataLst>
                <p:tags r:id="rId228"/>
              </p:custDataLst>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3" name="MH_Other_229">
              <a:extLst>
                <a:ext uri="{FF2B5EF4-FFF2-40B4-BE49-F238E27FC236}">
                  <a16:creationId xmlns:a16="http://schemas.microsoft.com/office/drawing/2014/main" id="{8A9BF9BF-FBF2-4CF0-A21A-5F8EAEA61F2F}"/>
                </a:ext>
              </a:extLst>
            </p:cNvPr>
            <p:cNvSpPr/>
            <p:nvPr>
              <p:custDataLst>
                <p:tags r:id="rId229"/>
              </p:custDataLst>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4" name="MH_Other_230">
              <a:extLst>
                <a:ext uri="{FF2B5EF4-FFF2-40B4-BE49-F238E27FC236}">
                  <a16:creationId xmlns:a16="http://schemas.microsoft.com/office/drawing/2014/main" id="{0475C3EF-42BB-4207-AB69-982657509163}"/>
                </a:ext>
              </a:extLst>
            </p:cNvPr>
            <p:cNvSpPr/>
            <p:nvPr>
              <p:custDataLst>
                <p:tags r:id="rId230"/>
              </p:custDataLst>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5" name="MH_Other_231">
              <a:extLst>
                <a:ext uri="{FF2B5EF4-FFF2-40B4-BE49-F238E27FC236}">
                  <a16:creationId xmlns:a16="http://schemas.microsoft.com/office/drawing/2014/main" id="{9804C77C-3ABF-4338-8855-F891624C5E3E}"/>
                </a:ext>
              </a:extLst>
            </p:cNvPr>
            <p:cNvSpPr/>
            <p:nvPr>
              <p:custDataLst>
                <p:tags r:id="rId231"/>
              </p:custDataLst>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6" name="MH_Other_232">
              <a:extLst>
                <a:ext uri="{FF2B5EF4-FFF2-40B4-BE49-F238E27FC236}">
                  <a16:creationId xmlns:a16="http://schemas.microsoft.com/office/drawing/2014/main" id="{EF08F779-1C02-4C8B-BF61-04296D724D1C}"/>
                </a:ext>
              </a:extLst>
            </p:cNvPr>
            <p:cNvSpPr/>
            <p:nvPr>
              <p:custDataLst>
                <p:tags r:id="rId232"/>
              </p:custDataLst>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7" name="MH_Other_233">
              <a:extLst>
                <a:ext uri="{FF2B5EF4-FFF2-40B4-BE49-F238E27FC236}">
                  <a16:creationId xmlns:a16="http://schemas.microsoft.com/office/drawing/2014/main" id="{15987F0B-930A-4AED-8B09-A8120D1A132F}"/>
                </a:ext>
              </a:extLst>
            </p:cNvPr>
            <p:cNvSpPr/>
            <p:nvPr>
              <p:custDataLst>
                <p:tags r:id="rId233"/>
              </p:custDataLst>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8" name="MH_Other_234">
              <a:extLst>
                <a:ext uri="{FF2B5EF4-FFF2-40B4-BE49-F238E27FC236}">
                  <a16:creationId xmlns:a16="http://schemas.microsoft.com/office/drawing/2014/main" id="{36D97142-3BE8-4D48-8281-9A471E643715}"/>
                </a:ext>
              </a:extLst>
            </p:cNvPr>
            <p:cNvSpPr/>
            <p:nvPr>
              <p:custDataLst>
                <p:tags r:id="rId234"/>
              </p:custDataLst>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9" name="MH_Other_235">
              <a:extLst>
                <a:ext uri="{FF2B5EF4-FFF2-40B4-BE49-F238E27FC236}">
                  <a16:creationId xmlns:a16="http://schemas.microsoft.com/office/drawing/2014/main" id="{0569BDCB-F2B7-4EDE-95CB-F5EB22117C45}"/>
                </a:ext>
              </a:extLst>
            </p:cNvPr>
            <p:cNvSpPr/>
            <p:nvPr>
              <p:custDataLst>
                <p:tags r:id="rId235"/>
              </p:custDataLst>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0" name="MH_Other_236">
              <a:extLst>
                <a:ext uri="{FF2B5EF4-FFF2-40B4-BE49-F238E27FC236}">
                  <a16:creationId xmlns:a16="http://schemas.microsoft.com/office/drawing/2014/main" id="{C57A12B0-808C-42CA-AC6C-FA4B8C940402}"/>
                </a:ext>
              </a:extLst>
            </p:cNvPr>
            <p:cNvSpPr/>
            <p:nvPr>
              <p:custDataLst>
                <p:tags r:id="rId236"/>
              </p:custDataLst>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1" name="MH_Other_237">
              <a:extLst>
                <a:ext uri="{FF2B5EF4-FFF2-40B4-BE49-F238E27FC236}">
                  <a16:creationId xmlns:a16="http://schemas.microsoft.com/office/drawing/2014/main" id="{42D97280-918A-4B88-BD35-D7A2DF75DD57}"/>
                </a:ext>
              </a:extLst>
            </p:cNvPr>
            <p:cNvSpPr/>
            <p:nvPr>
              <p:custDataLst>
                <p:tags r:id="rId237"/>
              </p:custDataLst>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2" name="MH_Other_238">
              <a:extLst>
                <a:ext uri="{FF2B5EF4-FFF2-40B4-BE49-F238E27FC236}">
                  <a16:creationId xmlns:a16="http://schemas.microsoft.com/office/drawing/2014/main" id="{2320EDF2-4FF7-4B03-95E3-5B6E05386E54}"/>
                </a:ext>
              </a:extLst>
            </p:cNvPr>
            <p:cNvSpPr/>
            <p:nvPr>
              <p:custDataLst>
                <p:tags r:id="rId238"/>
              </p:custDataLst>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3" name="MH_Other_239">
              <a:extLst>
                <a:ext uri="{FF2B5EF4-FFF2-40B4-BE49-F238E27FC236}">
                  <a16:creationId xmlns:a16="http://schemas.microsoft.com/office/drawing/2014/main" id="{6E930797-2A6E-4F22-96F6-0F3CE715425F}"/>
                </a:ext>
              </a:extLst>
            </p:cNvPr>
            <p:cNvSpPr/>
            <p:nvPr>
              <p:custDataLst>
                <p:tags r:id="rId239"/>
              </p:custDataLst>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4" name="MH_Other_240">
              <a:extLst>
                <a:ext uri="{FF2B5EF4-FFF2-40B4-BE49-F238E27FC236}">
                  <a16:creationId xmlns:a16="http://schemas.microsoft.com/office/drawing/2014/main" id="{2F78144F-AA6A-4C42-96A6-C5718F93E445}"/>
                </a:ext>
              </a:extLst>
            </p:cNvPr>
            <p:cNvSpPr/>
            <p:nvPr>
              <p:custDataLst>
                <p:tags r:id="rId240"/>
              </p:custDataLst>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5" name="MH_Other_241">
              <a:extLst>
                <a:ext uri="{FF2B5EF4-FFF2-40B4-BE49-F238E27FC236}">
                  <a16:creationId xmlns:a16="http://schemas.microsoft.com/office/drawing/2014/main" id="{E639BFC3-DEC0-402E-AA2B-ACAE1527D794}"/>
                </a:ext>
              </a:extLst>
            </p:cNvPr>
            <p:cNvSpPr/>
            <p:nvPr>
              <p:custDataLst>
                <p:tags r:id="rId241"/>
              </p:custDataLst>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6" name="MH_Other_242">
              <a:extLst>
                <a:ext uri="{FF2B5EF4-FFF2-40B4-BE49-F238E27FC236}">
                  <a16:creationId xmlns:a16="http://schemas.microsoft.com/office/drawing/2014/main" id="{6385A886-0930-4AD3-A5AD-EC723FF649C2}"/>
                </a:ext>
              </a:extLst>
            </p:cNvPr>
            <p:cNvSpPr/>
            <p:nvPr>
              <p:custDataLst>
                <p:tags r:id="rId242"/>
              </p:custDataLst>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7" name="MH_Other_243">
              <a:extLst>
                <a:ext uri="{FF2B5EF4-FFF2-40B4-BE49-F238E27FC236}">
                  <a16:creationId xmlns:a16="http://schemas.microsoft.com/office/drawing/2014/main" id="{9018DB8D-3650-44B8-960E-4811CF7DCBD9}"/>
                </a:ext>
              </a:extLst>
            </p:cNvPr>
            <p:cNvSpPr/>
            <p:nvPr>
              <p:custDataLst>
                <p:tags r:id="rId243"/>
              </p:custDataLst>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8" name="MH_Other_244">
              <a:extLst>
                <a:ext uri="{FF2B5EF4-FFF2-40B4-BE49-F238E27FC236}">
                  <a16:creationId xmlns:a16="http://schemas.microsoft.com/office/drawing/2014/main" id="{B03860EA-3AC9-4CC9-90A8-B35B58297FC9}"/>
                </a:ext>
              </a:extLst>
            </p:cNvPr>
            <p:cNvSpPr/>
            <p:nvPr>
              <p:custDataLst>
                <p:tags r:id="rId244"/>
              </p:custDataLst>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9" name="MH_Other_245">
              <a:extLst>
                <a:ext uri="{FF2B5EF4-FFF2-40B4-BE49-F238E27FC236}">
                  <a16:creationId xmlns:a16="http://schemas.microsoft.com/office/drawing/2014/main" id="{804C2FA6-DCAF-4886-BF5A-4B74D8802ECE}"/>
                </a:ext>
              </a:extLst>
            </p:cNvPr>
            <p:cNvSpPr/>
            <p:nvPr>
              <p:custDataLst>
                <p:tags r:id="rId245"/>
              </p:custDataLst>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0" name="MH_Other_246">
              <a:extLst>
                <a:ext uri="{FF2B5EF4-FFF2-40B4-BE49-F238E27FC236}">
                  <a16:creationId xmlns:a16="http://schemas.microsoft.com/office/drawing/2014/main" id="{CF01F790-66BB-47BF-8BA9-60A70395D08B}"/>
                </a:ext>
              </a:extLst>
            </p:cNvPr>
            <p:cNvSpPr/>
            <p:nvPr>
              <p:custDataLst>
                <p:tags r:id="rId246"/>
              </p:custDataLst>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1" name="MH_Other_247">
              <a:extLst>
                <a:ext uri="{FF2B5EF4-FFF2-40B4-BE49-F238E27FC236}">
                  <a16:creationId xmlns:a16="http://schemas.microsoft.com/office/drawing/2014/main" id="{DD11AFEE-B37D-40A9-839C-018561770157}"/>
                </a:ext>
              </a:extLst>
            </p:cNvPr>
            <p:cNvSpPr/>
            <p:nvPr>
              <p:custDataLst>
                <p:tags r:id="rId247"/>
              </p:custDataLst>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2" name="MH_Other_248">
              <a:extLst>
                <a:ext uri="{FF2B5EF4-FFF2-40B4-BE49-F238E27FC236}">
                  <a16:creationId xmlns:a16="http://schemas.microsoft.com/office/drawing/2014/main" id="{FBC2389B-9A4E-4CC7-A15D-E2B004F6E28F}"/>
                </a:ext>
              </a:extLst>
            </p:cNvPr>
            <p:cNvSpPr/>
            <p:nvPr>
              <p:custDataLst>
                <p:tags r:id="rId248"/>
              </p:custDataLst>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3" name="MH_Other_249">
              <a:extLst>
                <a:ext uri="{FF2B5EF4-FFF2-40B4-BE49-F238E27FC236}">
                  <a16:creationId xmlns:a16="http://schemas.microsoft.com/office/drawing/2014/main" id="{262B0462-7298-4673-B773-99E682544126}"/>
                </a:ext>
              </a:extLst>
            </p:cNvPr>
            <p:cNvSpPr/>
            <p:nvPr>
              <p:custDataLst>
                <p:tags r:id="rId249"/>
              </p:custDataLst>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4" name="MH_Other_250">
              <a:extLst>
                <a:ext uri="{FF2B5EF4-FFF2-40B4-BE49-F238E27FC236}">
                  <a16:creationId xmlns:a16="http://schemas.microsoft.com/office/drawing/2014/main" id="{2E24877F-01C0-4C9E-AA2F-4CC61EBF43B5}"/>
                </a:ext>
              </a:extLst>
            </p:cNvPr>
            <p:cNvSpPr/>
            <p:nvPr>
              <p:custDataLst>
                <p:tags r:id="rId250"/>
              </p:custDataLst>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5" name="MH_Other_251">
              <a:extLst>
                <a:ext uri="{FF2B5EF4-FFF2-40B4-BE49-F238E27FC236}">
                  <a16:creationId xmlns:a16="http://schemas.microsoft.com/office/drawing/2014/main" id="{80F89119-86B9-4301-9FB3-610E869F5CFC}"/>
                </a:ext>
              </a:extLst>
            </p:cNvPr>
            <p:cNvSpPr/>
            <p:nvPr>
              <p:custDataLst>
                <p:tags r:id="rId251"/>
              </p:custDataLst>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6" name="MH_Other_252">
              <a:extLst>
                <a:ext uri="{FF2B5EF4-FFF2-40B4-BE49-F238E27FC236}">
                  <a16:creationId xmlns:a16="http://schemas.microsoft.com/office/drawing/2014/main" id="{41B5CE33-B63B-4DC5-9634-69462648BE48}"/>
                </a:ext>
              </a:extLst>
            </p:cNvPr>
            <p:cNvSpPr/>
            <p:nvPr>
              <p:custDataLst>
                <p:tags r:id="rId252"/>
              </p:custDataLst>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7" name="MH_Other_253">
              <a:extLst>
                <a:ext uri="{FF2B5EF4-FFF2-40B4-BE49-F238E27FC236}">
                  <a16:creationId xmlns:a16="http://schemas.microsoft.com/office/drawing/2014/main" id="{A979CC81-A50F-4032-B16F-F43DE8116065}"/>
                </a:ext>
              </a:extLst>
            </p:cNvPr>
            <p:cNvSpPr/>
            <p:nvPr>
              <p:custDataLst>
                <p:tags r:id="rId253"/>
              </p:custDataLst>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8" name="MH_Other_254">
              <a:extLst>
                <a:ext uri="{FF2B5EF4-FFF2-40B4-BE49-F238E27FC236}">
                  <a16:creationId xmlns:a16="http://schemas.microsoft.com/office/drawing/2014/main" id="{35489E83-83EF-417E-A9BF-1D48B046825D}"/>
                </a:ext>
              </a:extLst>
            </p:cNvPr>
            <p:cNvSpPr/>
            <p:nvPr>
              <p:custDataLst>
                <p:tags r:id="rId254"/>
              </p:custDataLst>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9" name="MH_Other_255">
              <a:extLst>
                <a:ext uri="{FF2B5EF4-FFF2-40B4-BE49-F238E27FC236}">
                  <a16:creationId xmlns:a16="http://schemas.microsoft.com/office/drawing/2014/main" id="{BC263D0E-A9E7-4B1F-BD0B-7D65FDA0CD7F}"/>
                </a:ext>
              </a:extLst>
            </p:cNvPr>
            <p:cNvSpPr/>
            <p:nvPr>
              <p:custDataLst>
                <p:tags r:id="rId255"/>
              </p:custDataLst>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0" name="MH_Other_256">
              <a:extLst>
                <a:ext uri="{FF2B5EF4-FFF2-40B4-BE49-F238E27FC236}">
                  <a16:creationId xmlns:a16="http://schemas.microsoft.com/office/drawing/2014/main" id="{F2ED9846-400F-4D8D-BFA2-75308E108859}"/>
                </a:ext>
              </a:extLst>
            </p:cNvPr>
            <p:cNvSpPr/>
            <p:nvPr>
              <p:custDataLst>
                <p:tags r:id="rId256"/>
              </p:custDataLst>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1" name="MH_Other_257">
              <a:extLst>
                <a:ext uri="{FF2B5EF4-FFF2-40B4-BE49-F238E27FC236}">
                  <a16:creationId xmlns:a16="http://schemas.microsoft.com/office/drawing/2014/main" id="{B41EF359-48C8-4AF9-A4DF-66E136E06644}"/>
                </a:ext>
              </a:extLst>
            </p:cNvPr>
            <p:cNvSpPr/>
            <p:nvPr>
              <p:custDataLst>
                <p:tags r:id="rId257"/>
              </p:custDataLst>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2" name="MH_Other_258">
              <a:extLst>
                <a:ext uri="{FF2B5EF4-FFF2-40B4-BE49-F238E27FC236}">
                  <a16:creationId xmlns:a16="http://schemas.microsoft.com/office/drawing/2014/main" id="{31ACE10C-EC72-45BF-B13A-FC42BC51E040}"/>
                </a:ext>
              </a:extLst>
            </p:cNvPr>
            <p:cNvSpPr/>
            <p:nvPr>
              <p:custDataLst>
                <p:tags r:id="rId258"/>
              </p:custDataLst>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3" name="MH_Other_259">
              <a:extLst>
                <a:ext uri="{FF2B5EF4-FFF2-40B4-BE49-F238E27FC236}">
                  <a16:creationId xmlns:a16="http://schemas.microsoft.com/office/drawing/2014/main" id="{FDC93631-B373-435E-800A-05367C0F6FE3}"/>
                </a:ext>
              </a:extLst>
            </p:cNvPr>
            <p:cNvSpPr/>
            <p:nvPr>
              <p:custDataLst>
                <p:tags r:id="rId259"/>
              </p:custDataLst>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4" name="MH_Other_260">
              <a:extLst>
                <a:ext uri="{FF2B5EF4-FFF2-40B4-BE49-F238E27FC236}">
                  <a16:creationId xmlns:a16="http://schemas.microsoft.com/office/drawing/2014/main" id="{BD1D985A-CD0E-4174-BD69-47881DEEF0EE}"/>
                </a:ext>
              </a:extLst>
            </p:cNvPr>
            <p:cNvSpPr/>
            <p:nvPr>
              <p:custDataLst>
                <p:tags r:id="rId260"/>
              </p:custDataLst>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5" name="MH_Other_261">
              <a:extLst>
                <a:ext uri="{FF2B5EF4-FFF2-40B4-BE49-F238E27FC236}">
                  <a16:creationId xmlns:a16="http://schemas.microsoft.com/office/drawing/2014/main" id="{250F72EE-4523-466F-84FF-DD2C4B3D1344}"/>
                </a:ext>
              </a:extLst>
            </p:cNvPr>
            <p:cNvSpPr/>
            <p:nvPr>
              <p:custDataLst>
                <p:tags r:id="rId261"/>
              </p:custDataLst>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6" name="MH_Other_262">
              <a:extLst>
                <a:ext uri="{FF2B5EF4-FFF2-40B4-BE49-F238E27FC236}">
                  <a16:creationId xmlns:a16="http://schemas.microsoft.com/office/drawing/2014/main" id="{BA9A2C17-3D80-4E57-9317-BDA0B4FDE44A}"/>
                </a:ext>
              </a:extLst>
            </p:cNvPr>
            <p:cNvSpPr/>
            <p:nvPr>
              <p:custDataLst>
                <p:tags r:id="rId262"/>
              </p:custDataLst>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7" name="MH_Other_263">
              <a:extLst>
                <a:ext uri="{FF2B5EF4-FFF2-40B4-BE49-F238E27FC236}">
                  <a16:creationId xmlns:a16="http://schemas.microsoft.com/office/drawing/2014/main" id="{6AD18501-8496-441C-949B-F246B7467E32}"/>
                </a:ext>
              </a:extLst>
            </p:cNvPr>
            <p:cNvSpPr/>
            <p:nvPr>
              <p:custDataLst>
                <p:tags r:id="rId263"/>
              </p:custDataLst>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8" name="MH_Other_264">
              <a:extLst>
                <a:ext uri="{FF2B5EF4-FFF2-40B4-BE49-F238E27FC236}">
                  <a16:creationId xmlns:a16="http://schemas.microsoft.com/office/drawing/2014/main" id="{68EB8E18-7C16-4399-A3AE-D4C67FB2247A}"/>
                </a:ext>
              </a:extLst>
            </p:cNvPr>
            <p:cNvSpPr/>
            <p:nvPr>
              <p:custDataLst>
                <p:tags r:id="rId264"/>
              </p:custDataLst>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9" name="MH_Other_265">
              <a:extLst>
                <a:ext uri="{FF2B5EF4-FFF2-40B4-BE49-F238E27FC236}">
                  <a16:creationId xmlns:a16="http://schemas.microsoft.com/office/drawing/2014/main" id="{EE826329-4726-454A-BB20-FCEF7A874663}"/>
                </a:ext>
              </a:extLst>
            </p:cNvPr>
            <p:cNvSpPr/>
            <p:nvPr>
              <p:custDataLst>
                <p:tags r:id="rId265"/>
              </p:custDataLst>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0" name="MH_Other_266">
              <a:extLst>
                <a:ext uri="{FF2B5EF4-FFF2-40B4-BE49-F238E27FC236}">
                  <a16:creationId xmlns:a16="http://schemas.microsoft.com/office/drawing/2014/main" id="{7838304D-2F87-488E-ACDA-72489DD1B867}"/>
                </a:ext>
              </a:extLst>
            </p:cNvPr>
            <p:cNvSpPr/>
            <p:nvPr>
              <p:custDataLst>
                <p:tags r:id="rId266"/>
              </p:custDataLst>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1" name="MH_Other_267">
              <a:extLst>
                <a:ext uri="{FF2B5EF4-FFF2-40B4-BE49-F238E27FC236}">
                  <a16:creationId xmlns:a16="http://schemas.microsoft.com/office/drawing/2014/main" id="{0145261A-E4CB-4E81-B3CB-1B742F1C936B}"/>
                </a:ext>
              </a:extLst>
            </p:cNvPr>
            <p:cNvSpPr/>
            <p:nvPr>
              <p:custDataLst>
                <p:tags r:id="rId267"/>
              </p:custDataLst>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2" name="MH_Other_268">
              <a:extLst>
                <a:ext uri="{FF2B5EF4-FFF2-40B4-BE49-F238E27FC236}">
                  <a16:creationId xmlns:a16="http://schemas.microsoft.com/office/drawing/2014/main" id="{83B4BB28-948A-40CF-9623-BDD8D28DA6E3}"/>
                </a:ext>
              </a:extLst>
            </p:cNvPr>
            <p:cNvSpPr/>
            <p:nvPr>
              <p:custDataLst>
                <p:tags r:id="rId268"/>
              </p:custDataLst>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3" name="MH_Other_269">
              <a:extLst>
                <a:ext uri="{FF2B5EF4-FFF2-40B4-BE49-F238E27FC236}">
                  <a16:creationId xmlns:a16="http://schemas.microsoft.com/office/drawing/2014/main" id="{0F883390-C6FE-4A89-B039-A3B376416051}"/>
                </a:ext>
              </a:extLst>
            </p:cNvPr>
            <p:cNvSpPr/>
            <p:nvPr>
              <p:custDataLst>
                <p:tags r:id="rId269"/>
              </p:custDataLst>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4" name="MH_Other_270">
              <a:extLst>
                <a:ext uri="{FF2B5EF4-FFF2-40B4-BE49-F238E27FC236}">
                  <a16:creationId xmlns:a16="http://schemas.microsoft.com/office/drawing/2014/main" id="{66BE40A9-3C70-4DC4-83C2-AD2AE3155B66}"/>
                </a:ext>
              </a:extLst>
            </p:cNvPr>
            <p:cNvSpPr/>
            <p:nvPr>
              <p:custDataLst>
                <p:tags r:id="rId270"/>
              </p:custDataLst>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5" name="MH_Other_271">
              <a:extLst>
                <a:ext uri="{FF2B5EF4-FFF2-40B4-BE49-F238E27FC236}">
                  <a16:creationId xmlns:a16="http://schemas.microsoft.com/office/drawing/2014/main" id="{DC450BDA-0401-47F9-AFDF-FAAC635AA4DA}"/>
                </a:ext>
              </a:extLst>
            </p:cNvPr>
            <p:cNvSpPr/>
            <p:nvPr>
              <p:custDataLst>
                <p:tags r:id="rId271"/>
              </p:custDataLst>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6" name="MH_Other_272">
              <a:extLst>
                <a:ext uri="{FF2B5EF4-FFF2-40B4-BE49-F238E27FC236}">
                  <a16:creationId xmlns:a16="http://schemas.microsoft.com/office/drawing/2014/main" id="{9A25EB0C-2AF9-4324-AE16-72041E1D46B7}"/>
                </a:ext>
              </a:extLst>
            </p:cNvPr>
            <p:cNvSpPr/>
            <p:nvPr>
              <p:custDataLst>
                <p:tags r:id="rId272"/>
              </p:custDataLst>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7" name="MH_Other_273">
              <a:extLst>
                <a:ext uri="{FF2B5EF4-FFF2-40B4-BE49-F238E27FC236}">
                  <a16:creationId xmlns:a16="http://schemas.microsoft.com/office/drawing/2014/main" id="{BB661797-7636-4965-9DDA-951737BB9110}"/>
                </a:ext>
              </a:extLst>
            </p:cNvPr>
            <p:cNvSpPr/>
            <p:nvPr>
              <p:custDataLst>
                <p:tags r:id="rId273"/>
              </p:custDataLst>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8" name="MH_Other_274">
              <a:extLst>
                <a:ext uri="{FF2B5EF4-FFF2-40B4-BE49-F238E27FC236}">
                  <a16:creationId xmlns:a16="http://schemas.microsoft.com/office/drawing/2014/main" id="{CE15F993-5B54-427E-A591-6570A480A4E4}"/>
                </a:ext>
              </a:extLst>
            </p:cNvPr>
            <p:cNvSpPr/>
            <p:nvPr>
              <p:custDataLst>
                <p:tags r:id="rId274"/>
              </p:custDataLst>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9" name="MH_Other_275">
              <a:extLst>
                <a:ext uri="{FF2B5EF4-FFF2-40B4-BE49-F238E27FC236}">
                  <a16:creationId xmlns:a16="http://schemas.microsoft.com/office/drawing/2014/main" id="{CD6052B9-3566-408A-B97F-582230B26401}"/>
                </a:ext>
              </a:extLst>
            </p:cNvPr>
            <p:cNvSpPr/>
            <p:nvPr>
              <p:custDataLst>
                <p:tags r:id="rId275"/>
              </p:custDataLst>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0" name="MH_Other_276">
              <a:extLst>
                <a:ext uri="{FF2B5EF4-FFF2-40B4-BE49-F238E27FC236}">
                  <a16:creationId xmlns:a16="http://schemas.microsoft.com/office/drawing/2014/main" id="{B7754435-74E9-40AC-BC55-78D9974F943B}"/>
                </a:ext>
              </a:extLst>
            </p:cNvPr>
            <p:cNvSpPr/>
            <p:nvPr>
              <p:custDataLst>
                <p:tags r:id="rId276"/>
              </p:custDataLst>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1" name="MH_Other_277">
              <a:extLst>
                <a:ext uri="{FF2B5EF4-FFF2-40B4-BE49-F238E27FC236}">
                  <a16:creationId xmlns:a16="http://schemas.microsoft.com/office/drawing/2014/main" id="{336BDC33-8EE5-47FD-9704-56316869633C}"/>
                </a:ext>
              </a:extLst>
            </p:cNvPr>
            <p:cNvSpPr/>
            <p:nvPr>
              <p:custDataLst>
                <p:tags r:id="rId277"/>
              </p:custDataLst>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2" name="MH_Other_278">
              <a:extLst>
                <a:ext uri="{FF2B5EF4-FFF2-40B4-BE49-F238E27FC236}">
                  <a16:creationId xmlns:a16="http://schemas.microsoft.com/office/drawing/2014/main" id="{9B197B37-74CF-40D9-AC83-C55EC0B7E8D8}"/>
                </a:ext>
              </a:extLst>
            </p:cNvPr>
            <p:cNvSpPr/>
            <p:nvPr>
              <p:custDataLst>
                <p:tags r:id="rId278"/>
              </p:custDataLst>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3" name="MH_Other_279">
              <a:extLst>
                <a:ext uri="{FF2B5EF4-FFF2-40B4-BE49-F238E27FC236}">
                  <a16:creationId xmlns:a16="http://schemas.microsoft.com/office/drawing/2014/main" id="{865C47BC-B698-453B-9AEE-8224A871DB04}"/>
                </a:ext>
              </a:extLst>
            </p:cNvPr>
            <p:cNvSpPr/>
            <p:nvPr>
              <p:custDataLst>
                <p:tags r:id="rId279"/>
              </p:custDataLst>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4" name="MH_Other_280">
              <a:extLst>
                <a:ext uri="{FF2B5EF4-FFF2-40B4-BE49-F238E27FC236}">
                  <a16:creationId xmlns:a16="http://schemas.microsoft.com/office/drawing/2014/main" id="{09CF9DFC-7EEB-464E-949F-12256CCBDAAD}"/>
                </a:ext>
              </a:extLst>
            </p:cNvPr>
            <p:cNvSpPr/>
            <p:nvPr>
              <p:custDataLst>
                <p:tags r:id="rId280"/>
              </p:custDataLst>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5" name="MH_Other_281">
              <a:extLst>
                <a:ext uri="{FF2B5EF4-FFF2-40B4-BE49-F238E27FC236}">
                  <a16:creationId xmlns:a16="http://schemas.microsoft.com/office/drawing/2014/main" id="{C19223BC-C911-4055-9E39-58EF377CBA33}"/>
                </a:ext>
              </a:extLst>
            </p:cNvPr>
            <p:cNvSpPr/>
            <p:nvPr>
              <p:custDataLst>
                <p:tags r:id="rId281"/>
              </p:custDataLst>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6" name="MH_Other_282">
              <a:extLst>
                <a:ext uri="{FF2B5EF4-FFF2-40B4-BE49-F238E27FC236}">
                  <a16:creationId xmlns:a16="http://schemas.microsoft.com/office/drawing/2014/main" id="{D359805C-4040-47DC-A700-0E479CC764D3}"/>
                </a:ext>
              </a:extLst>
            </p:cNvPr>
            <p:cNvSpPr/>
            <p:nvPr>
              <p:custDataLst>
                <p:tags r:id="rId282"/>
              </p:custDataLst>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 name="MH_Other_283">
              <a:extLst>
                <a:ext uri="{FF2B5EF4-FFF2-40B4-BE49-F238E27FC236}">
                  <a16:creationId xmlns:a16="http://schemas.microsoft.com/office/drawing/2014/main" id="{D8BAE1E2-57AB-4DC5-8F74-E729E753D35C}"/>
                </a:ext>
              </a:extLst>
            </p:cNvPr>
            <p:cNvSpPr/>
            <p:nvPr>
              <p:custDataLst>
                <p:tags r:id="rId283"/>
              </p:custDataLst>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 name="MH_Other_284">
              <a:extLst>
                <a:ext uri="{FF2B5EF4-FFF2-40B4-BE49-F238E27FC236}">
                  <a16:creationId xmlns:a16="http://schemas.microsoft.com/office/drawing/2014/main" id="{A0317D6D-7E0F-42EA-A9C8-5624E9B72668}"/>
                </a:ext>
              </a:extLst>
            </p:cNvPr>
            <p:cNvSpPr/>
            <p:nvPr>
              <p:custDataLst>
                <p:tags r:id="rId284"/>
              </p:custDataLst>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 name="MH_Other_285">
              <a:extLst>
                <a:ext uri="{FF2B5EF4-FFF2-40B4-BE49-F238E27FC236}">
                  <a16:creationId xmlns:a16="http://schemas.microsoft.com/office/drawing/2014/main" id="{4600EC04-2589-454E-85B1-A8836086C98A}"/>
                </a:ext>
              </a:extLst>
            </p:cNvPr>
            <p:cNvSpPr/>
            <p:nvPr>
              <p:custDataLst>
                <p:tags r:id="rId285"/>
              </p:custDataLst>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 name="MH_Other_286">
              <a:extLst>
                <a:ext uri="{FF2B5EF4-FFF2-40B4-BE49-F238E27FC236}">
                  <a16:creationId xmlns:a16="http://schemas.microsoft.com/office/drawing/2014/main" id="{5C20AA21-762D-4DE9-8FA3-0B1E397653ED}"/>
                </a:ext>
              </a:extLst>
            </p:cNvPr>
            <p:cNvSpPr/>
            <p:nvPr>
              <p:custDataLst>
                <p:tags r:id="rId286"/>
              </p:custDataLst>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1" name="MH_Other_287">
              <a:extLst>
                <a:ext uri="{FF2B5EF4-FFF2-40B4-BE49-F238E27FC236}">
                  <a16:creationId xmlns:a16="http://schemas.microsoft.com/office/drawing/2014/main" id="{655201C1-90CF-46E9-84A2-7C895078A6EB}"/>
                </a:ext>
              </a:extLst>
            </p:cNvPr>
            <p:cNvSpPr/>
            <p:nvPr>
              <p:custDataLst>
                <p:tags r:id="rId287"/>
              </p:custDataLst>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2" name="MH_Other_288">
              <a:extLst>
                <a:ext uri="{FF2B5EF4-FFF2-40B4-BE49-F238E27FC236}">
                  <a16:creationId xmlns:a16="http://schemas.microsoft.com/office/drawing/2014/main" id="{A94EBEDA-1188-492F-BE80-48BE203AE05A}"/>
                </a:ext>
              </a:extLst>
            </p:cNvPr>
            <p:cNvSpPr/>
            <p:nvPr>
              <p:custDataLst>
                <p:tags r:id="rId288"/>
              </p:custDataLst>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3" name="MH_Other_289">
              <a:extLst>
                <a:ext uri="{FF2B5EF4-FFF2-40B4-BE49-F238E27FC236}">
                  <a16:creationId xmlns:a16="http://schemas.microsoft.com/office/drawing/2014/main" id="{B72AE186-DA47-4B1C-9B60-F7479CA50334}"/>
                </a:ext>
              </a:extLst>
            </p:cNvPr>
            <p:cNvSpPr/>
            <p:nvPr>
              <p:custDataLst>
                <p:tags r:id="rId289"/>
              </p:custDataLst>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4" name="MH_Other_290">
              <a:extLst>
                <a:ext uri="{FF2B5EF4-FFF2-40B4-BE49-F238E27FC236}">
                  <a16:creationId xmlns:a16="http://schemas.microsoft.com/office/drawing/2014/main" id="{574591DC-1FF1-4E87-AD64-D30906A6045B}"/>
                </a:ext>
              </a:extLst>
            </p:cNvPr>
            <p:cNvSpPr/>
            <p:nvPr>
              <p:custDataLst>
                <p:tags r:id="rId290"/>
              </p:custDataLst>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5" name="MH_Other_291">
              <a:extLst>
                <a:ext uri="{FF2B5EF4-FFF2-40B4-BE49-F238E27FC236}">
                  <a16:creationId xmlns:a16="http://schemas.microsoft.com/office/drawing/2014/main" id="{E0CDC6AE-6CAB-497F-9F0A-C788DBEAF034}"/>
                </a:ext>
              </a:extLst>
            </p:cNvPr>
            <p:cNvSpPr/>
            <p:nvPr>
              <p:custDataLst>
                <p:tags r:id="rId291"/>
              </p:custDataLst>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6" name="MH_Other_292">
              <a:extLst>
                <a:ext uri="{FF2B5EF4-FFF2-40B4-BE49-F238E27FC236}">
                  <a16:creationId xmlns:a16="http://schemas.microsoft.com/office/drawing/2014/main" id="{B6A982F7-3BC4-4E8F-A428-2A04659E336F}"/>
                </a:ext>
              </a:extLst>
            </p:cNvPr>
            <p:cNvSpPr/>
            <p:nvPr>
              <p:custDataLst>
                <p:tags r:id="rId292"/>
              </p:custDataLst>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7" name="MH_Other_293">
              <a:extLst>
                <a:ext uri="{FF2B5EF4-FFF2-40B4-BE49-F238E27FC236}">
                  <a16:creationId xmlns:a16="http://schemas.microsoft.com/office/drawing/2014/main" id="{F68C8148-B78A-4230-8395-8A52C3470591}"/>
                </a:ext>
              </a:extLst>
            </p:cNvPr>
            <p:cNvSpPr/>
            <p:nvPr>
              <p:custDataLst>
                <p:tags r:id="rId293"/>
              </p:custDataLst>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8" name="MH_Other_294">
              <a:extLst>
                <a:ext uri="{FF2B5EF4-FFF2-40B4-BE49-F238E27FC236}">
                  <a16:creationId xmlns:a16="http://schemas.microsoft.com/office/drawing/2014/main" id="{0AB80151-2815-4BC3-8BF8-6FE20F9EDDDF}"/>
                </a:ext>
              </a:extLst>
            </p:cNvPr>
            <p:cNvSpPr/>
            <p:nvPr>
              <p:custDataLst>
                <p:tags r:id="rId294"/>
              </p:custDataLst>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9" name="MH_Other_295">
              <a:extLst>
                <a:ext uri="{FF2B5EF4-FFF2-40B4-BE49-F238E27FC236}">
                  <a16:creationId xmlns:a16="http://schemas.microsoft.com/office/drawing/2014/main" id="{2A2AE120-148A-479D-8BE8-13A8820AD3A2}"/>
                </a:ext>
              </a:extLst>
            </p:cNvPr>
            <p:cNvSpPr/>
            <p:nvPr>
              <p:custDataLst>
                <p:tags r:id="rId295"/>
              </p:custDataLst>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0" name="MH_Other_296">
              <a:extLst>
                <a:ext uri="{FF2B5EF4-FFF2-40B4-BE49-F238E27FC236}">
                  <a16:creationId xmlns:a16="http://schemas.microsoft.com/office/drawing/2014/main" id="{B0228CDD-E1EE-4B38-8577-C170B8969088}"/>
                </a:ext>
              </a:extLst>
            </p:cNvPr>
            <p:cNvSpPr/>
            <p:nvPr>
              <p:custDataLst>
                <p:tags r:id="rId296"/>
              </p:custDataLst>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1" name="MH_Other_297">
              <a:extLst>
                <a:ext uri="{FF2B5EF4-FFF2-40B4-BE49-F238E27FC236}">
                  <a16:creationId xmlns:a16="http://schemas.microsoft.com/office/drawing/2014/main" id="{C60AC0F0-0708-4168-B725-15103BCEB4FC}"/>
                </a:ext>
              </a:extLst>
            </p:cNvPr>
            <p:cNvSpPr/>
            <p:nvPr>
              <p:custDataLst>
                <p:tags r:id="rId297"/>
              </p:custDataLst>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2" name="MH_Other_298">
              <a:extLst>
                <a:ext uri="{FF2B5EF4-FFF2-40B4-BE49-F238E27FC236}">
                  <a16:creationId xmlns:a16="http://schemas.microsoft.com/office/drawing/2014/main" id="{0878C79B-9513-4091-9CE8-DE43275106CE}"/>
                </a:ext>
              </a:extLst>
            </p:cNvPr>
            <p:cNvSpPr/>
            <p:nvPr>
              <p:custDataLst>
                <p:tags r:id="rId298"/>
              </p:custDataLst>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3" name="MH_Other_299">
              <a:extLst>
                <a:ext uri="{FF2B5EF4-FFF2-40B4-BE49-F238E27FC236}">
                  <a16:creationId xmlns:a16="http://schemas.microsoft.com/office/drawing/2014/main" id="{EB03C62F-8ED4-42DD-9A8F-BE94ED16767F}"/>
                </a:ext>
              </a:extLst>
            </p:cNvPr>
            <p:cNvSpPr/>
            <p:nvPr>
              <p:custDataLst>
                <p:tags r:id="rId299"/>
              </p:custDataLst>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4" name="MH_Other_300">
              <a:extLst>
                <a:ext uri="{FF2B5EF4-FFF2-40B4-BE49-F238E27FC236}">
                  <a16:creationId xmlns:a16="http://schemas.microsoft.com/office/drawing/2014/main" id="{AEFEE05F-EBBF-4210-BBC5-A0E7E26FB662}"/>
                </a:ext>
              </a:extLst>
            </p:cNvPr>
            <p:cNvSpPr/>
            <p:nvPr>
              <p:custDataLst>
                <p:tags r:id="rId300"/>
              </p:custDataLst>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5" name="MH_Other_301">
              <a:extLst>
                <a:ext uri="{FF2B5EF4-FFF2-40B4-BE49-F238E27FC236}">
                  <a16:creationId xmlns:a16="http://schemas.microsoft.com/office/drawing/2014/main" id="{80BDDA82-6D20-4133-BE06-43E0BE064E2A}"/>
                </a:ext>
              </a:extLst>
            </p:cNvPr>
            <p:cNvSpPr/>
            <p:nvPr>
              <p:custDataLst>
                <p:tags r:id="rId301"/>
              </p:custDataLst>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6" name="MH_Other_302">
              <a:extLst>
                <a:ext uri="{FF2B5EF4-FFF2-40B4-BE49-F238E27FC236}">
                  <a16:creationId xmlns:a16="http://schemas.microsoft.com/office/drawing/2014/main" id="{245F370C-44AE-4B87-B595-DC4479716514}"/>
                </a:ext>
              </a:extLst>
            </p:cNvPr>
            <p:cNvSpPr/>
            <p:nvPr>
              <p:custDataLst>
                <p:tags r:id="rId302"/>
              </p:custDataLst>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7" name="MH_Other_303">
              <a:extLst>
                <a:ext uri="{FF2B5EF4-FFF2-40B4-BE49-F238E27FC236}">
                  <a16:creationId xmlns:a16="http://schemas.microsoft.com/office/drawing/2014/main" id="{0A63144B-E40A-44E4-88A0-79CFD11A2733}"/>
                </a:ext>
              </a:extLst>
            </p:cNvPr>
            <p:cNvSpPr/>
            <p:nvPr>
              <p:custDataLst>
                <p:tags r:id="rId303"/>
              </p:custDataLst>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8" name="MH_Other_304">
              <a:extLst>
                <a:ext uri="{FF2B5EF4-FFF2-40B4-BE49-F238E27FC236}">
                  <a16:creationId xmlns:a16="http://schemas.microsoft.com/office/drawing/2014/main" id="{05A5FEBA-5AF5-4F19-84DF-30478A30D7DF}"/>
                </a:ext>
              </a:extLst>
            </p:cNvPr>
            <p:cNvSpPr/>
            <p:nvPr>
              <p:custDataLst>
                <p:tags r:id="rId304"/>
              </p:custDataLst>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9" name="MH_Other_305">
              <a:extLst>
                <a:ext uri="{FF2B5EF4-FFF2-40B4-BE49-F238E27FC236}">
                  <a16:creationId xmlns:a16="http://schemas.microsoft.com/office/drawing/2014/main" id="{97CA1814-5A97-4F82-A844-DF711D8777B4}"/>
                </a:ext>
              </a:extLst>
            </p:cNvPr>
            <p:cNvSpPr/>
            <p:nvPr>
              <p:custDataLst>
                <p:tags r:id="rId305"/>
              </p:custDataLst>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0" name="MH_Other_306">
              <a:extLst>
                <a:ext uri="{FF2B5EF4-FFF2-40B4-BE49-F238E27FC236}">
                  <a16:creationId xmlns:a16="http://schemas.microsoft.com/office/drawing/2014/main" id="{642AD1BC-D649-4717-91A9-B1655CA034F8}"/>
                </a:ext>
              </a:extLst>
            </p:cNvPr>
            <p:cNvSpPr/>
            <p:nvPr>
              <p:custDataLst>
                <p:tags r:id="rId306"/>
              </p:custDataLst>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1" name="MH_Other_307">
              <a:extLst>
                <a:ext uri="{FF2B5EF4-FFF2-40B4-BE49-F238E27FC236}">
                  <a16:creationId xmlns:a16="http://schemas.microsoft.com/office/drawing/2014/main" id="{29841CBF-D44B-4CFE-8829-1736EF9D6B4D}"/>
                </a:ext>
              </a:extLst>
            </p:cNvPr>
            <p:cNvSpPr/>
            <p:nvPr>
              <p:custDataLst>
                <p:tags r:id="rId307"/>
              </p:custDataLst>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2" name="MH_Other_308">
              <a:extLst>
                <a:ext uri="{FF2B5EF4-FFF2-40B4-BE49-F238E27FC236}">
                  <a16:creationId xmlns:a16="http://schemas.microsoft.com/office/drawing/2014/main" id="{95B106F6-47B9-4969-941D-C4F12D815899}"/>
                </a:ext>
              </a:extLst>
            </p:cNvPr>
            <p:cNvSpPr/>
            <p:nvPr>
              <p:custDataLst>
                <p:tags r:id="rId308"/>
              </p:custDataLst>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3" name="MH_Other_309">
              <a:extLst>
                <a:ext uri="{FF2B5EF4-FFF2-40B4-BE49-F238E27FC236}">
                  <a16:creationId xmlns:a16="http://schemas.microsoft.com/office/drawing/2014/main" id="{B8C6F0FA-F5BD-4A9B-932E-5E94124D2F5C}"/>
                </a:ext>
              </a:extLst>
            </p:cNvPr>
            <p:cNvSpPr/>
            <p:nvPr>
              <p:custDataLst>
                <p:tags r:id="rId309"/>
              </p:custDataLst>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4" name="MH_Other_310">
              <a:extLst>
                <a:ext uri="{FF2B5EF4-FFF2-40B4-BE49-F238E27FC236}">
                  <a16:creationId xmlns:a16="http://schemas.microsoft.com/office/drawing/2014/main" id="{249A536B-F0E3-4725-9F6F-650AEBBB7582}"/>
                </a:ext>
              </a:extLst>
            </p:cNvPr>
            <p:cNvSpPr/>
            <p:nvPr>
              <p:custDataLst>
                <p:tags r:id="rId310"/>
              </p:custDataLst>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5" name="MH_Other_311">
              <a:extLst>
                <a:ext uri="{FF2B5EF4-FFF2-40B4-BE49-F238E27FC236}">
                  <a16:creationId xmlns:a16="http://schemas.microsoft.com/office/drawing/2014/main" id="{1A9592C5-2A23-48E0-9376-958DDDE41ED5}"/>
                </a:ext>
              </a:extLst>
            </p:cNvPr>
            <p:cNvSpPr/>
            <p:nvPr>
              <p:custDataLst>
                <p:tags r:id="rId311"/>
              </p:custDataLst>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6" name="MH_Other_312">
              <a:extLst>
                <a:ext uri="{FF2B5EF4-FFF2-40B4-BE49-F238E27FC236}">
                  <a16:creationId xmlns:a16="http://schemas.microsoft.com/office/drawing/2014/main" id="{FCAAF83A-753A-42CB-9AF4-1815683F53A0}"/>
                </a:ext>
              </a:extLst>
            </p:cNvPr>
            <p:cNvSpPr/>
            <p:nvPr>
              <p:custDataLst>
                <p:tags r:id="rId312"/>
              </p:custDataLst>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7" name="MH_Other_313">
              <a:extLst>
                <a:ext uri="{FF2B5EF4-FFF2-40B4-BE49-F238E27FC236}">
                  <a16:creationId xmlns:a16="http://schemas.microsoft.com/office/drawing/2014/main" id="{5619D26A-7D0A-4D2F-BCC8-500DF75E692A}"/>
                </a:ext>
              </a:extLst>
            </p:cNvPr>
            <p:cNvSpPr/>
            <p:nvPr>
              <p:custDataLst>
                <p:tags r:id="rId313"/>
              </p:custDataLst>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8" name="MH_Other_314">
              <a:extLst>
                <a:ext uri="{FF2B5EF4-FFF2-40B4-BE49-F238E27FC236}">
                  <a16:creationId xmlns:a16="http://schemas.microsoft.com/office/drawing/2014/main" id="{EE8BFC87-7B58-4AA8-86D7-EEDCB4009385}"/>
                </a:ext>
              </a:extLst>
            </p:cNvPr>
            <p:cNvSpPr/>
            <p:nvPr>
              <p:custDataLst>
                <p:tags r:id="rId314"/>
              </p:custDataLst>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9" name="MH_Other_315">
              <a:extLst>
                <a:ext uri="{FF2B5EF4-FFF2-40B4-BE49-F238E27FC236}">
                  <a16:creationId xmlns:a16="http://schemas.microsoft.com/office/drawing/2014/main" id="{15EA7AC3-D31A-41A2-B494-DD1A2D489579}"/>
                </a:ext>
              </a:extLst>
            </p:cNvPr>
            <p:cNvSpPr/>
            <p:nvPr>
              <p:custDataLst>
                <p:tags r:id="rId315"/>
              </p:custDataLst>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0" name="MH_Other_316">
              <a:extLst>
                <a:ext uri="{FF2B5EF4-FFF2-40B4-BE49-F238E27FC236}">
                  <a16:creationId xmlns:a16="http://schemas.microsoft.com/office/drawing/2014/main" id="{0E668CE6-E547-4520-91E1-09D036E49EC3}"/>
                </a:ext>
              </a:extLst>
            </p:cNvPr>
            <p:cNvSpPr/>
            <p:nvPr>
              <p:custDataLst>
                <p:tags r:id="rId316"/>
              </p:custDataLst>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1" name="MH_Other_317">
              <a:extLst>
                <a:ext uri="{FF2B5EF4-FFF2-40B4-BE49-F238E27FC236}">
                  <a16:creationId xmlns:a16="http://schemas.microsoft.com/office/drawing/2014/main" id="{77FC5F34-D718-4131-9558-7E41B63C5141}"/>
                </a:ext>
              </a:extLst>
            </p:cNvPr>
            <p:cNvSpPr/>
            <p:nvPr>
              <p:custDataLst>
                <p:tags r:id="rId317"/>
              </p:custDataLst>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2" name="MH_Other_318">
              <a:extLst>
                <a:ext uri="{FF2B5EF4-FFF2-40B4-BE49-F238E27FC236}">
                  <a16:creationId xmlns:a16="http://schemas.microsoft.com/office/drawing/2014/main" id="{2B13AAE8-801E-40D9-9EB4-E8264507DDB9}"/>
                </a:ext>
              </a:extLst>
            </p:cNvPr>
            <p:cNvSpPr/>
            <p:nvPr>
              <p:custDataLst>
                <p:tags r:id="rId318"/>
              </p:custDataLst>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3" name="MH_Other_319">
              <a:extLst>
                <a:ext uri="{FF2B5EF4-FFF2-40B4-BE49-F238E27FC236}">
                  <a16:creationId xmlns:a16="http://schemas.microsoft.com/office/drawing/2014/main" id="{E4EB7999-080F-4D7F-A7B4-35A90DA0E49F}"/>
                </a:ext>
              </a:extLst>
            </p:cNvPr>
            <p:cNvSpPr/>
            <p:nvPr>
              <p:custDataLst>
                <p:tags r:id="rId319"/>
              </p:custDataLst>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4" name="MH_Other_320">
              <a:extLst>
                <a:ext uri="{FF2B5EF4-FFF2-40B4-BE49-F238E27FC236}">
                  <a16:creationId xmlns:a16="http://schemas.microsoft.com/office/drawing/2014/main" id="{E7E33BB1-E43B-452D-91CC-1E5FB207CEE3}"/>
                </a:ext>
              </a:extLst>
            </p:cNvPr>
            <p:cNvSpPr/>
            <p:nvPr>
              <p:custDataLst>
                <p:tags r:id="rId320"/>
              </p:custDataLst>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5" name="MH_Other_321">
              <a:extLst>
                <a:ext uri="{FF2B5EF4-FFF2-40B4-BE49-F238E27FC236}">
                  <a16:creationId xmlns:a16="http://schemas.microsoft.com/office/drawing/2014/main" id="{CBB3CFB0-6E9F-4E8C-9F1D-439CB1B6BA49}"/>
                </a:ext>
              </a:extLst>
            </p:cNvPr>
            <p:cNvSpPr/>
            <p:nvPr>
              <p:custDataLst>
                <p:tags r:id="rId321"/>
              </p:custDataLst>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6" name="MH_Other_322">
              <a:extLst>
                <a:ext uri="{FF2B5EF4-FFF2-40B4-BE49-F238E27FC236}">
                  <a16:creationId xmlns:a16="http://schemas.microsoft.com/office/drawing/2014/main" id="{1E99E60F-3D83-48FB-AF1A-3F477E894F0B}"/>
                </a:ext>
              </a:extLst>
            </p:cNvPr>
            <p:cNvSpPr/>
            <p:nvPr>
              <p:custDataLst>
                <p:tags r:id="rId322"/>
              </p:custDataLst>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7" name="MH_Other_323">
              <a:extLst>
                <a:ext uri="{FF2B5EF4-FFF2-40B4-BE49-F238E27FC236}">
                  <a16:creationId xmlns:a16="http://schemas.microsoft.com/office/drawing/2014/main" id="{523DAEDC-3BDB-4C71-87A1-B10A4DD4DCAE}"/>
                </a:ext>
              </a:extLst>
            </p:cNvPr>
            <p:cNvSpPr/>
            <p:nvPr>
              <p:custDataLst>
                <p:tags r:id="rId323"/>
              </p:custDataLst>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8" name="MH_Other_324">
              <a:extLst>
                <a:ext uri="{FF2B5EF4-FFF2-40B4-BE49-F238E27FC236}">
                  <a16:creationId xmlns:a16="http://schemas.microsoft.com/office/drawing/2014/main" id="{01EEB352-A54B-452B-836D-7D252BD63715}"/>
                </a:ext>
              </a:extLst>
            </p:cNvPr>
            <p:cNvSpPr/>
            <p:nvPr>
              <p:custDataLst>
                <p:tags r:id="rId324"/>
              </p:custDataLst>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9" name="MH_Other_325">
              <a:extLst>
                <a:ext uri="{FF2B5EF4-FFF2-40B4-BE49-F238E27FC236}">
                  <a16:creationId xmlns:a16="http://schemas.microsoft.com/office/drawing/2014/main" id="{85E51221-66B9-4B85-8EB6-E030EC7D7772}"/>
                </a:ext>
              </a:extLst>
            </p:cNvPr>
            <p:cNvSpPr/>
            <p:nvPr>
              <p:custDataLst>
                <p:tags r:id="rId325"/>
              </p:custDataLst>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0" name="MH_Other_326">
              <a:extLst>
                <a:ext uri="{FF2B5EF4-FFF2-40B4-BE49-F238E27FC236}">
                  <a16:creationId xmlns:a16="http://schemas.microsoft.com/office/drawing/2014/main" id="{3D98DD86-0252-4CB7-A3C4-1B1F1ADDCF23}"/>
                </a:ext>
              </a:extLst>
            </p:cNvPr>
            <p:cNvSpPr/>
            <p:nvPr>
              <p:custDataLst>
                <p:tags r:id="rId326"/>
              </p:custDataLst>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1" name="MH_Other_327">
              <a:extLst>
                <a:ext uri="{FF2B5EF4-FFF2-40B4-BE49-F238E27FC236}">
                  <a16:creationId xmlns:a16="http://schemas.microsoft.com/office/drawing/2014/main" id="{AD1AE3BE-C328-4F46-8474-8DD139B75F42}"/>
                </a:ext>
              </a:extLst>
            </p:cNvPr>
            <p:cNvSpPr/>
            <p:nvPr>
              <p:custDataLst>
                <p:tags r:id="rId327"/>
              </p:custDataLst>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2" name="MH_Other_328">
              <a:extLst>
                <a:ext uri="{FF2B5EF4-FFF2-40B4-BE49-F238E27FC236}">
                  <a16:creationId xmlns:a16="http://schemas.microsoft.com/office/drawing/2014/main" id="{275DC904-936E-4837-8E64-D026231735E4}"/>
                </a:ext>
              </a:extLst>
            </p:cNvPr>
            <p:cNvSpPr/>
            <p:nvPr>
              <p:custDataLst>
                <p:tags r:id="rId328"/>
              </p:custDataLst>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3" name="MH_Other_329">
              <a:extLst>
                <a:ext uri="{FF2B5EF4-FFF2-40B4-BE49-F238E27FC236}">
                  <a16:creationId xmlns:a16="http://schemas.microsoft.com/office/drawing/2014/main" id="{BC515264-5C75-4938-A590-B643C43355E5}"/>
                </a:ext>
              </a:extLst>
            </p:cNvPr>
            <p:cNvSpPr/>
            <p:nvPr>
              <p:custDataLst>
                <p:tags r:id="rId329"/>
              </p:custDataLst>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4" name="MH_Other_330">
              <a:extLst>
                <a:ext uri="{FF2B5EF4-FFF2-40B4-BE49-F238E27FC236}">
                  <a16:creationId xmlns:a16="http://schemas.microsoft.com/office/drawing/2014/main" id="{A96BB499-52C4-4078-B322-858B89921D6D}"/>
                </a:ext>
              </a:extLst>
            </p:cNvPr>
            <p:cNvSpPr/>
            <p:nvPr>
              <p:custDataLst>
                <p:tags r:id="rId330"/>
              </p:custDataLst>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5" name="MH_Other_331">
              <a:extLst>
                <a:ext uri="{FF2B5EF4-FFF2-40B4-BE49-F238E27FC236}">
                  <a16:creationId xmlns:a16="http://schemas.microsoft.com/office/drawing/2014/main" id="{B2626859-CEAF-4B14-948B-969B0BD67692}"/>
                </a:ext>
              </a:extLst>
            </p:cNvPr>
            <p:cNvSpPr/>
            <p:nvPr>
              <p:custDataLst>
                <p:tags r:id="rId331"/>
              </p:custDataLst>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6" name="MH_Other_332">
              <a:extLst>
                <a:ext uri="{FF2B5EF4-FFF2-40B4-BE49-F238E27FC236}">
                  <a16:creationId xmlns:a16="http://schemas.microsoft.com/office/drawing/2014/main" id="{80A71BD7-2127-41F8-BE41-05D174CA51B0}"/>
                </a:ext>
              </a:extLst>
            </p:cNvPr>
            <p:cNvSpPr/>
            <p:nvPr>
              <p:custDataLst>
                <p:tags r:id="rId332"/>
              </p:custDataLst>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7" name="MH_Other_333">
              <a:extLst>
                <a:ext uri="{FF2B5EF4-FFF2-40B4-BE49-F238E27FC236}">
                  <a16:creationId xmlns:a16="http://schemas.microsoft.com/office/drawing/2014/main" id="{6598ADDA-6506-4EC8-A549-99662DBBCB08}"/>
                </a:ext>
              </a:extLst>
            </p:cNvPr>
            <p:cNvSpPr/>
            <p:nvPr>
              <p:custDataLst>
                <p:tags r:id="rId333"/>
              </p:custDataLst>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8" name="MH_Other_334">
              <a:extLst>
                <a:ext uri="{FF2B5EF4-FFF2-40B4-BE49-F238E27FC236}">
                  <a16:creationId xmlns:a16="http://schemas.microsoft.com/office/drawing/2014/main" id="{1F485115-7999-4978-92C7-E51B8D0B1578}"/>
                </a:ext>
              </a:extLst>
            </p:cNvPr>
            <p:cNvSpPr/>
            <p:nvPr>
              <p:custDataLst>
                <p:tags r:id="rId334"/>
              </p:custDataLst>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9" name="MH_Other_335">
              <a:extLst>
                <a:ext uri="{FF2B5EF4-FFF2-40B4-BE49-F238E27FC236}">
                  <a16:creationId xmlns:a16="http://schemas.microsoft.com/office/drawing/2014/main" id="{FB66560C-3742-43D9-BD02-3FB07D6F4ABD}"/>
                </a:ext>
              </a:extLst>
            </p:cNvPr>
            <p:cNvSpPr/>
            <p:nvPr>
              <p:custDataLst>
                <p:tags r:id="rId335"/>
              </p:custDataLst>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0" name="MH_Other_336">
              <a:extLst>
                <a:ext uri="{FF2B5EF4-FFF2-40B4-BE49-F238E27FC236}">
                  <a16:creationId xmlns:a16="http://schemas.microsoft.com/office/drawing/2014/main" id="{8E87F87A-0B44-4419-8616-09B7181EA155}"/>
                </a:ext>
              </a:extLst>
            </p:cNvPr>
            <p:cNvSpPr/>
            <p:nvPr>
              <p:custDataLst>
                <p:tags r:id="rId336"/>
              </p:custDataLst>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1" name="MH_Other_337">
              <a:extLst>
                <a:ext uri="{FF2B5EF4-FFF2-40B4-BE49-F238E27FC236}">
                  <a16:creationId xmlns:a16="http://schemas.microsoft.com/office/drawing/2014/main" id="{A6AAF054-D824-4B7A-B151-2D7C574238CF}"/>
                </a:ext>
              </a:extLst>
            </p:cNvPr>
            <p:cNvSpPr/>
            <p:nvPr>
              <p:custDataLst>
                <p:tags r:id="rId337"/>
              </p:custDataLst>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2" name="MH_Other_338">
              <a:extLst>
                <a:ext uri="{FF2B5EF4-FFF2-40B4-BE49-F238E27FC236}">
                  <a16:creationId xmlns:a16="http://schemas.microsoft.com/office/drawing/2014/main" id="{788658AA-D9DD-47AA-9C7E-E15E65E3F8C8}"/>
                </a:ext>
              </a:extLst>
            </p:cNvPr>
            <p:cNvSpPr/>
            <p:nvPr>
              <p:custDataLst>
                <p:tags r:id="rId338"/>
              </p:custDataLst>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3" name="MH_Other_339">
              <a:extLst>
                <a:ext uri="{FF2B5EF4-FFF2-40B4-BE49-F238E27FC236}">
                  <a16:creationId xmlns:a16="http://schemas.microsoft.com/office/drawing/2014/main" id="{155D02B9-CDDA-41AC-ACC3-4895DFAC6622}"/>
                </a:ext>
              </a:extLst>
            </p:cNvPr>
            <p:cNvSpPr/>
            <p:nvPr>
              <p:custDataLst>
                <p:tags r:id="rId339"/>
              </p:custDataLst>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4" name="MH_Other_340">
              <a:extLst>
                <a:ext uri="{FF2B5EF4-FFF2-40B4-BE49-F238E27FC236}">
                  <a16:creationId xmlns:a16="http://schemas.microsoft.com/office/drawing/2014/main" id="{795C3A74-5096-4D35-83F6-987AA076572C}"/>
                </a:ext>
              </a:extLst>
            </p:cNvPr>
            <p:cNvSpPr/>
            <p:nvPr>
              <p:custDataLst>
                <p:tags r:id="rId340"/>
              </p:custDataLst>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5" name="MH_Other_341">
              <a:extLst>
                <a:ext uri="{FF2B5EF4-FFF2-40B4-BE49-F238E27FC236}">
                  <a16:creationId xmlns:a16="http://schemas.microsoft.com/office/drawing/2014/main" id="{ED98FF3A-B1A6-4687-9DCE-0D083BB3FCAF}"/>
                </a:ext>
              </a:extLst>
            </p:cNvPr>
            <p:cNvSpPr/>
            <p:nvPr>
              <p:custDataLst>
                <p:tags r:id="rId341"/>
              </p:custDataLst>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6" name="MH_Other_342">
              <a:extLst>
                <a:ext uri="{FF2B5EF4-FFF2-40B4-BE49-F238E27FC236}">
                  <a16:creationId xmlns:a16="http://schemas.microsoft.com/office/drawing/2014/main" id="{AA3F4825-56AA-4D99-9A75-12B5AD37A328}"/>
                </a:ext>
              </a:extLst>
            </p:cNvPr>
            <p:cNvSpPr/>
            <p:nvPr>
              <p:custDataLst>
                <p:tags r:id="rId342"/>
              </p:custDataLst>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7" name="MH_Other_343">
              <a:extLst>
                <a:ext uri="{FF2B5EF4-FFF2-40B4-BE49-F238E27FC236}">
                  <a16:creationId xmlns:a16="http://schemas.microsoft.com/office/drawing/2014/main" id="{200523A4-FFFB-4373-A5F6-FAD9E79A7AEE}"/>
                </a:ext>
              </a:extLst>
            </p:cNvPr>
            <p:cNvSpPr/>
            <p:nvPr>
              <p:custDataLst>
                <p:tags r:id="rId343"/>
              </p:custDataLst>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8" name="MH_Other_344">
              <a:extLst>
                <a:ext uri="{FF2B5EF4-FFF2-40B4-BE49-F238E27FC236}">
                  <a16:creationId xmlns:a16="http://schemas.microsoft.com/office/drawing/2014/main" id="{14724494-F295-4726-B10A-B4551E7553B5}"/>
                </a:ext>
              </a:extLst>
            </p:cNvPr>
            <p:cNvSpPr/>
            <p:nvPr>
              <p:custDataLst>
                <p:tags r:id="rId344"/>
              </p:custDataLst>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9" name="MH_Other_345">
              <a:extLst>
                <a:ext uri="{FF2B5EF4-FFF2-40B4-BE49-F238E27FC236}">
                  <a16:creationId xmlns:a16="http://schemas.microsoft.com/office/drawing/2014/main" id="{6B0E6C60-012A-41F7-B801-425FF21E41FF}"/>
                </a:ext>
              </a:extLst>
            </p:cNvPr>
            <p:cNvSpPr/>
            <p:nvPr>
              <p:custDataLst>
                <p:tags r:id="rId345"/>
              </p:custDataLst>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0" name="MH_Other_346">
              <a:extLst>
                <a:ext uri="{FF2B5EF4-FFF2-40B4-BE49-F238E27FC236}">
                  <a16:creationId xmlns:a16="http://schemas.microsoft.com/office/drawing/2014/main" id="{8C884039-7A35-4B6F-8E1C-D17686A117F5}"/>
                </a:ext>
              </a:extLst>
            </p:cNvPr>
            <p:cNvSpPr/>
            <p:nvPr>
              <p:custDataLst>
                <p:tags r:id="rId346"/>
              </p:custDataLst>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1" name="MH_Other_347">
              <a:extLst>
                <a:ext uri="{FF2B5EF4-FFF2-40B4-BE49-F238E27FC236}">
                  <a16:creationId xmlns:a16="http://schemas.microsoft.com/office/drawing/2014/main" id="{4378DB1B-D747-49AF-B765-3FBD64E6FE94}"/>
                </a:ext>
              </a:extLst>
            </p:cNvPr>
            <p:cNvSpPr/>
            <p:nvPr>
              <p:custDataLst>
                <p:tags r:id="rId347"/>
              </p:custDataLst>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2" name="MH_Other_348">
              <a:extLst>
                <a:ext uri="{FF2B5EF4-FFF2-40B4-BE49-F238E27FC236}">
                  <a16:creationId xmlns:a16="http://schemas.microsoft.com/office/drawing/2014/main" id="{EBB55AD1-EE42-4ADA-8412-C21736F1D89B}"/>
                </a:ext>
              </a:extLst>
            </p:cNvPr>
            <p:cNvSpPr/>
            <p:nvPr>
              <p:custDataLst>
                <p:tags r:id="rId348"/>
              </p:custDataLst>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3" name="MH_Other_349">
              <a:extLst>
                <a:ext uri="{FF2B5EF4-FFF2-40B4-BE49-F238E27FC236}">
                  <a16:creationId xmlns:a16="http://schemas.microsoft.com/office/drawing/2014/main" id="{C5E0C5C8-6926-4E71-97ED-B78BCEAF1F06}"/>
                </a:ext>
              </a:extLst>
            </p:cNvPr>
            <p:cNvSpPr/>
            <p:nvPr>
              <p:custDataLst>
                <p:tags r:id="rId349"/>
              </p:custDataLst>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4" name="MH_Other_350">
              <a:extLst>
                <a:ext uri="{FF2B5EF4-FFF2-40B4-BE49-F238E27FC236}">
                  <a16:creationId xmlns:a16="http://schemas.microsoft.com/office/drawing/2014/main" id="{0A5B60D6-996B-48C9-AF60-F312C070E5A0}"/>
                </a:ext>
              </a:extLst>
            </p:cNvPr>
            <p:cNvSpPr/>
            <p:nvPr>
              <p:custDataLst>
                <p:tags r:id="rId350"/>
              </p:custDataLst>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5" name="MH_Other_351">
              <a:extLst>
                <a:ext uri="{FF2B5EF4-FFF2-40B4-BE49-F238E27FC236}">
                  <a16:creationId xmlns:a16="http://schemas.microsoft.com/office/drawing/2014/main" id="{80058D0F-3CF9-482C-9D1C-EC4A51EF57FA}"/>
                </a:ext>
              </a:extLst>
            </p:cNvPr>
            <p:cNvSpPr/>
            <p:nvPr>
              <p:custDataLst>
                <p:tags r:id="rId351"/>
              </p:custDataLst>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6" name="MH_Other_352">
              <a:extLst>
                <a:ext uri="{FF2B5EF4-FFF2-40B4-BE49-F238E27FC236}">
                  <a16:creationId xmlns:a16="http://schemas.microsoft.com/office/drawing/2014/main" id="{66FD4524-29DE-4969-9247-F8121C13F6C7}"/>
                </a:ext>
              </a:extLst>
            </p:cNvPr>
            <p:cNvSpPr/>
            <p:nvPr>
              <p:custDataLst>
                <p:tags r:id="rId352"/>
              </p:custDataLst>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7" name="MH_Other_353">
              <a:extLst>
                <a:ext uri="{FF2B5EF4-FFF2-40B4-BE49-F238E27FC236}">
                  <a16:creationId xmlns:a16="http://schemas.microsoft.com/office/drawing/2014/main" id="{C405A030-3BFA-4C08-85EB-8DE223338BF9}"/>
                </a:ext>
              </a:extLst>
            </p:cNvPr>
            <p:cNvSpPr/>
            <p:nvPr>
              <p:custDataLst>
                <p:tags r:id="rId353"/>
              </p:custDataLst>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8" name="MH_Other_354">
              <a:extLst>
                <a:ext uri="{FF2B5EF4-FFF2-40B4-BE49-F238E27FC236}">
                  <a16:creationId xmlns:a16="http://schemas.microsoft.com/office/drawing/2014/main" id="{3787E6AB-6001-472E-B5C7-CC918582A8A3}"/>
                </a:ext>
              </a:extLst>
            </p:cNvPr>
            <p:cNvSpPr/>
            <p:nvPr>
              <p:custDataLst>
                <p:tags r:id="rId354"/>
              </p:custDataLst>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9" name="MH_Other_355">
              <a:extLst>
                <a:ext uri="{FF2B5EF4-FFF2-40B4-BE49-F238E27FC236}">
                  <a16:creationId xmlns:a16="http://schemas.microsoft.com/office/drawing/2014/main" id="{8C64EFBA-4D02-4F7E-B5FC-44B97C5BEADE}"/>
                </a:ext>
              </a:extLst>
            </p:cNvPr>
            <p:cNvSpPr/>
            <p:nvPr>
              <p:custDataLst>
                <p:tags r:id="rId355"/>
              </p:custDataLst>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0" name="MH_Other_356">
              <a:extLst>
                <a:ext uri="{FF2B5EF4-FFF2-40B4-BE49-F238E27FC236}">
                  <a16:creationId xmlns:a16="http://schemas.microsoft.com/office/drawing/2014/main" id="{98754E4F-DCEF-43D9-BBCC-0EDE1007E407}"/>
                </a:ext>
              </a:extLst>
            </p:cNvPr>
            <p:cNvSpPr/>
            <p:nvPr>
              <p:custDataLst>
                <p:tags r:id="rId356"/>
              </p:custDataLst>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1" name="MH_Other_357">
              <a:extLst>
                <a:ext uri="{FF2B5EF4-FFF2-40B4-BE49-F238E27FC236}">
                  <a16:creationId xmlns:a16="http://schemas.microsoft.com/office/drawing/2014/main" id="{EF5D27EA-E141-4DCF-8820-AA666DAA3D6A}"/>
                </a:ext>
              </a:extLst>
            </p:cNvPr>
            <p:cNvSpPr/>
            <p:nvPr>
              <p:custDataLst>
                <p:tags r:id="rId357"/>
              </p:custDataLst>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2" name="MH_Other_360">
              <a:extLst>
                <a:ext uri="{FF2B5EF4-FFF2-40B4-BE49-F238E27FC236}">
                  <a16:creationId xmlns:a16="http://schemas.microsoft.com/office/drawing/2014/main" id="{167CB8C3-16BE-418B-8607-857F89B75E34}"/>
                </a:ext>
              </a:extLst>
            </p:cNvPr>
            <p:cNvSpPr/>
            <p:nvPr>
              <p:custDataLst>
                <p:tags r:id="rId358"/>
              </p:custDataLst>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3" name="MH_Other_361">
              <a:extLst>
                <a:ext uri="{FF2B5EF4-FFF2-40B4-BE49-F238E27FC236}">
                  <a16:creationId xmlns:a16="http://schemas.microsoft.com/office/drawing/2014/main" id="{C44AF606-510D-4EDB-B34A-398F81083362}"/>
                </a:ext>
              </a:extLst>
            </p:cNvPr>
            <p:cNvSpPr/>
            <p:nvPr>
              <p:custDataLst>
                <p:tags r:id="rId359"/>
              </p:custDataLst>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84" name="MH_Other_365">
              <a:extLst>
                <a:ext uri="{FF2B5EF4-FFF2-40B4-BE49-F238E27FC236}">
                  <a16:creationId xmlns:a16="http://schemas.microsoft.com/office/drawing/2014/main" id="{1A11EE5B-9200-44D7-8DEB-35C47B03FB75}"/>
                </a:ext>
              </a:extLst>
            </p:cNvPr>
            <p:cNvSpPr/>
            <p:nvPr>
              <p:custDataLst>
                <p:tags r:id="rId360"/>
              </p:custDataLst>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5" name="MH_Other_366">
              <a:extLst>
                <a:ext uri="{FF2B5EF4-FFF2-40B4-BE49-F238E27FC236}">
                  <a16:creationId xmlns:a16="http://schemas.microsoft.com/office/drawing/2014/main" id="{D8546B29-594E-4C2E-B69A-2CC2ACAC7119}"/>
                </a:ext>
              </a:extLst>
            </p:cNvPr>
            <p:cNvSpPr/>
            <p:nvPr>
              <p:custDataLst>
                <p:tags r:id="rId361"/>
              </p:custDataLst>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86" name="MH_Other_370">
              <a:extLst>
                <a:ext uri="{FF2B5EF4-FFF2-40B4-BE49-F238E27FC236}">
                  <a16:creationId xmlns:a16="http://schemas.microsoft.com/office/drawing/2014/main" id="{5DCBFFFF-C903-47A1-BEF3-8703428A1D3B}"/>
                </a:ext>
              </a:extLst>
            </p:cNvPr>
            <p:cNvSpPr/>
            <p:nvPr>
              <p:custDataLst>
                <p:tags r:id="rId362"/>
              </p:custDataLst>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7" name="MH_Other_371">
              <a:extLst>
                <a:ext uri="{FF2B5EF4-FFF2-40B4-BE49-F238E27FC236}">
                  <a16:creationId xmlns:a16="http://schemas.microsoft.com/office/drawing/2014/main" id="{EE13111D-2F33-4F61-80EC-FEE3DB066151}"/>
                </a:ext>
              </a:extLst>
            </p:cNvPr>
            <p:cNvSpPr/>
            <p:nvPr>
              <p:custDataLst>
                <p:tags r:id="rId363"/>
              </p:custDataLst>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88" name="MH_Other_375">
              <a:extLst>
                <a:ext uri="{FF2B5EF4-FFF2-40B4-BE49-F238E27FC236}">
                  <a16:creationId xmlns:a16="http://schemas.microsoft.com/office/drawing/2014/main" id="{EA25CACF-EE5F-4CED-AE81-9192736A55A9}"/>
                </a:ext>
              </a:extLst>
            </p:cNvPr>
            <p:cNvSpPr/>
            <p:nvPr>
              <p:custDataLst>
                <p:tags r:id="rId364"/>
              </p:custDataLst>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9" name="MH_Other_376">
              <a:extLst>
                <a:ext uri="{FF2B5EF4-FFF2-40B4-BE49-F238E27FC236}">
                  <a16:creationId xmlns:a16="http://schemas.microsoft.com/office/drawing/2014/main" id="{6842A493-B6CD-48C9-BBBA-437ACF03EE38}"/>
                </a:ext>
              </a:extLst>
            </p:cNvPr>
            <p:cNvSpPr/>
            <p:nvPr>
              <p:custDataLst>
                <p:tags r:id="rId365"/>
              </p:custDataLst>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90" name="MH_Other_380">
              <a:extLst>
                <a:ext uri="{FF2B5EF4-FFF2-40B4-BE49-F238E27FC236}">
                  <a16:creationId xmlns:a16="http://schemas.microsoft.com/office/drawing/2014/main" id="{AE7265F4-8D0F-49C9-ADE5-B190F684BDB6}"/>
                </a:ext>
              </a:extLst>
            </p:cNvPr>
            <p:cNvSpPr/>
            <p:nvPr>
              <p:custDataLst>
                <p:tags r:id="rId366"/>
              </p:custDataLst>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91" name="MH_Other_381">
              <a:extLst>
                <a:ext uri="{FF2B5EF4-FFF2-40B4-BE49-F238E27FC236}">
                  <a16:creationId xmlns:a16="http://schemas.microsoft.com/office/drawing/2014/main" id="{5E888C96-19BE-4BE5-AF27-1C1D6F48BF1A}"/>
                </a:ext>
              </a:extLst>
            </p:cNvPr>
            <p:cNvSpPr/>
            <p:nvPr>
              <p:custDataLst>
                <p:tags r:id="rId367"/>
              </p:custDataLst>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92" name="MH_Other_385">
              <a:extLst>
                <a:ext uri="{FF2B5EF4-FFF2-40B4-BE49-F238E27FC236}">
                  <a16:creationId xmlns:a16="http://schemas.microsoft.com/office/drawing/2014/main" id="{0CA6A3E9-D6E3-4567-8D10-E4C8F39710B0}"/>
                </a:ext>
              </a:extLst>
            </p:cNvPr>
            <p:cNvSpPr/>
            <p:nvPr>
              <p:custDataLst>
                <p:tags r:id="rId368"/>
              </p:custDataLst>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93" name="MH_Other_386">
              <a:extLst>
                <a:ext uri="{FF2B5EF4-FFF2-40B4-BE49-F238E27FC236}">
                  <a16:creationId xmlns:a16="http://schemas.microsoft.com/office/drawing/2014/main" id="{70A84A60-D53B-4CE0-9C90-72DBF2991ECC}"/>
                </a:ext>
              </a:extLst>
            </p:cNvPr>
            <p:cNvSpPr/>
            <p:nvPr>
              <p:custDataLst>
                <p:tags r:id="rId369"/>
              </p:custDataLst>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grpSp>
      <p:sp>
        <p:nvSpPr>
          <p:cNvPr id="394" name="矩形 23">
            <a:extLst>
              <a:ext uri="{FF2B5EF4-FFF2-40B4-BE49-F238E27FC236}">
                <a16:creationId xmlns:a16="http://schemas.microsoft.com/office/drawing/2014/main" id="{B081BA9A-9A1B-4CC8-9869-136156F8094D}"/>
              </a:ext>
            </a:extLst>
          </p:cNvPr>
          <p:cNvSpPr>
            <a:spLocks noChangeArrowheads="1"/>
          </p:cNvSpPr>
          <p:nvPr/>
        </p:nvSpPr>
        <p:spPr bwMode="auto">
          <a:xfrm>
            <a:off x="769171" y="3389189"/>
            <a:ext cx="2387252" cy="584775"/>
          </a:xfrm>
          <a:prstGeom prst="rect">
            <a:avLst/>
          </a:prstGeom>
          <a:solidFill>
            <a:srgbClr val="FFFFCC"/>
          </a:solidFill>
          <a:ln>
            <a:noFill/>
          </a:ln>
        </p:spPr>
        <p:txBody>
          <a:bodyPr wrap="square">
            <a:spAutoFit/>
          </a:bodyPr>
          <a:lstStyle/>
          <a:p>
            <a:pPr lvl="0" algn="ctr">
              <a:defRPr/>
            </a:pPr>
            <a:r>
              <a:rPr lang="vi-VN" sz="3200" dirty="0">
                <a:latin typeface="Arial" panose="020B0604020202020204" pitchFamily="34" charset="0"/>
                <a:cs typeface="Arial" panose="020B0604020202020204" pitchFamily="34" charset="0"/>
              </a:rPr>
              <a:t>Hạt proton</a:t>
            </a:r>
            <a:endParaRPr kumimoji="0" lang="zh-CN" altLang="en-US"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5" name="矩形 23">
            <a:extLst>
              <a:ext uri="{FF2B5EF4-FFF2-40B4-BE49-F238E27FC236}">
                <a16:creationId xmlns:a16="http://schemas.microsoft.com/office/drawing/2014/main" id="{9210412D-2264-43A4-A98B-EA4DB6D958C5}"/>
              </a:ext>
            </a:extLst>
          </p:cNvPr>
          <p:cNvSpPr>
            <a:spLocks noChangeArrowheads="1"/>
          </p:cNvSpPr>
          <p:nvPr/>
        </p:nvSpPr>
        <p:spPr bwMode="auto">
          <a:xfrm>
            <a:off x="8516156" y="3267975"/>
            <a:ext cx="2387252" cy="584775"/>
          </a:xfrm>
          <a:prstGeom prst="rect">
            <a:avLst/>
          </a:prstGeom>
          <a:solidFill>
            <a:srgbClr val="FFFFCC"/>
          </a:solidFill>
          <a:ln>
            <a:noFill/>
          </a:ln>
        </p:spPr>
        <p:txBody>
          <a:bodyPr wrap="square">
            <a:spAutoFit/>
          </a:bodyPr>
          <a:lstStyle/>
          <a:p>
            <a:pPr lvl="0" algn="ctr">
              <a:defRPr/>
            </a:pPr>
            <a:r>
              <a:rPr lang="vi-VN" sz="3200" dirty="0">
                <a:latin typeface="Arial" panose="020B0604020202020204" pitchFamily="34" charset="0"/>
                <a:cs typeface="Arial" panose="020B0604020202020204" pitchFamily="34" charset="0"/>
              </a:rPr>
              <a:t>Hạt neutron</a:t>
            </a:r>
            <a:endParaRPr kumimoji="0" lang="zh-CN" altLang="en-US"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6" name="矩形 23">
            <a:extLst>
              <a:ext uri="{FF2B5EF4-FFF2-40B4-BE49-F238E27FC236}">
                <a16:creationId xmlns:a16="http://schemas.microsoft.com/office/drawing/2014/main" id="{E3F77298-0BD1-426C-90DD-511AF0C348AE}"/>
              </a:ext>
            </a:extLst>
          </p:cNvPr>
          <p:cNvSpPr>
            <a:spLocks noChangeArrowheads="1"/>
          </p:cNvSpPr>
          <p:nvPr/>
        </p:nvSpPr>
        <p:spPr bwMode="auto">
          <a:xfrm>
            <a:off x="1836238" y="4899797"/>
            <a:ext cx="2387252" cy="584775"/>
          </a:xfrm>
          <a:prstGeom prst="rect">
            <a:avLst/>
          </a:prstGeom>
          <a:solidFill>
            <a:srgbClr val="FFFFCC"/>
          </a:solidFill>
          <a:ln>
            <a:noFill/>
          </a:ln>
        </p:spPr>
        <p:txBody>
          <a:bodyPr wrap="square">
            <a:spAutoFit/>
          </a:bodyPr>
          <a:lstStyle/>
          <a:p>
            <a:pPr lvl="0" algn="ctr">
              <a:defRPr/>
            </a:pPr>
            <a:r>
              <a:rPr lang="vi-VN" sz="3200" dirty="0">
                <a:latin typeface="Arial" panose="020B0604020202020204" pitchFamily="34" charset="0"/>
                <a:cs typeface="Arial" panose="020B0604020202020204" pitchFamily="34" charset="0"/>
              </a:rPr>
              <a:t>Hạt electron</a:t>
            </a:r>
            <a:endParaRPr kumimoji="0" lang="zh-CN" altLang="en-US"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7" name="矩形 23">
            <a:extLst>
              <a:ext uri="{FF2B5EF4-FFF2-40B4-BE49-F238E27FC236}">
                <a16:creationId xmlns:a16="http://schemas.microsoft.com/office/drawing/2014/main" id="{A37B5029-0FA3-4473-A5D2-B6169279F80A}"/>
              </a:ext>
            </a:extLst>
          </p:cNvPr>
          <p:cNvSpPr>
            <a:spLocks noChangeArrowheads="1"/>
          </p:cNvSpPr>
          <p:nvPr/>
        </p:nvSpPr>
        <p:spPr bwMode="auto">
          <a:xfrm>
            <a:off x="7516021" y="4737414"/>
            <a:ext cx="3007786" cy="1077218"/>
          </a:xfrm>
          <a:prstGeom prst="rect">
            <a:avLst/>
          </a:prstGeom>
          <a:solidFill>
            <a:srgbClr val="FFFFCC"/>
          </a:solidFill>
          <a:ln>
            <a:noFill/>
          </a:ln>
        </p:spPr>
        <p:txBody>
          <a:bodyPr wrap="square">
            <a:spAutoFit/>
          </a:bodyPr>
          <a:lstStyle/>
          <a:p>
            <a:pPr lvl="0" algn="ctr">
              <a:defRPr/>
            </a:pPr>
            <a:r>
              <a:rPr lang="fr-FR" sz="3200" dirty="0" err="1">
                <a:latin typeface="Arial" panose="020B0604020202020204" pitchFamily="34" charset="0"/>
                <a:cs typeface="Arial" panose="020B0604020202020204" pitchFamily="34" charset="0"/>
              </a:rPr>
              <a:t>Hạt</a:t>
            </a:r>
            <a:r>
              <a:rPr lang="fr-FR" sz="3200" dirty="0">
                <a:latin typeface="Arial" panose="020B0604020202020204" pitchFamily="34" charset="0"/>
                <a:cs typeface="Arial" panose="020B0604020202020204" pitchFamily="34" charset="0"/>
              </a:rPr>
              <a:t> neutron </a:t>
            </a:r>
            <a:r>
              <a:rPr lang="fr-FR" sz="3200" dirty="0" err="1">
                <a:latin typeface="Arial" panose="020B0604020202020204" pitchFamily="34" charset="0"/>
                <a:cs typeface="Arial" panose="020B0604020202020204" pitchFamily="34" charset="0"/>
              </a:rPr>
              <a:t>và</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hạt</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electron</a:t>
            </a:r>
            <a:endParaRPr kumimoji="0" lang="zh-CN" altLang="en-US"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8" name="矩形 9">
            <a:extLst>
              <a:ext uri="{FF2B5EF4-FFF2-40B4-BE49-F238E27FC236}">
                <a16:creationId xmlns:a16="http://schemas.microsoft.com/office/drawing/2014/main" id="{13909635-692D-4112-BC14-19001FAF2D57}"/>
              </a:ext>
            </a:extLst>
          </p:cNvPr>
          <p:cNvSpPr/>
          <p:nvPr/>
        </p:nvSpPr>
        <p:spPr>
          <a:xfrm>
            <a:off x="885015" y="456724"/>
            <a:ext cx="10269064" cy="1754326"/>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6: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Loại hạt nào sau đây đặc trưng cho một nguyên tố hóa học?</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pic>
        <p:nvPicPr>
          <p:cNvPr id="399" name="Picture 398">
            <a:extLst>
              <a:ext uri="{FF2B5EF4-FFF2-40B4-BE49-F238E27FC236}">
                <a16:creationId xmlns:a16="http://schemas.microsoft.com/office/drawing/2014/main" id="{DA809988-01AA-4791-A463-6BF71A8923E9}"/>
              </a:ext>
            </a:extLst>
          </p:cNvPr>
          <p:cNvPicPr>
            <a:picLocks noChangeAspect="1"/>
          </p:cNvPicPr>
          <p:nvPr/>
        </p:nvPicPr>
        <p:blipFill rotWithShape="1">
          <a:blip r:embed="rId386"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2758524" y="274749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6451675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4"/>
                                        </p:tgtEl>
                                        <p:attrNameLst>
                                          <p:attrName>style.visibility</p:attrName>
                                        </p:attrNameLst>
                                      </p:cBhvr>
                                      <p:to>
                                        <p:strVal val="visible"/>
                                      </p:to>
                                    </p:set>
                                    <p:anim calcmode="lin" valueType="num">
                                      <p:cBhvr additive="base">
                                        <p:cTn id="7" dur="750" fill="hold"/>
                                        <p:tgtEl>
                                          <p:spTgt spid="394"/>
                                        </p:tgtEl>
                                        <p:attrNameLst>
                                          <p:attrName>ppt_x</p:attrName>
                                        </p:attrNameLst>
                                      </p:cBhvr>
                                      <p:tavLst>
                                        <p:tav tm="0">
                                          <p:val>
                                            <p:strVal val="#ppt_x"/>
                                          </p:val>
                                        </p:tav>
                                        <p:tav tm="100000">
                                          <p:val>
                                            <p:strVal val="#ppt_x"/>
                                          </p:val>
                                        </p:tav>
                                      </p:tavLst>
                                    </p:anim>
                                    <p:anim calcmode="lin" valueType="num">
                                      <p:cBhvr additive="base">
                                        <p:cTn id="8" dur="750" fill="hold"/>
                                        <p:tgtEl>
                                          <p:spTgt spid="3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additive="base">
                                        <p:cTn id="11" dur="750" fill="hold"/>
                                        <p:tgtEl>
                                          <p:spTgt spid="395"/>
                                        </p:tgtEl>
                                        <p:attrNameLst>
                                          <p:attrName>ppt_x</p:attrName>
                                        </p:attrNameLst>
                                      </p:cBhvr>
                                      <p:tavLst>
                                        <p:tav tm="0">
                                          <p:val>
                                            <p:strVal val="#ppt_x"/>
                                          </p:val>
                                        </p:tav>
                                        <p:tav tm="100000">
                                          <p:val>
                                            <p:strVal val="#ppt_x"/>
                                          </p:val>
                                        </p:tav>
                                      </p:tavLst>
                                    </p:anim>
                                    <p:anim calcmode="lin" valueType="num">
                                      <p:cBhvr additive="base">
                                        <p:cTn id="12" dur="750" fill="hold"/>
                                        <p:tgtEl>
                                          <p:spTgt spid="39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6"/>
                                        </p:tgtEl>
                                        <p:attrNameLst>
                                          <p:attrName>style.visibility</p:attrName>
                                        </p:attrNameLst>
                                      </p:cBhvr>
                                      <p:to>
                                        <p:strVal val="visible"/>
                                      </p:to>
                                    </p:set>
                                    <p:anim calcmode="lin" valueType="num">
                                      <p:cBhvr additive="base">
                                        <p:cTn id="15" dur="750" fill="hold"/>
                                        <p:tgtEl>
                                          <p:spTgt spid="396"/>
                                        </p:tgtEl>
                                        <p:attrNameLst>
                                          <p:attrName>ppt_x</p:attrName>
                                        </p:attrNameLst>
                                      </p:cBhvr>
                                      <p:tavLst>
                                        <p:tav tm="0">
                                          <p:val>
                                            <p:strVal val="#ppt_x"/>
                                          </p:val>
                                        </p:tav>
                                        <p:tav tm="100000">
                                          <p:val>
                                            <p:strVal val="#ppt_x"/>
                                          </p:val>
                                        </p:tav>
                                      </p:tavLst>
                                    </p:anim>
                                    <p:anim calcmode="lin" valueType="num">
                                      <p:cBhvr additive="base">
                                        <p:cTn id="16" dur="750" fill="hold"/>
                                        <p:tgtEl>
                                          <p:spTgt spid="39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7"/>
                                        </p:tgtEl>
                                        <p:attrNameLst>
                                          <p:attrName>style.visibility</p:attrName>
                                        </p:attrNameLst>
                                      </p:cBhvr>
                                      <p:to>
                                        <p:strVal val="visible"/>
                                      </p:to>
                                    </p:set>
                                    <p:anim calcmode="lin" valueType="num">
                                      <p:cBhvr additive="base">
                                        <p:cTn id="19" dur="750" fill="hold"/>
                                        <p:tgtEl>
                                          <p:spTgt spid="397"/>
                                        </p:tgtEl>
                                        <p:attrNameLst>
                                          <p:attrName>ppt_x</p:attrName>
                                        </p:attrNameLst>
                                      </p:cBhvr>
                                      <p:tavLst>
                                        <p:tav tm="0">
                                          <p:val>
                                            <p:strVal val="#ppt_x"/>
                                          </p:val>
                                        </p:tav>
                                        <p:tav tm="100000">
                                          <p:val>
                                            <p:strVal val="#ppt_x"/>
                                          </p:val>
                                        </p:tav>
                                      </p:tavLst>
                                    </p:anim>
                                    <p:anim calcmode="lin" valueType="num">
                                      <p:cBhvr additive="base">
                                        <p:cTn id="20" dur="750" fill="hold"/>
                                        <p:tgtEl>
                                          <p:spTgt spid="3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399"/>
                                        </p:tgtEl>
                                        <p:attrNameLst>
                                          <p:attrName>style.visibility</p:attrName>
                                        </p:attrNameLst>
                                      </p:cBhvr>
                                      <p:to>
                                        <p:strVal val="visible"/>
                                      </p:to>
                                    </p:set>
                                    <p:anim calcmode="lin" valueType="num">
                                      <p:cBhvr>
                                        <p:cTn id="25" dur="250" fill="hold"/>
                                        <p:tgtEl>
                                          <p:spTgt spid="399"/>
                                        </p:tgtEl>
                                        <p:attrNameLst>
                                          <p:attrName>ppt_w</p:attrName>
                                        </p:attrNameLst>
                                      </p:cBhvr>
                                      <p:tavLst>
                                        <p:tav tm="0">
                                          <p:val>
                                            <p:strVal val="4*#ppt_w"/>
                                          </p:val>
                                        </p:tav>
                                        <p:tav tm="100000">
                                          <p:val>
                                            <p:strVal val="#ppt_w"/>
                                          </p:val>
                                        </p:tav>
                                      </p:tavLst>
                                    </p:anim>
                                    <p:anim calcmode="lin" valueType="num">
                                      <p:cBhvr>
                                        <p:cTn id="26" dur="250" fill="hold"/>
                                        <p:tgtEl>
                                          <p:spTgt spid="39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8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animBg="1"/>
      <p:bldP spid="395" grpId="0" animBg="1"/>
      <p:bldP spid="396" grpId="0" animBg="1"/>
      <p:bldP spid="3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12"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圆角矩形 15">
            <a:extLst>
              <a:ext uri="{FF2B5EF4-FFF2-40B4-BE49-F238E27FC236}">
                <a16:creationId xmlns:a16="http://schemas.microsoft.com/office/drawing/2014/main" id="{79485312-1E11-480F-959E-17A9FA697ABC}"/>
              </a:ext>
            </a:extLst>
          </p:cNvPr>
          <p:cNvSpPr/>
          <p:nvPr/>
        </p:nvSpPr>
        <p:spPr bwMode="auto">
          <a:xfrm flipH="1">
            <a:off x="4119073" y="781623"/>
            <a:ext cx="740093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8" name="圆角矩形 18">
            <a:extLst>
              <a:ext uri="{FF2B5EF4-FFF2-40B4-BE49-F238E27FC236}">
                <a16:creationId xmlns:a16="http://schemas.microsoft.com/office/drawing/2014/main" id="{9959DAD5-ECEE-47D6-AEC5-342A8EB13395}"/>
              </a:ext>
            </a:extLst>
          </p:cNvPr>
          <p:cNvSpPr/>
          <p:nvPr/>
        </p:nvSpPr>
        <p:spPr bwMode="auto">
          <a:xfrm flipH="1">
            <a:off x="4887159" y="2206543"/>
            <a:ext cx="641448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9" name="圆角矩形 21">
            <a:extLst>
              <a:ext uri="{FF2B5EF4-FFF2-40B4-BE49-F238E27FC236}">
                <a16:creationId xmlns:a16="http://schemas.microsoft.com/office/drawing/2014/main" id="{6AFE86CD-2D4F-4DDD-8096-366D6280349E}"/>
              </a:ext>
            </a:extLst>
          </p:cNvPr>
          <p:cNvSpPr/>
          <p:nvPr/>
        </p:nvSpPr>
        <p:spPr bwMode="auto">
          <a:xfrm flipH="1">
            <a:off x="4887159" y="3631467"/>
            <a:ext cx="641448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10" name="圆角矩形 27">
            <a:extLst>
              <a:ext uri="{FF2B5EF4-FFF2-40B4-BE49-F238E27FC236}">
                <a16:creationId xmlns:a16="http://schemas.microsoft.com/office/drawing/2014/main" id="{767F9717-9212-4D93-BCDA-2E54793E9834}"/>
              </a:ext>
            </a:extLst>
          </p:cNvPr>
          <p:cNvSpPr/>
          <p:nvPr/>
        </p:nvSpPr>
        <p:spPr bwMode="auto">
          <a:xfrm flipH="1">
            <a:off x="4119073" y="5056387"/>
            <a:ext cx="641448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grpSp>
        <p:nvGrpSpPr>
          <p:cNvPr id="11" name="组合 42">
            <a:extLst>
              <a:ext uri="{FF2B5EF4-FFF2-40B4-BE49-F238E27FC236}">
                <a16:creationId xmlns:a16="http://schemas.microsoft.com/office/drawing/2014/main" id="{B0653AEF-CA98-405D-B183-569547301275}"/>
              </a:ext>
            </a:extLst>
          </p:cNvPr>
          <p:cNvGrpSpPr/>
          <p:nvPr/>
        </p:nvGrpSpPr>
        <p:grpSpPr>
          <a:xfrm>
            <a:off x="3484279" y="590204"/>
            <a:ext cx="1200000" cy="1200000"/>
            <a:chOff x="4229236" y="3968984"/>
            <a:chExt cx="792000" cy="792000"/>
          </a:xfrm>
        </p:grpSpPr>
        <p:sp>
          <p:nvSpPr>
            <p:cNvPr id="12" name="MH_Other_2">
              <a:extLst>
                <a:ext uri="{FF2B5EF4-FFF2-40B4-BE49-F238E27FC236}">
                  <a16:creationId xmlns:a16="http://schemas.microsoft.com/office/drawing/2014/main" id="{E92AF7F0-9D5B-444B-A9D7-06A76F53D0F7}"/>
                </a:ext>
              </a:extLst>
            </p:cNvPr>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13" name="MH_Title_1">
              <a:extLst>
                <a:ext uri="{FF2B5EF4-FFF2-40B4-BE49-F238E27FC236}">
                  <a16:creationId xmlns:a16="http://schemas.microsoft.com/office/drawing/2014/main" id="{D6025327-CB91-4F51-BF5F-C0EC5F41D31D}"/>
                </a:ext>
              </a:extLst>
            </p:cNvPr>
            <p:cNvSpPr/>
            <p:nvPr>
              <p:custDataLst>
                <p:tags r:id="rId8"/>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A</a:t>
              </a:r>
              <a:endParaRPr lang="zh-CN" altLang="en-US" sz="3600" b="1" dirty="0">
                <a:cs typeface="+mn-ea"/>
                <a:sym typeface="+mn-lt"/>
              </a:endParaRPr>
            </a:p>
          </p:txBody>
        </p:sp>
      </p:grpSp>
      <p:grpSp>
        <p:nvGrpSpPr>
          <p:cNvPr id="14" name="组合 32">
            <a:extLst>
              <a:ext uri="{FF2B5EF4-FFF2-40B4-BE49-F238E27FC236}">
                <a16:creationId xmlns:a16="http://schemas.microsoft.com/office/drawing/2014/main" id="{0E73F861-7926-439C-BB1F-1F78E98D6137}"/>
              </a:ext>
            </a:extLst>
          </p:cNvPr>
          <p:cNvGrpSpPr/>
          <p:nvPr/>
        </p:nvGrpSpPr>
        <p:grpSpPr>
          <a:xfrm>
            <a:off x="4139909" y="1994031"/>
            <a:ext cx="1200000" cy="1200000"/>
            <a:chOff x="4229236" y="3968984"/>
            <a:chExt cx="792000" cy="792000"/>
          </a:xfrm>
        </p:grpSpPr>
        <p:sp>
          <p:nvSpPr>
            <p:cNvPr id="15" name="MH_Other_2">
              <a:extLst>
                <a:ext uri="{FF2B5EF4-FFF2-40B4-BE49-F238E27FC236}">
                  <a16:creationId xmlns:a16="http://schemas.microsoft.com/office/drawing/2014/main" id="{4F6830C2-57E9-414B-B414-B52D226C3533}"/>
                </a:ext>
              </a:extLst>
            </p:cNvPr>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16" name="MH_Title_1">
              <a:extLst>
                <a:ext uri="{FF2B5EF4-FFF2-40B4-BE49-F238E27FC236}">
                  <a16:creationId xmlns:a16="http://schemas.microsoft.com/office/drawing/2014/main" id="{A0904945-5FAA-4A54-81FF-952AC56BEE55}"/>
                </a:ext>
              </a:extLst>
            </p:cNvPr>
            <p:cNvSpPr/>
            <p:nvPr>
              <p:custDataLst>
                <p:tags r:id="rId6"/>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B</a:t>
              </a:r>
              <a:endParaRPr lang="zh-CN" altLang="en-US" sz="3600" b="1" dirty="0">
                <a:cs typeface="+mn-ea"/>
                <a:sym typeface="+mn-lt"/>
              </a:endParaRPr>
            </a:p>
          </p:txBody>
        </p:sp>
      </p:grpSp>
      <p:grpSp>
        <p:nvGrpSpPr>
          <p:cNvPr id="17" name="组合 55">
            <a:extLst>
              <a:ext uri="{FF2B5EF4-FFF2-40B4-BE49-F238E27FC236}">
                <a16:creationId xmlns:a16="http://schemas.microsoft.com/office/drawing/2014/main" id="{BD9BC68B-E81F-483F-A827-F1C2E7D75812}"/>
              </a:ext>
            </a:extLst>
          </p:cNvPr>
          <p:cNvGrpSpPr/>
          <p:nvPr/>
        </p:nvGrpSpPr>
        <p:grpSpPr>
          <a:xfrm>
            <a:off x="4139909" y="3420971"/>
            <a:ext cx="1200000" cy="1200000"/>
            <a:chOff x="4229236" y="3968984"/>
            <a:chExt cx="792000" cy="792000"/>
          </a:xfrm>
        </p:grpSpPr>
        <p:sp>
          <p:nvSpPr>
            <p:cNvPr id="18" name="MH_Other_2">
              <a:extLst>
                <a:ext uri="{FF2B5EF4-FFF2-40B4-BE49-F238E27FC236}">
                  <a16:creationId xmlns:a16="http://schemas.microsoft.com/office/drawing/2014/main" id="{3F4AC625-AE3E-4A83-AD3E-04A27FB2E3E5}"/>
                </a:ext>
              </a:extLst>
            </p:cNvPr>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19" name="MH_Title_1">
              <a:extLst>
                <a:ext uri="{FF2B5EF4-FFF2-40B4-BE49-F238E27FC236}">
                  <a16:creationId xmlns:a16="http://schemas.microsoft.com/office/drawing/2014/main" id="{7CFB0080-7A43-49BA-8A23-6E96875EAB41}"/>
                </a:ext>
              </a:extLst>
            </p:cNvPr>
            <p:cNvSpPr/>
            <p:nvPr>
              <p:custDataLst>
                <p:tags r:id="rId4"/>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C</a:t>
              </a:r>
              <a:endParaRPr lang="zh-CN" altLang="en-US" sz="3600" b="1" dirty="0">
                <a:cs typeface="+mn-ea"/>
                <a:sym typeface="+mn-lt"/>
              </a:endParaRPr>
            </a:p>
          </p:txBody>
        </p:sp>
      </p:grpSp>
      <p:grpSp>
        <p:nvGrpSpPr>
          <p:cNvPr id="20" name="组合 64">
            <a:extLst>
              <a:ext uri="{FF2B5EF4-FFF2-40B4-BE49-F238E27FC236}">
                <a16:creationId xmlns:a16="http://schemas.microsoft.com/office/drawing/2014/main" id="{2954BCB6-1E77-402A-96BC-99F5F9E95965}"/>
              </a:ext>
            </a:extLst>
          </p:cNvPr>
          <p:cNvGrpSpPr/>
          <p:nvPr/>
        </p:nvGrpSpPr>
        <p:grpSpPr>
          <a:xfrm>
            <a:off x="3484279" y="4828162"/>
            <a:ext cx="1200000" cy="1200000"/>
            <a:chOff x="4229236" y="3968984"/>
            <a:chExt cx="792000" cy="792000"/>
          </a:xfrm>
        </p:grpSpPr>
        <p:sp>
          <p:nvSpPr>
            <p:cNvPr id="21" name="MH_Other_2">
              <a:extLst>
                <a:ext uri="{FF2B5EF4-FFF2-40B4-BE49-F238E27FC236}">
                  <a16:creationId xmlns:a16="http://schemas.microsoft.com/office/drawing/2014/main" id="{A62E3035-EBB9-4D3A-ADD3-6A4EEBEE6742}"/>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22" name="MH_Title_1">
              <a:extLst>
                <a:ext uri="{FF2B5EF4-FFF2-40B4-BE49-F238E27FC236}">
                  <a16:creationId xmlns:a16="http://schemas.microsoft.com/office/drawing/2014/main" id="{5F99CC8F-F67F-4EC8-B909-D27CA6AD1358}"/>
                </a:ext>
              </a:extLst>
            </p:cNvPr>
            <p:cNvSpPr/>
            <p:nvPr>
              <p:custDataLst>
                <p:tags r:id="rId2"/>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D</a:t>
              </a:r>
              <a:endParaRPr lang="zh-CN" altLang="en-US" sz="3600" b="1" dirty="0">
                <a:cs typeface="+mn-ea"/>
                <a:sym typeface="+mn-lt"/>
              </a:endParaRPr>
            </a:p>
          </p:txBody>
        </p:sp>
      </p:grpSp>
      <p:pic>
        <p:nvPicPr>
          <p:cNvPr id="23" name="Picture 22">
            <a:extLst>
              <a:ext uri="{FF2B5EF4-FFF2-40B4-BE49-F238E27FC236}">
                <a16:creationId xmlns:a16="http://schemas.microsoft.com/office/drawing/2014/main" id="{491974EC-2161-448F-9B3C-D0E1139078BB}"/>
              </a:ext>
            </a:extLst>
          </p:cNvPr>
          <p:cNvPicPr>
            <a:picLocks noChangeAspect="1"/>
          </p:cNvPicPr>
          <p:nvPr/>
        </p:nvPicPr>
        <p:blipFill rotWithShape="1">
          <a:blip r:embed="rId1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988320" y="366111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4" name="文本框 12">
            <a:extLst>
              <a:ext uri="{FF2B5EF4-FFF2-40B4-BE49-F238E27FC236}">
                <a16:creationId xmlns:a16="http://schemas.microsoft.com/office/drawing/2014/main" id="{945DC5FE-9DD0-4B00-93EA-C10A7EE670E2}"/>
              </a:ext>
            </a:extLst>
          </p:cNvPr>
          <p:cNvSpPr txBox="1"/>
          <p:nvPr/>
        </p:nvSpPr>
        <p:spPr>
          <a:xfrm>
            <a:off x="5367617" y="2190252"/>
            <a:ext cx="5913192"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cùng số electron ở lớp vỏ</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5" name="文本框 14">
            <a:extLst>
              <a:ext uri="{FF2B5EF4-FFF2-40B4-BE49-F238E27FC236}">
                <a16:creationId xmlns:a16="http://schemas.microsoft.com/office/drawing/2014/main" id="{F93EB7F4-A8EB-46BC-9A7E-763202E2820F}"/>
              </a:ext>
            </a:extLst>
          </p:cNvPr>
          <p:cNvSpPr txBox="1"/>
          <p:nvPr/>
        </p:nvSpPr>
        <p:spPr>
          <a:xfrm>
            <a:off x="4739909" y="716784"/>
            <a:ext cx="6561736"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số proton và số electron bằng nhau</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6" name="文本框 16">
            <a:extLst>
              <a:ext uri="{FF2B5EF4-FFF2-40B4-BE49-F238E27FC236}">
                <a16:creationId xmlns:a16="http://schemas.microsoft.com/office/drawing/2014/main" id="{BD0BDC09-9F8E-4BCE-94BC-A763367B61A0}"/>
              </a:ext>
            </a:extLst>
          </p:cNvPr>
          <p:cNvSpPr txBox="1"/>
          <p:nvPr/>
        </p:nvSpPr>
        <p:spPr>
          <a:xfrm>
            <a:off x="5282609" y="3602567"/>
            <a:ext cx="5998200"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cùng số proton ở hạt nhân</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7" name="文本框 18">
            <a:extLst>
              <a:ext uri="{FF2B5EF4-FFF2-40B4-BE49-F238E27FC236}">
                <a16:creationId xmlns:a16="http://schemas.microsoft.com/office/drawing/2014/main" id="{8B7D5BDD-E707-4D59-9167-D1EC36B8AD79}"/>
              </a:ext>
            </a:extLst>
          </p:cNvPr>
          <p:cNvSpPr txBox="1"/>
          <p:nvPr/>
        </p:nvSpPr>
        <p:spPr>
          <a:xfrm>
            <a:off x="4739909" y="5090293"/>
            <a:ext cx="5793650"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cùng số lớp electron</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8" name="矩形 9">
            <a:extLst>
              <a:ext uri="{FF2B5EF4-FFF2-40B4-BE49-F238E27FC236}">
                <a16:creationId xmlns:a16="http://schemas.microsoft.com/office/drawing/2014/main" id="{43F4A863-62CD-4EE8-9735-A78379355206}"/>
              </a:ext>
            </a:extLst>
          </p:cNvPr>
          <p:cNvSpPr/>
          <p:nvPr/>
        </p:nvSpPr>
        <p:spPr>
          <a:xfrm>
            <a:off x="258653" y="1640184"/>
            <a:ext cx="3450495" cy="2800767"/>
          </a:xfrm>
          <a:prstGeom prst="rect">
            <a:avLst/>
          </a:prstGeom>
        </p:spPr>
        <p:txBody>
          <a:bodyPr wrap="square">
            <a:spAutoFit/>
          </a:bodyPr>
          <a:lstStyle/>
          <a:p>
            <a:pPr lvl="0" algn="ctr">
              <a:defRPr/>
            </a:pPr>
            <a:r>
              <a:rPr lang="vi-VN" altLang="zh-CN" sz="4400" b="1" u="sng" dirty="0">
                <a:solidFill>
                  <a:srgbClr val="C00000"/>
                </a:solidFill>
                <a:latin typeface="Arial" panose="020B0604020202020204" pitchFamily="34" charset="0"/>
                <a:cs typeface="Arial" panose="020B0604020202020204" pitchFamily="34" charset="0"/>
                <a:sym typeface="+mn-lt"/>
              </a:rPr>
              <a:t>Câu 7: </a:t>
            </a:r>
          </a:p>
          <a:p>
            <a:pPr lvl="0" algn="ctr">
              <a:defRPr/>
            </a:pPr>
            <a:r>
              <a:rPr lang="vi-VN" altLang="zh-CN" sz="4400" b="1" dirty="0">
                <a:solidFill>
                  <a:schemeClr val="tx2"/>
                </a:solidFill>
                <a:latin typeface="Arial" panose="020B0604020202020204" pitchFamily="34" charset="0"/>
                <a:cs typeface="Arial" panose="020B0604020202020204" pitchFamily="34" charset="0"/>
                <a:sym typeface="+mn-lt"/>
              </a:rPr>
              <a:t>Phát biểu nào sau đây là đúng ?</a:t>
            </a:r>
            <a:endParaRPr lang="en-US" altLang="zh-CN" sz="3600" b="1" dirty="0">
              <a:solidFill>
                <a:schemeClr val="tx2"/>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5607007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75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250" fill="hold"/>
                                        <p:tgtEl>
                                          <p:spTgt spid="23"/>
                                        </p:tgtEl>
                                        <p:attrNameLst>
                                          <p:attrName>ppt_w</p:attrName>
                                        </p:attrNameLst>
                                      </p:cBhvr>
                                      <p:tavLst>
                                        <p:tav tm="0">
                                          <p:val>
                                            <p:strVal val="4*#ppt_w"/>
                                          </p:val>
                                        </p:tav>
                                        <p:tav tm="100000">
                                          <p:val>
                                            <p:strVal val="#ppt_w"/>
                                          </p:val>
                                        </p:tav>
                                      </p:tavLst>
                                    </p:anim>
                                    <p:anim calcmode="lin" valueType="num">
                                      <p:cBhvr>
                                        <p:cTn id="41"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1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A-圆角矩形 71"/>
          <p:cNvSpPr/>
          <p:nvPr>
            <p:custDataLst>
              <p:tags r:id="rId1"/>
            </p:custDataLst>
          </p:nvPr>
        </p:nvSpPr>
        <p:spPr>
          <a:xfrm rot="2710336">
            <a:off x="-476800" y="693432"/>
            <a:ext cx="5471138" cy="5471138"/>
          </a:xfrm>
          <a:prstGeom prst="roundRect">
            <a:avLst>
              <a:gd name="adj" fmla="val 20625"/>
            </a:avLst>
          </a:prstGeom>
          <a:gradFill flip="none" rotWithShape="0">
            <a:gsLst>
              <a:gs pos="0">
                <a:srgbClr val="FEA361"/>
              </a:gs>
              <a:gs pos="100000">
                <a:srgbClr val="D82761"/>
              </a:gs>
            </a:gsLst>
            <a:lin ang="5400000" scaled="1"/>
            <a:tileRect/>
          </a:gradFill>
          <a:ln w="38100">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PA-圆角矩形 36"/>
          <p:cNvSpPr/>
          <p:nvPr>
            <p:custDataLst>
              <p:tags r:id="rId2"/>
            </p:custDataLst>
          </p:nvPr>
        </p:nvSpPr>
        <p:spPr>
          <a:xfrm rot="2710336">
            <a:off x="11742238" y="2837322"/>
            <a:ext cx="1237082" cy="1237082"/>
          </a:xfrm>
          <a:prstGeom prst="roundRect">
            <a:avLst>
              <a:gd name="adj" fmla="val 20625"/>
            </a:avLst>
          </a:prstGeom>
          <a:gradFill flip="none" rotWithShape="0">
            <a:gsLst>
              <a:gs pos="0">
                <a:srgbClr val="FEA361"/>
              </a:gs>
              <a:gs pos="100000">
                <a:srgbClr val="D82761"/>
              </a:gs>
            </a:gsLst>
            <a:lin ang="5400000" scaled="1"/>
            <a:tileRect/>
          </a:gradFill>
          <a:ln w="38100">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TextBox 20">
            <a:extLst>
              <a:ext uri="{FF2B5EF4-FFF2-40B4-BE49-F238E27FC236}">
                <a16:creationId xmlns:a16="http://schemas.microsoft.com/office/drawing/2014/main" id="{23D76228-6EB4-4318-8F9F-9C7B58167EBC}"/>
              </a:ext>
            </a:extLst>
          </p:cNvPr>
          <p:cNvSpPr txBox="1"/>
          <p:nvPr/>
        </p:nvSpPr>
        <p:spPr>
          <a:xfrm>
            <a:off x="328296" y="937161"/>
            <a:ext cx="3976914" cy="1200329"/>
          </a:xfrm>
          <a:prstGeom prst="rect">
            <a:avLst/>
          </a:prstGeom>
          <a:noFill/>
        </p:spPr>
        <p:txBody>
          <a:bodyPr wrap="square">
            <a:spAutoFit/>
          </a:bodyPr>
          <a:lstStyle/>
          <a:p>
            <a:pPr algn="ctr" rtl="0">
              <a:defRPr lang="en-US" sz="2400" b="0" i="0" u="none" strike="noStrike" kern="1200" spc="0" baseline="0">
                <a:solidFill>
                  <a:prstClr val="black"/>
                </a:solidFill>
                <a:latin typeface="Arial" panose="020B0604020202020204" pitchFamily="34" charset="0"/>
                <a:ea typeface="+mn-ea"/>
                <a:cs typeface="Arial" panose="020B0604020202020204" pitchFamily="34" charset="0"/>
              </a:defRPr>
            </a:pPr>
            <a:r>
              <a:rPr lang="en-US" sz="2400" b="1" i="0" baseline="0" dirty="0">
                <a:solidFill>
                  <a:schemeClr val="tx1"/>
                </a:solidFill>
                <a:effectLst/>
                <a:latin typeface="Arial" panose="020B0604020202020204" pitchFamily="34" charset="0"/>
                <a:cs typeface="Arial" panose="020B0604020202020204" pitchFamily="34" charset="0"/>
              </a:rPr>
              <a:t>CÁC NGUYÊN TỐ CẤU</a:t>
            </a:r>
            <a:r>
              <a:rPr lang="en-US" sz="2400" b="1" i="0" dirty="0">
                <a:solidFill>
                  <a:schemeClr val="tx1"/>
                </a:solidFill>
                <a:effectLst/>
                <a:latin typeface="Arial" panose="020B0604020202020204" pitchFamily="34" charset="0"/>
                <a:cs typeface="Arial" panose="020B0604020202020204" pitchFamily="34" charset="0"/>
              </a:rPr>
              <a:t> TẠO NÊN</a:t>
            </a:r>
            <a:r>
              <a:rPr lang="en-US" sz="2400" b="1" i="0" baseline="0" dirty="0">
                <a:solidFill>
                  <a:schemeClr val="tx1"/>
                </a:solidFill>
                <a:effectLst/>
                <a:latin typeface="Arial" panose="020B0604020202020204" pitchFamily="34" charset="0"/>
                <a:cs typeface="Arial" panose="020B0604020202020204" pitchFamily="34" charset="0"/>
              </a:rPr>
              <a:t> CƠ THỂ NGƯỜI.</a:t>
            </a:r>
            <a:endParaRPr lang="vi-VN" sz="2800" dirty="0">
              <a:solidFill>
                <a:schemeClr val="tx1"/>
              </a:solidFill>
              <a:effectLst/>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F2F1C9A5-6F35-4EC0-97AB-CE9CD2FDD9FE}"/>
              </a:ext>
            </a:extLst>
          </p:cNvPr>
          <p:cNvGraphicFramePr/>
          <p:nvPr>
            <p:extLst>
              <p:ext uri="{D42A27DB-BD31-4B8C-83A1-F6EECF244321}">
                <p14:modId xmlns:p14="http://schemas.microsoft.com/office/powerpoint/2010/main" val="2398643755"/>
              </p:ext>
            </p:extLst>
          </p:nvPr>
        </p:nvGraphicFramePr>
        <p:xfrm>
          <a:off x="0" y="1751058"/>
          <a:ext cx="5384800" cy="4796584"/>
        </p:xfrm>
        <a:graphic>
          <a:graphicData uri="http://schemas.openxmlformats.org/drawingml/2006/chart">
            <c:chart xmlns:c="http://schemas.openxmlformats.org/drawingml/2006/chart" xmlns:r="http://schemas.openxmlformats.org/officeDocument/2006/relationships" r:id="rId8"/>
          </a:graphicData>
        </a:graphic>
      </p:graphicFrame>
      <p:pic>
        <p:nvPicPr>
          <p:cNvPr id="24" name="Picture 23">
            <a:extLst>
              <a:ext uri="{FF2B5EF4-FFF2-40B4-BE49-F238E27FC236}">
                <a16:creationId xmlns:a16="http://schemas.microsoft.com/office/drawing/2014/main" id="{4B7D7B3B-F57D-42DF-825F-596E7221C8BF}"/>
              </a:ext>
            </a:extLst>
          </p:cNvPr>
          <p:cNvPicPr>
            <a:picLocks noChangeAspect="1"/>
          </p:cNvPicPr>
          <p:nvPr/>
        </p:nvPicPr>
        <p:blipFill rotWithShape="1">
          <a:blip r:embed="rId9">
            <a:extLst>
              <a:ext uri="{28A0092B-C50C-407E-A947-70E740481C1C}">
                <a14:useLocalDpi xmlns:a14="http://schemas.microsoft.com/office/drawing/2010/main" val="0"/>
              </a:ext>
            </a:extLst>
          </a:blip>
          <a:srcRect l="32439" r="32415"/>
          <a:stretch/>
        </p:blipFill>
        <p:spPr>
          <a:xfrm>
            <a:off x="5038390" y="1323593"/>
            <a:ext cx="2742860" cy="5202775"/>
          </a:xfrm>
          <a:prstGeom prst="rect">
            <a:avLst/>
          </a:prstGeom>
        </p:spPr>
      </p:pic>
      <p:grpSp>
        <p:nvGrpSpPr>
          <p:cNvPr id="4" name="Group 3">
            <a:extLst>
              <a:ext uri="{FF2B5EF4-FFF2-40B4-BE49-F238E27FC236}">
                <a16:creationId xmlns:a16="http://schemas.microsoft.com/office/drawing/2014/main" id="{87BD5EFB-E351-4953-9B6A-37B6BFFFF743}"/>
              </a:ext>
            </a:extLst>
          </p:cNvPr>
          <p:cNvGrpSpPr/>
          <p:nvPr/>
        </p:nvGrpSpPr>
        <p:grpSpPr>
          <a:xfrm>
            <a:off x="7761055" y="1955497"/>
            <a:ext cx="4304733" cy="3090654"/>
            <a:chOff x="7761055" y="1955497"/>
            <a:chExt cx="4304733" cy="3090654"/>
          </a:xfrm>
        </p:grpSpPr>
        <p:grpSp>
          <p:nvGrpSpPr>
            <p:cNvPr id="2" name="PA-组合 1"/>
            <p:cNvGrpSpPr/>
            <p:nvPr>
              <p:custDataLst>
                <p:tags r:id="rId3"/>
              </p:custDataLst>
            </p:nvPr>
          </p:nvGrpSpPr>
          <p:grpSpPr>
            <a:xfrm>
              <a:off x="7761055" y="1955497"/>
              <a:ext cx="4198716" cy="3051932"/>
              <a:chOff x="6677477" y="1345897"/>
              <a:chExt cx="3724978" cy="2083102"/>
            </a:xfrm>
          </p:grpSpPr>
          <p:sp>
            <p:nvSpPr>
              <p:cNvPr id="17" name="PA-圆角矩形 16"/>
              <p:cNvSpPr/>
              <p:nvPr>
                <p:custDataLst>
                  <p:tags r:id="rId4"/>
                </p:custDataLst>
              </p:nvPr>
            </p:nvSpPr>
            <p:spPr>
              <a:xfrm>
                <a:off x="6677477" y="1485900"/>
                <a:ext cx="3724978" cy="1943099"/>
              </a:xfrm>
              <a:prstGeom prst="roundRect">
                <a:avLst>
                  <a:gd name="adj" fmla="val 8034"/>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gun-pointer_18554"/>
              <p:cNvSpPr>
                <a:spLocks noChangeAspect="1"/>
              </p:cNvSpPr>
              <p:nvPr>
                <p:custDataLst>
                  <p:tags r:id="rId5"/>
                </p:custDataLst>
              </p:nvPr>
            </p:nvSpPr>
            <p:spPr bwMode="auto">
              <a:xfrm>
                <a:off x="7345849" y="1345897"/>
                <a:ext cx="280502" cy="280010"/>
              </a:xfrm>
              <a:custGeom>
                <a:avLst/>
                <a:gdLst>
                  <a:gd name="T0" fmla="*/ 2200 w 4400"/>
                  <a:gd name="T1" fmla="*/ 4400 h 4400"/>
                  <a:gd name="T2" fmla="*/ 4400 w 4400"/>
                  <a:gd name="T3" fmla="*/ 2200 h 4400"/>
                  <a:gd name="T4" fmla="*/ 2200 w 4400"/>
                  <a:gd name="T5" fmla="*/ 0 h 4400"/>
                  <a:gd name="T6" fmla="*/ 0 w 4400"/>
                  <a:gd name="T7" fmla="*/ 2200 h 4400"/>
                  <a:gd name="T8" fmla="*/ 2200 w 4400"/>
                  <a:gd name="T9" fmla="*/ 4400 h 4400"/>
                  <a:gd name="T10" fmla="*/ 766 w 4400"/>
                  <a:gd name="T11" fmla="*/ 3286 h 4400"/>
                  <a:gd name="T12" fmla="*/ 1406 w 4400"/>
                  <a:gd name="T13" fmla="*/ 3126 h 4400"/>
                  <a:gd name="T14" fmla="*/ 1539 w 4400"/>
                  <a:gd name="T15" fmla="*/ 3677 h 4400"/>
                  <a:gd name="T16" fmla="*/ 1629 w 4400"/>
                  <a:gd name="T17" fmla="*/ 3907 h 4400"/>
                  <a:gd name="T18" fmla="*/ 766 w 4400"/>
                  <a:gd name="T19" fmla="*/ 3286 h 4400"/>
                  <a:gd name="T20" fmla="*/ 400 w 4400"/>
                  <a:gd name="T21" fmla="*/ 2200 h 4400"/>
                  <a:gd name="T22" fmla="*/ 559 w 4400"/>
                  <a:gd name="T23" fmla="*/ 1461 h 4400"/>
                  <a:gd name="T24" fmla="*/ 1356 w 4400"/>
                  <a:gd name="T25" fmla="*/ 1671 h 4400"/>
                  <a:gd name="T26" fmla="*/ 1333 w 4400"/>
                  <a:gd name="T27" fmla="*/ 2200 h 4400"/>
                  <a:gd name="T28" fmla="*/ 1356 w 4400"/>
                  <a:gd name="T29" fmla="*/ 2729 h 4400"/>
                  <a:gd name="T30" fmla="*/ 559 w 4400"/>
                  <a:gd name="T31" fmla="*/ 2939 h 4400"/>
                  <a:gd name="T32" fmla="*/ 400 w 4400"/>
                  <a:gd name="T33" fmla="*/ 2200 h 4400"/>
                  <a:gd name="T34" fmla="*/ 2200 w 4400"/>
                  <a:gd name="T35" fmla="*/ 400 h 4400"/>
                  <a:gd name="T36" fmla="*/ 2482 w 4400"/>
                  <a:gd name="T37" fmla="*/ 849 h 4400"/>
                  <a:gd name="T38" fmla="*/ 2596 w 4400"/>
                  <a:gd name="T39" fmla="*/ 1318 h 4400"/>
                  <a:gd name="T40" fmla="*/ 2200 w 4400"/>
                  <a:gd name="T41" fmla="*/ 1332 h 4400"/>
                  <a:gd name="T42" fmla="*/ 1804 w 4400"/>
                  <a:gd name="T43" fmla="*/ 1318 h 4400"/>
                  <a:gd name="T44" fmla="*/ 1918 w 4400"/>
                  <a:gd name="T45" fmla="*/ 849 h 4400"/>
                  <a:gd name="T46" fmla="*/ 2200 w 4400"/>
                  <a:gd name="T47" fmla="*/ 400 h 4400"/>
                  <a:gd name="T48" fmla="*/ 2200 w 4400"/>
                  <a:gd name="T49" fmla="*/ 1732 h 4400"/>
                  <a:gd name="T50" fmla="*/ 2646 w 4400"/>
                  <a:gd name="T51" fmla="*/ 1715 h 4400"/>
                  <a:gd name="T52" fmla="*/ 2667 w 4400"/>
                  <a:gd name="T53" fmla="*/ 2200 h 4400"/>
                  <a:gd name="T54" fmla="*/ 2646 w 4400"/>
                  <a:gd name="T55" fmla="*/ 2685 h 4400"/>
                  <a:gd name="T56" fmla="*/ 2200 w 4400"/>
                  <a:gd name="T57" fmla="*/ 2668 h 4400"/>
                  <a:gd name="T58" fmla="*/ 1754 w 4400"/>
                  <a:gd name="T59" fmla="*/ 2685 h 4400"/>
                  <a:gd name="T60" fmla="*/ 1733 w 4400"/>
                  <a:gd name="T61" fmla="*/ 2200 h 4400"/>
                  <a:gd name="T62" fmla="*/ 1754 w 4400"/>
                  <a:gd name="T63" fmla="*/ 1715 h 4400"/>
                  <a:gd name="T64" fmla="*/ 2200 w 4400"/>
                  <a:gd name="T65" fmla="*/ 1732 h 4400"/>
                  <a:gd name="T66" fmla="*/ 4000 w 4400"/>
                  <a:gd name="T67" fmla="*/ 2200 h 4400"/>
                  <a:gd name="T68" fmla="*/ 3841 w 4400"/>
                  <a:gd name="T69" fmla="*/ 2939 h 4400"/>
                  <a:gd name="T70" fmla="*/ 3044 w 4400"/>
                  <a:gd name="T71" fmla="*/ 2729 h 4400"/>
                  <a:gd name="T72" fmla="*/ 3067 w 4400"/>
                  <a:gd name="T73" fmla="*/ 2200 h 4400"/>
                  <a:gd name="T74" fmla="*/ 3044 w 4400"/>
                  <a:gd name="T75" fmla="*/ 1671 h 4400"/>
                  <a:gd name="T76" fmla="*/ 3841 w 4400"/>
                  <a:gd name="T77" fmla="*/ 1461 h 4400"/>
                  <a:gd name="T78" fmla="*/ 4000 w 4400"/>
                  <a:gd name="T79" fmla="*/ 2200 h 4400"/>
                  <a:gd name="T80" fmla="*/ 2200 w 4400"/>
                  <a:gd name="T81" fmla="*/ 4000 h 4400"/>
                  <a:gd name="T82" fmla="*/ 1918 w 4400"/>
                  <a:gd name="T83" fmla="*/ 3551 h 4400"/>
                  <a:gd name="T84" fmla="*/ 1804 w 4400"/>
                  <a:gd name="T85" fmla="*/ 3082 h 4400"/>
                  <a:gd name="T86" fmla="*/ 2200 w 4400"/>
                  <a:gd name="T87" fmla="*/ 3068 h 4400"/>
                  <a:gd name="T88" fmla="*/ 2596 w 4400"/>
                  <a:gd name="T89" fmla="*/ 3082 h 4400"/>
                  <a:gd name="T90" fmla="*/ 2482 w 4400"/>
                  <a:gd name="T91" fmla="*/ 3551 h 4400"/>
                  <a:gd name="T92" fmla="*/ 2200 w 4400"/>
                  <a:gd name="T93" fmla="*/ 4000 h 4400"/>
                  <a:gd name="T94" fmla="*/ 2771 w 4400"/>
                  <a:gd name="T95" fmla="*/ 3907 h 4400"/>
                  <a:gd name="T96" fmla="*/ 2861 w 4400"/>
                  <a:gd name="T97" fmla="*/ 3677 h 4400"/>
                  <a:gd name="T98" fmla="*/ 2994 w 4400"/>
                  <a:gd name="T99" fmla="*/ 3126 h 4400"/>
                  <a:gd name="T100" fmla="*/ 3634 w 4400"/>
                  <a:gd name="T101" fmla="*/ 3286 h 4400"/>
                  <a:gd name="T102" fmla="*/ 2771 w 4400"/>
                  <a:gd name="T103" fmla="*/ 3907 h 4400"/>
                  <a:gd name="T104" fmla="*/ 3634 w 4400"/>
                  <a:gd name="T105" fmla="*/ 1114 h 4400"/>
                  <a:gd name="T106" fmla="*/ 2994 w 4400"/>
                  <a:gd name="T107" fmla="*/ 1274 h 4400"/>
                  <a:gd name="T108" fmla="*/ 2861 w 4400"/>
                  <a:gd name="T109" fmla="*/ 723 h 4400"/>
                  <a:gd name="T110" fmla="*/ 2771 w 4400"/>
                  <a:gd name="T111" fmla="*/ 493 h 4400"/>
                  <a:gd name="T112" fmla="*/ 3634 w 4400"/>
                  <a:gd name="T113" fmla="*/ 1114 h 4400"/>
                  <a:gd name="T114" fmla="*/ 1629 w 4400"/>
                  <a:gd name="T115" fmla="*/ 493 h 4400"/>
                  <a:gd name="T116" fmla="*/ 1539 w 4400"/>
                  <a:gd name="T117" fmla="*/ 723 h 4400"/>
                  <a:gd name="T118" fmla="*/ 1406 w 4400"/>
                  <a:gd name="T119" fmla="*/ 1274 h 4400"/>
                  <a:gd name="T120" fmla="*/ 766 w 4400"/>
                  <a:gd name="T121" fmla="*/ 1114 h 4400"/>
                  <a:gd name="T122" fmla="*/ 1629 w 4400"/>
                  <a:gd name="T123" fmla="*/ 493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0" h="4400">
                    <a:moveTo>
                      <a:pt x="2200" y="4400"/>
                    </a:moveTo>
                    <a:cubicBezTo>
                      <a:pt x="3413" y="4400"/>
                      <a:pt x="4400" y="3413"/>
                      <a:pt x="4400" y="2200"/>
                    </a:cubicBezTo>
                    <a:cubicBezTo>
                      <a:pt x="4400" y="987"/>
                      <a:pt x="3413" y="0"/>
                      <a:pt x="2200" y="0"/>
                    </a:cubicBezTo>
                    <a:cubicBezTo>
                      <a:pt x="987" y="0"/>
                      <a:pt x="0" y="987"/>
                      <a:pt x="0" y="2200"/>
                    </a:cubicBezTo>
                    <a:cubicBezTo>
                      <a:pt x="0" y="3413"/>
                      <a:pt x="987" y="4400"/>
                      <a:pt x="2200" y="4400"/>
                    </a:cubicBezTo>
                    <a:close/>
                    <a:moveTo>
                      <a:pt x="766" y="3286"/>
                    </a:moveTo>
                    <a:cubicBezTo>
                      <a:pt x="940" y="3218"/>
                      <a:pt x="1159" y="3163"/>
                      <a:pt x="1406" y="3126"/>
                    </a:cubicBezTo>
                    <a:cubicBezTo>
                      <a:pt x="1440" y="3327"/>
                      <a:pt x="1484" y="3513"/>
                      <a:pt x="1539" y="3677"/>
                    </a:cubicBezTo>
                    <a:cubicBezTo>
                      <a:pt x="1568" y="3764"/>
                      <a:pt x="1598" y="3840"/>
                      <a:pt x="1629" y="3907"/>
                    </a:cubicBezTo>
                    <a:cubicBezTo>
                      <a:pt x="1282" y="3791"/>
                      <a:pt x="982" y="3572"/>
                      <a:pt x="766" y="3286"/>
                    </a:cubicBezTo>
                    <a:close/>
                    <a:moveTo>
                      <a:pt x="400" y="2200"/>
                    </a:moveTo>
                    <a:cubicBezTo>
                      <a:pt x="400" y="1937"/>
                      <a:pt x="457" y="1687"/>
                      <a:pt x="559" y="1461"/>
                    </a:cubicBezTo>
                    <a:cubicBezTo>
                      <a:pt x="775" y="1554"/>
                      <a:pt x="1048" y="1625"/>
                      <a:pt x="1356" y="1671"/>
                    </a:cubicBezTo>
                    <a:cubicBezTo>
                      <a:pt x="1341" y="1842"/>
                      <a:pt x="1333" y="2019"/>
                      <a:pt x="1333" y="2200"/>
                    </a:cubicBezTo>
                    <a:cubicBezTo>
                      <a:pt x="1333" y="2381"/>
                      <a:pt x="1341" y="2558"/>
                      <a:pt x="1356" y="2729"/>
                    </a:cubicBezTo>
                    <a:cubicBezTo>
                      <a:pt x="1048" y="2775"/>
                      <a:pt x="775" y="2847"/>
                      <a:pt x="559" y="2939"/>
                    </a:cubicBezTo>
                    <a:cubicBezTo>
                      <a:pt x="457" y="2714"/>
                      <a:pt x="400" y="2463"/>
                      <a:pt x="400" y="2200"/>
                    </a:cubicBezTo>
                    <a:close/>
                    <a:moveTo>
                      <a:pt x="2200" y="400"/>
                    </a:moveTo>
                    <a:cubicBezTo>
                      <a:pt x="2243" y="400"/>
                      <a:pt x="2369" y="510"/>
                      <a:pt x="2482" y="849"/>
                    </a:cubicBezTo>
                    <a:cubicBezTo>
                      <a:pt x="2528" y="989"/>
                      <a:pt x="2566" y="1147"/>
                      <a:pt x="2596" y="1318"/>
                    </a:cubicBezTo>
                    <a:cubicBezTo>
                      <a:pt x="2467" y="1327"/>
                      <a:pt x="2335" y="1332"/>
                      <a:pt x="2200" y="1332"/>
                    </a:cubicBezTo>
                    <a:cubicBezTo>
                      <a:pt x="2065" y="1332"/>
                      <a:pt x="1933" y="1327"/>
                      <a:pt x="1804" y="1318"/>
                    </a:cubicBezTo>
                    <a:cubicBezTo>
                      <a:pt x="1834" y="1147"/>
                      <a:pt x="1872" y="989"/>
                      <a:pt x="1918" y="849"/>
                    </a:cubicBezTo>
                    <a:cubicBezTo>
                      <a:pt x="2031" y="510"/>
                      <a:pt x="2157" y="400"/>
                      <a:pt x="2200" y="400"/>
                    </a:cubicBezTo>
                    <a:close/>
                    <a:moveTo>
                      <a:pt x="2200" y="1732"/>
                    </a:moveTo>
                    <a:cubicBezTo>
                      <a:pt x="2352" y="1732"/>
                      <a:pt x="2502" y="1726"/>
                      <a:pt x="2646" y="1715"/>
                    </a:cubicBezTo>
                    <a:cubicBezTo>
                      <a:pt x="2660" y="1871"/>
                      <a:pt x="2667" y="2034"/>
                      <a:pt x="2667" y="2200"/>
                    </a:cubicBezTo>
                    <a:cubicBezTo>
                      <a:pt x="2667" y="2366"/>
                      <a:pt x="2660" y="2529"/>
                      <a:pt x="2646" y="2685"/>
                    </a:cubicBezTo>
                    <a:cubicBezTo>
                      <a:pt x="2502" y="2674"/>
                      <a:pt x="2352" y="2668"/>
                      <a:pt x="2200" y="2668"/>
                    </a:cubicBezTo>
                    <a:cubicBezTo>
                      <a:pt x="2048" y="2668"/>
                      <a:pt x="1898" y="2674"/>
                      <a:pt x="1754" y="2685"/>
                    </a:cubicBezTo>
                    <a:cubicBezTo>
                      <a:pt x="1740" y="2529"/>
                      <a:pt x="1733" y="2366"/>
                      <a:pt x="1733" y="2200"/>
                    </a:cubicBezTo>
                    <a:cubicBezTo>
                      <a:pt x="1733" y="2034"/>
                      <a:pt x="1740" y="1871"/>
                      <a:pt x="1754" y="1715"/>
                    </a:cubicBezTo>
                    <a:cubicBezTo>
                      <a:pt x="1898" y="1726"/>
                      <a:pt x="2048" y="1732"/>
                      <a:pt x="2200" y="1732"/>
                    </a:cubicBezTo>
                    <a:close/>
                    <a:moveTo>
                      <a:pt x="4000" y="2200"/>
                    </a:moveTo>
                    <a:cubicBezTo>
                      <a:pt x="4000" y="2463"/>
                      <a:pt x="3943" y="2714"/>
                      <a:pt x="3841" y="2939"/>
                    </a:cubicBezTo>
                    <a:cubicBezTo>
                      <a:pt x="3625" y="2847"/>
                      <a:pt x="3352" y="2775"/>
                      <a:pt x="3044" y="2729"/>
                    </a:cubicBezTo>
                    <a:cubicBezTo>
                      <a:pt x="3059" y="2558"/>
                      <a:pt x="3067" y="2381"/>
                      <a:pt x="3067" y="2200"/>
                    </a:cubicBezTo>
                    <a:cubicBezTo>
                      <a:pt x="3067" y="2019"/>
                      <a:pt x="3059" y="1842"/>
                      <a:pt x="3044" y="1671"/>
                    </a:cubicBezTo>
                    <a:cubicBezTo>
                      <a:pt x="3352" y="1625"/>
                      <a:pt x="3625" y="1553"/>
                      <a:pt x="3841" y="1461"/>
                    </a:cubicBezTo>
                    <a:cubicBezTo>
                      <a:pt x="3943" y="1686"/>
                      <a:pt x="4000" y="1937"/>
                      <a:pt x="4000" y="2200"/>
                    </a:cubicBezTo>
                    <a:close/>
                    <a:moveTo>
                      <a:pt x="2200" y="4000"/>
                    </a:moveTo>
                    <a:cubicBezTo>
                      <a:pt x="2157" y="4000"/>
                      <a:pt x="2031" y="3890"/>
                      <a:pt x="1918" y="3551"/>
                    </a:cubicBezTo>
                    <a:cubicBezTo>
                      <a:pt x="1872" y="3412"/>
                      <a:pt x="1834" y="3253"/>
                      <a:pt x="1804" y="3082"/>
                    </a:cubicBezTo>
                    <a:cubicBezTo>
                      <a:pt x="1933" y="3073"/>
                      <a:pt x="2065" y="3068"/>
                      <a:pt x="2200" y="3068"/>
                    </a:cubicBezTo>
                    <a:cubicBezTo>
                      <a:pt x="2335" y="3068"/>
                      <a:pt x="2467" y="3073"/>
                      <a:pt x="2596" y="3082"/>
                    </a:cubicBezTo>
                    <a:cubicBezTo>
                      <a:pt x="2566" y="3253"/>
                      <a:pt x="2528" y="3412"/>
                      <a:pt x="2482" y="3551"/>
                    </a:cubicBezTo>
                    <a:cubicBezTo>
                      <a:pt x="2369" y="3890"/>
                      <a:pt x="2243" y="4000"/>
                      <a:pt x="2200" y="4000"/>
                    </a:cubicBezTo>
                    <a:close/>
                    <a:moveTo>
                      <a:pt x="2771" y="3907"/>
                    </a:moveTo>
                    <a:cubicBezTo>
                      <a:pt x="2802" y="3840"/>
                      <a:pt x="2832" y="3764"/>
                      <a:pt x="2861" y="3677"/>
                    </a:cubicBezTo>
                    <a:cubicBezTo>
                      <a:pt x="2916" y="3513"/>
                      <a:pt x="2960" y="3327"/>
                      <a:pt x="2994" y="3126"/>
                    </a:cubicBezTo>
                    <a:cubicBezTo>
                      <a:pt x="3241" y="3163"/>
                      <a:pt x="3460" y="3218"/>
                      <a:pt x="3634" y="3286"/>
                    </a:cubicBezTo>
                    <a:cubicBezTo>
                      <a:pt x="3418" y="3572"/>
                      <a:pt x="3118" y="3791"/>
                      <a:pt x="2771" y="3907"/>
                    </a:cubicBezTo>
                    <a:close/>
                    <a:moveTo>
                      <a:pt x="3634" y="1114"/>
                    </a:moveTo>
                    <a:cubicBezTo>
                      <a:pt x="3460" y="1182"/>
                      <a:pt x="3241" y="1237"/>
                      <a:pt x="2994" y="1274"/>
                    </a:cubicBezTo>
                    <a:cubicBezTo>
                      <a:pt x="2960" y="1073"/>
                      <a:pt x="2916" y="887"/>
                      <a:pt x="2861" y="723"/>
                    </a:cubicBezTo>
                    <a:cubicBezTo>
                      <a:pt x="2832" y="636"/>
                      <a:pt x="2802" y="560"/>
                      <a:pt x="2771" y="493"/>
                    </a:cubicBezTo>
                    <a:cubicBezTo>
                      <a:pt x="3118" y="609"/>
                      <a:pt x="3418" y="828"/>
                      <a:pt x="3634" y="1114"/>
                    </a:cubicBezTo>
                    <a:close/>
                    <a:moveTo>
                      <a:pt x="1629" y="493"/>
                    </a:moveTo>
                    <a:cubicBezTo>
                      <a:pt x="1598" y="560"/>
                      <a:pt x="1568" y="636"/>
                      <a:pt x="1539" y="723"/>
                    </a:cubicBezTo>
                    <a:cubicBezTo>
                      <a:pt x="1484" y="887"/>
                      <a:pt x="1440" y="1073"/>
                      <a:pt x="1406" y="1274"/>
                    </a:cubicBezTo>
                    <a:cubicBezTo>
                      <a:pt x="1159" y="1237"/>
                      <a:pt x="940" y="1182"/>
                      <a:pt x="766" y="1114"/>
                    </a:cubicBezTo>
                    <a:cubicBezTo>
                      <a:pt x="982" y="828"/>
                      <a:pt x="1282" y="609"/>
                      <a:pt x="1629" y="493"/>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25" name="Rectangle: Rounded Corners 24">
              <a:extLst>
                <a:ext uri="{FF2B5EF4-FFF2-40B4-BE49-F238E27FC236}">
                  <a16:creationId xmlns:a16="http://schemas.microsoft.com/office/drawing/2014/main" id="{7B2A093B-6C74-4DA4-8189-170D607BA7AD}"/>
                </a:ext>
              </a:extLst>
            </p:cNvPr>
            <p:cNvSpPr/>
            <p:nvPr/>
          </p:nvSpPr>
          <p:spPr>
            <a:xfrm>
              <a:off x="7761055" y="2166192"/>
              <a:ext cx="4304733" cy="2879959"/>
            </a:xfrm>
            <a:prstGeom prst="round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800" b="0" i="0" dirty="0">
                  <a:solidFill>
                    <a:srgbClr val="333333"/>
                  </a:solidFill>
                  <a:effectLst/>
                  <a:latin typeface="Arial" panose="020B0604020202020204" pitchFamily="34" charset="0"/>
                  <a:cs typeface="Arial" panose="020B0604020202020204" pitchFamily="34" charset="0"/>
                </a:rPr>
                <a:t>Oxygen, carbon, hydrogen, nitrogen,… là các nguyên tố hóa học tạo nên cơ thể người. Vậy nguyên tố hóa học là gì?</a:t>
              </a:r>
              <a:endParaRPr lang="vi-VN" sz="28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21"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MH_Other_4">
            <a:extLst>
              <a:ext uri="{FF2B5EF4-FFF2-40B4-BE49-F238E27FC236}">
                <a16:creationId xmlns:a16="http://schemas.microsoft.com/office/drawing/2014/main" id="{EB7EFA26-2041-4A3B-962F-2C9D0B3D7C76}"/>
              </a:ext>
            </a:extLst>
          </p:cNvPr>
          <p:cNvSpPr/>
          <p:nvPr>
            <p:custDataLst>
              <p:tags r:id="rId1"/>
            </p:custDataLst>
          </p:nvPr>
        </p:nvSpPr>
        <p:spPr>
          <a:xfrm flipH="1">
            <a:off x="4405108" y="4077672"/>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8" name="MH_Other_1">
            <a:extLst>
              <a:ext uri="{FF2B5EF4-FFF2-40B4-BE49-F238E27FC236}">
                <a16:creationId xmlns:a16="http://schemas.microsoft.com/office/drawing/2014/main" id="{E091F39E-8EC3-4DDF-8B50-2CA337494EF9}"/>
              </a:ext>
            </a:extLst>
          </p:cNvPr>
          <p:cNvSpPr/>
          <p:nvPr>
            <p:custDataLst>
              <p:tags r:id="rId2"/>
            </p:custDataLst>
          </p:nvPr>
        </p:nvSpPr>
        <p:spPr>
          <a:xfrm>
            <a:off x="6098041" y="4493761"/>
            <a:ext cx="1111231" cy="2054477"/>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9" name="MH_Other_3">
            <a:extLst>
              <a:ext uri="{FF2B5EF4-FFF2-40B4-BE49-F238E27FC236}">
                <a16:creationId xmlns:a16="http://schemas.microsoft.com/office/drawing/2014/main" id="{23F7C105-5E68-4EF2-B710-B698FA646257}"/>
              </a:ext>
            </a:extLst>
          </p:cNvPr>
          <p:cNvSpPr/>
          <p:nvPr>
            <p:custDataLst>
              <p:tags r:id="rId3"/>
            </p:custDataLst>
          </p:nvPr>
        </p:nvSpPr>
        <p:spPr>
          <a:xfrm flipH="1">
            <a:off x="4010286" y="5598651"/>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10" name="MH_Other_2">
            <a:extLst>
              <a:ext uri="{FF2B5EF4-FFF2-40B4-BE49-F238E27FC236}">
                <a16:creationId xmlns:a16="http://schemas.microsoft.com/office/drawing/2014/main" id="{AABCA32A-69E8-4AEC-B247-5FA4C45B7849}"/>
              </a:ext>
            </a:extLst>
          </p:cNvPr>
          <p:cNvSpPr/>
          <p:nvPr>
            <p:custDataLst>
              <p:tags r:id="rId4"/>
            </p:custDataLst>
          </p:nvPr>
        </p:nvSpPr>
        <p:spPr>
          <a:xfrm>
            <a:off x="5703345" y="2801174"/>
            <a:ext cx="1111231" cy="3747027"/>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grpSp>
        <p:nvGrpSpPr>
          <p:cNvPr id="11" name="组合 17">
            <a:extLst>
              <a:ext uri="{FF2B5EF4-FFF2-40B4-BE49-F238E27FC236}">
                <a16:creationId xmlns:a16="http://schemas.microsoft.com/office/drawing/2014/main" id="{BA913FED-74CB-475A-ADC9-B97BF504A698}"/>
              </a:ext>
            </a:extLst>
          </p:cNvPr>
          <p:cNvGrpSpPr/>
          <p:nvPr/>
        </p:nvGrpSpPr>
        <p:grpSpPr>
          <a:xfrm>
            <a:off x="6988792" y="4077702"/>
            <a:ext cx="1056000" cy="1056000"/>
            <a:chOff x="4229236" y="3968984"/>
            <a:chExt cx="792000" cy="792000"/>
          </a:xfrm>
        </p:grpSpPr>
        <p:sp>
          <p:nvSpPr>
            <p:cNvPr id="12" name="MH_Other_2">
              <a:extLst>
                <a:ext uri="{FF2B5EF4-FFF2-40B4-BE49-F238E27FC236}">
                  <a16:creationId xmlns:a16="http://schemas.microsoft.com/office/drawing/2014/main" id="{DA99E26F-1B5D-4945-BA7E-3D98671B55F5}"/>
                </a:ext>
              </a:extLst>
            </p:cNvPr>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3" name="MH_Title_1">
              <a:extLst>
                <a:ext uri="{FF2B5EF4-FFF2-40B4-BE49-F238E27FC236}">
                  <a16:creationId xmlns:a16="http://schemas.microsoft.com/office/drawing/2014/main" id="{D5A9A2EA-0B8C-4DA4-91FF-08B2DD7CF219}"/>
                </a:ext>
              </a:extLst>
            </p:cNvPr>
            <p:cNvSpPr/>
            <p:nvPr>
              <p:custDataLst>
                <p:tags r:id="rId17"/>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D</a:t>
              </a:r>
            </a:p>
          </p:txBody>
        </p:sp>
      </p:grpSp>
      <p:grpSp>
        <p:nvGrpSpPr>
          <p:cNvPr id="14" name="组合 21">
            <a:extLst>
              <a:ext uri="{FF2B5EF4-FFF2-40B4-BE49-F238E27FC236}">
                <a16:creationId xmlns:a16="http://schemas.microsoft.com/office/drawing/2014/main" id="{A5543C3F-E027-4717-974F-CF1EFED723F8}"/>
              </a:ext>
            </a:extLst>
          </p:cNvPr>
          <p:cNvGrpSpPr/>
          <p:nvPr/>
        </p:nvGrpSpPr>
        <p:grpSpPr>
          <a:xfrm>
            <a:off x="6628792" y="2373000"/>
            <a:ext cx="1056000" cy="1056000"/>
            <a:chOff x="4229236" y="3968984"/>
            <a:chExt cx="792000" cy="792000"/>
          </a:xfrm>
        </p:grpSpPr>
        <p:sp>
          <p:nvSpPr>
            <p:cNvPr id="15" name="MH_Other_2">
              <a:extLst>
                <a:ext uri="{FF2B5EF4-FFF2-40B4-BE49-F238E27FC236}">
                  <a16:creationId xmlns:a16="http://schemas.microsoft.com/office/drawing/2014/main" id="{FA301BEE-A2B5-48BB-807C-99E2EA3FB1A2}"/>
                </a:ext>
              </a:extLst>
            </p:cNvPr>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6" name="MH_Title_1">
              <a:extLst>
                <a:ext uri="{FF2B5EF4-FFF2-40B4-BE49-F238E27FC236}">
                  <a16:creationId xmlns:a16="http://schemas.microsoft.com/office/drawing/2014/main" id="{963816A2-0CFC-4409-9D26-B951D2C3B245}"/>
                </a:ext>
              </a:extLst>
            </p:cNvPr>
            <p:cNvSpPr/>
            <p:nvPr>
              <p:custDataLst>
                <p:tags r:id="rId15"/>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B</a:t>
              </a:r>
            </a:p>
          </p:txBody>
        </p:sp>
      </p:grpSp>
      <p:grpSp>
        <p:nvGrpSpPr>
          <p:cNvPr id="17" name="组合 36">
            <a:extLst>
              <a:ext uri="{FF2B5EF4-FFF2-40B4-BE49-F238E27FC236}">
                <a16:creationId xmlns:a16="http://schemas.microsoft.com/office/drawing/2014/main" id="{FE70CD0C-F541-4357-9238-19918F6F1ACA}"/>
              </a:ext>
            </a:extLst>
          </p:cNvPr>
          <p:cNvGrpSpPr/>
          <p:nvPr/>
        </p:nvGrpSpPr>
        <p:grpSpPr>
          <a:xfrm>
            <a:off x="3842128" y="3605573"/>
            <a:ext cx="1056000" cy="1056000"/>
            <a:chOff x="4229236" y="3968984"/>
            <a:chExt cx="792000" cy="792000"/>
          </a:xfrm>
        </p:grpSpPr>
        <p:sp>
          <p:nvSpPr>
            <p:cNvPr id="18" name="MH_Other_2">
              <a:extLst>
                <a:ext uri="{FF2B5EF4-FFF2-40B4-BE49-F238E27FC236}">
                  <a16:creationId xmlns:a16="http://schemas.microsoft.com/office/drawing/2014/main" id="{E9AB930C-5CA6-4095-9C88-19C07ECCA80E}"/>
                </a:ext>
              </a:extLst>
            </p:cNvPr>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9" name="MH_Title_1">
              <a:extLst>
                <a:ext uri="{FF2B5EF4-FFF2-40B4-BE49-F238E27FC236}">
                  <a16:creationId xmlns:a16="http://schemas.microsoft.com/office/drawing/2014/main" id="{C20BBD60-1655-40D1-B88F-BBD35897F68E}"/>
                </a:ext>
              </a:extLst>
            </p:cNvPr>
            <p:cNvSpPr/>
            <p:nvPr>
              <p:custDataLst>
                <p:tags r:id="rId13"/>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A</a:t>
              </a:r>
            </a:p>
          </p:txBody>
        </p:sp>
      </p:grpSp>
      <p:grpSp>
        <p:nvGrpSpPr>
          <p:cNvPr id="20" name="组合 24">
            <a:extLst>
              <a:ext uri="{FF2B5EF4-FFF2-40B4-BE49-F238E27FC236}">
                <a16:creationId xmlns:a16="http://schemas.microsoft.com/office/drawing/2014/main" id="{AE5EC620-FC41-4667-BCA0-BD5A8090BC2E}"/>
              </a:ext>
            </a:extLst>
          </p:cNvPr>
          <p:cNvGrpSpPr/>
          <p:nvPr/>
        </p:nvGrpSpPr>
        <p:grpSpPr>
          <a:xfrm>
            <a:off x="3517264" y="5144994"/>
            <a:ext cx="1056000" cy="1056000"/>
            <a:chOff x="4229236" y="3968984"/>
            <a:chExt cx="792000" cy="792000"/>
          </a:xfrm>
        </p:grpSpPr>
        <p:sp>
          <p:nvSpPr>
            <p:cNvPr id="21" name="MH_Other_2">
              <a:extLst>
                <a:ext uri="{FF2B5EF4-FFF2-40B4-BE49-F238E27FC236}">
                  <a16:creationId xmlns:a16="http://schemas.microsoft.com/office/drawing/2014/main" id="{20D06F4F-FE50-4DFC-B5BB-A502B0FE4F81}"/>
                </a:ext>
              </a:extLst>
            </p:cNvPr>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22" name="MH_Title_1">
              <a:extLst>
                <a:ext uri="{FF2B5EF4-FFF2-40B4-BE49-F238E27FC236}">
                  <a16:creationId xmlns:a16="http://schemas.microsoft.com/office/drawing/2014/main" id="{EC411F17-6D48-45BD-B119-711EC96A167E}"/>
                </a:ext>
              </a:extLst>
            </p:cNvPr>
            <p:cNvSpPr/>
            <p:nvPr>
              <p:custDataLst>
                <p:tags r:id="rId11"/>
              </p:custDataLst>
            </p:nvPr>
          </p:nvSpPr>
          <p:spPr>
            <a:xfrm>
              <a:off x="4355238"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C</a:t>
              </a:r>
            </a:p>
          </p:txBody>
        </p:sp>
      </p:grpSp>
      <p:cxnSp>
        <p:nvCxnSpPr>
          <p:cNvPr id="23" name="MH_Other_9">
            <a:extLst>
              <a:ext uri="{FF2B5EF4-FFF2-40B4-BE49-F238E27FC236}">
                <a16:creationId xmlns:a16="http://schemas.microsoft.com/office/drawing/2014/main" id="{26693795-E05E-4745-8A25-0BB3D145C10C}"/>
              </a:ext>
            </a:extLst>
          </p:cNvPr>
          <p:cNvCxnSpPr/>
          <p:nvPr>
            <p:custDataLst>
              <p:tags r:id="rId5"/>
            </p:custDataLst>
          </p:nvPr>
        </p:nvCxnSpPr>
        <p:spPr>
          <a:xfrm>
            <a:off x="2337868" y="6602026"/>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MH_SubTitle_1">
            <a:extLst>
              <a:ext uri="{FF2B5EF4-FFF2-40B4-BE49-F238E27FC236}">
                <a16:creationId xmlns:a16="http://schemas.microsoft.com/office/drawing/2014/main" id="{55550574-F62D-4B83-9CF6-5389F5C85066}"/>
              </a:ext>
            </a:extLst>
          </p:cNvPr>
          <p:cNvSpPr txBox="1">
            <a:spLocks noChangeArrowheads="1"/>
          </p:cNvSpPr>
          <p:nvPr>
            <p:custDataLst>
              <p:tags r:id="rId6"/>
            </p:custDataLst>
          </p:nvPr>
        </p:nvSpPr>
        <p:spPr bwMode="auto">
          <a:xfrm>
            <a:off x="716758" y="2801174"/>
            <a:ext cx="2890761" cy="1370607"/>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Oxygen, carbon, </a:t>
            </a:r>
            <a:r>
              <a:rPr lang="en-US" sz="2800" dirty="0" err="1">
                <a:effectLst/>
                <a:latin typeface="Arial" panose="020B0604020202020204" pitchFamily="34" charset="0"/>
                <a:ea typeface="Times New Roman" panose="02020603050405020304" pitchFamily="18" charset="0"/>
                <a:cs typeface="Arial" panose="020B0604020202020204" pitchFamily="34" charset="0"/>
              </a:rPr>
              <a:t>Aluminium</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 copper, iron</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5" name="MH_SubTitle_1">
            <a:extLst>
              <a:ext uri="{FF2B5EF4-FFF2-40B4-BE49-F238E27FC236}">
                <a16:creationId xmlns:a16="http://schemas.microsoft.com/office/drawing/2014/main" id="{3DBB6E38-7739-47F7-A755-6E1E0FF83DD3}"/>
              </a:ext>
            </a:extLst>
          </p:cNvPr>
          <p:cNvSpPr txBox="1">
            <a:spLocks noChangeArrowheads="1"/>
          </p:cNvSpPr>
          <p:nvPr>
            <p:custDataLst>
              <p:tags r:id="rId7"/>
            </p:custDataLst>
          </p:nvPr>
        </p:nvSpPr>
        <p:spPr bwMode="auto">
          <a:xfrm>
            <a:off x="643500" y="4805424"/>
            <a:ext cx="2318873" cy="1249835"/>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vi-VN"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Oxygen, calcium, neon, iron, Sulfur</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6" name="MH_SubTitle_1">
            <a:extLst>
              <a:ext uri="{FF2B5EF4-FFF2-40B4-BE49-F238E27FC236}">
                <a16:creationId xmlns:a16="http://schemas.microsoft.com/office/drawing/2014/main" id="{512BDE5A-0A43-4FC4-AD30-650D0FF0AFA8}"/>
              </a:ext>
            </a:extLst>
          </p:cNvPr>
          <p:cNvSpPr txBox="1">
            <a:spLocks noChangeArrowheads="1"/>
          </p:cNvSpPr>
          <p:nvPr>
            <p:custDataLst>
              <p:tags r:id="rId8"/>
            </p:custDataLst>
          </p:nvPr>
        </p:nvSpPr>
        <p:spPr bwMode="auto">
          <a:xfrm>
            <a:off x="8103160" y="2311600"/>
            <a:ext cx="2890761" cy="1209683"/>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vi-VN" sz="2800" i="0" dirty="0">
                <a:effectLst/>
                <a:latin typeface="Arial" panose="020B0604020202020204" pitchFamily="34" charset="0"/>
                <a:cs typeface="Arial" panose="020B0604020202020204" pitchFamily="34" charset="0"/>
              </a:rPr>
              <a:t> Oxygen, calcium, nitrogen, iron, </a:t>
            </a:r>
            <a:r>
              <a:rPr lang="en-US" sz="2800" dirty="0">
                <a:effectLst/>
                <a:latin typeface="Arial" panose="020B0604020202020204" pitchFamily="34" charset="0"/>
                <a:ea typeface="Times New Roman" panose="02020603050405020304" pitchFamily="18" charset="0"/>
                <a:cs typeface="Arial" panose="020B0604020202020204" pitchFamily="34" charset="0"/>
              </a:rPr>
              <a:t>Sulfur</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7" name="MH_SubTitle_1">
            <a:extLst>
              <a:ext uri="{FF2B5EF4-FFF2-40B4-BE49-F238E27FC236}">
                <a16:creationId xmlns:a16="http://schemas.microsoft.com/office/drawing/2014/main" id="{82B15B92-A2FE-421A-AD09-6316B2635C4D}"/>
              </a:ext>
            </a:extLst>
          </p:cNvPr>
          <p:cNvSpPr txBox="1">
            <a:spLocks noChangeArrowheads="1"/>
          </p:cNvSpPr>
          <p:nvPr>
            <p:custDataLst>
              <p:tags r:id="rId9"/>
            </p:custDataLst>
          </p:nvPr>
        </p:nvSpPr>
        <p:spPr bwMode="auto">
          <a:xfrm>
            <a:off x="8794511" y="4420422"/>
            <a:ext cx="2717314" cy="1209682"/>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 Oxygen, carbon, nitrogen, zinc, iron</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8" name="矩形 9">
            <a:extLst>
              <a:ext uri="{FF2B5EF4-FFF2-40B4-BE49-F238E27FC236}">
                <a16:creationId xmlns:a16="http://schemas.microsoft.com/office/drawing/2014/main" id="{5BCCE574-C0BD-4988-8A73-E804039C2C66}"/>
              </a:ext>
            </a:extLst>
          </p:cNvPr>
          <p:cNvSpPr/>
          <p:nvPr/>
        </p:nvSpPr>
        <p:spPr>
          <a:xfrm>
            <a:off x="665209" y="482917"/>
            <a:ext cx="10846616" cy="1569660"/>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8: </a:t>
            </a:r>
          </a:p>
          <a:p>
            <a:pPr lvl="0" algn="ctr">
              <a:defRPr/>
            </a:pPr>
            <a:r>
              <a:rPr lang="vi-VN" altLang="zh-CN" sz="3200" b="1" dirty="0">
                <a:solidFill>
                  <a:schemeClr val="tx2"/>
                </a:solidFill>
                <a:latin typeface="Arial" panose="020B0604020202020204" pitchFamily="34" charset="0"/>
                <a:cs typeface="Arial" panose="020B0604020202020204" pitchFamily="34" charset="0"/>
                <a:sym typeface="+mn-lt"/>
              </a:rPr>
              <a:t>Cho dãy các kí hiệu các nguyên tố sau: O, Ca, N, Fe, S. Theo thứ tự tên của các nguyên tố lần lượt là:</a:t>
            </a:r>
            <a:endParaRPr lang="en-US" altLang="zh-CN" sz="2400" b="1" dirty="0">
              <a:solidFill>
                <a:schemeClr val="tx2"/>
              </a:solidFill>
              <a:latin typeface="Arial" panose="020B0604020202020204" pitchFamily="34" charset="0"/>
              <a:cs typeface="Arial" panose="020B0604020202020204" pitchFamily="34" charset="0"/>
              <a:sym typeface="+mn-lt"/>
            </a:endParaRPr>
          </a:p>
        </p:txBody>
      </p:sp>
      <p:pic>
        <p:nvPicPr>
          <p:cNvPr id="29" name="Picture 28">
            <a:extLst>
              <a:ext uri="{FF2B5EF4-FFF2-40B4-BE49-F238E27FC236}">
                <a16:creationId xmlns:a16="http://schemas.microsoft.com/office/drawing/2014/main" id="{5580F32B-0728-4B57-8B70-0CA5675C6ACA}"/>
              </a:ext>
            </a:extLst>
          </p:cNvPr>
          <p:cNvPicPr>
            <a:picLocks noChangeAspect="1"/>
          </p:cNvPicPr>
          <p:nvPr/>
        </p:nvPicPr>
        <p:blipFill rotWithShape="1">
          <a:blip r:embed="rId22"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212537" y="5938238"/>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4875410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3" presetClass="entr" presetSubtype="28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2000"/>
                            </p:stCondLst>
                            <p:childTnLst>
                              <p:par>
                                <p:cTn id="22" presetID="23" presetClass="entr" presetSubtype="28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3*#ppt_w"/>
                                          </p:val>
                                        </p:tav>
                                        <p:tav tm="100000">
                                          <p:val>
                                            <p:strVal val="#ppt_w"/>
                                          </p:val>
                                        </p:tav>
                                      </p:tavLst>
                                    </p:anim>
                                    <p:anim calcmode="lin" valueType="num">
                                      <p:cBhvr>
                                        <p:cTn id="25" dur="500" fill="hold"/>
                                        <p:tgtEl>
                                          <p:spTgt spid="11"/>
                                        </p:tgtEl>
                                        <p:attrNameLst>
                                          <p:attrName>ppt_h</p:attrName>
                                        </p:attrNameLst>
                                      </p:cBhvr>
                                      <p:tavLst>
                                        <p:tav tm="0">
                                          <p:val>
                                            <p:strVal val="4/3*#ppt_h"/>
                                          </p:val>
                                        </p:tav>
                                        <p:tav tm="100000">
                                          <p:val>
                                            <p:strVal val="#ppt_h"/>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000"/>
                            </p:stCondLst>
                            <p:childTnLst>
                              <p:par>
                                <p:cTn id="31" presetID="23" presetClass="entr" presetSubtype="28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strVal val="4/3*#ppt_w"/>
                                          </p:val>
                                        </p:tav>
                                        <p:tav tm="100000">
                                          <p:val>
                                            <p:strVal val="#ppt_w"/>
                                          </p:val>
                                        </p:tav>
                                      </p:tavLst>
                                    </p:anim>
                                    <p:anim calcmode="lin" valueType="num">
                                      <p:cBhvr>
                                        <p:cTn id="34" dur="500" fill="hold"/>
                                        <p:tgtEl>
                                          <p:spTgt spid="17"/>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par>
                          <p:cTn id="39" fill="hold">
                            <p:stCondLst>
                              <p:cond delay="4000"/>
                            </p:stCondLst>
                            <p:childTnLst>
                              <p:par>
                                <p:cTn id="40" presetID="23" presetClass="entr" presetSubtype="28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4/3*#ppt_w"/>
                                          </p:val>
                                        </p:tav>
                                        <p:tav tm="100000">
                                          <p:val>
                                            <p:strVal val="#ppt_w"/>
                                          </p:val>
                                        </p:tav>
                                      </p:tavLst>
                                    </p:anim>
                                    <p:anim calcmode="lin" valueType="num">
                                      <p:cBhvr>
                                        <p:cTn id="43" dur="500" fill="hold"/>
                                        <p:tgtEl>
                                          <p:spTgt spid="14"/>
                                        </p:tgtEl>
                                        <p:attrNameLst>
                                          <p:attrName>ppt_h</p:attrName>
                                        </p:attrNameLst>
                                      </p:cBhvr>
                                      <p:tavLst>
                                        <p:tav tm="0">
                                          <p:val>
                                            <p:strVal val="4/3*#ppt_h"/>
                                          </p:val>
                                        </p:tav>
                                        <p:tav tm="100000">
                                          <p:val>
                                            <p:strVal val="#ppt_h"/>
                                          </p:val>
                                        </p:tav>
                                      </p:tavLst>
                                    </p:anim>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32"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250" fill="hold"/>
                                        <p:tgtEl>
                                          <p:spTgt spid="29"/>
                                        </p:tgtEl>
                                        <p:attrNameLst>
                                          <p:attrName>ppt_w</p:attrName>
                                        </p:attrNameLst>
                                      </p:cBhvr>
                                      <p:tavLst>
                                        <p:tav tm="0">
                                          <p:val>
                                            <p:strVal val="4*#ppt_w"/>
                                          </p:val>
                                        </p:tav>
                                        <p:tav tm="100000">
                                          <p:val>
                                            <p:strVal val="#ppt_w"/>
                                          </p:val>
                                        </p:tav>
                                      </p:tavLst>
                                    </p:anim>
                                    <p:anim calcmode="lin" valueType="num">
                                      <p:cBhvr>
                                        <p:cTn id="61"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0"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12"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8" name="组合 57">
            <a:extLst>
              <a:ext uri="{FF2B5EF4-FFF2-40B4-BE49-F238E27FC236}">
                <a16:creationId xmlns:a16="http://schemas.microsoft.com/office/drawing/2014/main" id="{CDB7E062-F99D-4E9A-B5ED-45836CC56CEB}"/>
              </a:ext>
            </a:extLst>
          </p:cNvPr>
          <p:cNvGrpSpPr/>
          <p:nvPr/>
        </p:nvGrpSpPr>
        <p:grpSpPr>
          <a:xfrm>
            <a:off x="641687" y="2335080"/>
            <a:ext cx="2044088" cy="2044089"/>
            <a:chOff x="539552" y="1275606"/>
            <a:chExt cx="1533066" cy="1533067"/>
          </a:xfrm>
        </p:grpSpPr>
        <p:sp>
          <p:nvSpPr>
            <p:cNvPr id="9" name="椭圆 5">
              <a:extLst>
                <a:ext uri="{FF2B5EF4-FFF2-40B4-BE49-F238E27FC236}">
                  <a16:creationId xmlns:a16="http://schemas.microsoft.com/office/drawing/2014/main" id="{737653B3-F366-4B60-B0FF-CE0FE9DD2FA7}"/>
                </a:ext>
              </a:extLst>
            </p:cNvPr>
            <p:cNvSpPr/>
            <p:nvPr/>
          </p:nvSpPr>
          <p:spPr>
            <a:xfrm>
              <a:off x="599841"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0" name="空心弧 6">
              <a:extLst>
                <a:ext uri="{FF2B5EF4-FFF2-40B4-BE49-F238E27FC236}">
                  <a16:creationId xmlns:a16="http://schemas.microsoft.com/office/drawing/2014/main" id="{74B3A2C1-7BDD-482D-8860-D66B12ED044F}"/>
                </a:ext>
              </a:extLst>
            </p:cNvPr>
            <p:cNvSpPr/>
            <p:nvPr/>
          </p:nvSpPr>
          <p:spPr>
            <a:xfrm>
              <a:off x="539552" y="1275606"/>
              <a:ext cx="1533066" cy="1533067"/>
            </a:xfrm>
            <a:prstGeom prst="blockArc">
              <a:avLst>
                <a:gd name="adj1" fmla="val 16159021"/>
                <a:gd name="adj2" fmla="val 8346940"/>
                <a:gd name="adj3" fmla="val 6804"/>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1" name="组合 62">
            <a:extLst>
              <a:ext uri="{FF2B5EF4-FFF2-40B4-BE49-F238E27FC236}">
                <a16:creationId xmlns:a16="http://schemas.microsoft.com/office/drawing/2014/main" id="{5A22A82F-B19A-4E72-BC25-E847522651BB}"/>
              </a:ext>
            </a:extLst>
          </p:cNvPr>
          <p:cNvGrpSpPr/>
          <p:nvPr/>
        </p:nvGrpSpPr>
        <p:grpSpPr>
          <a:xfrm>
            <a:off x="3552454" y="3528769"/>
            <a:ext cx="2044088" cy="2044089"/>
            <a:chOff x="2714638" y="1275606"/>
            <a:chExt cx="1533066" cy="1533067"/>
          </a:xfrm>
        </p:grpSpPr>
        <p:sp>
          <p:nvSpPr>
            <p:cNvPr id="12" name="椭圆 10">
              <a:extLst>
                <a:ext uri="{FF2B5EF4-FFF2-40B4-BE49-F238E27FC236}">
                  <a16:creationId xmlns:a16="http://schemas.microsoft.com/office/drawing/2014/main" id="{F1D3FC4D-DE09-41AD-BB76-73859B582250}"/>
                </a:ext>
              </a:extLst>
            </p:cNvPr>
            <p:cNvSpPr/>
            <p:nvPr/>
          </p:nvSpPr>
          <p:spPr>
            <a:xfrm>
              <a:off x="2774927"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3" name="空心弧 11">
              <a:extLst>
                <a:ext uri="{FF2B5EF4-FFF2-40B4-BE49-F238E27FC236}">
                  <a16:creationId xmlns:a16="http://schemas.microsoft.com/office/drawing/2014/main" id="{CB2F7DA7-997D-4776-85BD-4B0DC135A6F1}"/>
                </a:ext>
              </a:extLst>
            </p:cNvPr>
            <p:cNvSpPr/>
            <p:nvPr/>
          </p:nvSpPr>
          <p:spPr>
            <a:xfrm>
              <a:off x="2714638" y="1275606"/>
              <a:ext cx="1533066" cy="1533067"/>
            </a:xfrm>
            <a:prstGeom prst="blockArc">
              <a:avLst>
                <a:gd name="adj1" fmla="val 16159021"/>
                <a:gd name="adj2" fmla="val 3379142"/>
                <a:gd name="adj3" fmla="val 6572"/>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4" name="组合 63">
            <a:extLst>
              <a:ext uri="{FF2B5EF4-FFF2-40B4-BE49-F238E27FC236}">
                <a16:creationId xmlns:a16="http://schemas.microsoft.com/office/drawing/2014/main" id="{CCE481DA-1416-431F-8A33-5B596C7232B2}"/>
              </a:ext>
            </a:extLst>
          </p:cNvPr>
          <p:cNvGrpSpPr/>
          <p:nvPr/>
        </p:nvGrpSpPr>
        <p:grpSpPr>
          <a:xfrm>
            <a:off x="6441916" y="2335080"/>
            <a:ext cx="2044088" cy="2044089"/>
            <a:chOff x="4889724" y="1275606"/>
            <a:chExt cx="1533066" cy="1533067"/>
          </a:xfrm>
        </p:grpSpPr>
        <p:sp>
          <p:nvSpPr>
            <p:cNvPr id="15" name="椭圆 15">
              <a:extLst>
                <a:ext uri="{FF2B5EF4-FFF2-40B4-BE49-F238E27FC236}">
                  <a16:creationId xmlns:a16="http://schemas.microsoft.com/office/drawing/2014/main" id="{CAC85266-7E31-450E-AE40-B77651DC0AA3}"/>
                </a:ext>
              </a:extLst>
            </p:cNvPr>
            <p:cNvSpPr/>
            <p:nvPr/>
          </p:nvSpPr>
          <p:spPr>
            <a:xfrm>
              <a:off x="4950013"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空心弧 16">
              <a:extLst>
                <a:ext uri="{FF2B5EF4-FFF2-40B4-BE49-F238E27FC236}">
                  <a16:creationId xmlns:a16="http://schemas.microsoft.com/office/drawing/2014/main" id="{FA579281-8EE7-4437-8657-71A846F99220}"/>
                </a:ext>
              </a:extLst>
            </p:cNvPr>
            <p:cNvSpPr/>
            <p:nvPr/>
          </p:nvSpPr>
          <p:spPr>
            <a:xfrm>
              <a:off x="4889724" y="1275606"/>
              <a:ext cx="1533066" cy="1533067"/>
            </a:xfrm>
            <a:prstGeom prst="blockArc">
              <a:avLst>
                <a:gd name="adj1" fmla="val 16159021"/>
                <a:gd name="adj2" fmla="val 13327729"/>
                <a:gd name="adj3" fmla="val 6723"/>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7" name="组合 64">
            <a:extLst>
              <a:ext uri="{FF2B5EF4-FFF2-40B4-BE49-F238E27FC236}">
                <a16:creationId xmlns:a16="http://schemas.microsoft.com/office/drawing/2014/main" id="{38CBE709-7486-4A18-B9C0-74DCFA940D0A}"/>
              </a:ext>
            </a:extLst>
          </p:cNvPr>
          <p:cNvGrpSpPr/>
          <p:nvPr/>
        </p:nvGrpSpPr>
        <p:grpSpPr>
          <a:xfrm>
            <a:off x="9281647" y="3475053"/>
            <a:ext cx="2044088" cy="2044089"/>
            <a:chOff x="7064810" y="1275606"/>
            <a:chExt cx="1533066" cy="1533067"/>
          </a:xfrm>
        </p:grpSpPr>
        <p:sp>
          <p:nvSpPr>
            <p:cNvPr id="18" name="椭圆 20">
              <a:extLst>
                <a:ext uri="{FF2B5EF4-FFF2-40B4-BE49-F238E27FC236}">
                  <a16:creationId xmlns:a16="http://schemas.microsoft.com/office/drawing/2014/main" id="{87CD4E14-A842-44E4-ACA9-360FFD7E6272}"/>
                </a:ext>
              </a:extLst>
            </p:cNvPr>
            <p:cNvSpPr/>
            <p:nvPr/>
          </p:nvSpPr>
          <p:spPr>
            <a:xfrm>
              <a:off x="7125099"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空心弧 21">
              <a:extLst>
                <a:ext uri="{FF2B5EF4-FFF2-40B4-BE49-F238E27FC236}">
                  <a16:creationId xmlns:a16="http://schemas.microsoft.com/office/drawing/2014/main" id="{AD7C667E-F37F-41E4-A4C0-A691393E861E}"/>
                </a:ext>
              </a:extLst>
            </p:cNvPr>
            <p:cNvSpPr/>
            <p:nvPr/>
          </p:nvSpPr>
          <p:spPr>
            <a:xfrm>
              <a:off x="7064810" y="1275606"/>
              <a:ext cx="1533066" cy="1533067"/>
            </a:xfrm>
            <a:prstGeom prst="blockArc">
              <a:avLst>
                <a:gd name="adj1" fmla="val 16159021"/>
                <a:gd name="adj2" fmla="val 911348"/>
                <a:gd name="adj3" fmla="val 6416"/>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20" name="组合 48">
            <a:extLst>
              <a:ext uri="{FF2B5EF4-FFF2-40B4-BE49-F238E27FC236}">
                <a16:creationId xmlns:a16="http://schemas.microsoft.com/office/drawing/2014/main" id="{D5BCAB50-D549-4009-8D92-F8E34C504E09}"/>
              </a:ext>
            </a:extLst>
          </p:cNvPr>
          <p:cNvGrpSpPr/>
          <p:nvPr/>
        </p:nvGrpSpPr>
        <p:grpSpPr>
          <a:xfrm>
            <a:off x="1033668" y="2727211"/>
            <a:ext cx="1260164" cy="1259708"/>
            <a:chOff x="4229236" y="3968984"/>
            <a:chExt cx="792000" cy="792000"/>
          </a:xfrm>
        </p:grpSpPr>
        <p:sp>
          <p:nvSpPr>
            <p:cNvPr id="21" name="MH_Other_2">
              <a:extLst>
                <a:ext uri="{FF2B5EF4-FFF2-40B4-BE49-F238E27FC236}">
                  <a16:creationId xmlns:a16="http://schemas.microsoft.com/office/drawing/2014/main" id="{DD4E426C-3283-404F-A2F5-BEC8A0E6BCD7}"/>
                </a:ext>
              </a:extLst>
            </p:cNvPr>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2" name="MH_Title_1">
              <a:extLst>
                <a:ext uri="{FF2B5EF4-FFF2-40B4-BE49-F238E27FC236}">
                  <a16:creationId xmlns:a16="http://schemas.microsoft.com/office/drawing/2014/main" id="{10F2755A-78E9-4B31-99BD-816B04DF3395}"/>
                </a:ext>
              </a:extLst>
            </p:cNvPr>
            <p:cNvSpPr/>
            <p:nvPr>
              <p:custDataLst>
                <p:tags r:id="rId8"/>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A</a:t>
              </a:r>
              <a:endParaRPr lang="en-US" altLang="zh-CN" sz="2000" dirty="0">
                <a:cs typeface="+mn-ea"/>
                <a:sym typeface="+mn-lt"/>
              </a:endParaRPr>
            </a:p>
          </p:txBody>
        </p:sp>
      </p:grpSp>
      <p:grpSp>
        <p:nvGrpSpPr>
          <p:cNvPr id="23" name="组合 55">
            <a:extLst>
              <a:ext uri="{FF2B5EF4-FFF2-40B4-BE49-F238E27FC236}">
                <a16:creationId xmlns:a16="http://schemas.microsoft.com/office/drawing/2014/main" id="{EFFC68D0-5FC1-4800-B6B7-034B48231B6D}"/>
              </a:ext>
            </a:extLst>
          </p:cNvPr>
          <p:cNvGrpSpPr/>
          <p:nvPr/>
        </p:nvGrpSpPr>
        <p:grpSpPr>
          <a:xfrm>
            <a:off x="3944433" y="3920900"/>
            <a:ext cx="1260164" cy="1259708"/>
            <a:chOff x="4229236" y="3968984"/>
            <a:chExt cx="792000" cy="792000"/>
          </a:xfrm>
        </p:grpSpPr>
        <p:sp>
          <p:nvSpPr>
            <p:cNvPr id="24" name="MH_Other_2">
              <a:extLst>
                <a:ext uri="{FF2B5EF4-FFF2-40B4-BE49-F238E27FC236}">
                  <a16:creationId xmlns:a16="http://schemas.microsoft.com/office/drawing/2014/main" id="{E1A8E0AB-CEB1-436E-B798-FA85555423A1}"/>
                </a:ext>
              </a:extLst>
            </p:cNvPr>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5" name="MH_Title_1">
              <a:extLst>
                <a:ext uri="{FF2B5EF4-FFF2-40B4-BE49-F238E27FC236}">
                  <a16:creationId xmlns:a16="http://schemas.microsoft.com/office/drawing/2014/main" id="{0B701B1E-9752-4CD9-99DB-0EABA4E25A13}"/>
                </a:ext>
              </a:extLst>
            </p:cNvPr>
            <p:cNvSpPr/>
            <p:nvPr>
              <p:custDataLst>
                <p:tags r:id="rId6"/>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B</a:t>
              </a:r>
              <a:endParaRPr lang="en-US" altLang="zh-CN" sz="2000" dirty="0">
                <a:cs typeface="+mn-ea"/>
                <a:sym typeface="+mn-lt"/>
              </a:endParaRPr>
            </a:p>
          </p:txBody>
        </p:sp>
      </p:grpSp>
      <p:grpSp>
        <p:nvGrpSpPr>
          <p:cNvPr id="26" name="组合 66">
            <a:extLst>
              <a:ext uri="{FF2B5EF4-FFF2-40B4-BE49-F238E27FC236}">
                <a16:creationId xmlns:a16="http://schemas.microsoft.com/office/drawing/2014/main" id="{6B14EF6C-EDED-4BF7-8545-2FA0EC526F0B}"/>
              </a:ext>
            </a:extLst>
          </p:cNvPr>
          <p:cNvGrpSpPr/>
          <p:nvPr/>
        </p:nvGrpSpPr>
        <p:grpSpPr>
          <a:xfrm>
            <a:off x="6833888" y="2727211"/>
            <a:ext cx="1260164" cy="1259708"/>
            <a:chOff x="4229236" y="3968984"/>
            <a:chExt cx="792000" cy="792000"/>
          </a:xfrm>
        </p:grpSpPr>
        <p:sp>
          <p:nvSpPr>
            <p:cNvPr id="27" name="MH_Other_2">
              <a:extLst>
                <a:ext uri="{FF2B5EF4-FFF2-40B4-BE49-F238E27FC236}">
                  <a16:creationId xmlns:a16="http://schemas.microsoft.com/office/drawing/2014/main" id="{5E1B70F5-D145-4209-838D-D9A286B2D6C0}"/>
                </a:ext>
              </a:extLst>
            </p:cNvPr>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8" name="MH_Title_1">
              <a:extLst>
                <a:ext uri="{FF2B5EF4-FFF2-40B4-BE49-F238E27FC236}">
                  <a16:creationId xmlns:a16="http://schemas.microsoft.com/office/drawing/2014/main" id="{A11CE157-B21B-4429-9AC5-126C2FF6DEFB}"/>
                </a:ext>
              </a:extLst>
            </p:cNvPr>
            <p:cNvSpPr/>
            <p:nvPr>
              <p:custDataLst>
                <p:tags r:id="rId4"/>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C</a:t>
              </a:r>
              <a:endParaRPr lang="en-US" altLang="zh-CN" sz="2000" dirty="0">
                <a:cs typeface="+mn-ea"/>
                <a:sym typeface="+mn-lt"/>
              </a:endParaRPr>
            </a:p>
          </p:txBody>
        </p:sp>
      </p:grpSp>
      <p:grpSp>
        <p:nvGrpSpPr>
          <p:cNvPr id="29" name="组合 69">
            <a:extLst>
              <a:ext uri="{FF2B5EF4-FFF2-40B4-BE49-F238E27FC236}">
                <a16:creationId xmlns:a16="http://schemas.microsoft.com/office/drawing/2014/main" id="{3ECC4B0E-2B8C-44BA-BC20-47C4CEAE7741}"/>
              </a:ext>
            </a:extLst>
          </p:cNvPr>
          <p:cNvGrpSpPr/>
          <p:nvPr/>
        </p:nvGrpSpPr>
        <p:grpSpPr>
          <a:xfrm>
            <a:off x="9673624" y="3867184"/>
            <a:ext cx="1260164" cy="1259708"/>
            <a:chOff x="4229236" y="3968984"/>
            <a:chExt cx="792000" cy="792000"/>
          </a:xfrm>
        </p:grpSpPr>
        <p:sp>
          <p:nvSpPr>
            <p:cNvPr id="30" name="MH_Other_2">
              <a:extLst>
                <a:ext uri="{FF2B5EF4-FFF2-40B4-BE49-F238E27FC236}">
                  <a16:creationId xmlns:a16="http://schemas.microsoft.com/office/drawing/2014/main" id="{44979F90-F11D-4586-A13F-A1CDE5BDC0CB}"/>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32" name="MH_Title_1">
              <a:extLst>
                <a:ext uri="{FF2B5EF4-FFF2-40B4-BE49-F238E27FC236}">
                  <a16:creationId xmlns:a16="http://schemas.microsoft.com/office/drawing/2014/main" id="{38A18E3C-B171-431E-AA47-1E7B5E76D8F9}"/>
                </a:ext>
              </a:extLst>
            </p:cNvPr>
            <p:cNvSpPr/>
            <p:nvPr>
              <p:custDataLst>
                <p:tags r:id="rId2"/>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D</a:t>
              </a:r>
              <a:endParaRPr lang="en-US" altLang="zh-CN" sz="2000" dirty="0">
                <a:cs typeface="+mn-ea"/>
                <a:sym typeface="+mn-lt"/>
              </a:endParaRPr>
            </a:p>
          </p:txBody>
        </p:sp>
      </p:grpSp>
      <p:sp>
        <p:nvSpPr>
          <p:cNvPr id="33" name="矩形 9">
            <a:extLst>
              <a:ext uri="{FF2B5EF4-FFF2-40B4-BE49-F238E27FC236}">
                <a16:creationId xmlns:a16="http://schemas.microsoft.com/office/drawing/2014/main" id="{C862B17A-A38A-4FC4-92B1-075503AE6387}"/>
              </a:ext>
            </a:extLst>
          </p:cNvPr>
          <p:cNvSpPr/>
          <p:nvPr/>
        </p:nvSpPr>
        <p:spPr>
          <a:xfrm>
            <a:off x="1234149" y="747145"/>
            <a:ext cx="10269064"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9: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Có bao nhiêu nguyên tố hóa học:</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sp>
        <p:nvSpPr>
          <p:cNvPr id="34" name="矩形 13">
            <a:extLst>
              <a:ext uri="{FF2B5EF4-FFF2-40B4-BE49-F238E27FC236}">
                <a16:creationId xmlns:a16="http://schemas.microsoft.com/office/drawing/2014/main" id="{7F4555B1-FCDF-419F-9076-D9BE95592FBC}"/>
              </a:ext>
            </a:extLst>
          </p:cNvPr>
          <p:cNvSpPr/>
          <p:nvPr/>
        </p:nvSpPr>
        <p:spPr>
          <a:xfrm>
            <a:off x="444197" y="4809436"/>
            <a:ext cx="2439066" cy="523220"/>
          </a:xfrm>
          <a:prstGeom prst="rect">
            <a:avLst/>
          </a:prstGeom>
          <a:solidFill>
            <a:srgbClr val="FFFFC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i="0" dirty="0">
                <a:effectLst/>
                <a:latin typeface="Arial" panose="020B0604020202020204" pitchFamily="34" charset="0"/>
                <a:cs typeface="Arial" panose="020B0604020202020204" pitchFamily="34" charset="0"/>
              </a:rPr>
              <a:t>118 nguyên tố</a:t>
            </a:r>
            <a:endParaRPr kumimoji="0" lang="zh-CN"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35" name="矩形 15">
            <a:extLst>
              <a:ext uri="{FF2B5EF4-FFF2-40B4-BE49-F238E27FC236}">
                <a16:creationId xmlns:a16="http://schemas.microsoft.com/office/drawing/2014/main" id="{F21CDEED-3194-41DD-B9CE-EC2698620CC4}"/>
              </a:ext>
            </a:extLst>
          </p:cNvPr>
          <p:cNvSpPr/>
          <p:nvPr/>
        </p:nvSpPr>
        <p:spPr>
          <a:xfrm>
            <a:off x="6543002" y="4784975"/>
            <a:ext cx="22653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98</a:t>
            </a:r>
            <a:r>
              <a:rPr lang="vi-VN" sz="2800" i="0" dirty="0">
                <a:effectLst/>
                <a:latin typeface="Arial" panose="020B0604020202020204" pitchFamily="34" charset="0"/>
                <a:cs typeface="Arial" panose="020B0604020202020204" pitchFamily="34" charset="0"/>
              </a:rPr>
              <a:t> nguyên tố</a:t>
            </a:r>
            <a:endParaRPr lang="zh-CN" altLang="en-US" sz="2800" dirty="0">
              <a:latin typeface="Arial" panose="020B0604020202020204" pitchFamily="34" charset="0"/>
              <a:cs typeface="Arial" panose="020B0604020202020204" pitchFamily="34" charset="0"/>
              <a:sym typeface="+mn-lt"/>
            </a:endParaRPr>
          </a:p>
        </p:txBody>
      </p:sp>
      <p:sp>
        <p:nvSpPr>
          <p:cNvPr id="36" name="矩形 17">
            <a:extLst>
              <a:ext uri="{FF2B5EF4-FFF2-40B4-BE49-F238E27FC236}">
                <a16:creationId xmlns:a16="http://schemas.microsoft.com/office/drawing/2014/main" id="{A3018A8A-5254-4DE8-BEB0-2F8824B63F5B}"/>
              </a:ext>
            </a:extLst>
          </p:cNvPr>
          <p:cNvSpPr/>
          <p:nvPr/>
        </p:nvSpPr>
        <p:spPr>
          <a:xfrm>
            <a:off x="3042652" y="5695801"/>
            <a:ext cx="33992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Đúng </a:t>
            </a:r>
            <a:r>
              <a:rPr lang="vi-VN" sz="2800" i="0" dirty="0">
                <a:effectLst/>
                <a:latin typeface="Arial" panose="020B0604020202020204" pitchFamily="34" charset="0"/>
                <a:cs typeface="Arial" panose="020B0604020202020204" pitchFamily="34" charset="0"/>
              </a:rPr>
              <a:t>110 nguyên tố</a:t>
            </a:r>
            <a:endParaRPr lang="zh-CN" altLang="en-US" sz="2800" dirty="0">
              <a:latin typeface="Arial" panose="020B0604020202020204" pitchFamily="34" charset="0"/>
              <a:cs typeface="Arial" panose="020B0604020202020204" pitchFamily="34" charset="0"/>
              <a:sym typeface="+mn-lt"/>
            </a:endParaRPr>
          </a:p>
        </p:txBody>
      </p:sp>
      <p:sp>
        <p:nvSpPr>
          <p:cNvPr id="37" name="矩形 19">
            <a:extLst>
              <a:ext uri="{FF2B5EF4-FFF2-40B4-BE49-F238E27FC236}">
                <a16:creationId xmlns:a16="http://schemas.microsoft.com/office/drawing/2014/main" id="{0C04E948-43DB-4134-A2FE-F9C606299C9D}"/>
              </a:ext>
            </a:extLst>
          </p:cNvPr>
          <p:cNvSpPr/>
          <p:nvPr/>
        </p:nvSpPr>
        <p:spPr>
          <a:xfrm>
            <a:off x="8472776" y="5695801"/>
            <a:ext cx="3265702" cy="523220"/>
          </a:xfrm>
          <a:prstGeom prst="rect">
            <a:avLst/>
          </a:prstGeom>
          <a:solidFill>
            <a:srgbClr val="FFFFCC"/>
          </a:solidFill>
        </p:spPr>
        <p:txBody>
          <a:bodyPr wrap="none">
            <a:spAutoFit/>
          </a:bodyPr>
          <a:lstStyle/>
          <a:p>
            <a:r>
              <a:rPr lang="vi-VN" sz="2800" i="0" dirty="0">
                <a:effectLst/>
                <a:latin typeface="Arial" panose="020B0604020202020204" pitchFamily="34" charset="0"/>
                <a:cs typeface="Arial" panose="020B0604020202020204" pitchFamily="34" charset="0"/>
              </a:rPr>
              <a:t>Trên 110 nguyên tố</a:t>
            </a:r>
            <a:endParaRPr lang="zh-CN" altLang="en-US" sz="2800" dirty="0">
              <a:latin typeface="Arial" panose="020B0604020202020204" pitchFamily="34" charset="0"/>
              <a:cs typeface="Arial" panose="020B0604020202020204" pitchFamily="34" charset="0"/>
              <a:sym typeface="+mn-lt"/>
            </a:endParaRPr>
          </a:p>
        </p:txBody>
      </p:sp>
      <p:pic>
        <p:nvPicPr>
          <p:cNvPr id="38" name="Picture 37">
            <a:extLst>
              <a:ext uri="{FF2B5EF4-FFF2-40B4-BE49-F238E27FC236}">
                <a16:creationId xmlns:a16="http://schemas.microsoft.com/office/drawing/2014/main" id="{B83FB17F-8DF0-42F3-BB1A-3126A0EFC2D0}"/>
              </a:ext>
            </a:extLst>
          </p:cNvPr>
          <p:cNvPicPr>
            <a:picLocks noChangeAspect="1"/>
          </p:cNvPicPr>
          <p:nvPr/>
        </p:nvPicPr>
        <p:blipFill rotWithShape="1">
          <a:blip r:embed="rId1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38289" y="534533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0827376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250" fill="hold"/>
                                        <p:tgtEl>
                                          <p:spTgt spid="38"/>
                                        </p:tgtEl>
                                        <p:attrNameLst>
                                          <p:attrName>ppt_w</p:attrName>
                                        </p:attrNameLst>
                                      </p:cBhvr>
                                      <p:tavLst>
                                        <p:tav tm="0">
                                          <p:val>
                                            <p:strVal val="4*#ppt_w"/>
                                          </p:val>
                                        </p:tav>
                                        <p:tav tm="100000">
                                          <p:val>
                                            <p:strVal val="#ppt_w"/>
                                          </p:val>
                                        </p:tav>
                                      </p:tavLst>
                                    </p:anim>
                                    <p:anim calcmode="lin" valueType="num">
                                      <p:cBhvr>
                                        <p:cTn id="8"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9D59FE27-2E2E-4FBE-A826-13EC7F7DEE2C}"/>
              </a:ext>
            </a:extLst>
          </p:cNvPr>
          <p:cNvGrpSpPr/>
          <p:nvPr/>
        </p:nvGrpSpPr>
        <p:grpSpPr>
          <a:xfrm flipH="1">
            <a:off x="4833397" y="4488514"/>
            <a:ext cx="1613003" cy="1227831"/>
            <a:chOff x="4250639" y="3537480"/>
            <a:chExt cx="1529450" cy="1164230"/>
          </a:xfrm>
        </p:grpSpPr>
        <p:sp>
          <p:nvSpPr>
            <p:cNvPr id="8" name="Freeform 21">
              <a:extLst>
                <a:ext uri="{FF2B5EF4-FFF2-40B4-BE49-F238E27FC236}">
                  <a16:creationId xmlns:a16="http://schemas.microsoft.com/office/drawing/2014/main" id="{B9A94B5F-7013-4DB0-83D6-7CE3256C7929}"/>
                </a:ext>
              </a:extLst>
            </p:cNvPr>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9" name="Oval 8">
              <a:extLst>
                <a:ext uri="{FF2B5EF4-FFF2-40B4-BE49-F238E27FC236}">
                  <a16:creationId xmlns:a16="http://schemas.microsoft.com/office/drawing/2014/main" id="{C757C0D0-262F-41B8-BAB3-8AC761F0A8E4}"/>
                </a:ext>
              </a:extLst>
            </p:cNvPr>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grpSp>
        <p:nvGrpSpPr>
          <p:cNvPr id="10" name="Group 9">
            <a:extLst>
              <a:ext uri="{FF2B5EF4-FFF2-40B4-BE49-F238E27FC236}">
                <a16:creationId xmlns:a16="http://schemas.microsoft.com/office/drawing/2014/main" id="{CEF52F04-1542-43EC-BE96-54F2BCEFFFB2}"/>
              </a:ext>
            </a:extLst>
          </p:cNvPr>
          <p:cNvGrpSpPr/>
          <p:nvPr/>
        </p:nvGrpSpPr>
        <p:grpSpPr>
          <a:xfrm flipH="1">
            <a:off x="6264031" y="4136357"/>
            <a:ext cx="1476228" cy="1403910"/>
            <a:chOff x="3023802" y="3203565"/>
            <a:chExt cx="1399760" cy="1331188"/>
          </a:xfrm>
        </p:grpSpPr>
        <p:sp>
          <p:nvSpPr>
            <p:cNvPr id="11" name="Freeform 20">
              <a:extLst>
                <a:ext uri="{FF2B5EF4-FFF2-40B4-BE49-F238E27FC236}">
                  <a16:creationId xmlns:a16="http://schemas.microsoft.com/office/drawing/2014/main" id="{B2E08FF4-2C28-44B1-B992-93F31AA13722}"/>
                </a:ext>
              </a:extLst>
            </p:cNvPr>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12" name="Oval 11">
              <a:extLst>
                <a:ext uri="{FF2B5EF4-FFF2-40B4-BE49-F238E27FC236}">
                  <a16:creationId xmlns:a16="http://schemas.microsoft.com/office/drawing/2014/main" id="{068AAABE-BD4C-468A-BCE4-3B9E895B0993}"/>
                </a:ext>
              </a:extLst>
            </p:cNvPr>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grpSp>
        <p:nvGrpSpPr>
          <p:cNvPr id="13" name="Group 12">
            <a:extLst>
              <a:ext uri="{FF2B5EF4-FFF2-40B4-BE49-F238E27FC236}">
                <a16:creationId xmlns:a16="http://schemas.microsoft.com/office/drawing/2014/main" id="{BD77BB74-A67C-4A6C-A024-6E761A391801}"/>
              </a:ext>
            </a:extLst>
          </p:cNvPr>
          <p:cNvGrpSpPr/>
          <p:nvPr/>
        </p:nvGrpSpPr>
        <p:grpSpPr>
          <a:xfrm flipH="1">
            <a:off x="4446653" y="3094036"/>
            <a:ext cx="1183812" cy="1649162"/>
            <a:chOff x="5024310" y="2215236"/>
            <a:chExt cx="1122491" cy="1563736"/>
          </a:xfrm>
        </p:grpSpPr>
        <p:sp>
          <p:nvSpPr>
            <p:cNvPr id="14" name="Freeform 22">
              <a:extLst>
                <a:ext uri="{FF2B5EF4-FFF2-40B4-BE49-F238E27FC236}">
                  <a16:creationId xmlns:a16="http://schemas.microsoft.com/office/drawing/2014/main" id="{A063C191-C708-4DFF-B868-DBEE1D4CAC60}"/>
                </a:ext>
              </a:extLst>
            </p:cNvPr>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0C8397"/>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15" name="Oval 14">
              <a:extLst>
                <a:ext uri="{FF2B5EF4-FFF2-40B4-BE49-F238E27FC236}">
                  <a16:creationId xmlns:a16="http://schemas.microsoft.com/office/drawing/2014/main" id="{3DDCAFB8-34D1-4282-8F0C-C637A13529CE}"/>
                </a:ext>
              </a:extLst>
            </p:cNvPr>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grpSp>
        <p:nvGrpSpPr>
          <p:cNvPr id="16" name="Group 15">
            <a:extLst>
              <a:ext uri="{FF2B5EF4-FFF2-40B4-BE49-F238E27FC236}">
                <a16:creationId xmlns:a16="http://schemas.microsoft.com/office/drawing/2014/main" id="{7DFACD04-14DD-49C5-91DF-04C20369749D}"/>
              </a:ext>
            </a:extLst>
          </p:cNvPr>
          <p:cNvGrpSpPr/>
          <p:nvPr/>
        </p:nvGrpSpPr>
        <p:grpSpPr>
          <a:xfrm>
            <a:off x="5012618" y="2331555"/>
            <a:ext cx="1608287" cy="1135076"/>
            <a:chOff x="5068168" y="1824270"/>
            <a:chExt cx="1524978" cy="1076279"/>
          </a:xfrm>
        </p:grpSpPr>
        <p:grpSp>
          <p:nvGrpSpPr>
            <p:cNvPr id="17" name="Group 16">
              <a:extLst>
                <a:ext uri="{FF2B5EF4-FFF2-40B4-BE49-F238E27FC236}">
                  <a16:creationId xmlns:a16="http://schemas.microsoft.com/office/drawing/2014/main" id="{03523D15-1EC5-489B-8BA4-AC8CE4122737}"/>
                </a:ext>
              </a:extLst>
            </p:cNvPr>
            <p:cNvGrpSpPr/>
            <p:nvPr/>
          </p:nvGrpSpPr>
          <p:grpSpPr>
            <a:xfrm flipH="1">
              <a:off x="5068168" y="1824270"/>
              <a:ext cx="1524978" cy="1076279"/>
              <a:chOff x="4085174" y="1492251"/>
              <a:chExt cx="1524978" cy="1076279"/>
            </a:xfrm>
          </p:grpSpPr>
          <p:sp>
            <p:nvSpPr>
              <p:cNvPr id="19" name="Freeform 23">
                <a:extLst>
                  <a:ext uri="{FF2B5EF4-FFF2-40B4-BE49-F238E27FC236}">
                    <a16:creationId xmlns:a16="http://schemas.microsoft.com/office/drawing/2014/main" id="{C4BB9C3A-B5DA-443C-BC58-03E4E34139A8}"/>
                  </a:ext>
                </a:extLst>
              </p:cNvPr>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0" name="Oval 19">
                <a:extLst>
                  <a:ext uri="{FF2B5EF4-FFF2-40B4-BE49-F238E27FC236}">
                    <a16:creationId xmlns:a16="http://schemas.microsoft.com/office/drawing/2014/main" id="{75438F80-11C3-4DB8-AD56-B7A587908C98}"/>
                  </a:ext>
                </a:extLst>
              </p:cNvPr>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18" name="Shape 819">
              <a:extLst>
                <a:ext uri="{FF2B5EF4-FFF2-40B4-BE49-F238E27FC236}">
                  <a16:creationId xmlns:a16="http://schemas.microsoft.com/office/drawing/2014/main" id="{ADA895D9-AD6F-44DF-B05B-B99F47554E72}"/>
                </a:ext>
              </a:extLst>
            </p:cNvPr>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dirty="0">
                <a:solidFill>
                  <a:schemeClr val="tx1"/>
                </a:solidFill>
                <a:cs typeface="+mn-ea"/>
                <a:sym typeface="+mn-lt"/>
              </a:endParaRPr>
            </a:p>
          </p:txBody>
        </p:sp>
      </p:grpSp>
      <p:grpSp>
        <p:nvGrpSpPr>
          <p:cNvPr id="21" name="Group 20">
            <a:extLst>
              <a:ext uri="{FF2B5EF4-FFF2-40B4-BE49-F238E27FC236}">
                <a16:creationId xmlns:a16="http://schemas.microsoft.com/office/drawing/2014/main" id="{8FA6014D-4014-4AE7-A0ED-9B882F018DAA}"/>
              </a:ext>
            </a:extLst>
          </p:cNvPr>
          <p:cNvGrpSpPr/>
          <p:nvPr/>
        </p:nvGrpSpPr>
        <p:grpSpPr>
          <a:xfrm flipH="1">
            <a:off x="6504568" y="2822058"/>
            <a:ext cx="1241980" cy="1550118"/>
            <a:chOff x="3017839" y="1957347"/>
            <a:chExt cx="1177646" cy="1469822"/>
          </a:xfrm>
        </p:grpSpPr>
        <p:sp>
          <p:nvSpPr>
            <p:cNvPr id="22" name="Freeform 19">
              <a:extLst>
                <a:ext uri="{FF2B5EF4-FFF2-40B4-BE49-F238E27FC236}">
                  <a16:creationId xmlns:a16="http://schemas.microsoft.com/office/drawing/2014/main" id="{6F42B3B5-DFFC-416A-86EF-522ADE6508F3}"/>
                </a:ext>
              </a:extLst>
            </p:cNvPr>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0C8397"/>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3" name="Oval 22">
              <a:extLst>
                <a:ext uri="{FF2B5EF4-FFF2-40B4-BE49-F238E27FC236}">
                  <a16:creationId xmlns:a16="http://schemas.microsoft.com/office/drawing/2014/main" id="{D09DE9D3-E6BC-4073-9E7E-2AF837386ADE}"/>
                </a:ext>
              </a:extLst>
            </p:cNvPr>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24" name="Shape 632">
            <a:extLst>
              <a:ext uri="{FF2B5EF4-FFF2-40B4-BE49-F238E27FC236}">
                <a16:creationId xmlns:a16="http://schemas.microsoft.com/office/drawing/2014/main" id="{4A9C30B2-550D-4F92-8E6C-C123B1274D46}"/>
              </a:ext>
            </a:extLst>
          </p:cNvPr>
          <p:cNvSpPr/>
          <p:nvPr/>
        </p:nvSpPr>
        <p:spPr>
          <a:xfrm>
            <a:off x="4626491" y="3293212"/>
            <a:ext cx="818999" cy="8189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solidFill>
            <a:srgbClr val="FFF87B"/>
          </a:solidFill>
          <a:ln w="38100" cap="flat">
            <a:solidFill>
              <a:srgbClr val="FFFFFF"/>
            </a:solid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r>
              <a:rPr kumimoji="0" lang="en-US" altLang="zh-CN"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A</a:t>
            </a:r>
            <a:endParaRPr kumimoji="0"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endParaRPr>
          </a:p>
        </p:txBody>
      </p:sp>
      <p:sp>
        <p:nvSpPr>
          <p:cNvPr id="25" name="Shape 1631">
            <a:extLst>
              <a:ext uri="{FF2B5EF4-FFF2-40B4-BE49-F238E27FC236}">
                <a16:creationId xmlns:a16="http://schemas.microsoft.com/office/drawing/2014/main" id="{CE458C57-47D2-4B5B-A341-24DF10FE6017}"/>
              </a:ext>
            </a:extLst>
          </p:cNvPr>
          <p:cNvSpPr/>
          <p:nvPr/>
        </p:nvSpPr>
        <p:spPr>
          <a:xfrm>
            <a:off x="6810628" y="3321087"/>
            <a:ext cx="815271" cy="8152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D3E9"/>
          </a:solidFill>
          <a:ln w="38100" cap="flat">
            <a:solidFill>
              <a:srgbClr val="FFFFFF"/>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r>
              <a:rPr kumimoji="0" lang="en-US" altLang="zh-CN"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B</a:t>
            </a:r>
            <a:endParaRPr kumimoji="0"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endParaRPr>
          </a:p>
        </p:txBody>
      </p:sp>
      <p:sp>
        <p:nvSpPr>
          <p:cNvPr id="26" name="Oval 50">
            <a:extLst>
              <a:ext uri="{FF2B5EF4-FFF2-40B4-BE49-F238E27FC236}">
                <a16:creationId xmlns:a16="http://schemas.microsoft.com/office/drawing/2014/main" id="{20663BE4-537B-4740-85BF-5E7DDBE09DE0}"/>
              </a:ext>
            </a:extLst>
          </p:cNvPr>
          <p:cNvSpPr/>
          <p:nvPr/>
        </p:nvSpPr>
        <p:spPr>
          <a:xfrm>
            <a:off x="5029107" y="4611809"/>
            <a:ext cx="811212" cy="811212"/>
          </a:xfrm>
          <a:prstGeom prst="ellipse">
            <a:avLst/>
          </a:prstGeom>
          <a:solidFill>
            <a:srgbClr val="FFF87B"/>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C</a:t>
            </a:r>
          </a:p>
        </p:txBody>
      </p:sp>
      <p:sp>
        <p:nvSpPr>
          <p:cNvPr id="27" name="TextBox 13">
            <a:extLst>
              <a:ext uri="{FF2B5EF4-FFF2-40B4-BE49-F238E27FC236}">
                <a16:creationId xmlns:a16="http://schemas.microsoft.com/office/drawing/2014/main" id="{E6E52D9D-8C39-47AE-BD9A-83C960C895AB}"/>
              </a:ext>
            </a:extLst>
          </p:cNvPr>
          <p:cNvSpPr txBox="1"/>
          <p:nvPr/>
        </p:nvSpPr>
        <p:spPr>
          <a:xfrm>
            <a:off x="2415765" y="3477043"/>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B</a:t>
            </a:r>
          </a:p>
        </p:txBody>
      </p:sp>
      <p:sp>
        <p:nvSpPr>
          <p:cNvPr id="28" name="TextBox 17">
            <a:extLst>
              <a:ext uri="{FF2B5EF4-FFF2-40B4-BE49-F238E27FC236}">
                <a16:creationId xmlns:a16="http://schemas.microsoft.com/office/drawing/2014/main" id="{07281EF0-B469-4CED-B7B4-B256E3D937C2}"/>
              </a:ext>
            </a:extLst>
          </p:cNvPr>
          <p:cNvSpPr txBox="1"/>
          <p:nvPr/>
        </p:nvSpPr>
        <p:spPr>
          <a:xfrm>
            <a:off x="7946953" y="3350895"/>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Ca</a:t>
            </a:r>
          </a:p>
        </p:txBody>
      </p:sp>
      <p:sp>
        <p:nvSpPr>
          <p:cNvPr id="29" name="TextBox 17">
            <a:extLst>
              <a:ext uri="{FF2B5EF4-FFF2-40B4-BE49-F238E27FC236}">
                <a16:creationId xmlns:a16="http://schemas.microsoft.com/office/drawing/2014/main" id="{7100EC15-CEA0-4EBE-8BB8-C177D75789E3}"/>
              </a:ext>
            </a:extLst>
          </p:cNvPr>
          <p:cNvSpPr txBox="1"/>
          <p:nvPr/>
        </p:nvSpPr>
        <p:spPr>
          <a:xfrm>
            <a:off x="2744967" y="5086767"/>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Sn </a:t>
            </a:r>
          </a:p>
        </p:txBody>
      </p:sp>
      <p:sp>
        <p:nvSpPr>
          <p:cNvPr id="30" name="Shape 1631">
            <a:extLst>
              <a:ext uri="{FF2B5EF4-FFF2-40B4-BE49-F238E27FC236}">
                <a16:creationId xmlns:a16="http://schemas.microsoft.com/office/drawing/2014/main" id="{91BFF097-808C-4167-9819-48AAC4D888A6}"/>
              </a:ext>
            </a:extLst>
          </p:cNvPr>
          <p:cNvSpPr/>
          <p:nvPr/>
        </p:nvSpPr>
        <p:spPr>
          <a:xfrm>
            <a:off x="6462238" y="4517719"/>
            <a:ext cx="815271" cy="8152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D3E9"/>
          </a:solidFill>
          <a:ln w="38100" cap="flat">
            <a:solidFill>
              <a:srgbClr val="FFFFFF"/>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r>
              <a:rPr kumimoji="0" lang="en-US" altLang="zh-CN"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D</a:t>
            </a:r>
            <a:endParaRPr kumimoji="0"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endParaRPr>
          </a:p>
        </p:txBody>
      </p:sp>
      <p:sp>
        <p:nvSpPr>
          <p:cNvPr id="32" name="TextBox 17">
            <a:extLst>
              <a:ext uri="{FF2B5EF4-FFF2-40B4-BE49-F238E27FC236}">
                <a16:creationId xmlns:a16="http://schemas.microsoft.com/office/drawing/2014/main" id="{026D01F7-791B-4F5E-8C8B-5E1D18E938F7}"/>
              </a:ext>
            </a:extLst>
          </p:cNvPr>
          <p:cNvSpPr txBox="1"/>
          <p:nvPr/>
        </p:nvSpPr>
        <p:spPr>
          <a:xfrm>
            <a:off x="7828835" y="5025013"/>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Cs </a:t>
            </a:r>
          </a:p>
        </p:txBody>
      </p:sp>
      <p:sp>
        <p:nvSpPr>
          <p:cNvPr id="33" name="矩形 9">
            <a:extLst>
              <a:ext uri="{FF2B5EF4-FFF2-40B4-BE49-F238E27FC236}">
                <a16:creationId xmlns:a16="http://schemas.microsoft.com/office/drawing/2014/main" id="{EFC9E857-2365-4B9E-A087-6B1EFF69DCE8}"/>
              </a:ext>
            </a:extLst>
          </p:cNvPr>
          <p:cNvSpPr/>
          <p:nvPr/>
        </p:nvSpPr>
        <p:spPr>
          <a:xfrm>
            <a:off x="1037693" y="721499"/>
            <a:ext cx="10269064"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10: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Kí hiệu của nguyên tố Caesium là</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pic>
        <p:nvPicPr>
          <p:cNvPr id="34" name="Picture 33">
            <a:extLst>
              <a:ext uri="{FF2B5EF4-FFF2-40B4-BE49-F238E27FC236}">
                <a16:creationId xmlns:a16="http://schemas.microsoft.com/office/drawing/2014/main" id="{E016E594-82BB-4416-B460-6EEF48E98CDB}"/>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264259" y="4904727"/>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3890515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ppt_w</p:attrName>
                                        </p:attrNameLst>
                                      </p:cBhvr>
                                      <p:tavLst>
                                        <p:tav tm="0">
                                          <p:val>
                                            <p:strVal val="4*#ppt_w"/>
                                          </p:val>
                                        </p:tav>
                                        <p:tav tm="100000">
                                          <p:val>
                                            <p:strVal val="#ppt_w"/>
                                          </p:val>
                                        </p:tav>
                                      </p:tavLst>
                                    </p:anim>
                                    <p:anim calcmode="lin" valueType="num">
                                      <p:cBhvr>
                                        <p:cTn id="41"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矩形 30"/>
          <p:cNvSpPr/>
          <p:nvPr/>
        </p:nvSpPr>
        <p:spPr>
          <a:xfrm>
            <a:off x="0" y="0"/>
            <a:ext cx="12192000" cy="6858000"/>
          </a:xfrm>
          <a:prstGeom prst="rect">
            <a:avLst/>
          </a:prstGeom>
          <a:blipFill rotWithShape="1">
            <a:blip r:embed="rId3"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2" name="矩形 31"/>
          <p:cNvSpPr/>
          <p:nvPr/>
        </p:nvSpPr>
        <p:spPr>
          <a:xfrm>
            <a:off x="0" y="0"/>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0" name="圆: 空心 29"/>
          <p:cNvSpPr/>
          <p:nvPr/>
        </p:nvSpPr>
        <p:spPr>
          <a:xfrm>
            <a:off x="-3844127" y="471471"/>
            <a:ext cx="9754775" cy="9754775"/>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 name="椭圆 3"/>
          <p:cNvSpPr/>
          <p:nvPr/>
        </p:nvSpPr>
        <p:spPr>
          <a:xfrm>
            <a:off x="-1816937" y="2682328"/>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1539433" y="729205"/>
            <a:ext cx="636608" cy="636608"/>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椭圆 8"/>
          <p:cNvSpPr/>
          <p:nvPr/>
        </p:nvSpPr>
        <p:spPr>
          <a:xfrm rot="16591078">
            <a:off x="2768278" y="2624454"/>
            <a:ext cx="433191" cy="433191"/>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椭圆 9"/>
          <p:cNvSpPr/>
          <p:nvPr/>
        </p:nvSpPr>
        <p:spPr>
          <a:xfrm rot="16591078">
            <a:off x="4918809" y="3330603"/>
            <a:ext cx="196795" cy="19679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p:nvSpPr>
        <p:spPr>
          <a:xfrm rot="16591078">
            <a:off x="4156393" y="5988777"/>
            <a:ext cx="259196" cy="259196"/>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椭圆 11"/>
          <p:cNvSpPr/>
          <p:nvPr/>
        </p:nvSpPr>
        <p:spPr>
          <a:xfrm>
            <a:off x="5269546" y="5034954"/>
            <a:ext cx="505240" cy="50524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9884780" y="-789927"/>
            <a:ext cx="1976333" cy="197633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椭圆 18"/>
          <p:cNvSpPr/>
          <p:nvPr/>
        </p:nvSpPr>
        <p:spPr>
          <a:xfrm rot="9216396">
            <a:off x="4436808" y="417991"/>
            <a:ext cx="1123173" cy="112317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9" name="椭圆 28"/>
          <p:cNvSpPr/>
          <p:nvPr/>
        </p:nvSpPr>
        <p:spPr>
          <a:xfrm rot="16374775">
            <a:off x="11874832" y="6500321"/>
            <a:ext cx="553953" cy="55395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标题 1">
            <a:extLst>
              <a:ext uri="{FF2B5EF4-FFF2-40B4-BE49-F238E27FC236}">
                <a16:creationId xmlns:a16="http://schemas.microsoft.com/office/drawing/2014/main" id="{D813584D-9301-4940-A40B-6B85308DC46C}"/>
              </a:ext>
            </a:extLst>
          </p:cNvPr>
          <p:cNvSpPr txBox="1">
            <a:spLocks/>
          </p:cNvSpPr>
          <p:nvPr/>
        </p:nvSpPr>
        <p:spPr>
          <a:xfrm>
            <a:off x="6595352" y="4382760"/>
            <a:ext cx="5156462" cy="9048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9600" b="1" spc="60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THANK YOU !!!</a:t>
            </a:r>
            <a:endParaRPr lang="zh-CN" altLang="en-US" sz="9600" b="1" spc="60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pic>
        <p:nvPicPr>
          <p:cNvPr id="43" name="Picture 42">
            <a:extLst>
              <a:ext uri="{FF2B5EF4-FFF2-40B4-BE49-F238E27FC236}">
                <a16:creationId xmlns:a16="http://schemas.microsoft.com/office/drawing/2014/main" id="{CB5A3836-5805-4F68-9A9E-156FCF6B6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341" y="-491862"/>
            <a:ext cx="1550519" cy="1550519"/>
          </a:xfrm>
          <a:prstGeom prst="rect">
            <a:avLst/>
          </a:prstGeom>
        </p:spPr>
      </p:pic>
      <p:pic>
        <p:nvPicPr>
          <p:cNvPr id="44" name="Picture 43">
            <a:extLst>
              <a:ext uri="{FF2B5EF4-FFF2-40B4-BE49-F238E27FC236}">
                <a16:creationId xmlns:a16="http://schemas.microsoft.com/office/drawing/2014/main" id="{CEEFD55D-026E-41DE-80BA-FB814873E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3827041"/>
            <a:ext cx="3371934" cy="3371934"/>
          </a:xfrm>
          <a:prstGeom prst="rect">
            <a:avLst/>
          </a:prstGeom>
        </p:spPr>
      </p:pic>
      <p:pic>
        <p:nvPicPr>
          <p:cNvPr id="45" name="Picture 44">
            <a:extLst>
              <a:ext uri="{FF2B5EF4-FFF2-40B4-BE49-F238E27FC236}">
                <a16:creationId xmlns:a16="http://schemas.microsoft.com/office/drawing/2014/main" id="{36CA2263-2603-412D-A62C-1204631592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5184" y="5275068"/>
            <a:ext cx="1210824" cy="1210824"/>
          </a:xfrm>
          <a:prstGeom prst="rect">
            <a:avLst/>
          </a:prstGeom>
        </p:spPr>
      </p:pic>
      <p:pic>
        <p:nvPicPr>
          <p:cNvPr id="46" name="Picture 45">
            <a:extLst>
              <a:ext uri="{FF2B5EF4-FFF2-40B4-BE49-F238E27FC236}">
                <a16:creationId xmlns:a16="http://schemas.microsoft.com/office/drawing/2014/main" id="{42EE6D2F-CE95-4013-BC2E-22B84DB295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294" y="1113794"/>
            <a:ext cx="1366008" cy="1366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7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1.66667E-6 4.44444E-6 L 1.66667E-6 -0.07223 " pathEditMode="relative" rAng="0" ptsTypes="AA">
                                      <p:cBhvr>
                                        <p:cTn id="11" dur="250" accel="50000" decel="50000" autoRev="1" fill="hold">
                                          <p:stCondLst>
                                            <p:cond delay="0"/>
                                          </p:stCondLst>
                                        </p:cTn>
                                        <p:tgtEl>
                                          <p:spTgt spid="42"/>
                                        </p:tgtEl>
                                        <p:attrNameLst>
                                          <p:attrName>ppt_x</p:attrName>
                                          <p:attrName>ppt_y</p:attrName>
                                        </p:attrNameLst>
                                      </p:cBhvr>
                                      <p:rCtr x="0" y="-3611"/>
                                    </p:animMotion>
                                    <p:animRot by="1500000">
                                      <p:cBhvr>
                                        <p:cTn id="12" dur="125" fill="hold">
                                          <p:stCondLst>
                                            <p:cond delay="0"/>
                                          </p:stCondLst>
                                        </p:cTn>
                                        <p:tgtEl>
                                          <p:spTgt spid="42"/>
                                        </p:tgtEl>
                                        <p:attrNameLst>
                                          <p:attrName>r</p:attrName>
                                        </p:attrNameLst>
                                      </p:cBhvr>
                                    </p:animRot>
                                    <p:animRot by="-1500000">
                                      <p:cBhvr>
                                        <p:cTn id="13" dur="125" fill="hold">
                                          <p:stCondLst>
                                            <p:cond delay="125"/>
                                          </p:stCondLst>
                                        </p:cTn>
                                        <p:tgtEl>
                                          <p:spTgt spid="42"/>
                                        </p:tgtEl>
                                        <p:attrNameLst>
                                          <p:attrName>r</p:attrName>
                                        </p:attrNameLst>
                                      </p:cBhvr>
                                    </p:animRot>
                                    <p:animRot by="-1500000">
                                      <p:cBhvr>
                                        <p:cTn id="14" dur="125" fill="hold">
                                          <p:stCondLst>
                                            <p:cond delay="250"/>
                                          </p:stCondLst>
                                        </p:cTn>
                                        <p:tgtEl>
                                          <p:spTgt spid="42"/>
                                        </p:tgtEl>
                                        <p:attrNameLst>
                                          <p:attrName>r</p:attrName>
                                        </p:attrNameLst>
                                      </p:cBhvr>
                                    </p:animRot>
                                    <p:animRot by="1500000">
                                      <p:cBhvr>
                                        <p:cTn id="15"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6" name="椭圆 5"/>
          <p:cNvSpPr/>
          <p:nvPr/>
        </p:nvSpPr>
        <p:spPr>
          <a:xfrm>
            <a:off x="3660494" y="993494"/>
            <a:ext cx="4871013" cy="4871013"/>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文本">
            <a:extLst>
              <a:ext uri="{FF2B5EF4-FFF2-40B4-BE49-F238E27FC236}">
                <a16:creationId xmlns:a16="http://schemas.microsoft.com/office/drawing/2014/main" id="{B4AFC97A-FF8B-4D1D-90A8-3DDB3DE33823}"/>
              </a:ext>
            </a:extLst>
          </p:cNvPr>
          <p:cNvSpPr txBox="1"/>
          <p:nvPr/>
        </p:nvSpPr>
        <p:spPr>
          <a:xfrm>
            <a:off x="3264826" y="3375138"/>
            <a:ext cx="5662347" cy="193899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6000" b="1" noProof="0" dirty="0">
                <a:solidFill>
                  <a:schemeClr val="accent6"/>
                </a:solidFill>
                <a:latin typeface="Arial" panose="020B0604020202020204" pitchFamily="34" charset="0"/>
                <a:cs typeface="Arial" panose="020B0604020202020204" pitchFamily="34" charset="0"/>
                <a:sym typeface="+mn-lt"/>
              </a:rPr>
              <a:t>NGUYÊN TỐ HÓA HỌC</a:t>
            </a:r>
            <a:endParaRPr lang="en-US" altLang="zh-CN" sz="3200" dirty="0">
              <a:solidFill>
                <a:schemeClr val="accent6"/>
              </a:solidFill>
              <a:latin typeface="Arial" panose="020B0604020202020204" pitchFamily="34" charset="0"/>
              <a:cs typeface="Arial" panose="020B0604020202020204" pitchFamily="34" charset="0"/>
              <a:sym typeface="+mn-lt"/>
            </a:endParaRPr>
          </a:p>
        </p:txBody>
      </p:sp>
      <p:sp>
        <p:nvSpPr>
          <p:cNvPr id="9" name="文本">
            <a:extLst>
              <a:ext uri="{FF2B5EF4-FFF2-40B4-BE49-F238E27FC236}">
                <a16:creationId xmlns:a16="http://schemas.microsoft.com/office/drawing/2014/main" id="{DE04DD87-2850-4104-93E9-CD68884EE17B}"/>
              </a:ext>
            </a:extLst>
          </p:cNvPr>
          <p:cNvSpPr/>
          <p:nvPr/>
        </p:nvSpPr>
        <p:spPr>
          <a:xfrm>
            <a:off x="5759776" y="806681"/>
            <a:ext cx="1188245" cy="264687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16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a:t>
            </a:r>
            <a:endParaRPr kumimoji="0" lang="en-US" sz="16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0" y="1"/>
            <a:ext cx="2306039" cy="6858000"/>
          </a:xfrm>
          <a:prstGeom prst="rect">
            <a:avLst/>
          </a:pr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4800" b="1" dirty="0">
                <a:latin typeface="Arial" panose="020B0604020202020204" pitchFamily="34" charset="0"/>
                <a:cs typeface="Arial" panose="020B0604020202020204" pitchFamily="34" charset="0"/>
              </a:rPr>
              <a:t>HOẠT ĐỘNG:</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33" name="PA-圆角矩形 32"/>
          <p:cNvSpPr/>
          <p:nvPr>
            <p:custDataLst>
              <p:tags r:id="rId2"/>
            </p:custDataLst>
          </p:nvPr>
        </p:nvSpPr>
        <p:spPr>
          <a:xfrm>
            <a:off x="2430959" y="449706"/>
            <a:ext cx="9701081" cy="929390"/>
          </a:xfrm>
          <a:prstGeom prst="roundRect">
            <a:avLst>
              <a:gd name="adj" fmla="val 74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200" b="1" i="0" dirty="0">
                <a:solidFill>
                  <a:srgbClr val="333333"/>
                </a:solidFill>
                <a:effectLst/>
                <a:latin typeface="Arial" panose="020B0604020202020204" pitchFamily="34" charset="0"/>
                <a:cs typeface="Arial" panose="020B0604020202020204" pitchFamily="34" charset="0"/>
              </a:rPr>
              <a:t>Nhận biết nguyên tố hóa học dựa vào số proton</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012635DE-04CA-45D3-9DD2-985349EFEE11}"/>
              </a:ext>
            </a:extLst>
          </p:cNvPr>
          <p:cNvSpPr txBox="1"/>
          <p:nvPr/>
        </p:nvSpPr>
        <p:spPr>
          <a:xfrm>
            <a:off x="2694483" y="1711908"/>
            <a:ext cx="9282658" cy="1200329"/>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Chuẩn bị: </a:t>
            </a:r>
            <a:r>
              <a:rPr lang="vi-VN" sz="2400" b="0" i="0" dirty="0">
                <a:solidFill>
                  <a:srgbClr val="333333"/>
                </a:solidFill>
                <a:effectLst/>
                <a:latin typeface="Arial" panose="020B0604020202020204" pitchFamily="34" charset="0"/>
                <a:cs typeface="Arial" panose="020B0604020202020204" pitchFamily="34" charset="0"/>
              </a:rPr>
              <a:t>12 tấm thẻ ghi thông tin (p, n) của các nguyên tử sau: A (1, 0); D (1, 1): E (1, 2); G (6, 6); L (6, 8); M (7, 7); Q (8, 8); R (8, 9); T (8, 10); X (20, 20); Y (19, 20); Z (19, 21).</a:t>
            </a:r>
            <a:endParaRPr lang="vi-VN" sz="2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1DF7554-59A4-45DC-955C-A9DC482159E8}"/>
              </a:ext>
            </a:extLst>
          </p:cNvPr>
          <p:cNvSpPr txBox="1"/>
          <p:nvPr/>
        </p:nvSpPr>
        <p:spPr>
          <a:xfrm>
            <a:off x="2694483" y="3245049"/>
            <a:ext cx="9437557" cy="461665"/>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Thực hiện: </a:t>
            </a:r>
            <a:r>
              <a:rPr lang="vi-VN" sz="2400" b="0" i="0" dirty="0">
                <a:solidFill>
                  <a:srgbClr val="333333"/>
                </a:solidFill>
                <a:effectLst/>
                <a:latin typeface="Arial" panose="020B0604020202020204" pitchFamily="34" charset="0"/>
                <a:cs typeface="Arial" panose="020B0604020202020204" pitchFamily="34" charset="0"/>
              </a:rPr>
              <a:t>xếp các thẻ thuộc cùng một nguyên tố vào một ô vuông</a:t>
            </a:r>
            <a:endParaRPr lang="vi-VN"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389EC9C-0CDD-4DF7-93C9-65767AADF521}"/>
              </a:ext>
            </a:extLst>
          </p:cNvPr>
          <p:cNvSpPr txBox="1"/>
          <p:nvPr/>
        </p:nvSpPr>
        <p:spPr>
          <a:xfrm>
            <a:off x="2694483" y="4022507"/>
            <a:ext cx="6288372" cy="461665"/>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Thảo luận nhóm và trả lời câu hỏi:</a:t>
            </a:r>
            <a:endParaRPr lang="vi-VN" sz="2400" b="1" dirty="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773FA4-073C-4AE2-95F1-BD4080DAC019}"/>
              </a:ext>
            </a:extLst>
          </p:cNvPr>
          <p:cNvSpPr txBox="1"/>
          <p:nvPr/>
        </p:nvSpPr>
        <p:spPr>
          <a:xfrm>
            <a:off x="2694482" y="4709623"/>
            <a:ext cx="6288372" cy="461665"/>
          </a:xfrm>
          <a:prstGeom prst="rect">
            <a:avLst/>
          </a:prstGeom>
          <a:noFill/>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1.</a:t>
            </a:r>
            <a:r>
              <a:rPr lang="vi-VN" sz="2400" b="0" i="0" dirty="0">
                <a:solidFill>
                  <a:srgbClr val="333333"/>
                </a:solidFill>
                <a:effectLst/>
                <a:latin typeface="Arial" panose="020B0604020202020204" pitchFamily="34" charset="0"/>
                <a:cs typeface="Arial" panose="020B0604020202020204" pitchFamily="34" charset="0"/>
              </a:rPr>
              <a:t> Em có thể xếp được bao nhiêu ô vuông?</a:t>
            </a:r>
            <a:endParaRPr lang="vi-VN" sz="2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6C9BAD0-9D01-4973-9D94-B39175A5440B}"/>
              </a:ext>
            </a:extLst>
          </p:cNvPr>
          <p:cNvSpPr txBox="1"/>
          <p:nvPr/>
        </p:nvSpPr>
        <p:spPr>
          <a:xfrm>
            <a:off x="2698229" y="5524511"/>
            <a:ext cx="8694295" cy="461665"/>
          </a:xfrm>
          <a:prstGeom prst="rect">
            <a:avLst/>
          </a:prstGeom>
          <a:noFill/>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 Các nguyên tử nào thuộc cùng một nguyên tố hóa học?</a:t>
            </a:r>
            <a:endParaRPr lang="vi-VN"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P spid="20" grpId="0"/>
      <p:bldP spid="22" grpId="0"/>
      <p:bldP spid="24"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矩形 31">
            <a:extLst>
              <a:ext uri="{FF2B5EF4-FFF2-40B4-BE49-F238E27FC236}">
                <a16:creationId xmlns:a16="http://schemas.microsoft.com/office/drawing/2014/main" id="{1EB07BD5-1C9E-4306-8141-B19904B0C321}"/>
              </a:ext>
            </a:extLst>
          </p:cNvPr>
          <p:cNvSpPr/>
          <p:nvPr>
            <p:custDataLst>
              <p:tags r:id="rId1"/>
            </p:custDataLst>
          </p:nvPr>
        </p:nvSpPr>
        <p:spPr>
          <a:xfrm>
            <a:off x="431069" y="1482049"/>
            <a:ext cx="8004483" cy="3893902"/>
          </a:xfrm>
          <a:prstGeom prst="rect">
            <a:avLst/>
          </a:prstGeom>
          <a:solidFill>
            <a:schemeClr val="accent4">
              <a:lumMod val="20000"/>
              <a:lumOff val="80000"/>
            </a:schemeClr>
          </a:solidFill>
          <a:ln w="38100">
            <a:solidFill>
              <a:schemeClr val="tx1"/>
            </a:solid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vi-VN" sz="2800" b="1" dirty="0">
                <a:solidFill>
                  <a:srgbClr val="FF0000"/>
                </a:solidFill>
                <a:latin typeface="Arial" panose="020B0604020202020204" pitchFamily="34" charset="0"/>
                <a:cs typeface="Arial" panose="020B0604020202020204" pitchFamily="34" charset="0"/>
              </a:rPr>
              <a:t>1. </a:t>
            </a:r>
            <a:r>
              <a:rPr lang="vi-VN" sz="2800" dirty="0">
                <a:solidFill>
                  <a:schemeClr val="tx1"/>
                </a:solidFill>
                <a:latin typeface="Arial" panose="020B0604020202020204" pitchFamily="34" charset="0"/>
                <a:cs typeface="Arial" panose="020B0604020202020204" pitchFamily="34" charset="0"/>
              </a:rPr>
              <a:t>Trong tự nhiên, có một số loại nguyên tử mà trong hạt nhân cùng có một proton nhưng có thể có số neutron khác nhau: không có neutron, có một hoặc hai neutron. Hãy giải thích tại sao các loại nguyên tử này đều thuộc về một nguyên tố hóa học là hydorgen.</a:t>
            </a:r>
          </a:p>
          <a:p>
            <a:pPr algn="just"/>
            <a:r>
              <a:rPr lang="vi-VN" sz="2800" b="1" dirty="0">
                <a:solidFill>
                  <a:srgbClr val="FF0000"/>
                </a:solidFill>
                <a:latin typeface="Arial" panose="020B0604020202020204" pitchFamily="34" charset="0"/>
                <a:cs typeface="Arial" panose="020B0604020202020204" pitchFamily="34" charset="0"/>
              </a:rPr>
              <a:t>2. </a:t>
            </a:r>
            <a:r>
              <a:rPr lang="vi-VN" sz="2800" dirty="0">
                <a:solidFill>
                  <a:schemeClr val="tx1"/>
                </a:solidFill>
                <a:latin typeface="Arial" panose="020B0604020202020204" pitchFamily="34" charset="0"/>
                <a:cs typeface="Arial" panose="020B0604020202020204" pitchFamily="34" charset="0"/>
              </a:rPr>
              <a:t>Số hiệu nguyên tử oxygen là 8. Số proton trong hạt nhân nguyên tử của nguyên tố oxygen là bao nhiêu?</a:t>
            </a:r>
          </a:p>
        </p:txBody>
      </p:sp>
      <p:sp>
        <p:nvSpPr>
          <p:cNvPr id="137" name="任意多边形: 形状 136"/>
          <p:cNvSpPr/>
          <p:nvPr/>
        </p:nvSpPr>
        <p:spPr>
          <a:xfrm rot="20636807">
            <a:off x="8279816" y="1717974"/>
            <a:ext cx="3960243" cy="3740469"/>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gradFill>
            <a:gsLst>
              <a:gs pos="0">
                <a:srgbClr val="FEA361"/>
              </a:gs>
              <a:gs pos="98000">
                <a:srgbClr val="D82761"/>
              </a:gs>
            </a:gsLst>
            <a:lin ang="19200000" scaled="0"/>
          </a:gradFill>
          <a:ln w="0" cap="flat" cmpd="sng" algn="ctr">
            <a:noFill/>
            <a:prstDash val="solid"/>
            <a:miter lim="800000"/>
          </a:ln>
          <a:effectLst>
            <a:innerShdw blurRad="127000" dist="50800" dir="27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9" name="任意多边形: 形状 138"/>
          <p:cNvSpPr/>
          <p:nvPr/>
        </p:nvSpPr>
        <p:spPr>
          <a:xfrm rot="20636807">
            <a:off x="8519407" y="2107216"/>
            <a:ext cx="3288200" cy="3105721"/>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solidFill>
            <a:schemeClr val="bg1"/>
          </a:solidFill>
          <a:ln w="0" cap="flat" cmpd="sng" algn="ctr">
            <a:noFill/>
            <a:prstDash val="solid"/>
            <a:miter lim="800000"/>
          </a:ln>
          <a:effectLst>
            <a:outerShdw blurRad="889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0" name="任意多边形: 形状 139"/>
          <p:cNvSpPr/>
          <p:nvPr/>
        </p:nvSpPr>
        <p:spPr>
          <a:xfrm rot="2600656">
            <a:off x="8708089" y="1899808"/>
            <a:ext cx="3462456" cy="2949418"/>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25400" cap="flat" cmpd="sng" algn="ctr">
            <a:solidFill>
              <a:srgbClr val="7030A0"/>
            </a:solidFill>
            <a:prstDash val="solid"/>
            <a:miter lim="800000"/>
          </a:ln>
          <a:effectLst>
            <a:outerShdw blurRad="2413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13">
            <a:extLst>
              <a:ext uri="{FF2B5EF4-FFF2-40B4-BE49-F238E27FC236}">
                <a16:creationId xmlns:a16="http://schemas.microsoft.com/office/drawing/2014/main" id="{032B0DA0-8962-41DF-9012-DC6BB308A6EC}"/>
              </a:ext>
            </a:extLst>
          </p:cNvPr>
          <p:cNvSpPr txBox="1"/>
          <p:nvPr/>
        </p:nvSpPr>
        <p:spPr>
          <a:xfrm>
            <a:off x="3011309" y="393198"/>
            <a:ext cx="308469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dirty="0">
                <a:ln w="0">
                  <a:noFill/>
                </a:ln>
                <a:solidFill>
                  <a:prstClr val="black">
                    <a:lumMod val="65000"/>
                    <a:lumOff val="35000"/>
                  </a:prstClr>
                </a:solidFill>
                <a:latin typeface="Arial" panose="020B0604020202020204" pitchFamily="34" charset="0"/>
                <a:cs typeface="Arial" panose="020B0604020202020204" pitchFamily="34" charset="0"/>
                <a:sym typeface="+mn-lt"/>
              </a:rPr>
              <a:t>LUYỆN TẬP</a:t>
            </a:r>
            <a:endParaRPr kumimoji="0" lang="en-US" altLang="zh-CN" sz="3600" b="1" i="0" u="none" strike="noStrike" kern="0" cap="none" spc="0" normalizeH="0" baseline="0" noProof="0" dirty="0">
              <a:ln w="0">
                <a:noFill/>
              </a:ln>
              <a:solidFill>
                <a:prstClr val="black">
                  <a:lumMod val="65000"/>
                  <a:lumOff val="35000"/>
                </a:prstClr>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863235" y="2717052"/>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9682885" y="-2522073"/>
            <a:ext cx="5044145" cy="5044145"/>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6B29623D-3D37-46E9-ACD1-76D0D74B9CDD}"/>
              </a:ext>
            </a:extLst>
          </p:cNvPr>
          <p:cNvPicPr>
            <a:picLocks noChangeAspect="1"/>
          </p:cNvPicPr>
          <p:nvPr/>
        </p:nvPicPr>
        <p:blipFill rotWithShape="1">
          <a:blip r:embed="rId3">
            <a:extLst>
              <a:ext uri="{28A0092B-C50C-407E-A947-70E740481C1C}">
                <a14:useLocalDpi xmlns:a14="http://schemas.microsoft.com/office/drawing/2010/main" val="0"/>
              </a:ext>
            </a:extLst>
          </a:blip>
          <a:srcRect b="18037"/>
          <a:stretch/>
        </p:blipFill>
        <p:spPr>
          <a:xfrm>
            <a:off x="0" y="0"/>
            <a:ext cx="4445217" cy="2729062"/>
          </a:xfrm>
          <a:prstGeom prst="rect">
            <a:avLst/>
          </a:prstGeom>
        </p:spPr>
      </p:pic>
      <p:sp>
        <p:nvSpPr>
          <p:cNvPr id="19" name="TextBox 18">
            <a:extLst>
              <a:ext uri="{FF2B5EF4-FFF2-40B4-BE49-F238E27FC236}">
                <a16:creationId xmlns:a16="http://schemas.microsoft.com/office/drawing/2014/main" id="{34A9F4FD-F1DD-4A01-8B09-A1DED35EAC80}"/>
              </a:ext>
            </a:extLst>
          </p:cNvPr>
          <p:cNvSpPr txBox="1"/>
          <p:nvPr/>
        </p:nvSpPr>
        <p:spPr>
          <a:xfrm>
            <a:off x="3633538" y="2725606"/>
            <a:ext cx="7772399" cy="1938992"/>
          </a:xfrm>
          <a:prstGeom prst="rect">
            <a:avLst/>
          </a:prstGeom>
          <a:noFill/>
        </p:spPr>
        <p:txBody>
          <a:bodyPr wrap="square">
            <a:spAutoFit/>
          </a:bodyPr>
          <a:lstStyle/>
          <a:p>
            <a:pPr algn="just"/>
            <a:r>
              <a:rPr lang="vi-VN" sz="4000" dirty="0">
                <a:latin typeface="Arial" panose="020B0604020202020204" pitchFamily="34" charset="0"/>
                <a:cs typeface="Arial" panose="020B0604020202020204" pitchFamily="34" charset="0"/>
              </a:rPr>
              <a:t>Những nguyên tử có cùng số proton thuộc cùng một nguyên tố hoá học.</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椭圆 5"/>
          <p:cNvSpPr/>
          <p:nvPr/>
        </p:nvSpPr>
        <p:spPr>
          <a:xfrm>
            <a:off x="3119346" y="872198"/>
            <a:ext cx="6024654" cy="4992310"/>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
            <a:extLst>
              <a:ext uri="{FF2B5EF4-FFF2-40B4-BE49-F238E27FC236}">
                <a16:creationId xmlns:a16="http://schemas.microsoft.com/office/drawing/2014/main" id="{5DA0843D-A40A-4866-AF7B-87E087FE1213}"/>
              </a:ext>
            </a:extLst>
          </p:cNvPr>
          <p:cNvSpPr txBox="1"/>
          <p:nvPr/>
        </p:nvSpPr>
        <p:spPr>
          <a:xfrm>
            <a:off x="3119345" y="2938814"/>
            <a:ext cx="6024653" cy="2308324"/>
          </a:xfrm>
          <a:prstGeom prst="rect">
            <a:avLst/>
          </a:prstGeom>
          <a:noFill/>
        </p:spPr>
        <p:txBody>
          <a:bodyPr wrap="square" rtlCol="0">
            <a:spAutoFit/>
          </a:bodyPr>
          <a:lstStyle/>
          <a:p>
            <a:pPr algn="ctr">
              <a:defRPr/>
            </a:pPr>
            <a:r>
              <a:rPr lang="en-US" altLang="zh-CN" sz="4800" b="1" dirty="0">
                <a:solidFill>
                  <a:schemeClr val="accent6"/>
                </a:solidFill>
                <a:latin typeface="Arial" panose="020B0604020202020204" pitchFamily="34" charset="0"/>
                <a:cs typeface="Arial" panose="020B0604020202020204" pitchFamily="34" charset="0"/>
                <a:sym typeface="+mn-lt"/>
              </a:rPr>
              <a:t>TÊN GỌI VÀ KÍ HIỆU CỦA NGUYÊN TỐ HÓA HỌC</a:t>
            </a:r>
            <a:endParaRPr lang="en-US" altLang="zh-CN" sz="4800" dirty="0">
              <a:solidFill>
                <a:schemeClr val="accent6"/>
              </a:solidFill>
              <a:latin typeface="Arial" panose="020B0604020202020204" pitchFamily="34" charset="0"/>
              <a:cs typeface="Arial" panose="020B0604020202020204" pitchFamily="34" charset="0"/>
              <a:sym typeface="+mn-lt"/>
            </a:endParaRPr>
          </a:p>
        </p:txBody>
      </p:sp>
      <p:sp>
        <p:nvSpPr>
          <p:cNvPr id="9" name="文本">
            <a:extLst>
              <a:ext uri="{FF2B5EF4-FFF2-40B4-BE49-F238E27FC236}">
                <a16:creationId xmlns:a16="http://schemas.microsoft.com/office/drawing/2014/main" id="{35AB7FF5-A0F4-4FCB-A916-EF196D068806}"/>
              </a:ext>
            </a:extLst>
          </p:cNvPr>
          <p:cNvSpPr/>
          <p:nvPr/>
        </p:nvSpPr>
        <p:spPr>
          <a:xfrm>
            <a:off x="5513268" y="872198"/>
            <a:ext cx="2420487" cy="2215991"/>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138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II.</a:t>
            </a:r>
            <a:endParaRPr kumimoji="0" lang="en-US" sz="138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53C98-A753-4319-80AB-C200AE2AF43D}"/>
              </a:ext>
            </a:extLst>
          </p:cNvPr>
          <p:cNvPicPr>
            <a:picLocks noChangeAspect="1"/>
          </p:cNvPicPr>
          <p:nvPr/>
        </p:nvPicPr>
        <p:blipFill rotWithShape="1">
          <a:blip r:embed="rId2">
            <a:extLst>
              <a:ext uri="{28A0092B-C50C-407E-A947-70E740481C1C}">
                <a14:useLocalDpi xmlns:a14="http://schemas.microsoft.com/office/drawing/2010/main" val="0"/>
              </a:ext>
            </a:extLst>
          </a:blip>
          <a:srcRect b="10351"/>
          <a:stretch/>
        </p:blipFill>
        <p:spPr>
          <a:xfrm>
            <a:off x="497305" y="272716"/>
            <a:ext cx="11229474" cy="6160169"/>
          </a:xfrm>
          <a:prstGeom prst="rect">
            <a:avLst/>
          </a:prstGeom>
        </p:spPr>
      </p:pic>
    </p:spTree>
    <p:extLst>
      <p:ext uri="{BB962C8B-B14F-4D97-AF65-F5344CB8AC3E}">
        <p14:creationId xmlns:p14="http://schemas.microsoft.com/office/powerpoint/2010/main" val="22348430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84"/>
</p:tagLst>
</file>

<file path=ppt/tags/tag10.xml><?xml version="1.0" encoding="utf-8"?>
<p:tagLst xmlns:a="http://schemas.openxmlformats.org/drawingml/2006/main" xmlns:r="http://schemas.openxmlformats.org/officeDocument/2006/relationships" xmlns:p="http://schemas.openxmlformats.org/presentationml/2006/main">
  <p:tag name="PA" val="v5.2.2"/>
</p:tagLst>
</file>

<file path=ppt/tags/tag1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7"/>
</p:tagLst>
</file>

<file path=ppt/tags/tag1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8"/>
</p:tagLst>
</file>

<file path=ppt/tags/tag1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9"/>
</p:tagLst>
</file>

<file path=ppt/tags/tag1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0"/>
</p:tagLst>
</file>

<file path=ppt/tags/tag1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1"/>
</p:tagLst>
</file>

<file path=ppt/tags/tag1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2"/>
</p:tagLst>
</file>

<file path=ppt/tags/tag1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3"/>
</p:tagLst>
</file>

<file path=ppt/tags/tag1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4"/>
</p:tagLst>
</file>

<file path=ppt/tags/tag1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5"/>
</p:tagLst>
</file>

<file path=ppt/tags/tag1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6"/>
</p:tagLst>
</file>

<file path=ppt/tags/tag11.xml><?xml version="1.0" encoding="utf-8"?>
<p:tagLst xmlns:a="http://schemas.openxmlformats.org/drawingml/2006/main" xmlns:r="http://schemas.openxmlformats.org/officeDocument/2006/relationships" xmlns:p="http://schemas.openxmlformats.org/presentationml/2006/main">
  <p:tag name="PA" val="v5.2.2"/>
</p:tagLst>
</file>

<file path=ppt/tags/tag1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7"/>
</p:tagLst>
</file>

<file path=ppt/tags/tag1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8"/>
</p:tagLst>
</file>

<file path=ppt/tags/tag1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9"/>
</p:tagLst>
</file>

<file path=ppt/tags/tag1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0"/>
</p:tagLst>
</file>

<file path=ppt/tags/tag1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1"/>
</p:tagLst>
</file>

<file path=ppt/tags/tag1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2"/>
</p:tagLst>
</file>

<file path=ppt/tags/tag1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3"/>
</p:tagLst>
</file>

<file path=ppt/tags/tag1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4"/>
</p:tagLst>
</file>

<file path=ppt/tags/tag1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5"/>
</p:tagLst>
</file>

<file path=ppt/tags/tag1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6"/>
</p:tagLst>
</file>

<file path=ppt/tags/tag12.xml><?xml version="1.0" encoding="utf-8"?>
<p:tagLst xmlns:a="http://schemas.openxmlformats.org/drawingml/2006/main" xmlns:r="http://schemas.openxmlformats.org/officeDocument/2006/relationships" xmlns:p="http://schemas.openxmlformats.org/presentationml/2006/main">
  <p:tag name="PA" val="v5.2.2"/>
</p:tagLst>
</file>

<file path=ppt/tags/tag1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7"/>
</p:tagLst>
</file>

<file path=ppt/tags/tag1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8"/>
</p:tagLst>
</file>

<file path=ppt/tags/tag1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9"/>
</p:tagLst>
</file>

<file path=ppt/tags/tag1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0"/>
</p:tagLst>
</file>

<file path=ppt/tags/tag1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1"/>
</p:tagLst>
</file>

<file path=ppt/tags/tag1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2"/>
</p:tagLst>
</file>

<file path=ppt/tags/tag1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3"/>
</p:tagLst>
</file>

<file path=ppt/tags/tag1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4"/>
</p:tagLst>
</file>

<file path=ppt/tags/tag1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5"/>
</p:tagLst>
</file>

<file path=ppt/tags/tag1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6"/>
</p:tagLst>
</file>

<file path=ppt/tags/tag13.xml><?xml version="1.0" encoding="utf-8"?>
<p:tagLst xmlns:a="http://schemas.openxmlformats.org/drawingml/2006/main" xmlns:r="http://schemas.openxmlformats.org/officeDocument/2006/relationships" xmlns:p="http://schemas.openxmlformats.org/presentationml/2006/main">
  <p:tag name="PA" val="v5.2.2"/>
</p:tagLst>
</file>

<file path=ppt/tags/tag1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7"/>
</p:tagLst>
</file>

<file path=ppt/tags/tag1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8"/>
</p:tagLst>
</file>

<file path=ppt/tags/tag1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9"/>
</p:tagLst>
</file>

<file path=ppt/tags/tag1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0"/>
</p:tagLst>
</file>

<file path=ppt/tags/tag1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1"/>
</p:tagLst>
</file>

<file path=ppt/tags/tag1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2"/>
</p:tagLst>
</file>

<file path=ppt/tags/tag1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3"/>
</p:tagLst>
</file>

<file path=ppt/tags/tag1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4"/>
</p:tagLst>
</file>

<file path=ppt/tags/tag1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5"/>
</p:tagLst>
</file>

<file path=ppt/tags/tag1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6"/>
</p:tagLst>
</file>

<file path=ppt/tags/tag14.xml><?xml version="1.0" encoding="utf-8"?>
<p:tagLst xmlns:a="http://schemas.openxmlformats.org/drawingml/2006/main" xmlns:r="http://schemas.openxmlformats.org/officeDocument/2006/relationships" xmlns:p="http://schemas.openxmlformats.org/presentationml/2006/main">
  <p:tag name="PA" val="v5.2.2"/>
</p:tagLst>
</file>

<file path=ppt/tags/tag1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7"/>
</p:tagLst>
</file>

<file path=ppt/tags/tag1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8"/>
</p:tagLst>
</file>

<file path=ppt/tags/tag1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9"/>
</p:tagLst>
</file>

<file path=ppt/tags/tag1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0"/>
</p:tagLst>
</file>

<file path=ppt/tags/tag1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1"/>
</p:tagLst>
</file>

<file path=ppt/tags/tag1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2"/>
</p:tagLst>
</file>

<file path=ppt/tags/tag1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3"/>
</p:tagLst>
</file>

<file path=ppt/tags/tag1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4"/>
</p:tagLst>
</file>

<file path=ppt/tags/tag1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5"/>
</p:tagLst>
</file>

<file path=ppt/tags/tag1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6"/>
</p:tagLst>
</file>

<file path=ppt/tags/tag15.xml><?xml version="1.0" encoding="utf-8"?>
<p:tagLst xmlns:a="http://schemas.openxmlformats.org/drawingml/2006/main" xmlns:r="http://schemas.openxmlformats.org/officeDocument/2006/relationships" xmlns:p="http://schemas.openxmlformats.org/presentationml/2006/main">
  <p:tag name="PA" val="v5.2.2"/>
</p:tagLst>
</file>

<file path=ppt/tags/tag1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7"/>
</p:tagLst>
</file>

<file path=ppt/tags/tag1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8"/>
</p:tagLst>
</file>

<file path=ppt/tags/tag1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9"/>
</p:tagLst>
</file>

<file path=ppt/tags/tag1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0"/>
</p:tagLst>
</file>

<file path=ppt/tags/tag1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1"/>
</p:tagLst>
</file>

<file path=ppt/tags/tag1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2"/>
</p:tagLst>
</file>

<file path=ppt/tags/tag1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3"/>
</p:tagLst>
</file>

<file path=ppt/tags/tag1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4"/>
</p:tagLst>
</file>

<file path=ppt/tags/tag1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5"/>
</p:tagLst>
</file>

<file path=ppt/tags/tag1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6"/>
</p:tagLst>
</file>

<file path=ppt/tags/tag16.xml><?xml version="1.0" encoding="utf-8"?>
<p:tagLst xmlns:a="http://schemas.openxmlformats.org/drawingml/2006/main" xmlns:r="http://schemas.openxmlformats.org/officeDocument/2006/relationships" xmlns:p="http://schemas.openxmlformats.org/presentationml/2006/main">
  <p:tag name="PA" val="v5.2.2"/>
</p:tagLst>
</file>

<file path=ppt/tags/tag1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7"/>
</p:tagLst>
</file>

<file path=ppt/tags/tag1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8"/>
</p:tagLst>
</file>

<file path=ppt/tags/tag1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9"/>
</p:tagLst>
</file>

<file path=ppt/tags/tag1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0"/>
</p:tagLst>
</file>

<file path=ppt/tags/tag1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1"/>
</p:tagLst>
</file>

<file path=ppt/tags/tag1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2"/>
</p:tagLst>
</file>

<file path=ppt/tags/tag1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3"/>
</p:tagLst>
</file>

<file path=ppt/tags/tag1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4"/>
</p:tagLst>
</file>

<file path=ppt/tags/tag1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5"/>
</p:tagLst>
</file>

<file path=ppt/tags/tag1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6"/>
</p:tagLst>
</file>

<file path=ppt/tags/tag17.xml><?xml version="1.0" encoding="utf-8"?>
<p:tagLst xmlns:a="http://schemas.openxmlformats.org/drawingml/2006/main" xmlns:r="http://schemas.openxmlformats.org/officeDocument/2006/relationships" xmlns:p="http://schemas.openxmlformats.org/presentationml/2006/main">
  <p:tag name="PA" val="v5.2.2"/>
</p:tagLst>
</file>

<file path=ppt/tags/tag1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7"/>
</p:tagLst>
</file>

<file path=ppt/tags/tag1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8"/>
</p:tagLst>
</file>

<file path=ppt/tags/tag1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9"/>
</p:tagLst>
</file>

<file path=ppt/tags/tag1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0"/>
</p:tagLst>
</file>

<file path=ppt/tags/tag1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1"/>
</p:tagLst>
</file>

<file path=ppt/tags/tag1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2"/>
</p:tagLst>
</file>

<file path=ppt/tags/tag1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3"/>
</p:tagLst>
</file>

<file path=ppt/tags/tag1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4"/>
</p:tagLst>
</file>

<file path=ppt/tags/tag1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5"/>
</p:tagLst>
</file>

<file path=ppt/tags/tag1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6"/>
</p:tagLst>
</file>

<file path=ppt/tags/tag18.xml><?xml version="1.0" encoding="utf-8"?>
<p:tagLst xmlns:a="http://schemas.openxmlformats.org/drawingml/2006/main" xmlns:r="http://schemas.openxmlformats.org/officeDocument/2006/relationships" xmlns:p="http://schemas.openxmlformats.org/presentationml/2006/main">
  <p:tag name="PA" val="v5.2.2"/>
</p:tagLst>
</file>

<file path=ppt/tags/tag1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7"/>
</p:tagLst>
</file>

<file path=ppt/tags/tag1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8"/>
</p:tagLst>
</file>

<file path=ppt/tags/tag1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9"/>
</p:tagLst>
</file>

<file path=ppt/tags/tag1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0"/>
</p:tagLst>
</file>

<file path=ppt/tags/tag1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1"/>
</p:tagLst>
</file>

<file path=ppt/tags/tag1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2"/>
</p:tagLst>
</file>

<file path=ppt/tags/tag1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3"/>
</p:tagLst>
</file>

<file path=ppt/tags/tag1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4"/>
</p:tagLst>
</file>

<file path=ppt/tags/tag1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5"/>
</p:tagLst>
</file>

<file path=ppt/tags/tag1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6"/>
</p:tagLst>
</file>

<file path=ppt/tags/tag19.xml><?xml version="1.0" encoding="utf-8"?>
<p:tagLst xmlns:a="http://schemas.openxmlformats.org/drawingml/2006/main" xmlns:r="http://schemas.openxmlformats.org/officeDocument/2006/relationships" xmlns:p="http://schemas.openxmlformats.org/presentationml/2006/main">
  <p:tag name="PA" val="v5.2.2"/>
</p:tagLst>
</file>

<file path=ppt/tags/tag1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7"/>
</p:tagLst>
</file>

<file path=ppt/tags/tag1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8"/>
</p:tagLst>
</file>

<file path=ppt/tags/tag1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9"/>
</p:tagLst>
</file>

<file path=ppt/tags/tag1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0"/>
</p:tagLst>
</file>

<file path=ppt/tags/tag1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1"/>
</p:tagLst>
</file>

<file path=ppt/tags/tag1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2"/>
</p:tagLst>
</file>

<file path=ppt/tags/tag1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3"/>
</p:tagLst>
</file>

<file path=ppt/tags/tag1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4"/>
</p:tagLst>
</file>

<file path=ppt/tags/tag1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5"/>
</p:tagLst>
</file>

<file path=ppt/tags/tag1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6"/>
</p:tagLst>
</file>

<file path=ppt/tags/tag2.xml><?xml version="1.0" encoding="utf-8"?>
<p:tagLst xmlns:a="http://schemas.openxmlformats.org/drawingml/2006/main" xmlns:r="http://schemas.openxmlformats.org/officeDocument/2006/relationships" xmlns:p="http://schemas.openxmlformats.org/presentationml/2006/main">
  <p:tag name="FIXEDSHAPES" val="true"/>
</p:tagLst>
</file>

<file path=ppt/tags/tag20.xml><?xml version="1.0" encoding="utf-8"?>
<p:tagLst xmlns:a="http://schemas.openxmlformats.org/drawingml/2006/main" xmlns:r="http://schemas.openxmlformats.org/officeDocument/2006/relationships" xmlns:p="http://schemas.openxmlformats.org/presentationml/2006/main">
  <p:tag name="PA" val="v5.2.2"/>
</p:tagLst>
</file>

<file path=ppt/tags/tag2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7"/>
</p:tagLst>
</file>

<file path=ppt/tags/tag2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8"/>
</p:tagLst>
</file>

<file path=ppt/tags/tag2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9"/>
</p:tagLst>
</file>

<file path=ppt/tags/tag2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0"/>
</p:tagLst>
</file>

<file path=ppt/tags/tag2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1"/>
</p:tagLst>
</file>

<file path=ppt/tags/tag2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2"/>
</p:tagLst>
</file>

<file path=ppt/tags/tag2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3"/>
</p:tagLst>
</file>

<file path=ppt/tags/tag2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4"/>
</p:tagLst>
</file>

<file path=ppt/tags/tag2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5"/>
</p:tagLst>
</file>

<file path=ppt/tags/tag2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6"/>
</p:tagLst>
</file>

<file path=ppt/tags/tag21.xml><?xml version="1.0" encoding="utf-8"?>
<p:tagLst xmlns:a="http://schemas.openxmlformats.org/drawingml/2006/main" xmlns:r="http://schemas.openxmlformats.org/officeDocument/2006/relationships" xmlns:p="http://schemas.openxmlformats.org/presentationml/2006/main">
  <p:tag name="PA" val="v5.2.2"/>
</p:tagLst>
</file>

<file path=ppt/tags/tag2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7"/>
</p:tagLst>
</file>

<file path=ppt/tags/tag2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8"/>
</p:tagLst>
</file>

<file path=ppt/tags/tag2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9"/>
</p:tagLst>
</file>

<file path=ppt/tags/tag2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0"/>
</p:tagLst>
</file>

<file path=ppt/tags/tag2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1"/>
</p:tagLst>
</file>

<file path=ppt/tags/tag2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2"/>
</p:tagLst>
</file>

<file path=ppt/tags/tag2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3"/>
</p:tagLst>
</file>

<file path=ppt/tags/tag2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4"/>
</p:tagLst>
</file>

<file path=ppt/tags/tag2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5"/>
</p:tagLst>
</file>

<file path=ppt/tags/tag2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6"/>
</p:tagLst>
</file>

<file path=ppt/tags/tag22.xml><?xml version="1.0" encoding="utf-8"?>
<p:tagLst xmlns:a="http://schemas.openxmlformats.org/drawingml/2006/main" xmlns:r="http://schemas.openxmlformats.org/officeDocument/2006/relationships" xmlns:p="http://schemas.openxmlformats.org/presentationml/2006/main">
  <p:tag name="PA" val="v5.2.2"/>
</p:tagLst>
</file>

<file path=ppt/tags/tag2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7"/>
</p:tagLst>
</file>

<file path=ppt/tags/tag2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8"/>
</p:tagLst>
</file>

<file path=ppt/tags/tag2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9"/>
</p:tagLst>
</file>

<file path=ppt/tags/tag2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0"/>
</p:tagLst>
</file>

<file path=ppt/tags/tag2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1"/>
</p:tagLst>
</file>

<file path=ppt/tags/tag2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2"/>
</p:tagLst>
</file>

<file path=ppt/tags/tag2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3"/>
</p:tagLst>
</file>

<file path=ppt/tags/tag2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4"/>
</p:tagLst>
</file>

<file path=ppt/tags/tag2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5"/>
</p:tagLst>
</file>

<file path=ppt/tags/tag2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6"/>
</p:tagLst>
</file>

<file path=ppt/tags/tag23.xml><?xml version="1.0" encoding="utf-8"?>
<p:tagLst xmlns:a="http://schemas.openxmlformats.org/drawingml/2006/main" xmlns:r="http://schemas.openxmlformats.org/officeDocument/2006/relationships" xmlns:p="http://schemas.openxmlformats.org/presentationml/2006/main">
  <p:tag name="PA" val="v5.2.2"/>
</p:tagLst>
</file>

<file path=ppt/tags/tag2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7"/>
</p:tagLst>
</file>

<file path=ppt/tags/tag2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8"/>
</p:tagLst>
</file>

<file path=ppt/tags/tag2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9"/>
</p:tagLst>
</file>

<file path=ppt/tags/tag2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0"/>
</p:tagLst>
</file>

<file path=ppt/tags/tag2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1"/>
</p:tagLst>
</file>

<file path=ppt/tags/tag2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2"/>
</p:tagLst>
</file>

<file path=ppt/tags/tag2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3"/>
</p:tagLst>
</file>

<file path=ppt/tags/tag2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4"/>
</p:tagLst>
</file>

<file path=ppt/tags/tag2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5"/>
</p:tagLst>
</file>

<file path=ppt/tags/tag2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6"/>
</p:tagLst>
</file>

<file path=ppt/tags/tag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
</p:tagLst>
</file>

<file path=ppt/tags/tag2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7"/>
</p:tagLst>
</file>

<file path=ppt/tags/tag2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8"/>
</p:tagLst>
</file>

<file path=ppt/tags/tag2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9"/>
</p:tagLst>
</file>

<file path=ppt/tags/tag2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0"/>
</p:tagLst>
</file>

<file path=ppt/tags/tag2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1"/>
</p:tagLst>
</file>

<file path=ppt/tags/tag2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2"/>
</p:tagLst>
</file>

<file path=ppt/tags/tag2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3"/>
</p:tagLst>
</file>

<file path=ppt/tags/tag2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4"/>
</p:tagLst>
</file>

<file path=ppt/tags/tag2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5"/>
</p:tagLst>
</file>

<file path=ppt/tags/tag2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6"/>
</p:tagLst>
</file>

<file path=ppt/tags/tag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
</p:tagLst>
</file>

<file path=ppt/tags/tag2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7"/>
</p:tagLst>
</file>

<file path=ppt/tags/tag2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8"/>
</p:tagLst>
</file>

<file path=ppt/tags/tag2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9"/>
</p:tagLst>
</file>

<file path=ppt/tags/tag2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0"/>
</p:tagLst>
</file>

<file path=ppt/tags/tag2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1"/>
</p:tagLst>
</file>

<file path=ppt/tags/tag2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2"/>
</p:tagLst>
</file>

<file path=ppt/tags/tag2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3"/>
</p:tagLst>
</file>

<file path=ppt/tags/tag2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4"/>
</p:tagLst>
</file>

<file path=ppt/tags/tag2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5"/>
</p:tagLst>
</file>

<file path=ppt/tags/tag2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6"/>
</p:tagLst>
</file>

<file path=ppt/tags/tag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
</p:tagLst>
</file>

<file path=ppt/tags/tag2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7"/>
</p:tagLst>
</file>

<file path=ppt/tags/tag2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8"/>
</p:tagLst>
</file>

<file path=ppt/tags/tag2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9"/>
</p:tagLst>
</file>

<file path=ppt/tags/tag2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0"/>
</p:tagLst>
</file>

<file path=ppt/tags/tag2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1"/>
</p:tagLst>
</file>

<file path=ppt/tags/tag2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2"/>
</p:tagLst>
</file>

<file path=ppt/tags/tag2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3"/>
</p:tagLst>
</file>

<file path=ppt/tags/tag2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4"/>
</p:tagLst>
</file>

<file path=ppt/tags/tag2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5"/>
</p:tagLst>
</file>

<file path=ppt/tags/tag2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6"/>
</p:tagLst>
</file>

<file path=ppt/tags/tag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
</p:tagLst>
</file>

<file path=ppt/tags/tag2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7"/>
</p:tagLst>
</file>

<file path=ppt/tags/tag2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8"/>
</p:tagLst>
</file>

<file path=ppt/tags/tag2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9"/>
</p:tagLst>
</file>

<file path=ppt/tags/tag2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0"/>
</p:tagLst>
</file>

<file path=ppt/tags/tag2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1"/>
</p:tagLst>
</file>

<file path=ppt/tags/tag2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2"/>
</p:tagLst>
</file>

<file path=ppt/tags/tag2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3"/>
</p:tagLst>
</file>

<file path=ppt/tags/tag2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4"/>
</p:tagLst>
</file>

<file path=ppt/tags/tag2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5"/>
</p:tagLst>
</file>

<file path=ppt/tags/tag2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6"/>
</p:tagLst>
</file>

<file path=ppt/tags/tag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
</p:tagLst>
</file>

<file path=ppt/tags/tag2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7"/>
</p:tagLst>
</file>

<file path=ppt/tags/tag2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8"/>
</p:tagLst>
</file>

<file path=ppt/tags/tag2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9"/>
</p:tagLst>
</file>

<file path=ppt/tags/tag2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0"/>
</p:tagLst>
</file>

<file path=ppt/tags/tag2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1"/>
</p:tagLst>
</file>

<file path=ppt/tags/tag2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2"/>
</p:tagLst>
</file>

<file path=ppt/tags/tag2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3"/>
</p:tagLst>
</file>

<file path=ppt/tags/tag2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4"/>
</p:tagLst>
</file>

<file path=ppt/tags/tag2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5"/>
</p:tagLst>
</file>

<file path=ppt/tags/tag2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6"/>
</p:tagLst>
</file>

<file path=ppt/tags/tag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
</p:tagLst>
</file>

<file path=ppt/tags/tag2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7"/>
</p:tagLst>
</file>

<file path=ppt/tags/tag2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8"/>
</p:tagLst>
</file>

<file path=ppt/tags/tag2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9"/>
</p:tagLst>
</file>

<file path=ppt/tags/tag2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0"/>
</p:tagLst>
</file>

<file path=ppt/tags/tag2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1"/>
</p:tagLst>
</file>

<file path=ppt/tags/tag2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2"/>
</p:tagLst>
</file>

<file path=ppt/tags/tag2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3"/>
</p:tagLst>
</file>

<file path=ppt/tags/tag2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4"/>
</p:tagLst>
</file>

<file path=ppt/tags/tag2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5"/>
</p:tagLst>
</file>

<file path=ppt/tags/tag2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6"/>
</p:tagLst>
</file>

<file path=ppt/tags/tag3.xml><?xml version="1.0" encoding="utf-8"?>
<p:tagLst xmlns:a="http://schemas.openxmlformats.org/drawingml/2006/main" xmlns:r="http://schemas.openxmlformats.org/officeDocument/2006/relationships" xmlns:p="http://schemas.openxmlformats.org/presentationml/2006/main">
  <p:tag name="FIXEDSHAPES" val="true"/>
</p:tagLst>
</file>

<file path=ppt/tags/tag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
</p:tagLst>
</file>

<file path=ppt/tags/tag3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7"/>
</p:tagLst>
</file>

<file path=ppt/tags/tag3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8"/>
</p:tagLst>
</file>

<file path=ppt/tags/tag3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9"/>
</p:tagLst>
</file>

<file path=ppt/tags/tag3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0"/>
</p:tagLst>
</file>

<file path=ppt/tags/tag3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1"/>
</p:tagLst>
</file>

<file path=ppt/tags/tag3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2"/>
</p:tagLst>
</file>

<file path=ppt/tags/tag3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3"/>
</p:tagLst>
</file>

<file path=ppt/tags/tag3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4"/>
</p:tagLst>
</file>

<file path=ppt/tags/tag3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5"/>
</p:tagLst>
</file>

<file path=ppt/tags/tag3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6"/>
</p:tagLst>
</file>

<file path=ppt/tags/tag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
</p:tagLst>
</file>

<file path=ppt/tags/tag3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7"/>
</p:tagLst>
</file>

<file path=ppt/tags/tag3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8"/>
</p:tagLst>
</file>

<file path=ppt/tags/tag3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9"/>
</p:tagLst>
</file>

<file path=ppt/tags/tag3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0"/>
</p:tagLst>
</file>

<file path=ppt/tags/tag3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1"/>
</p:tagLst>
</file>

<file path=ppt/tags/tag3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2"/>
</p:tagLst>
</file>

<file path=ppt/tags/tag3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3"/>
</p:tagLst>
</file>

<file path=ppt/tags/tag3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4"/>
</p:tagLst>
</file>

<file path=ppt/tags/tag3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5"/>
</p:tagLst>
</file>

<file path=ppt/tags/tag3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6"/>
</p:tagLst>
</file>

<file path=ppt/tags/tag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
</p:tagLst>
</file>

<file path=ppt/tags/tag3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7"/>
</p:tagLst>
</file>

<file path=ppt/tags/tag3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8"/>
</p:tagLst>
</file>

<file path=ppt/tags/tag3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9"/>
</p:tagLst>
</file>

<file path=ppt/tags/tag3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0"/>
</p:tagLst>
</file>

<file path=ppt/tags/tag3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1"/>
</p:tagLst>
</file>

<file path=ppt/tags/tag3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2"/>
</p:tagLst>
</file>

<file path=ppt/tags/tag3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3"/>
</p:tagLst>
</file>

<file path=ppt/tags/tag3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4"/>
</p:tagLst>
</file>

<file path=ppt/tags/tag3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5"/>
</p:tagLst>
</file>

<file path=ppt/tags/tag3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6"/>
</p:tagLst>
</file>

<file path=ppt/tags/tag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
</p:tagLst>
</file>

<file path=ppt/tags/tag3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7"/>
</p:tagLst>
</file>

<file path=ppt/tags/tag3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8"/>
</p:tagLst>
</file>

<file path=ppt/tags/tag3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9"/>
</p:tagLst>
</file>

<file path=ppt/tags/tag3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0"/>
</p:tagLst>
</file>

<file path=ppt/tags/tag3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1"/>
</p:tagLst>
</file>

<file path=ppt/tags/tag3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2"/>
</p:tagLst>
</file>

<file path=ppt/tags/tag3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3"/>
</p:tagLst>
</file>

<file path=ppt/tags/tag3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4"/>
</p:tagLst>
</file>

<file path=ppt/tags/tag3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5"/>
</p:tagLst>
</file>

<file path=ppt/tags/tag3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6"/>
</p:tagLst>
</file>

<file path=ppt/tags/tag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
</p:tagLst>
</file>

<file path=ppt/tags/tag3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7"/>
</p:tagLst>
</file>

<file path=ppt/tags/tag3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8"/>
</p:tagLst>
</file>

<file path=ppt/tags/tag3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9"/>
</p:tagLst>
</file>

<file path=ppt/tags/tag3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0"/>
</p:tagLst>
</file>

<file path=ppt/tags/tag3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1"/>
</p:tagLst>
</file>

<file path=ppt/tags/tag3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2"/>
</p:tagLst>
</file>

<file path=ppt/tags/tag3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3"/>
</p:tagLst>
</file>

<file path=ppt/tags/tag3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4"/>
</p:tagLst>
</file>

<file path=ppt/tags/tag3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5"/>
</p:tagLst>
</file>

<file path=ppt/tags/tag3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6"/>
</p:tagLst>
</file>

<file path=ppt/tags/tag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
</p:tagLst>
</file>

<file path=ppt/tags/tag3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7"/>
</p:tagLst>
</file>

<file path=ppt/tags/tag3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8"/>
</p:tagLst>
</file>

<file path=ppt/tags/tag3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9"/>
</p:tagLst>
</file>

<file path=ppt/tags/tag3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0"/>
</p:tagLst>
</file>

<file path=ppt/tags/tag3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1"/>
</p:tagLst>
</file>

<file path=ppt/tags/tag3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2"/>
</p:tagLst>
</file>

<file path=ppt/tags/tag3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3"/>
</p:tagLst>
</file>

<file path=ppt/tags/tag3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4"/>
</p:tagLst>
</file>

<file path=ppt/tags/tag3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5"/>
</p:tagLst>
</file>

<file path=ppt/tags/tag3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6"/>
</p:tagLst>
</file>

<file path=ppt/tags/tag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
</p:tagLst>
</file>

<file path=ppt/tags/tag3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7"/>
</p:tagLst>
</file>

<file path=ppt/tags/tag3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8"/>
</p:tagLst>
</file>

<file path=ppt/tags/tag3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9"/>
</p:tagLst>
</file>

<file path=ppt/tags/tag3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0"/>
</p:tagLst>
</file>

<file path=ppt/tags/tag3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1"/>
</p:tagLst>
</file>

<file path=ppt/tags/tag3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2"/>
</p:tagLst>
</file>

<file path=ppt/tags/tag3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3"/>
</p:tagLst>
</file>

<file path=ppt/tags/tag3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4"/>
</p:tagLst>
</file>

<file path=ppt/tags/tag3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5"/>
</p:tagLst>
</file>

<file path=ppt/tags/tag3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6"/>
</p:tagLst>
</file>

<file path=ppt/tags/tag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
</p:tagLst>
</file>

<file path=ppt/tags/tag3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7"/>
</p:tagLst>
</file>

<file path=ppt/tags/tag3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8"/>
</p:tagLst>
</file>

<file path=ppt/tags/tag3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9"/>
</p:tagLst>
</file>

<file path=ppt/tags/tag3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0"/>
</p:tagLst>
</file>

<file path=ppt/tags/tag3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1"/>
</p:tagLst>
</file>

<file path=ppt/tags/tag3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2"/>
</p:tagLst>
</file>

<file path=ppt/tags/tag3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3"/>
</p:tagLst>
</file>

<file path=ppt/tags/tag3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4"/>
</p:tagLst>
</file>

<file path=ppt/tags/tag3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5"/>
</p:tagLst>
</file>

<file path=ppt/tags/tag3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6"/>
</p:tagLst>
</file>

<file path=ppt/tags/tag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
</p:tagLst>
</file>

<file path=ppt/tags/tag3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7"/>
</p:tagLst>
</file>

<file path=ppt/tags/tag3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0"/>
</p:tagLst>
</file>

<file path=ppt/tags/tag3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1"/>
</p:tagLst>
</file>

<file path=ppt/tags/tag3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5"/>
</p:tagLst>
</file>

<file path=ppt/tags/tag3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6"/>
</p:tagLst>
</file>

<file path=ppt/tags/tag3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0"/>
</p:tagLst>
</file>

<file path=ppt/tags/tag3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1"/>
</p:tagLst>
</file>

<file path=ppt/tags/tag3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5"/>
</p:tagLst>
</file>

<file path=ppt/tags/tag3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6"/>
</p:tagLst>
</file>

<file path=ppt/tags/tag3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0"/>
</p:tagLst>
</file>

<file path=ppt/tags/tag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
</p:tagLst>
</file>

<file path=ppt/tags/tag3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1"/>
</p:tagLst>
</file>

<file path=ppt/tags/tag3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5"/>
</p:tagLst>
</file>

<file path=ppt/tags/tag3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6"/>
</p:tagLst>
</file>

<file path=ppt/tags/tag3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8"/>
</p:tagLst>
</file>

<file path=ppt/tags/tag3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2"/>
</p:tagLst>
</file>

<file path=ppt/tags/tag3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9"/>
</p:tagLst>
</file>

<file path=ppt/tags/tag3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8"/>
</p:tagLst>
</file>

<file path=ppt/tags/tag3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9"/>
</p:tagLst>
</file>

<file path=ppt/tags/tag3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2"/>
</p:tagLst>
</file>

<file path=ppt/tags/tag3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3"/>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
</p:tagLst>
</file>

<file path=ppt/tags/tag4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4"/>
</p:tagLst>
</file>

<file path=ppt/tags/tag4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7"/>
</p:tagLst>
</file>

<file path=ppt/tags/tag4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3"/>
</p:tagLst>
</file>

<file path=ppt/tags/tag4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4"/>
</p:tagLst>
</file>

<file path=ppt/tags/tag4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7"/>
</p:tagLst>
</file>

<file path=ppt/tags/tag40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0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0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0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0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
</p:tagLst>
</file>

<file path=ppt/tags/tag4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13.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ags/tag414.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415.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416.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417.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41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19.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
</p:tagLst>
</file>

<file path=ppt/tags/tag420.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21.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
</p:tagLst>
</file>

<file path=ppt/tags/tag4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
</p:tagLst>
</file>

<file path=ppt/tags/tag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
</p:tagLst>
</file>

<file path=ppt/tags/tag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
</p:tagLst>
</file>

<file path=ppt/tags/tag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
</p:tagLst>
</file>

<file path=ppt/tags/tag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
</p:tagLst>
</file>

<file path=ppt/tags/tag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
</p:tagLst>
</file>

<file path=ppt/tags/tag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
</p:tagLst>
</file>

<file path=ppt/tags/tag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
</p:tagLst>
</file>

<file path=ppt/tags/tag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
</p:tagLst>
</file>

<file path=ppt/tags/tag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
</p:tagLst>
</file>

<file path=ppt/tags/tag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
</p:tagLst>
</file>

<file path=ppt/tags/tag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
</p:tagLst>
</file>

<file path=ppt/tags/tag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
</p:tagLst>
</file>

<file path=ppt/tags/tag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
</p:tagLst>
</file>

<file path=ppt/tags/tag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
</p:tagLst>
</file>

<file path=ppt/tags/tag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
</p:tagLst>
</file>

<file path=ppt/tags/tag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9"/>
</p:tagLst>
</file>

<file path=ppt/tags/tag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0"/>
</p:tagLst>
</file>

<file path=ppt/tags/tag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1"/>
</p:tagLst>
</file>

<file path=ppt/tags/tag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2"/>
</p:tagLst>
</file>

<file path=ppt/tags/tag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3"/>
</p:tagLst>
</file>

<file path=ppt/tags/tag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4"/>
</p:tagLst>
</file>

<file path=ppt/tags/tag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5"/>
</p:tagLst>
</file>

<file path=ppt/tags/tag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6"/>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ags/tag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7"/>
</p:tagLst>
</file>

<file path=ppt/tags/tag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8"/>
</p:tagLst>
</file>

<file path=ppt/tags/tag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9"/>
</p:tagLst>
</file>

<file path=ppt/tags/tag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0"/>
</p:tagLst>
</file>

<file path=ppt/tags/tag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1"/>
</p:tagLst>
</file>

<file path=ppt/tags/tag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2"/>
</p:tagLst>
</file>

<file path=ppt/tags/tag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3"/>
</p:tagLst>
</file>

<file path=ppt/tags/tag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4"/>
</p:tagLst>
</file>

<file path=ppt/tags/tag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5"/>
</p:tagLst>
</file>

<file path=ppt/tags/tag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6"/>
</p:tagLst>
</file>

<file path=ppt/tags/tag8.xml><?xml version="1.0" encoding="utf-8"?>
<p:tagLst xmlns:a="http://schemas.openxmlformats.org/drawingml/2006/main" xmlns:r="http://schemas.openxmlformats.org/officeDocument/2006/relationships" xmlns:p="http://schemas.openxmlformats.org/presentationml/2006/main">
  <p:tag name="PA" val="v5.2.2"/>
</p:tagLst>
</file>

<file path=ppt/tags/tag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7"/>
</p:tagLst>
</file>

<file path=ppt/tags/tag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8"/>
</p:tagLst>
</file>

<file path=ppt/tags/tag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9"/>
</p:tagLst>
</file>

<file path=ppt/tags/tag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0"/>
</p:tagLst>
</file>

<file path=ppt/tags/tag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1"/>
</p:tagLst>
</file>

<file path=ppt/tags/tag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2"/>
</p:tagLst>
</file>

<file path=ppt/tags/tag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3"/>
</p:tagLst>
</file>

<file path=ppt/tags/tag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4"/>
</p:tagLst>
</file>

<file path=ppt/tags/tag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5"/>
</p:tagLst>
</file>

<file path=ppt/tags/tag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6"/>
</p:tagLst>
</file>

<file path=ppt/tags/tag9.xml><?xml version="1.0" encoding="utf-8"?>
<p:tagLst xmlns:a="http://schemas.openxmlformats.org/drawingml/2006/main" xmlns:r="http://schemas.openxmlformats.org/officeDocument/2006/relationships" xmlns:p="http://schemas.openxmlformats.org/presentationml/2006/main">
  <p:tag name="PA" val="v5.2.2"/>
</p:tagLst>
</file>

<file path=ppt/tags/tag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7"/>
</p:tagLst>
</file>

<file path=ppt/tags/tag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8"/>
</p:tagLst>
</file>

<file path=ppt/tags/tag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9"/>
</p:tagLst>
</file>

<file path=ppt/tags/tag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0"/>
</p:tagLst>
</file>

<file path=ppt/tags/tag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1"/>
</p:tagLst>
</file>

<file path=ppt/tags/tag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2"/>
</p:tagLst>
</file>

<file path=ppt/tags/tag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3"/>
</p:tagLst>
</file>

<file path=ppt/tags/tag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4"/>
</p:tagLst>
</file>

<file path=ppt/tags/tag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5"/>
</p:tagLst>
</file>

<file path=ppt/tags/tag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6"/>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3sdolb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0" cap="flat" cmpd="sng" algn="ctr">
          <a:noFill/>
          <a:prstDash val="solid"/>
          <a:miter lim="800000"/>
        </a:ln>
        <a:effectLst>
          <a:outerShdw blurRad="241300" dist="127000" dir="2700000" algn="tl" rotWithShape="0">
            <a:prstClr val="black">
              <a:alpha val="18000"/>
            </a:prstClr>
          </a:outerShdw>
        </a:effectLst>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dist">
          <a:defRPr b="1" dirty="0" smtClean="0">
            <a:solidFill>
              <a:schemeClr val="bg1"/>
            </a:solidFill>
            <a:effectLst>
              <a:outerShdw blurRad="76200" dist="38100" dir="2700000" algn="tl" rotWithShape="0">
                <a:prstClr val="black">
                  <a:alpha val="29000"/>
                </a:prstClr>
              </a:outerShdw>
            </a:effectLst>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字魂160号-檀宋"/>
        <a:ea typeface=""/>
        <a:cs typeface=""/>
        <a:font script="Jpan" typeface="游ゴシック Light"/>
        <a:font script="Hang" typeface="맑은 고딕"/>
        <a:font script="Hans" typeface="字魂160号-檀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60号-檀宋"/>
        <a:ea typeface=""/>
        <a:cs typeface=""/>
        <a:font script="Jpan" typeface="游ゴシック"/>
        <a:font script="Hang" typeface="맑은 고딕"/>
        <a:font script="Hans" typeface="字魂160号-檀宋"/>
        <a:font script="Hant" typeface="新細明體"/>
        <a:font script="Arab" typeface="字魂160号-檀宋"/>
        <a:font script="Hebr" typeface="字魂160号-檀宋"/>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60号-檀宋"/>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60号-檀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60号-檀宋"/>
        <a:ea typeface=""/>
        <a:cs typeface=""/>
        <a:font script="Jpan" typeface="ＭＳ Ｐゴシック"/>
        <a:font script="Hang" typeface="맑은 고딕"/>
        <a:font script="Hans" typeface="字魂160号-檀宋"/>
        <a:font script="Hant" typeface="新細明體"/>
        <a:font script="Arab" typeface="字魂160号-檀宋"/>
        <a:font script="Hebr" typeface="字魂160号-檀宋"/>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60号-檀宋"/>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TotalTime>
  <Words>1990</Words>
  <Application>Microsoft Office PowerPoint</Application>
  <PresentationFormat>Widescreen</PresentationFormat>
  <Paragraphs>321</Paragraphs>
  <Slides>33</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等线</vt:lpstr>
      <vt:lpstr>微软雅黑</vt:lpstr>
      <vt:lpstr>Arial</vt:lpstr>
      <vt:lpstr>Calibri</vt:lpstr>
      <vt:lpstr>OpenSans</vt:lpstr>
      <vt:lpstr>OpenSansBold</vt:lpstr>
      <vt:lpstr>字魂160号-檀宋</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Kí hiệu của nguyên tố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sfsf</cp:lastModifiedBy>
  <cp:revision>161</cp:revision>
  <dcterms:created xsi:type="dcterms:W3CDTF">2019-02-25T12:14:00Z</dcterms:created>
  <dcterms:modified xsi:type="dcterms:W3CDTF">2023-05-31T08:15:47Z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