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262" r:id="rId3"/>
    <p:sldId id="266" r:id="rId4"/>
    <p:sldId id="268" r:id="rId5"/>
    <p:sldId id="265" r:id="rId6"/>
    <p:sldId id="267" r:id="rId7"/>
    <p:sldId id="274" r:id="rId8"/>
    <p:sldId id="279" r:id="rId9"/>
    <p:sldId id="285" r:id="rId10"/>
    <p:sldId id="275" r:id="rId11"/>
    <p:sldId id="284" r:id="rId12"/>
    <p:sldId id="286" r:id="rId13"/>
    <p:sldId id="287" r:id="rId14"/>
    <p:sldId id="289" r:id="rId15"/>
    <p:sldId id="290" r:id="rId16"/>
    <p:sldId id="292" r:id="rId17"/>
    <p:sldId id="294" r:id="rId18"/>
    <p:sldId id="291" r:id="rId19"/>
    <p:sldId id="295" r:id="rId20"/>
    <p:sldId id="293" r:id="rId21"/>
    <p:sldId id="296" r:id="rId22"/>
    <p:sldId id="297" r:id="rId23"/>
    <p:sldId id="299" r:id="rId24"/>
    <p:sldId id="300" r:id="rId25"/>
    <p:sldId id="298" r:id="rId26"/>
    <p:sldId id="301" r:id="rId27"/>
    <p:sldId id="302" r:id="rId28"/>
    <p:sldId id="305" r:id="rId29"/>
    <p:sldId id="306" r:id="rId30"/>
    <p:sldId id="307" r:id="rId31"/>
    <p:sldId id="308" r:id="rId32"/>
    <p:sldId id="311" r:id="rId33"/>
    <p:sldId id="313" r:id="rId34"/>
    <p:sldId id="314" r:id="rId35"/>
    <p:sldId id="316" r:id="rId36"/>
    <p:sldId id="3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7" d="100"/>
          <a:sy n="87" d="100"/>
        </p:scale>
        <p:origin x="3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8</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27</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36</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10/28/2023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10/28/2023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a:solidFill>
                  <a:schemeClr val="accent2">
                    <a:lumMod val="75000"/>
                  </a:schemeClr>
                </a:solidFill>
                <a:latin typeface="+mj-lt"/>
                <a:cs typeface="+mj-lt"/>
              </a:rPr>
              <a:t>Bài 9 : BASE.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31597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p>
          <a:p>
            <a:pPr algn="l"/>
            <a:r>
              <a:rPr lang="zh-CN" altLang="en-US" sz="2400" b="1">
                <a:solidFill>
                  <a:srgbClr val="FFFF00"/>
                </a:solidFill>
              </a:rPr>
              <a:t>* Công thức phân tử của base</a:t>
            </a:r>
          </a:p>
          <a:p>
            <a:pPr algn="l"/>
            <a:r>
              <a:rPr lang="zh-CN" altLang="en-US" sz="2400" b="1">
                <a:solidFill>
                  <a:schemeClr val="tx1"/>
                </a:solidFill>
              </a:rPr>
              <a:t>- Gồm 1 nguyên tử kim loại liên kết với 1 hay nhiều nhóm hydroxide (-OH).</a:t>
            </a: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p>
          <a:p>
            <a:pPr algn="l"/>
            <a:r>
              <a:rPr lang="en-US" altLang="zh-CN" sz="2400" b="1">
                <a:solidFill>
                  <a:schemeClr val="tx1"/>
                </a:solidFill>
              </a:rPr>
              <a:t>    </a:t>
            </a:r>
            <a:r>
              <a:rPr lang="zh-CN" altLang="en-US" sz="2400" b="1">
                <a:solidFill>
                  <a:schemeClr val="tx1"/>
                </a:solidFill>
              </a:rPr>
              <a:t>Ví dụ: Fe(OH)3, Cu(OH)2,…..</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p>
          <a:p>
            <a:pPr indent="577850"/>
            <a:r>
              <a:rPr lang="en-US" sz="2800">
                <a:latin typeface="Arial" panose="020B0604020202020204" pitchFamily="34" charset="0"/>
                <a:cs typeface="Arial" panose="020B0604020202020204" pitchFamily="34" charset="0"/>
              </a:rPr>
              <a:t> Ca(OH)2 : calcium hydroxide </a:t>
            </a:r>
            <a:r>
              <a:rPr lang="en-US" sz="280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3755</Words>
  <Application>Microsoft Office PowerPoint</Application>
  <PresentationFormat>Widescreen</PresentationFormat>
  <Paragraphs>361</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等线</vt:lpstr>
      <vt:lpstr>Microsoft YaHei</vt:lpstr>
      <vt:lpstr>Agency FB</vt:lpstr>
      <vt:lpstr>Arial</vt:lpstr>
      <vt:lpstr>Bahnschrift Light</vt:lpstr>
      <vt:lpstr>Calibri</vt:lpstr>
      <vt:lpstr>Times New Roman</vt: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sfsf</cp:lastModifiedBy>
  <cp:revision>29</cp:revision>
  <dcterms:created xsi:type="dcterms:W3CDTF">2023-07-03T09:50:00Z</dcterms:created>
  <dcterms:modified xsi:type="dcterms:W3CDTF">2023-10-27T23:38:34Z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