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1"/>
  </p:notesMasterIdLst>
  <p:handoutMasterIdLst>
    <p:handoutMasterId r:id="rId22"/>
  </p:handoutMasterIdLst>
  <p:sldIdLst>
    <p:sldId id="289" r:id="rId2"/>
    <p:sldId id="337" r:id="rId3"/>
    <p:sldId id="290" r:id="rId4"/>
    <p:sldId id="257" r:id="rId5"/>
    <p:sldId id="282" r:id="rId6"/>
    <p:sldId id="291" r:id="rId7"/>
    <p:sldId id="292" r:id="rId8"/>
    <p:sldId id="293" r:id="rId9"/>
    <p:sldId id="294" r:id="rId10"/>
    <p:sldId id="259" r:id="rId11"/>
    <p:sldId id="271" r:id="rId12"/>
    <p:sldId id="272" r:id="rId13"/>
    <p:sldId id="270" r:id="rId14"/>
    <p:sldId id="295" r:id="rId15"/>
    <p:sldId id="347" r:id="rId16"/>
    <p:sldId id="349" r:id="rId17"/>
    <p:sldId id="297" r:id="rId18"/>
    <p:sldId id="296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C9B"/>
    <a:srgbClr val="C43B6D"/>
    <a:srgbClr val="B64297"/>
    <a:srgbClr val="02A9E2"/>
    <a:srgbClr val="00A9E3"/>
    <a:srgbClr val="01154A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4" autoAdjust="0"/>
    <p:restoredTop sz="96357" autoAdjust="0"/>
  </p:normalViewPr>
  <p:slideViewPr>
    <p:cSldViewPr snapToGrid="0" showGuides="1">
      <p:cViewPr varScale="1">
        <p:scale>
          <a:sx n="85" d="100"/>
          <a:sy n="85" d="100"/>
        </p:scale>
        <p:origin x="48" y="174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976" y="9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2FAB05-AAE1-42D4-A1B8-1870A85F26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0262C4-4245-4456-9B3B-19584167C5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B5483-CBFD-4999-8A5F-95438319F8A2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2C9FE2-ADA7-48C4-A42A-EB210A99E5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B7920-5089-436C-BA33-B3F1AD85F9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CA492-238A-4817-AF15-4F08D76CE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66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AEAD6-B2A0-44B4-BFF2-EA5277878951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56A11-F882-44A3-B08F-D43484EEF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0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56A11-F882-44A3-B08F-D43484EEF8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1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12/30/2023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grpSp>
        <p:nvGrpSpPr>
          <p:cNvPr id="10" name="Google Shape;9;p2">
            <a:extLst>
              <a:ext uri="{FF2B5EF4-FFF2-40B4-BE49-F238E27FC236}">
                <a16:creationId xmlns:a16="http://schemas.microsoft.com/office/drawing/2014/main" id="{49E57A3B-F48C-473F-B0A5-7D340D689832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209375" y="211300"/>
            <a:chExt cx="8725075" cy="4723350"/>
          </a:xfrm>
        </p:grpSpPr>
        <p:grpSp>
          <p:nvGrpSpPr>
            <p:cNvPr id="11" name="Google Shape;10;p2">
              <a:extLst>
                <a:ext uri="{FF2B5EF4-FFF2-40B4-BE49-F238E27FC236}">
                  <a16:creationId xmlns:a16="http://schemas.microsoft.com/office/drawing/2014/main" id="{ECF01007-0FC6-4551-9B1C-9EA0B49692B6}"/>
                </a:ext>
              </a:extLst>
            </p:cNvPr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20" name="Google Shape;11;p2">
                <a:extLst>
                  <a:ext uri="{FF2B5EF4-FFF2-40B4-BE49-F238E27FC236}">
                    <a16:creationId xmlns:a16="http://schemas.microsoft.com/office/drawing/2014/main" id="{1905BED8-D218-4629-ACF2-86A5AE6EECBC}"/>
                  </a:ext>
                </a:extLst>
              </p:cNvPr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2;p2">
                <a:extLst>
                  <a:ext uri="{FF2B5EF4-FFF2-40B4-BE49-F238E27FC236}">
                    <a16:creationId xmlns:a16="http://schemas.microsoft.com/office/drawing/2014/main" id="{9A6DA5D4-13D8-444F-93D0-E0DBA6899571}"/>
                  </a:ext>
                </a:extLst>
              </p:cNvPr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rgbClr val="FCE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2" name="Google Shape;13;p2">
              <a:extLst>
                <a:ext uri="{FF2B5EF4-FFF2-40B4-BE49-F238E27FC236}">
                  <a16:creationId xmlns:a16="http://schemas.microsoft.com/office/drawing/2014/main" id="{C0058677-E62A-42AD-A305-D5AE87E67FD7}"/>
                </a:ext>
              </a:extLst>
            </p:cNvPr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4;p2">
              <a:extLst>
                <a:ext uri="{FF2B5EF4-FFF2-40B4-BE49-F238E27FC236}">
                  <a16:creationId xmlns:a16="http://schemas.microsoft.com/office/drawing/2014/main" id="{49B8D07F-70C4-46E7-8813-CB7645BE2194}"/>
                </a:ext>
              </a:extLst>
            </p:cNvPr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" name="Google Shape;15;p2">
              <a:extLst>
                <a:ext uri="{FF2B5EF4-FFF2-40B4-BE49-F238E27FC236}">
                  <a16:creationId xmlns:a16="http://schemas.microsoft.com/office/drawing/2014/main" id="{CFB9B271-6A90-4335-BBB4-B6F0C87F0700}"/>
                </a:ext>
              </a:extLst>
            </p:cNvPr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;p2">
              <a:extLst>
                <a:ext uri="{FF2B5EF4-FFF2-40B4-BE49-F238E27FC236}">
                  <a16:creationId xmlns:a16="http://schemas.microsoft.com/office/drawing/2014/main" id="{05A4D799-298D-464D-8FC2-46FD18A6D221}"/>
                </a:ext>
              </a:extLst>
            </p:cNvPr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7;p2">
              <a:extLst>
                <a:ext uri="{FF2B5EF4-FFF2-40B4-BE49-F238E27FC236}">
                  <a16:creationId xmlns:a16="http://schemas.microsoft.com/office/drawing/2014/main" id="{B7327505-8834-4CB8-A130-16CE38ECBEE0}"/>
                </a:ext>
              </a:extLst>
            </p:cNvPr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;p2">
              <a:extLst>
                <a:ext uri="{FF2B5EF4-FFF2-40B4-BE49-F238E27FC236}">
                  <a16:creationId xmlns:a16="http://schemas.microsoft.com/office/drawing/2014/main" id="{A0797AE0-9BAB-4164-8CB6-077477EACC3A}"/>
                </a:ext>
              </a:extLst>
            </p:cNvPr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;p2">
              <a:extLst>
                <a:ext uri="{FF2B5EF4-FFF2-40B4-BE49-F238E27FC236}">
                  <a16:creationId xmlns:a16="http://schemas.microsoft.com/office/drawing/2014/main" id="{22967EBD-3055-4492-932A-AD3B8B78F9C1}"/>
                </a:ext>
              </a:extLst>
            </p:cNvPr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0;p2">
              <a:extLst>
                <a:ext uri="{FF2B5EF4-FFF2-40B4-BE49-F238E27FC236}">
                  <a16:creationId xmlns:a16="http://schemas.microsoft.com/office/drawing/2014/main" id="{B9624CFE-5BC2-485A-B6F6-86727446A27C}"/>
                </a:ext>
              </a:extLst>
            </p:cNvPr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366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76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37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8E814D-44AF-8B7F-EDFA-E99EFC08C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52"/>
          <a:stretch/>
        </p:blipFill>
        <p:spPr>
          <a:xfrm>
            <a:off x="9978495" y="5468471"/>
            <a:ext cx="2213506" cy="138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26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9;p2">
            <a:extLst>
              <a:ext uri="{FF2B5EF4-FFF2-40B4-BE49-F238E27FC236}">
                <a16:creationId xmlns:a16="http://schemas.microsoft.com/office/drawing/2014/main" id="{EB7C6DCB-33B7-40C3-BBFD-8D60E72FF8B3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209375" y="211300"/>
            <a:chExt cx="8725075" cy="4723350"/>
          </a:xfrm>
        </p:grpSpPr>
        <p:grpSp>
          <p:nvGrpSpPr>
            <p:cNvPr id="8" name="Google Shape;10;p2">
              <a:extLst>
                <a:ext uri="{FF2B5EF4-FFF2-40B4-BE49-F238E27FC236}">
                  <a16:creationId xmlns:a16="http://schemas.microsoft.com/office/drawing/2014/main" id="{C15084B3-75CE-4654-859D-C884BB8B7E06}"/>
                </a:ext>
              </a:extLst>
            </p:cNvPr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17" name="Google Shape;11;p2">
                <a:extLst>
                  <a:ext uri="{FF2B5EF4-FFF2-40B4-BE49-F238E27FC236}">
                    <a16:creationId xmlns:a16="http://schemas.microsoft.com/office/drawing/2014/main" id="{F0674EBC-D7CF-4BA4-8201-8425842016AD}"/>
                  </a:ext>
                </a:extLst>
              </p:cNvPr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2;p2">
                <a:extLst>
                  <a:ext uri="{FF2B5EF4-FFF2-40B4-BE49-F238E27FC236}">
                    <a16:creationId xmlns:a16="http://schemas.microsoft.com/office/drawing/2014/main" id="{E6A03EEB-042D-4AE9-A888-041EDF89840B}"/>
                  </a:ext>
                </a:extLst>
              </p:cNvPr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rgbClr val="FCE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9" name="Google Shape;13;p2">
              <a:extLst>
                <a:ext uri="{FF2B5EF4-FFF2-40B4-BE49-F238E27FC236}">
                  <a16:creationId xmlns:a16="http://schemas.microsoft.com/office/drawing/2014/main" id="{C00361C9-1C07-4152-8948-7218D05CBAED}"/>
                </a:ext>
              </a:extLst>
            </p:cNvPr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4;p2">
              <a:extLst>
                <a:ext uri="{FF2B5EF4-FFF2-40B4-BE49-F238E27FC236}">
                  <a16:creationId xmlns:a16="http://schemas.microsoft.com/office/drawing/2014/main" id="{2B0C7C19-ABC0-42C1-8A92-28CC4580BC81}"/>
                </a:ext>
              </a:extLst>
            </p:cNvPr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" name="Google Shape;15;p2">
              <a:extLst>
                <a:ext uri="{FF2B5EF4-FFF2-40B4-BE49-F238E27FC236}">
                  <a16:creationId xmlns:a16="http://schemas.microsoft.com/office/drawing/2014/main" id="{CE648540-D920-4D05-9DB5-51AC8C2535A8}"/>
                </a:ext>
              </a:extLst>
            </p:cNvPr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;p2">
              <a:extLst>
                <a:ext uri="{FF2B5EF4-FFF2-40B4-BE49-F238E27FC236}">
                  <a16:creationId xmlns:a16="http://schemas.microsoft.com/office/drawing/2014/main" id="{30EEE763-3904-45C2-8947-B9A1E6A0C432}"/>
                </a:ext>
              </a:extLst>
            </p:cNvPr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7;p2">
              <a:extLst>
                <a:ext uri="{FF2B5EF4-FFF2-40B4-BE49-F238E27FC236}">
                  <a16:creationId xmlns:a16="http://schemas.microsoft.com/office/drawing/2014/main" id="{AA9B97C4-440B-4D1E-BF5A-BAEC8DE00289}"/>
                </a:ext>
              </a:extLst>
            </p:cNvPr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8;p2">
              <a:extLst>
                <a:ext uri="{FF2B5EF4-FFF2-40B4-BE49-F238E27FC236}">
                  <a16:creationId xmlns:a16="http://schemas.microsoft.com/office/drawing/2014/main" id="{1DCC3B53-3B6A-4F81-812C-143D9D3CF711}"/>
                </a:ext>
              </a:extLst>
            </p:cNvPr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;p2">
              <a:extLst>
                <a:ext uri="{FF2B5EF4-FFF2-40B4-BE49-F238E27FC236}">
                  <a16:creationId xmlns:a16="http://schemas.microsoft.com/office/drawing/2014/main" id="{D34255EE-D2B4-495F-A5E4-BCB5D4A310B5}"/>
                </a:ext>
              </a:extLst>
            </p:cNvPr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;p2">
              <a:extLst>
                <a:ext uri="{FF2B5EF4-FFF2-40B4-BE49-F238E27FC236}">
                  <a16:creationId xmlns:a16="http://schemas.microsoft.com/office/drawing/2014/main" id="{47E41BEA-666E-443B-A4BE-AE115AF249B7}"/>
                </a:ext>
              </a:extLst>
            </p:cNvPr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764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9;p2">
            <a:extLst>
              <a:ext uri="{FF2B5EF4-FFF2-40B4-BE49-F238E27FC236}">
                <a16:creationId xmlns:a16="http://schemas.microsoft.com/office/drawing/2014/main" id="{1B7641AD-3045-4C3F-8A4C-BCB3D3A1DB1F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209375" y="211300"/>
            <a:chExt cx="8725075" cy="4723350"/>
          </a:xfrm>
        </p:grpSpPr>
        <p:grpSp>
          <p:nvGrpSpPr>
            <p:cNvPr id="8" name="Google Shape;10;p2">
              <a:extLst>
                <a:ext uri="{FF2B5EF4-FFF2-40B4-BE49-F238E27FC236}">
                  <a16:creationId xmlns:a16="http://schemas.microsoft.com/office/drawing/2014/main" id="{A7CA38F9-26B7-43CA-B083-966B2E08B27C}"/>
                </a:ext>
              </a:extLst>
            </p:cNvPr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17" name="Google Shape;11;p2">
                <a:extLst>
                  <a:ext uri="{FF2B5EF4-FFF2-40B4-BE49-F238E27FC236}">
                    <a16:creationId xmlns:a16="http://schemas.microsoft.com/office/drawing/2014/main" id="{DF9F6FE7-EA78-432C-811E-698229424291}"/>
                  </a:ext>
                </a:extLst>
              </p:cNvPr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2;p2">
                <a:extLst>
                  <a:ext uri="{FF2B5EF4-FFF2-40B4-BE49-F238E27FC236}">
                    <a16:creationId xmlns:a16="http://schemas.microsoft.com/office/drawing/2014/main" id="{DF788202-A596-461E-92F0-3DAB010D95BE}"/>
                  </a:ext>
                </a:extLst>
              </p:cNvPr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rgbClr val="FCE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9" name="Google Shape;13;p2">
              <a:extLst>
                <a:ext uri="{FF2B5EF4-FFF2-40B4-BE49-F238E27FC236}">
                  <a16:creationId xmlns:a16="http://schemas.microsoft.com/office/drawing/2014/main" id="{9A82873A-2312-4F0E-B55A-05ECE610BCA0}"/>
                </a:ext>
              </a:extLst>
            </p:cNvPr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4;p2">
              <a:extLst>
                <a:ext uri="{FF2B5EF4-FFF2-40B4-BE49-F238E27FC236}">
                  <a16:creationId xmlns:a16="http://schemas.microsoft.com/office/drawing/2014/main" id="{70B99EF3-347B-4FEF-839B-8E45AC1BEB90}"/>
                </a:ext>
              </a:extLst>
            </p:cNvPr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" name="Google Shape;15;p2">
              <a:extLst>
                <a:ext uri="{FF2B5EF4-FFF2-40B4-BE49-F238E27FC236}">
                  <a16:creationId xmlns:a16="http://schemas.microsoft.com/office/drawing/2014/main" id="{F754BC6F-B540-4177-9D58-339F3382CA52}"/>
                </a:ext>
              </a:extLst>
            </p:cNvPr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;p2">
              <a:extLst>
                <a:ext uri="{FF2B5EF4-FFF2-40B4-BE49-F238E27FC236}">
                  <a16:creationId xmlns:a16="http://schemas.microsoft.com/office/drawing/2014/main" id="{C15A0A70-0685-4873-AC59-3892F8A8AC50}"/>
                </a:ext>
              </a:extLst>
            </p:cNvPr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7;p2">
              <a:extLst>
                <a:ext uri="{FF2B5EF4-FFF2-40B4-BE49-F238E27FC236}">
                  <a16:creationId xmlns:a16="http://schemas.microsoft.com/office/drawing/2014/main" id="{5E94ED28-87A3-4F8A-9AB3-04FB2CE2F582}"/>
                </a:ext>
              </a:extLst>
            </p:cNvPr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8;p2">
              <a:extLst>
                <a:ext uri="{FF2B5EF4-FFF2-40B4-BE49-F238E27FC236}">
                  <a16:creationId xmlns:a16="http://schemas.microsoft.com/office/drawing/2014/main" id="{069E76A1-2001-4592-A610-7B731E85BAE3}"/>
                </a:ext>
              </a:extLst>
            </p:cNvPr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;p2">
              <a:extLst>
                <a:ext uri="{FF2B5EF4-FFF2-40B4-BE49-F238E27FC236}">
                  <a16:creationId xmlns:a16="http://schemas.microsoft.com/office/drawing/2014/main" id="{FC68C28A-B0B8-4FE2-8592-C4A67E575BB4}"/>
                </a:ext>
              </a:extLst>
            </p:cNvPr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;p2">
              <a:extLst>
                <a:ext uri="{FF2B5EF4-FFF2-40B4-BE49-F238E27FC236}">
                  <a16:creationId xmlns:a16="http://schemas.microsoft.com/office/drawing/2014/main" id="{52A9130B-185C-4021-8312-1D0B5B40595C}"/>
                </a:ext>
              </a:extLst>
            </p:cNvPr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535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oogle Shape;9;p2">
            <a:extLst>
              <a:ext uri="{FF2B5EF4-FFF2-40B4-BE49-F238E27FC236}">
                <a16:creationId xmlns:a16="http://schemas.microsoft.com/office/drawing/2014/main" id="{72E28FE0-C355-4E7A-BCD4-4A20F6FFAD6C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209375" y="211300"/>
            <a:chExt cx="8725075" cy="4723350"/>
          </a:xfrm>
        </p:grpSpPr>
        <p:grpSp>
          <p:nvGrpSpPr>
            <p:cNvPr id="9" name="Google Shape;10;p2">
              <a:extLst>
                <a:ext uri="{FF2B5EF4-FFF2-40B4-BE49-F238E27FC236}">
                  <a16:creationId xmlns:a16="http://schemas.microsoft.com/office/drawing/2014/main" id="{786B2286-62B3-4E36-B514-AE51C475D231}"/>
                </a:ext>
              </a:extLst>
            </p:cNvPr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18" name="Google Shape;11;p2">
                <a:extLst>
                  <a:ext uri="{FF2B5EF4-FFF2-40B4-BE49-F238E27FC236}">
                    <a16:creationId xmlns:a16="http://schemas.microsoft.com/office/drawing/2014/main" id="{1C2102AE-4AA9-49D2-9F30-01B1FD3C90E3}"/>
                  </a:ext>
                </a:extLst>
              </p:cNvPr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2;p2">
                <a:extLst>
                  <a:ext uri="{FF2B5EF4-FFF2-40B4-BE49-F238E27FC236}">
                    <a16:creationId xmlns:a16="http://schemas.microsoft.com/office/drawing/2014/main" id="{17F962F5-D58B-4D54-A0B7-9C19645C5E6A}"/>
                  </a:ext>
                </a:extLst>
              </p:cNvPr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rgbClr val="FCE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0" name="Google Shape;13;p2">
              <a:extLst>
                <a:ext uri="{FF2B5EF4-FFF2-40B4-BE49-F238E27FC236}">
                  <a16:creationId xmlns:a16="http://schemas.microsoft.com/office/drawing/2014/main" id="{F239C5F3-21B3-4F20-99AD-CA1C7E7704C3}"/>
                </a:ext>
              </a:extLst>
            </p:cNvPr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4;p2">
              <a:extLst>
                <a:ext uri="{FF2B5EF4-FFF2-40B4-BE49-F238E27FC236}">
                  <a16:creationId xmlns:a16="http://schemas.microsoft.com/office/drawing/2014/main" id="{5A9C7FB9-FB59-4FFE-BF97-B0FEE04EB7C8}"/>
                </a:ext>
              </a:extLst>
            </p:cNvPr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" name="Google Shape;15;p2">
              <a:extLst>
                <a:ext uri="{FF2B5EF4-FFF2-40B4-BE49-F238E27FC236}">
                  <a16:creationId xmlns:a16="http://schemas.microsoft.com/office/drawing/2014/main" id="{C8BD9C81-0C9A-4745-AD92-CC9D340A1EA0}"/>
                </a:ext>
              </a:extLst>
            </p:cNvPr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6;p2">
              <a:extLst>
                <a:ext uri="{FF2B5EF4-FFF2-40B4-BE49-F238E27FC236}">
                  <a16:creationId xmlns:a16="http://schemas.microsoft.com/office/drawing/2014/main" id="{F842C493-D868-46E6-8731-CB15435AACAB}"/>
                </a:ext>
              </a:extLst>
            </p:cNvPr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7;p2">
              <a:extLst>
                <a:ext uri="{FF2B5EF4-FFF2-40B4-BE49-F238E27FC236}">
                  <a16:creationId xmlns:a16="http://schemas.microsoft.com/office/drawing/2014/main" id="{4B197795-2784-44CA-BB44-1C0BDC3CF024}"/>
                </a:ext>
              </a:extLst>
            </p:cNvPr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8;p2">
              <a:extLst>
                <a:ext uri="{FF2B5EF4-FFF2-40B4-BE49-F238E27FC236}">
                  <a16:creationId xmlns:a16="http://schemas.microsoft.com/office/drawing/2014/main" id="{FC44A2B3-0DAE-47B0-82EA-5C1CC22D4804}"/>
                </a:ext>
              </a:extLst>
            </p:cNvPr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;p2">
              <a:extLst>
                <a:ext uri="{FF2B5EF4-FFF2-40B4-BE49-F238E27FC236}">
                  <a16:creationId xmlns:a16="http://schemas.microsoft.com/office/drawing/2014/main" id="{A8BA1419-2853-4CFE-A705-97EC1A07A16F}"/>
                </a:ext>
              </a:extLst>
            </p:cNvPr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0;p2">
              <a:extLst>
                <a:ext uri="{FF2B5EF4-FFF2-40B4-BE49-F238E27FC236}">
                  <a16:creationId xmlns:a16="http://schemas.microsoft.com/office/drawing/2014/main" id="{254FDDC6-A920-4265-9131-75C98D5CCBC0}"/>
                </a:ext>
              </a:extLst>
            </p:cNvPr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998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49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59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7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2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1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12/30/2023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oogle Shape;9;p2">
            <a:extLst>
              <a:ext uri="{FF2B5EF4-FFF2-40B4-BE49-F238E27FC236}">
                <a16:creationId xmlns:a16="http://schemas.microsoft.com/office/drawing/2014/main" id="{A8FC6C32-94B3-4131-B4EA-695FCEAE87D2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209375" y="211300"/>
            <a:chExt cx="8725075" cy="4723350"/>
          </a:xfrm>
        </p:grpSpPr>
        <p:grpSp>
          <p:nvGrpSpPr>
            <p:cNvPr id="22" name="Google Shape;10;p2">
              <a:extLst>
                <a:ext uri="{FF2B5EF4-FFF2-40B4-BE49-F238E27FC236}">
                  <a16:creationId xmlns:a16="http://schemas.microsoft.com/office/drawing/2014/main" id="{1E958596-DE7E-42B3-8892-14ABD0D7736A}"/>
                </a:ext>
              </a:extLst>
            </p:cNvPr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31" name="Google Shape;11;p2">
                <a:extLst>
                  <a:ext uri="{FF2B5EF4-FFF2-40B4-BE49-F238E27FC236}">
                    <a16:creationId xmlns:a16="http://schemas.microsoft.com/office/drawing/2014/main" id="{7B2A69C5-EC8A-4D43-860D-F9BB2DEDBFC0}"/>
                  </a:ext>
                </a:extLst>
              </p:cNvPr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2;p2">
                <a:extLst>
                  <a:ext uri="{FF2B5EF4-FFF2-40B4-BE49-F238E27FC236}">
                    <a16:creationId xmlns:a16="http://schemas.microsoft.com/office/drawing/2014/main" id="{083E2530-67D3-4CB3-9BA5-3B871243FBE8}"/>
                  </a:ext>
                </a:extLst>
              </p:cNvPr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rgbClr val="FCE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3" name="Google Shape;13;p2">
              <a:extLst>
                <a:ext uri="{FF2B5EF4-FFF2-40B4-BE49-F238E27FC236}">
                  <a16:creationId xmlns:a16="http://schemas.microsoft.com/office/drawing/2014/main" id="{036033D1-4F19-4679-8588-3BED76EDC863}"/>
                </a:ext>
              </a:extLst>
            </p:cNvPr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14;p2">
              <a:extLst>
                <a:ext uri="{FF2B5EF4-FFF2-40B4-BE49-F238E27FC236}">
                  <a16:creationId xmlns:a16="http://schemas.microsoft.com/office/drawing/2014/main" id="{6DA8FFCD-E33F-492D-885A-F4B6AE342076}"/>
                </a:ext>
              </a:extLst>
            </p:cNvPr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rgbClr val="F999A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" name="Google Shape;15;p2">
              <a:extLst>
                <a:ext uri="{FF2B5EF4-FFF2-40B4-BE49-F238E27FC236}">
                  <a16:creationId xmlns:a16="http://schemas.microsoft.com/office/drawing/2014/main" id="{9C8C4F27-8F3F-43EE-ABAA-CAA88AEA4D46}"/>
                </a:ext>
              </a:extLst>
            </p:cNvPr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6;p2">
              <a:extLst>
                <a:ext uri="{FF2B5EF4-FFF2-40B4-BE49-F238E27FC236}">
                  <a16:creationId xmlns:a16="http://schemas.microsoft.com/office/drawing/2014/main" id="{FDA2ED60-205B-4BAB-8A31-8AD53FE98BA8}"/>
                </a:ext>
              </a:extLst>
            </p:cNvPr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;p2">
              <a:extLst>
                <a:ext uri="{FF2B5EF4-FFF2-40B4-BE49-F238E27FC236}">
                  <a16:creationId xmlns:a16="http://schemas.microsoft.com/office/drawing/2014/main" id="{DDFF3542-67A5-427C-BE73-F91BE44DC297}"/>
                </a:ext>
              </a:extLst>
            </p:cNvPr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8;p2">
              <a:extLst>
                <a:ext uri="{FF2B5EF4-FFF2-40B4-BE49-F238E27FC236}">
                  <a16:creationId xmlns:a16="http://schemas.microsoft.com/office/drawing/2014/main" id="{2B154261-BFD8-479C-9146-F14D764DE6E2}"/>
                </a:ext>
              </a:extLst>
            </p:cNvPr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;p2">
              <a:extLst>
                <a:ext uri="{FF2B5EF4-FFF2-40B4-BE49-F238E27FC236}">
                  <a16:creationId xmlns:a16="http://schemas.microsoft.com/office/drawing/2014/main" id="{68883E2E-AE3C-4CC1-A3EF-F51610B1B7D4}"/>
                </a:ext>
              </a:extLst>
            </p:cNvPr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0;p2">
              <a:extLst>
                <a:ext uri="{FF2B5EF4-FFF2-40B4-BE49-F238E27FC236}">
                  <a16:creationId xmlns:a16="http://schemas.microsoft.com/office/drawing/2014/main" id="{489139D4-1E6A-4FC7-A3CB-9EC8D7929FE2}"/>
                </a:ext>
              </a:extLst>
            </p:cNvPr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142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5" r:id="rId12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emf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412DC0-214C-6291-1D3D-8A33CB518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148" y="1240240"/>
            <a:ext cx="6053858" cy="3855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666CC7-63C1-A3C4-781C-5C033A8D5FCF}"/>
              </a:ext>
            </a:extLst>
          </p:cNvPr>
          <p:cNvSpPr txBox="1"/>
          <p:nvPr/>
        </p:nvSpPr>
        <p:spPr>
          <a:xfrm>
            <a:off x="7481602" y="1926481"/>
            <a:ext cx="39930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rgbClr val="00206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 cách nào để nâng được vật lên mà không cần tác dụng lực theo phương thẳng đứng?</a:t>
            </a:r>
            <a:endParaRPr lang="en-US" sz="3200" dirty="0">
              <a:solidFill>
                <a:srgbClr val="002060"/>
              </a:solidFill>
              <a:effectLst/>
              <a:latin typeface="#9Slide03 AllRoundGothic" panose="020B07030202020201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803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6D6C662-2A71-B4F1-A03C-06635FEF727D}"/>
              </a:ext>
            </a:extLst>
          </p:cNvPr>
          <p:cNvSpPr/>
          <p:nvPr/>
        </p:nvSpPr>
        <p:spPr>
          <a:xfrm>
            <a:off x="1097280" y="1158887"/>
            <a:ext cx="2156460" cy="546592"/>
          </a:xfrm>
          <a:custGeom>
            <a:avLst/>
            <a:gdLst>
              <a:gd name="connsiteX0" fmla="*/ 480060 w 2156460"/>
              <a:gd name="connsiteY0" fmla="*/ 0 h 548640"/>
              <a:gd name="connsiteX1" fmla="*/ 1882140 w 2156460"/>
              <a:gd name="connsiteY1" fmla="*/ 0 h 548640"/>
              <a:gd name="connsiteX2" fmla="*/ 2156460 w 2156460"/>
              <a:gd name="connsiteY2" fmla="*/ 274320 h 548640"/>
              <a:gd name="connsiteX3" fmla="*/ 1882140 w 2156460"/>
              <a:gd name="connsiteY3" fmla="*/ 548640 h 548640"/>
              <a:gd name="connsiteX4" fmla="*/ 480060 w 2156460"/>
              <a:gd name="connsiteY4" fmla="*/ 548640 h 548640"/>
              <a:gd name="connsiteX5" fmla="*/ 424775 w 2156460"/>
              <a:gd name="connsiteY5" fmla="*/ 543067 h 548640"/>
              <a:gd name="connsiteX6" fmla="*/ 411480 w 2156460"/>
              <a:gd name="connsiteY6" fmla="*/ 538940 h 548640"/>
              <a:gd name="connsiteX7" fmla="*/ 411480 w 2156460"/>
              <a:gd name="connsiteY7" fmla="*/ 547616 h 548640"/>
              <a:gd name="connsiteX8" fmla="*/ 0 w 2156460"/>
              <a:gd name="connsiteY8" fmla="*/ 547616 h 548640"/>
              <a:gd name="connsiteX9" fmla="*/ 0 w 2156460"/>
              <a:gd name="connsiteY9" fmla="*/ 1024 h 548640"/>
              <a:gd name="connsiteX10" fmla="*/ 411480 w 2156460"/>
              <a:gd name="connsiteY10" fmla="*/ 1024 h 548640"/>
              <a:gd name="connsiteX11" fmla="*/ 411480 w 2156460"/>
              <a:gd name="connsiteY11" fmla="*/ 9700 h 548640"/>
              <a:gd name="connsiteX12" fmla="*/ 424775 w 2156460"/>
              <a:gd name="connsiteY12" fmla="*/ 5573 h 548640"/>
              <a:gd name="connsiteX13" fmla="*/ 480060 w 2156460"/>
              <a:gd name="connsiteY13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56460" h="548640">
                <a:moveTo>
                  <a:pt x="480060" y="0"/>
                </a:moveTo>
                <a:lnTo>
                  <a:pt x="1882140" y="0"/>
                </a:lnTo>
                <a:cubicBezTo>
                  <a:pt x="2033643" y="0"/>
                  <a:pt x="2156460" y="122817"/>
                  <a:pt x="2156460" y="274320"/>
                </a:cubicBezTo>
                <a:cubicBezTo>
                  <a:pt x="2156460" y="425823"/>
                  <a:pt x="2033643" y="548640"/>
                  <a:pt x="1882140" y="548640"/>
                </a:cubicBezTo>
                <a:lnTo>
                  <a:pt x="480060" y="548640"/>
                </a:lnTo>
                <a:cubicBezTo>
                  <a:pt x="461122" y="548640"/>
                  <a:pt x="442633" y="546721"/>
                  <a:pt x="424775" y="543067"/>
                </a:cubicBezTo>
                <a:lnTo>
                  <a:pt x="411480" y="538940"/>
                </a:lnTo>
                <a:lnTo>
                  <a:pt x="411480" y="547616"/>
                </a:lnTo>
                <a:lnTo>
                  <a:pt x="0" y="547616"/>
                </a:lnTo>
                <a:lnTo>
                  <a:pt x="0" y="1024"/>
                </a:lnTo>
                <a:lnTo>
                  <a:pt x="411480" y="1024"/>
                </a:lnTo>
                <a:lnTo>
                  <a:pt x="411480" y="9700"/>
                </a:lnTo>
                <a:lnTo>
                  <a:pt x="424775" y="5573"/>
                </a:lnTo>
                <a:cubicBezTo>
                  <a:pt x="442633" y="1919"/>
                  <a:pt x="461122" y="0"/>
                  <a:pt x="480060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CC46B8-949E-7BF4-A279-C7EF1C51A6BC}"/>
              </a:ext>
            </a:extLst>
          </p:cNvPr>
          <p:cNvGrpSpPr/>
          <p:nvPr/>
        </p:nvGrpSpPr>
        <p:grpSpPr>
          <a:xfrm>
            <a:off x="107676" y="271230"/>
            <a:ext cx="7162800" cy="899160"/>
            <a:chOff x="0" y="-15240"/>
            <a:chExt cx="6858000" cy="89916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7816324-A841-5A3B-64EF-B6E85925B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5240"/>
              <a:ext cx="6858000" cy="899160"/>
            </a:xfrm>
            <a:prstGeom prst="rect">
              <a:avLst/>
            </a:prstGeom>
          </p:spPr>
        </p:pic>
        <p:pic>
          <p:nvPicPr>
            <p:cNvPr id="4" name="Graphic 3" descr="Clipboard with solid fill">
              <a:extLst>
                <a:ext uri="{FF2B5EF4-FFF2-40B4-BE49-F238E27FC236}">
                  <a16:creationId xmlns:a16="http://schemas.microsoft.com/office/drawing/2014/main" id="{018CA646-9705-6595-8B05-5731CC6AD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094" y="135367"/>
              <a:ext cx="640080" cy="64008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7CAAF7-9A94-1D0B-E358-BFA2ABCFAD5F}"/>
              </a:ext>
            </a:extLst>
          </p:cNvPr>
          <p:cNvSpPr txBox="1"/>
          <p:nvPr/>
        </p:nvSpPr>
        <p:spPr>
          <a:xfrm>
            <a:off x="991556" y="515804"/>
            <a:ext cx="4561242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17F839-7CB2-70C1-9F26-1E79A22E28CF}"/>
              </a:ext>
            </a:extLst>
          </p:cNvPr>
          <p:cNvSpPr txBox="1"/>
          <p:nvPr/>
        </p:nvSpPr>
        <p:spPr>
          <a:xfrm>
            <a:off x="1470640" y="1206223"/>
            <a:ext cx="1783100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 luận</a:t>
            </a:r>
            <a:endParaRPr lang="vi-VN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83B85F-F1E7-ED71-2E55-3A0DF8DEFC77}"/>
              </a:ext>
            </a:extLst>
          </p:cNvPr>
          <p:cNvSpPr txBox="1"/>
          <p:nvPr/>
        </p:nvSpPr>
        <p:spPr>
          <a:xfrm>
            <a:off x="107676" y="1994461"/>
            <a:ext cx="6096000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đòn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bẩy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Graphic 29" descr="Users with solid fill">
            <a:extLst>
              <a:ext uri="{FF2B5EF4-FFF2-40B4-BE49-F238E27FC236}">
                <a16:creationId xmlns:a16="http://schemas.microsoft.com/office/drawing/2014/main" id="{CF5EC545-DA8F-F420-6009-26E8C9258F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89940" y="829071"/>
            <a:ext cx="1219200" cy="121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3280" y="1206223"/>
            <a:ext cx="4565089" cy="2070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280" y="3276728"/>
            <a:ext cx="4068261" cy="2243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3280" y="3276728"/>
            <a:ext cx="44809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43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/>
      <p:bldP spid="19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2CC46B8-949E-7BF4-A279-C7EF1C51A6BC}"/>
              </a:ext>
            </a:extLst>
          </p:cNvPr>
          <p:cNvGrpSpPr/>
          <p:nvPr/>
        </p:nvGrpSpPr>
        <p:grpSpPr>
          <a:xfrm>
            <a:off x="107676" y="271230"/>
            <a:ext cx="7162800" cy="899160"/>
            <a:chOff x="0" y="-15240"/>
            <a:chExt cx="6858000" cy="89916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7816324-A841-5A3B-64EF-B6E85925B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5240"/>
              <a:ext cx="6858000" cy="899160"/>
            </a:xfrm>
            <a:prstGeom prst="rect">
              <a:avLst/>
            </a:prstGeom>
          </p:spPr>
        </p:pic>
        <p:pic>
          <p:nvPicPr>
            <p:cNvPr id="4" name="Graphic 3" descr="Clipboard with solid fill">
              <a:extLst>
                <a:ext uri="{FF2B5EF4-FFF2-40B4-BE49-F238E27FC236}">
                  <a16:creationId xmlns:a16="http://schemas.microsoft.com/office/drawing/2014/main" id="{018CA646-9705-6595-8B05-5731CC6AD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094" y="135367"/>
              <a:ext cx="640080" cy="64008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7CAAF7-9A94-1D0B-E358-BFA2ABCFAD5F}"/>
              </a:ext>
            </a:extLst>
          </p:cNvPr>
          <p:cNvSpPr txBox="1"/>
          <p:nvPr/>
        </p:nvSpPr>
        <p:spPr>
          <a:xfrm>
            <a:off x="991556" y="515804"/>
            <a:ext cx="4561242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17F839-7CB2-70C1-9F26-1E79A22E28CF}"/>
              </a:ext>
            </a:extLst>
          </p:cNvPr>
          <p:cNvSpPr txBox="1"/>
          <p:nvPr/>
        </p:nvSpPr>
        <p:spPr>
          <a:xfrm>
            <a:off x="1470640" y="1206223"/>
            <a:ext cx="1783100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 luận</a:t>
            </a:r>
            <a:endParaRPr lang="vi-VN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817" y="1658142"/>
            <a:ext cx="6472183" cy="29354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12059" y="1822728"/>
            <a:ext cx="58318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760" marR="0" algn="just">
              <a:spcBef>
                <a:spcPts val="0"/>
              </a:spcBef>
              <a:spcAft>
                <a:spcPts val="0"/>
              </a:spcAft>
              <a:tabLst>
                <a:tab pos="291465" algn="l"/>
              </a:tabLs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Đòn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bẩy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F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F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1738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2CC46B8-949E-7BF4-A279-C7EF1C51A6BC}"/>
              </a:ext>
            </a:extLst>
          </p:cNvPr>
          <p:cNvGrpSpPr/>
          <p:nvPr/>
        </p:nvGrpSpPr>
        <p:grpSpPr>
          <a:xfrm>
            <a:off x="107676" y="271230"/>
            <a:ext cx="7162800" cy="899160"/>
            <a:chOff x="0" y="-15240"/>
            <a:chExt cx="6858000" cy="89916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7816324-A841-5A3B-64EF-B6E85925B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5240"/>
              <a:ext cx="6858000" cy="899160"/>
            </a:xfrm>
            <a:prstGeom prst="rect">
              <a:avLst/>
            </a:prstGeom>
          </p:spPr>
        </p:pic>
        <p:pic>
          <p:nvPicPr>
            <p:cNvPr id="4" name="Graphic 3" descr="Clipboard with solid fill">
              <a:extLst>
                <a:ext uri="{FF2B5EF4-FFF2-40B4-BE49-F238E27FC236}">
                  <a16:creationId xmlns:a16="http://schemas.microsoft.com/office/drawing/2014/main" id="{018CA646-9705-6595-8B05-5731CC6AD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094" y="135367"/>
              <a:ext cx="640080" cy="64008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7CAAF7-9A94-1D0B-E358-BFA2ABCFAD5F}"/>
              </a:ext>
            </a:extLst>
          </p:cNvPr>
          <p:cNvSpPr txBox="1"/>
          <p:nvPr/>
        </p:nvSpPr>
        <p:spPr>
          <a:xfrm>
            <a:off x="991556" y="515804"/>
            <a:ext cx="4561242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268" y="1658142"/>
            <a:ext cx="5918755" cy="32634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676" y="1658142"/>
            <a:ext cx="60015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760" marR="0" algn="just">
              <a:spcBef>
                <a:spcPts val="0"/>
              </a:spcBef>
              <a:spcAft>
                <a:spcPts val="0"/>
              </a:spcAft>
              <a:tabLst>
                <a:tab pos="291465" algn="l"/>
              </a:tabLs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Đòn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bẩy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bẩy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F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F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Cho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044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2CC46B8-949E-7BF4-A279-C7EF1C51A6BC}"/>
              </a:ext>
            </a:extLst>
          </p:cNvPr>
          <p:cNvGrpSpPr/>
          <p:nvPr/>
        </p:nvGrpSpPr>
        <p:grpSpPr>
          <a:xfrm>
            <a:off x="107676" y="271230"/>
            <a:ext cx="7162800" cy="899160"/>
            <a:chOff x="0" y="-15240"/>
            <a:chExt cx="6858000" cy="89916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7816324-A841-5A3B-64EF-B6E85925B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5240"/>
              <a:ext cx="6858000" cy="899160"/>
            </a:xfrm>
            <a:prstGeom prst="rect">
              <a:avLst/>
            </a:prstGeom>
          </p:spPr>
        </p:pic>
        <p:pic>
          <p:nvPicPr>
            <p:cNvPr id="4" name="Graphic 3" descr="Clipboard with solid fill">
              <a:extLst>
                <a:ext uri="{FF2B5EF4-FFF2-40B4-BE49-F238E27FC236}">
                  <a16:creationId xmlns:a16="http://schemas.microsoft.com/office/drawing/2014/main" id="{018CA646-9705-6595-8B05-5731CC6AD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094" y="135367"/>
              <a:ext cx="640080" cy="64008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7CAAF7-9A94-1D0B-E358-BFA2ABCFAD5F}"/>
              </a:ext>
            </a:extLst>
          </p:cNvPr>
          <p:cNvSpPr txBox="1"/>
          <p:nvPr/>
        </p:nvSpPr>
        <p:spPr>
          <a:xfrm>
            <a:off x="991556" y="515804"/>
            <a:ext cx="4561242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17F839-7CB2-70C1-9F26-1E79A22E28CF}"/>
              </a:ext>
            </a:extLst>
          </p:cNvPr>
          <p:cNvSpPr txBox="1"/>
          <p:nvPr/>
        </p:nvSpPr>
        <p:spPr>
          <a:xfrm>
            <a:off x="1470640" y="1206223"/>
            <a:ext cx="1783100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b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 luận</a:t>
            </a:r>
            <a:endParaRPr lang="vi-VN" b="1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686" y="1705479"/>
            <a:ext cx="4482871" cy="25706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5624" y="2067492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Đòn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bẩy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bẩy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F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F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30374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DDAB5-BF8B-EC35-21F5-36638160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952EC-6B70-0ACC-40D5-D788C19CF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D418D-FE1D-0DAC-65FD-BB306EFA4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62" y="0"/>
            <a:ext cx="10582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68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D92348-62E5-1859-FC9A-711E326F8B22}"/>
              </a:ext>
            </a:extLst>
          </p:cNvPr>
          <p:cNvGraphicFramePr>
            <a:graphicFrameLocks noGrp="1"/>
          </p:cNvGraphicFramePr>
          <p:nvPr/>
        </p:nvGraphicFramePr>
        <p:xfrm>
          <a:off x="0" y="88116"/>
          <a:ext cx="12084424" cy="66407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0187">
                  <a:extLst>
                    <a:ext uri="{9D8B030D-6E8A-4147-A177-3AD203B41FA5}">
                      <a16:colId xmlns:a16="http://schemas.microsoft.com/office/drawing/2014/main" val="585605936"/>
                    </a:ext>
                  </a:extLst>
                </a:gridCol>
                <a:gridCol w="4005719">
                  <a:extLst>
                    <a:ext uri="{9D8B030D-6E8A-4147-A177-3AD203B41FA5}">
                      <a16:colId xmlns:a16="http://schemas.microsoft.com/office/drawing/2014/main" val="3178695735"/>
                    </a:ext>
                  </a:extLst>
                </a:gridCol>
                <a:gridCol w="4948518">
                  <a:extLst>
                    <a:ext uri="{9D8B030D-6E8A-4147-A177-3AD203B41FA5}">
                      <a16:colId xmlns:a16="http://schemas.microsoft.com/office/drawing/2014/main" val="1724040969"/>
                    </a:ext>
                  </a:extLst>
                </a:gridCol>
              </a:tblGrid>
              <a:tr h="904968">
                <a:tc gridSpan="3"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 học tập 2.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733540"/>
                  </a:ext>
                </a:extLst>
              </a:tr>
              <a:tr h="107530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ảnh đòn bẩy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 đòn bẩy</a:t>
                      </a:r>
                      <a:endParaRPr lang="en-US" sz="28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 dụng</a:t>
                      </a:r>
                      <a:endParaRPr lang="en-US" sz="28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extLst>
                  <a:ext uri="{0D108BD9-81ED-4DB2-BD59-A6C34878D82A}">
                    <a16:rowId xmlns:a16="http://schemas.microsoft.com/office/drawing/2014/main" val="2832368"/>
                  </a:ext>
                </a:extLst>
              </a:tr>
              <a:tr h="153503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extLst>
                  <a:ext uri="{0D108BD9-81ED-4DB2-BD59-A6C34878D82A}">
                    <a16:rowId xmlns:a16="http://schemas.microsoft.com/office/drawing/2014/main" val="4176508994"/>
                  </a:ext>
                </a:extLst>
              </a:tr>
              <a:tr h="159041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extLst>
                  <a:ext uri="{0D108BD9-81ED-4DB2-BD59-A6C34878D82A}">
                    <a16:rowId xmlns:a16="http://schemas.microsoft.com/office/drawing/2014/main" val="2533846865"/>
                  </a:ext>
                </a:extLst>
              </a:tr>
              <a:tr h="153503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extLst>
                  <a:ext uri="{0D108BD9-81ED-4DB2-BD59-A6C34878D82A}">
                    <a16:rowId xmlns:a16="http://schemas.microsoft.com/office/drawing/2014/main" val="364294392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407F818-50B4-C89C-8232-190962216A91}"/>
              </a:ext>
            </a:extLst>
          </p:cNvPr>
          <p:cNvSpPr txBox="1"/>
          <p:nvPr/>
        </p:nvSpPr>
        <p:spPr>
          <a:xfrm>
            <a:off x="3598043" y="2474893"/>
            <a:ext cx="3361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Đòn bẩy loại 2 không cho lợi về lực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C9CEB3-5FB2-BE32-BD64-D99819013240}"/>
              </a:ext>
            </a:extLst>
          </p:cNvPr>
          <p:cNvSpPr txBox="1"/>
          <p:nvPr/>
        </p:nvSpPr>
        <p:spPr>
          <a:xfrm>
            <a:off x="3585881" y="4273644"/>
            <a:ext cx="336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Đòn bẩy loại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C83831-05EA-393B-6812-33BD6A79BFEB}"/>
              </a:ext>
            </a:extLst>
          </p:cNvPr>
          <p:cNvSpPr txBox="1"/>
          <p:nvPr/>
        </p:nvSpPr>
        <p:spPr>
          <a:xfrm>
            <a:off x="3598044" y="5613829"/>
            <a:ext cx="3361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Đòn bẩy loại 2 không cho lợi về lực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B14C41-E522-4E23-4683-73DE6FAA9AA6}"/>
              </a:ext>
            </a:extLst>
          </p:cNvPr>
          <p:cNvSpPr txBox="1"/>
          <p:nvPr/>
        </p:nvSpPr>
        <p:spPr>
          <a:xfrm>
            <a:off x="7333127" y="2259448"/>
            <a:ext cx="47064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 di chuyển vật cần nâng nhanh chóng và dễ dàng hơn (câu được cá nhanh hơn).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70DC1C-BA17-10BD-6502-B778BBDF9657}"/>
              </a:ext>
            </a:extLst>
          </p:cNvPr>
          <p:cNvSpPr txBox="1"/>
          <p:nvPr/>
        </p:nvSpPr>
        <p:spPr>
          <a:xfrm>
            <a:off x="7410100" y="3968972"/>
            <a:ext cx="3774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 lợi về lực (mở được nắp bia dễ dàng).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93F9CB-E797-FC7C-249D-2F1CB2C313BD}"/>
              </a:ext>
            </a:extLst>
          </p:cNvPr>
          <p:cNvSpPr txBox="1"/>
          <p:nvPr/>
        </p:nvSpPr>
        <p:spPr>
          <a:xfrm>
            <a:off x="7333127" y="5343875"/>
            <a:ext cx="4679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 di chuyển vật cần nâng nhanh chóng và dễ dàng hơn (gắp thức ăn dễ dàng).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CFF426-02A8-9483-D887-72C0F5C8D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" t="985" r="68854" b="50000"/>
          <a:stretch/>
        </p:blipFill>
        <p:spPr>
          <a:xfrm>
            <a:off x="224119" y="2259448"/>
            <a:ext cx="2734234" cy="1393014"/>
          </a:xfrm>
          <a:prstGeom prst="rect">
            <a:avLst/>
          </a:prstGeom>
        </p:spPr>
      </p:pic>
      <p:pic>
        <p:nvPicPr>
          <p:cNvPr id="7" name="Picture 2" descr="KHTN 8 Bài 19 (Kết nối tri thức): Đòn bẩy và ứng dụng (ảnh 11)">
            <a:extLst>
              <a:ext uri="{FF2B5EF4-FFF2-40B4-BE49-F238E27FC236}">
                <a16:creationId xmlns:a16="http://schemas.microsoft.com/office/drawing/2014/main" id="{02674DBF-CD64-E619-8EA3-982869ABF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9" t="1230" r="34700" b="54278"/>
          <a:stretch/>
        </p:blipFill>
        <p:spPr bwMode="auto">
          <a:xfrm>
            <a:off x="224118" y="3792071"/>
            <a:ext cx="2734235" cy="150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HTN 8 Bài 19 (Kết nối tri thức): Đòn bẩy và ứng dụng (ảnh 11)">
            <a:extLst>
              <a:ext uri="{FF2B5EF4-FFF2-40B4-BE49-F238E27FC236}">
                <a16:creationId xmlns:a16="http://schemas.microsoft.com/office/drawing/2014/main" id="{7F378022-C0B3-B8F2-8383-66C70D7CA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5" t="7422" r="2555" b="53545"/>
          <a:stretch/>
        </p:blipFill>
        <p:spPr bwMode="auto">
          <a:xfrm>
            <a:off x="179293" y="5343875"/>
            <a:ext cx="2779059" cy="150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55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D92348-62E5-1859-FC9A-711E326F8B22}"/>
              </a:ext>
            </a:extLst>
          </p:cNvPr>
          <p:cNvGraphicFramePr>
            <a:graphicFrameLocks noGrp="1"/>
          </p:cNvGraphicFramePr>
          <p:nvPr/>
        </p:nvGraphicFramePr>
        <p:xfrm>
          <a:off x="107576" y="124541"/>
          <a:ext cx="12084424" cy="66407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0187">
                  <a:extLst>
                    <a:ext uri="{9D8B030D-6E8A-4147-A177-3AD203B41FA5}">
                      <a16:colId xmlns:a16="http://schemas.microsoft.com/office/drawing/2014/main" val="585605936"/>
                    </a:ext>
                  </a:extLst>
                </a:gridCol>
                <a:gridCol w="3718849">
                  <a:extLst>
                    <a:ext uri="{9D8B030D-6E8A-4147-A177-3AD203B41FA5}">
                      <a16:colId xmlns:a16="http://schemas.microsoft.com/office/drawing/2014/main" val="3178695735"/>
                    </a:ext>
                  </a:extLst>
                </a:gridCol>
                <a:gridCol w="5235388">
                  <a:extLst>
                    <a:ext uri="{9D8B030D-6E8A-4147-A177-3AD203B41FA5}">
                      <a16:colId xmlns:a16="http://schemas.microsoft.com/office/drawing/2014/main" val="1724040969"/>
                    </a:ext>
                  </a:extLst>
                </a:gridCol>
              </a:tblGrid>
              <a:tr h="904968">
                <a:tc gridSpan="3"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 học tập 2.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733540"/>
                  </a:ext>
                </a:extLst>
              </a:tr>
              <a:tr h="107530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ảnh đòn bẩy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 đòn bẩy</a:t>
                      </a:r>
                      <a:endParaRPr lang="en-US" sz="28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 dụng</a:t>
                      </a:r>
                      <a:endParaRPr lang="en-US" sz="28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extLst>
                  <a:ext uri="{0D108BD9-81ED-4DB2-BD59-A6C34878D82A}">
                    <a16:rowId xmlns:a16="http://schemas.microsoft.com/office/drawing/2014/main" val="2832368"/>
                  </a:ext>
                </a:extLst>
              </a:tr>
              <a:tr h="153503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extLst>
                  <a:ext uri="{0D108BD9-81ED-4DB2-BD59-A6C34878D82A}">
                    <a16:rowId xmlns:a16="http://schemas.microsoft.com/office/drawing/2014/main" val="4176508994"/>
                  </a:ext>
                </a:extLst>
              </a:tr>
              <a:tr h="159041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extLst>
                  <a:ext uri="{0D108BD9-81ED-4DB2-BD59-A6C34878D82A}">
                    <a16:rowId xmlns:a16="http://schemas.microsoft.com/office/drawing/2014/main" val="2533846865"/>
                  </a:ext>
                </a:extLst>
              </a:tr>
              <a:tr h="153503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63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5" marR="54755" marT="0" marB="0"/>
                </a:tc>
                <a:extLst>
                  <a:ext uri="{0D108BD9-81ED-4DB2-BD59-A6C34878D82A}">
                    <a16:rowId xmlns:a16="http://schemas.microsoft.com/office/drawing/2014/main" val="364294392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407F818-50B4-C89C-8232-190962216A91}"/>
              </a:ext>
            </a:extLst>
          </p:cNvPr>
          <p:cNvSpPr txBox="1"/>
          <p:nvPr/>
        </p:nvSpPr>
        <p:spPr>
          <a:xfrm>
            <a:off x="3598043" y="2474893"/>
            <a:ext cx="3361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Đòn bẩy loại 2 cho lợi về lực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C9CEB3-5FB2-BE32-BD64-D99819013240}"/>
              </a:ext>
            </a:extLst>
          </p:cNvPr>
          <p:cNvSpPr txBox="1"/>
          <p:nvPr/>
        </p:nvSpPr>
        <p:spPr>
          <a:xfrm>
            <a:off x="3523128" y="4023155"/>
            <a:ext cx="336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Đòn bẩy loại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C83831-05EA-393B-6812-33BD6A79BFEB}"/>
              </a:ext>
            </a:extLst>
          </p:cNvPr>
          <p:cNvSpPr txBox="1"/>
          <p:nvPr/>
        </p:nvSpPr>
        <p:spPr>
          <a:xfrm>
            <a:off x="3598044" y="5613829"/>
            <a:ext cx="336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Đòn bẩy loại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B14C41-E522-4E23-4683-73DE6FAA9AA6}"/>
              </a:ext>
            </a:extLst>
          </p:cNvPr>
          <p:cNvSpPr txBox="1"/>
          <p:nvPr/>
        </p:nvSpPr>
        <p:spPr>
          <a:xfrm>
            <a:off x="7104362" y="2259448"/>
            <a:ext cx="47064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algn="just">
              <a:spcAft>
                <a:spcPts val="1200"/>
              </a:spcAft>
              <a:defRPr/>
            </a:pPr>
            <a:r>
              <a:rPr lang="vi-VN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 được vật nặng (làm vỡ được vật cứng khi cần một lực tác dụng lớn).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70DC1C-BA17-10BD-6502-B778BBDF9657}"/>
              </a:ext>
            </a:extLst>
          </p:cNvPr>
          <p:cNvSpPr txBox="1"/>
          <p:nvPr/>
        </p:nvSpPr>
        <p:spPr>
          <a:xfrm>
            <a:off x="6951354" y="3803956"/>
            <a:ext cx="52406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algn="just">
              <a:spcAft>
                <a:spcPts val="1200"/>
              </a:spcAft>
              <a:defRPr/>
            </a:pPr>
            <a:r>
              <a:rPr lang="vi-VN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lợi về lực và thay đổi hướng tác dụng lực theo mong muốn (làm thuyền di chuyển dễ dàng).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93F9CB-E797-FC7C-249D-2F1CB2C313BD}"/>
              </a:ext>
            </a:extLst>
          </p:cNvPr>
          <p:cNvSpPr txBox="1"/>
          <p:nvPr/>
        </p:nvSpPr>
        <p:spPr>
          <a:xfrm>
            <a:off x="6996784" y="5348464"/>
            <a:ext cx="4921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algn="just">
              <a:spcAft>
                <a:spcPts val="1200"/>
              </a:spcAft>
              <a:defRPr/>
            </a:pPr>
            <a:r>
              <a:rPr lang="vi-VN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lợi về lực và thay đổi hướng tác dụng lực theo mong muốn (cắt đồ vật dễ dàng).</a:t>
            </a:r>
          </a:p>
        </p:txBody>
      </p:sp>
      <p:pic>
        <p:nvPicPr>
          <p:cNvPr id="3" name="Picture 6" descr="KHTN 8 Bài 19 (Kết nối tri thức): Đòn bẩy và ứng dụng (ảnh 11)">
            <a:extLst>
              <a:ext uri="{FF2B5EF4-FFF2-40B4-BE49-F238E27FC236}">
                <a16:creationId xmlns:a16="http://schemas.microsoft.com/office/drawing/2014/main" id="{BE6B8D00-A81B-4296-0D02-96545CC9F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9709"/>
          <a:stretch/>
        </p:blipFill>
        <p:spPr bwMode="auto">
          <a:xfrm>
            <a:off x="270342" y="2241518"/>
            <a:ext cx="2795586" cy="146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HTN 8 Bài 19 (Kết nối tri thức): Đòn bẩy và ứng dụng (ảnh 11)">
            <a:extLst>
              <a:ext uri="{FF2B5EF4-FFF2-40B4-BE49-F238E27FC236}">
                <a16:creationId xmlns:a16="http://schemas.microsoft.com/office/drawing/2014/main" id="{1C957FBF-51C4-3F76-6D7B-2421D15CC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9" t="53545" r="36091" b="7831"/>
          <a:stretch/>
        </p:blipFill>
        <p:spPr bwMode="auto">
          <a:xfrm>
            <a:off x="270342" y="3762077"/>
            <a:ext cx="2795587" cy="148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KHTN 8 Bài 19 (Kết nối tri thức): Đòn bẩy và ứng dụng (ảnh 11)">
            <a:extLst>
              <a:ext uri="{FF2B5EF4-FFF2-40B4-BE49-F238E27FC236}">
                <a16:creationId xmlns:a16="http://schemas.microsoft.com/office/drawing/2014/main" id="{27815233-C2E8-7173-8A93-E2488080F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6" t="50986" r="2863" b="8319"/>
          <a:stretch/>
        </p:blipFill>
        <p:spPr bwMode="auto">
          <a:xfrm>
            <a:off x="270342" y="5348464"/>
            <a:ext cx="2795586" cy="148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20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320C9-E7D7-E2EA-0902-8F182F541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323" y="179757"/>
            <a:ext cx="9144000" cy="1344168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MỘT SỐ ỨNG DỤNG ĐÒN BẨY TRONG ĐỜI SỐNG</a:t>
            </a:r>
          </a:p>
        </p:txBody>
      </p:sp>
      <p:pic>
        <p:nvPicPr>
          <p:cNvPr id="4" name="KHTN 8- ỨNG DỤNG CỦA ĐÒN BẨY, MÁY CƠ ĐƠN GIẢN bài học thú vị Trạng">
            <a:hlinkClick r:id="" action="ppaction://media"/>
            <a:extLst>
              <a:ext uri="{FF2B5EF4-FFF2-40B4-BE49-F238E27FC236}">
                <a16:creationId xmlns:a16="http://schemas.microsoft.com/office/drawing/2014/main" id="{971D204D-CF63-47EE-BC78-5DC5DA824F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669" y="730404"/>
            <a:ext cx="11097438" cy="5947839"/>
          </a:xfrm>
        </p:spPr>
      </p:pic>
    </p:spTree>
    <p:extLst>
      <p:ext uri="{BB962C8B-B14F-4D97-AF65-F5344CB8AC3E}">
        <p14:creationId xmlns:p14="http://schemas.microsoft.com/office/powerpoint/2010/main" val="387143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1010-B10C-6F44-8F14-E09405B03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818987"/>
            <a:ext cx="9758655" cy="1344168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THUYẾT TRÌNH NHÓM</a:t>
            </a:r>
            <a:br>
              <a:rPr lang="en-US" sz="6000" b="1" dirty="0">
                <a:solidFill>
                  <a:srgbClr val="002060"/>
                </a:solidFill>
                <a:latin typeface="#9Slide03 AllRoundGothic" panose="020B0703020202020104" pitchFamily="34" charset="0"/>
              </a:rPr>
            </a:br>
            <a:br>
              <a:rPr lang="en-US" sz="6000" b="1" dirty="0">
                <a:solidFill>
                  <a:srgbClr val="002060"/>
                </a:solidFill>
                <a:latin typeface="#9Slide03 AllRoundGothic" panose="020B0703020202020104" pitchFamily="34" charset="0"/>
              </a:rPr>
            </a:br>
            <a:r>
              <a:rPr lang="en-US" sz="6000" b="1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ỨNG DỤNG CỦA ĐÒN BẨY</a:t>
            </a:r>
          </a:p>
        </p:txBody>
      </p:sp>
    </p:spTree>
    <p:extLst>
      <p:ext uri="{BB962C8B-B14F-4D97-AF65-F5344CB8AC3E}">
        <p14:creationId xmlns:p14="http://schemas.microsoft.com/office/powerpoint/2010/main" val="453433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7C42FC-BD89-4E9C-87BB-37B27BE7989E}"/>
              </a:ext>
            </a:extLst>
          </p:cNvPr>
          <p:cNvSpPr/>
          <p:nvPr/>
        </p:nvSpPr>
        <p:spPr>
          <a:xfrm rot="21062370">
            <a:off x="1215801" y="2277298"/>
            <a:ext cx="10319495" cy="223777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Bebas Neue" panose="020B0606020202050201" pitchFamily="34" charset="0"/>
              </a:rPr>
              <a:t>c</a:t>
            </a: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Bebas Neue" panose="020B0606020202050201" pitchFamily="34" charset="0"/>
              </a:rPr>
              <a:t>ả</a:t>
            </a: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rgbClr val="C03C2E"/>
                </a:solidFill>
                <a:latin typeface="Bebas Neue" panose="020B0606020202050201" pitchFamily="34" charset="0"/>
              </a:rPr>
              <a:t>m</a:t>
            </a:r>
            <a:r>
              <a:rPr lang="id-ID" sz="6600" dirty="0">
                <a:ln>
                  <a:solidFill>
                    <a:schemeClr val="bg1"/>
                  </a:solidFill>
                </a:ln>
                <a:solidFill>
                  <a:srgbClr val="C03C2E"/>
                </a:solidFill>
                <a:latin typeface="Bebas Neue" panose="020B0606020202050201" pitchFamily="34" charset="0"/>
              </a:rPr>
              <a:t>  </a:t>
            </a: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Bebas Neue" panose="020B0606020202050201" pitchFamily="34" charset="0"/>
              </a:rPr>
              <a:t>Ơ</a:t>
            </a: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latin typeface="Bebas Neue" panose="020B0606020202050201" pitchFamily="34" charset="0"/>
              </a:rPr>
              <a:t>N</a:t>
            </a:r>
            <a:endParaRPr lang="id-ID" sz="6600" dirty="0">
              <a:ln>
                <a:solidFill>
                  <a:schemeClr val="bg1"/>
                </a:solidFill>
              </a:ln>
              <a:solidFill>
                <a:srgbClr val="FFC000"/>
              </a:solidFill>
              <a:latin typeface="Bebas Neue" panose="020B0606020202050201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8E6553-A59E-4B12-AC0C-6EA162696F45}"/>
              </a:ext>
            </a:extLst>
          </p:cNvPr>
          <p:cNvSpPr/>
          <p:nvPr/>
        </p:nvSpPr>
        <p:spPr>
          <a:xfrm>
            <a:off x="1139190" y="739140"/>
            <a:ext cx="845820" cy="845820"/>
          </a:xfrm>
          <a:prstGeom prst="rect">
            <a:avLst/>
          </a:prstGeom>
          <a:solidFill>
            <a:srgbClr val="C03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626391-4976-4E23-BAC7-3A4E48160C6A}"/>
              </a:ext>
            </a:extLst>
          </p:cNvPr>
          <p:cNvSpPr/>
          <p:nvPr/>
        </p:nvSpPr>
        <p:spPr>
          <a:xfrm>
            <a:off x="9479280" y="5044440"/>
            <a:ext cx="845820" cy="845820"/>
          </a:xfrm>
          <a:prstGeom prst="rect">
            <a:avLst/>
          </a:prstGeom>
          <a:solidFill>
            <a:srgbClr val="C03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FB277E-C912-4B44-A980-8610BF69AEBB}"/>
              </a:ext>
            </a:extLst>
          </p:cNvPr>
          <p:cNvSpPr/>
          <p:nvPr/>
        </p:nvSpPr>
        <p:spPr>
          <a:xfrm>
            <a:off x="2216447" y="1257300"/>
            <a:ext cx="655320" cy="6553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A269A9-759C-4676-8A49-4C1236557C31}"/>
              </a:ext>
            </a:extLst>
          </p:cNvPr>
          <p:cNvSpPr/>
          <p:nvPr/>
        </p:nvSpPr>
        <p:spPr>
          <a:xfrm>
            <a:off x="4945380" y="5890260"/>
            <a:ext cx="655320" cy="6553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074F5F-1AE0-4F00-AA0C-FA8E71192AFA}"/>
              </a:ext>
            </a:extLst>
          </p:cNvPr>
          <p:cNvSpPr/>
          <p:nvPr/>
        </p:nvSpPr>
        <p:spPr>
          <a:xfrm>
            <a:off x="6141720" y="312420"/>
            <a:ext cx="655320" cy="6553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232294-B2EB-4060-9FB6-5AEB048035B0}"/>
              </a:ext>
            </a:extLst>
          </p:cNvPr>
          <p:cNvSpPr/>
          <p:nvPr/>
        </p:nvSpPr>
        <p:spPr>
          <a:xfrm>
            <a:off x="10530840" y="4712970"/>
            <a:ext cx="655320" cy="6553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B500C6-14DF-461B-8F73-3C0A9A3A3E71}"/>
              </a:ext>
            </a:extLst>
          </p:cNvPr>
          <p:cNvSpPr/>
          <p:nvPr/>
        </p:nvSpPr>
        <p:spPr>
          <a:xfrm>
            <a:off x="545403" y="1812580"/>
            <a:ext cx="845820" cy="8458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F4056B-4D57-4CA7-94C4-2A95DE5E9F3F}"/>
              </a:ext>
            </a:extLst>
          </p:cNvPr>
          <p:cNvSpPr/>
          <p:nvPr/>
        </p:nvSpPr>
        <p:spPr>
          <a:xfrm>
            <a:off x="7379970" y="739140"/>
            <a:ext cx="655320" cy="6553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E9CE51-BFF8-4021-9FE4-D6B1ECC4831B}"/>
              </a:ext>
            </a:extLst>
          </p:cNvPr>
          <p:cNvSpPr/>
          <p:nvPr/>
        </p:nvSpPr>
        <p:spPr>
          <a:xfrm>
            <a:off x="3718560" y="5467350"/>
            <a:ext cx="845820" cy="8458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1D4988-A989-443E-A416-CFE6F334247C}"/>
              </a:ext>
            </a:extLst>
          </p:cNvPr>
          <p:cNvSpPr/>
          <p:nvPr/>
        </p:nvSpPr>
        <p:spPr>
          <a:xfrm>
            <a:off x="10546080" y="5581175"/>
            <a:ext cx="845820" cy="8458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CCE415-B29F-4834-BD53-1CB7BA51D817}"/>
              </a:ext>
            </a:extLst>
          </p:cNvPr>
          <p:cNvSpPr/>
          <p:nvPr/>
        </p:nvSpPr>
        <p:spPr>
          <a:xfrm rot="21132772">
            <a:off x="-6505223" y="-5054733"/>
            <a:ext cx="19491551" cy="34039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9FEE7F-BF11-4078-B8A3-B4997F46D65D}"/>
              </a:ext>
            </a:extLst>
          </p:cNvPr>
          <p:cNvSpPr/>
          <p:nvPr/>
        </p:nvSpPr>
        <p:spPr>
          <a:xfrm rot="21132772">
            <a:off x="-2695224" y="8813667"/>
            <a:ext cx="19491551" cy="34039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33B38B-C9E1-418B-9BA2-8C7BFF1A7E5C}"/>
              </a:ext>
            </a:extLst>
          </p:cNvPr>
          <p:cNvSpPr/>
          <p:nvPr/>
        </p:nvSpPr>
        <p:spPr>
          <a:xfrm rot="21132772">
            <a:off x="-6505223" y="-5054733"/>
            <a:ext cx="19491551" cy="34039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2AA6D4-19C4-4BC8-BA42-AFE2D0F70AB6}"/>
              </a:ext>
            </a:extLst>
          </p:cNvPr>
          <p:cNvSpPr/>
          <p:nvPr/>
        </p:nvSpPr>
        <p:spPr>
          <a:xfrm rot="21132772">
            <a:off x="-2695224" y="8813667"/>
            <a:ext cx="19491551" cy="34039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9A4F07-8E0B-463A-BF39-64582D86BD4F}"/>
              </a:ext>
            </a:extLst>
          </p:cNvPr>
          <p:cNvSpPr/>
          <p:nvPr/>
        </p:nvSpPr>
        <p:spPr>
          <a:xfrm rot="21132772">
            <a:off x="-6505225" y="-5054734"/>
            <a:ext cx="19491551" cy="34039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61895A-8E72-49C9-98DC-3EB3B822BD8A}"/>
              </a:ext>
            </a:extLst>
          </p:cNvPr>
          <p:cNvSpPr/>
          <p:nvPr/>
        </p:nvSpPr>
        <p:spPr>
          <a:xfrm rot="21132772">
            <a:off x="-2695226" y="8813666"/>
            <a:ext cx="19491551" cy="34039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68E3E3-D196-46AA-8A38-9BA54E318EE2}"/>
              </a:ext>
            </a:extLst>
          </p:cNvPr>
          <p:cNvSpPr/>
          <p:nvPr/>
        </p:nvSpPr>
        <p:spPr>
          <a:xfrm rot="21132772">
            <a:off x="-6505224" y="-5054734"/>
            <a:ext cx="19491551" cy="3403964"/>
          </a:xfrm>
          <a:prstGeom prst="rect">
            <a:avLst/>
          </a:prstGeom>
          <a:solidFill>
            <a:srgbClr val="C03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9373FB-5FAD-4974-8AF9-5DCB3B7ED3C7}"/>
              </a:ext>
            </a:extLst>
          </p:cNvPr>
          <p:cNvSpPr/>
          <p:nvPr/>
        </p:nvSpPr>
        <p:spPr>
          <a:xfrm rot="21132772">
            <a:off x="-2695225" y="8813666"/>
            <a:ext cx="19491551" cy="3403964"/>
          </a:xfrm>
          <a:prstGeom prst="rect">
            <a:avLst/>
          </a:prstGeom>
          <a:solidFill>
            <a:srgbClr val="C03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781BE5-D3FC-4620-B8CF-E11DF13CFF4A}"/>
              </a:ext>
            </a:extLst>
          </p:cNvPr>
          <p:cNvGrpSpPr/>
          <p:nvPr/>
        </p:nvGrpSpPr>
        <p:grpSpPr>
          <a:xfrm>
            <a:off x="12465922" y="-5517840"/>
            <a:ext cx="19344475" cy="5349589"/>
            <a:chOff x="12465922" y="-5517840"/>
            <a:chExt cx="19344475" cy="5349589"/>
          </a:xfrm>
        </p:grpSpPr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D8FFC912-AEE2-4317-858A-89CB424383EE}"/>
                </a:ext>
              </a:extLst>
            </p:cNvPr>
            <p:cNvSpPr/>
            <p:nvPr/>
          </p:nvSpPr>
          <p:spPr>
            <a:xfrm rot="10330971">
              <a:off x="12465922" y="-5517840"/>
              <a:ext cx="19344475" cy="5349589"/>
            </a:xfrm>
            <a:prstGeom prst="rightArrow">
              <a:avLst>
                <a:gd name="adj1" fmla="val 50000"/>
                <a:gd name="adj2" fmla="val 72417"/>
              </a:avLst>
            </a:prstGeom>
            <a:solidFill>
              <a:srgbClr val="FFFF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800" dirty="0">
                <a:solidFill>
                  <a:schemeClr val="bg1"/>
                </a:solidFill>
                <a:latin typeface="Bebas Neue" panose="020B0606020202050201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9EB86A0-3350-49E2-9637-915A530E5018}"/>
                </a:ext>
              </a:extLst>
            </p:cNvPr>
            <p:cNvSpPr/>
            <p:nvPr/>
          </p:nvSpPr>
          <p:spPr>
            <a:xfrm rot="21133746">
              <a:off x="16346850" y="-4269093"/>
              <a:ext cx="15062550" cy="222028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Plain">
                <a:avLst/>
              </a:prstTxWarp>
            </a:bodyPr>
            <a:lstStyle/>
            <a:p>
              <a:pPr algn="ctr"/>
              <a:r>
                <a:rPr lang="en-US" sz="199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CẢM ƠN</a:t>
              </a:r>
              <a:endParaRPr lang="id-ID" sz="19900" dirty="0">
                <a:solidFill>
                  <a:schemeClr val="bg1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E4F231-4A93-4FC9-9F30-E76F18FFA25C}"/>
              </a:ext>
            </a:extLst>
          </p:cNvPr>
          <p:cNvGrpSpPr/>
          <p:nvPr/>
        </p:nvGrpSpPr>
        <p:grpSpPr>
          <a:xfrm>
            <a:off x="-19608140" y="6889201"/>
            <a:ext cx="19344475" cy="4197899"/>
            <a:chOff x="-19608140" y="6889201"/>
            <a:chExt cx="19344475" cy="5349589"/>
          </a:xfrm>
        </p:grpSpPr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5E1F5727-F232-4FCD-B06D-8F522ABB1867}"/>
                </a:ext>
              </a:extLst>
            </p:cNvPr>
            <p:cNvSpPr/>
            <p:nvPr/>
          </p:nvSpPr>
          <p:spPr>
            <a:xfrm rot="21156679">
              <a:off x="-19608140" y="6889201"/>
              <a:ext cx="19344475" cy="5349589"/>
            </a:xfrm>
            <a:prstGeom prst="rightArrow">
              <a:avLst>
                <a:gd name="adj1" fmla="val 50000"/>
                <a:gd name="adj2" fmla="val 72417"/>
              </a:avLst>
            </a:prstGeom>
            <a:solidFill>
              <a:srgbClr val="00B0F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8F62144-908C-46CA-B05B-A74BC4344FC6}"/>
                </a:ext>
              </a:extLst>
            </p:cNvPr>
            <p:cNvSpPr/>
            <p:nvPr/>
          </p:nvSpPr>
          <p:spPr>
            <a:xfrm rot="21133746">
              <a:off x="-19284063" y="8675302"/>
              <a:ext cx="15062550" cy="222028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Plain">
                <a:avLst/>
              </a:prstTxWarp>
            </a:bodyPr>
            <a:lstStyle/>
            <a:p>
              <a:pPr algn="ctr"/>
              <a:r>
                <a:rPr lang="en-US" sz="199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CẢM ƠN</a:t>
              </a:r>
              <a:endParaRPr lang="id-ID" sz="19900" dirty="0">
                <a:solidFill>
                  <a:schemeClr val="bg1"/>
                </a:solidFill>
                <a:latin typeface="Bebas Neue" panose="020B0606020202050201" pitchFamily="34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15E45A8-4598-4423-839F-9B80ED11A3D8}"/>
              </a:ext>
            </a:extLst>
          </p:cNvPr>
          <p:cNvSpPr/>
          <p:nvPr/>
        </p:nvSpPr>
        <p:spPr>
          <a:xfrm>
            <a:off x="9700260" y="431228"/>
            <a:ext cx="845820" cy="845820"/>
          </a:xfrm>
          <a:prstGeom prst="rect">
            <a:avLst/>
          </a:prstGeom>
          <a:solidFill>
            <a:srgbClr val="C03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5143DCF-F793-42F1-B4C4-97E43364CE63}"/>
              </a:ext>
            </a:extLst>
          </p:cNvPr>
          <p:cNvSpPr/>
          <p:nvPr/>
        </p:nvSpPr>
        <p:spPr>
          <a:xfrm>
            <a:off x="436245" y="5828203"/>
            <a:ext cx="655320" cy="6553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AEC5065-1F68-451B-B58F-93BBCCE65549}"/>
              </a:ext>
            </a:extLst>
          </p:cNvPr>
          <p:cNvSpPr/>
          <p:nvPr/>
        </p:nvSpPr>
        <p:spPr>
          <a:xfrm>
            <a:off x="1246343" y="5607933"/>
            <a:ext cx="520544" cy="5205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7992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1.32083 -0.303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42" y="-15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1.42201 0.3615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107" y="180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37 0.76111 L 0.14674 0.2722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-244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26 -0.75 L -0.04076 -0.2611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244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8737 0.76111 L 0.14674 0.2722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-244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7826 -0.75 L -0.04076 -0.2611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24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737 0.76111 L 0.14674 0.2722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-244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826 -0.75 L -0.04076 -0.26111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244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18737 0.76111 L 0.14674 0.2722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-244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7826 -0.75 L -0.04076 -0.2611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244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2083 -0.30324 L 1.5931 -0.3606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-28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42201 0.36158 L -1.64701 0.414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25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7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33135" y="266065"/>
            <a:ext cx="5906135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669290" y="1085850"/>
            <a:ext cx="4986655" cy="2621915"/>
          </a:xfrm>
          <a:prstGeom prst="round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>
                <a:latin typeface="Cambria" panose="02040503050406030204" pitchFamily="18" charset="0"/>
                <a:cs typeface="Cambria" panose="02040503050406030204" pitchFamily="18" charset="0"/>
                <a:sym typeface="+mn-ea"/>
              </a:rPr>
              <a:t>Em hãy nêu các cách làm có thể giúp bạn Hùng đưa được cống bê tông lên.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9397">
            <a:off x="1706245" y="3855720"/>
            <a:ext cx="2911475" cy="2911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666CC7-63C1-A3C4-781C-5C033A8D5FCF}"/>
              </a:ext>
            </a:extLst>
          </p:cNvPr>
          <p:cNvSpPr txBox="1"/>
          <p:nvPr/>
        </p:nvSpPr>
        <p:spPr>
          <a:xfrm>
            <a:off x="785907" y="4784696"/>
            <a:ext cx="10878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0B38E0-29F6-5171-780C-3CE238F88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42" y="642231"/>
            <a:ext cx="4769733" cy="3606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307393-F464-CA3D-D54B-2DCEF369D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51" y="642230"/>
            <a:ext cx="4534007" cy="384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48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778BDB-BA3E-4630-99D6-F3A6C919C48C}"/>
              </a:ext>
            </a:extLst>
          </p:cNvPr>
          <p:cNvGrpSpPr/>
          <p:nvPr/>
        </p:nvGrpSpPr>
        <p:grpSpPr>
          <a:xfrm>
            <a:off x="-33156" y="818007"/>
            <a:ext cx="12154830" cy="5061878"/>
            <a:chOff x="-438250" y="321983"/>
            <a:chExt cx="9408256" cy="3918067"/>
          </a:xfrm>
        </p:grpSpPr>
        <p:sp>
          <p:nvSpPr>
            <p:cNvPr id="7" name="Google Shape;751;p34">
              <a:extLst>
                <a:ext uri="{FF2B5EF4-FFF2-40B4-BE49-F238E27FC236}">
                  <a16:creationId xmlns:a16="http://schemas.microsoft.com/office/drawing/2014/main" id="{C478C6E9-0B4A-4850-ABED-0807DE3BA433}"/>
                </a:ext>
              </a:extLst>
            </p:cNvPr>
            <p:cNvSpPr txBox="1">
              <a:spLocks/>
            </p:cNvSpPr>
            <p:nvPr/>
          </p:nvSpPr>
          <p:spPr>
            <a:xfrm>
              <a:off x="-438250" y="1730620"/>
              <a:ext cx="9408256" cy="1702200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5000"/>
                </a:lnSpc>
                <a:spcBef>
                  <a:spcPct val="0"/>
                </a:spcBef>
                <a:buNone/>
                <a:defRPr sz="6000" kern="1200" spc="-5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6500" dirty="0">
                  <a:solidFill>
                    <a:schemeClr val="tx2">
                      <a:lumMod val="95000"/>
                    </a:schemeClr>
                  </a:solidFill>
                  <a:latin typeface="#9Slide07 SVNBrandon Printed Sh" panose="02000000000000000000" pitchFamily="2" charset="0"/>
                </a:rPr>
                <a:t>ĐÒN BẨY VÀ ỨNG DỤNG</a:t>
              </a:r>
            </a:p>
          </p:txBody>
        </p:sp>
        <p:cxnSp>
          <p:nvCxnSpPr>
            <p:cNvPr id="8" name="Google Shape;752;p34">
              <a:extLst>
                <a:ext uri="{FF2B5EF4-FFF2-40B4-BE49-F238E27FC236}">
                  <a16:creationId xmlns:a16="http://schemas.microsoft.com/office/drawing/2014/main" id="{4F334643-31C6-44BD-B3B0-CD5F1DAE5974}"/>
                </a:ext>
              </a:extLst>
            </p:cNvPr>
            <p:cNvCxnSpPr/>
            <p:nvPr/>
          </p:nvCxnSpPr>
          <p:spPr>
            <a:xfrm>
              <a:off x="4026325" y="3540831"/>
              <a:ext cx="12093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753;p34">
              <a:extLst>
                <a:ext uri="{FF2B5EF4-FFF2-40B4-BE49-F238E27FC236}">
                  <a16:creationId xmlns:a16="http://schemas.microsoft.com/office/drawing/2014/main" id="{AE8574A9-CD81-4C83-A9DF-92116A295401}"/>
                </a:ext>
              </a:extLst>
            </p:cNvPr>
            <p:cNvCxnSpPr/>
            <p:nvPr/>
          </p:nvCxnSpPr>
          <p:spPr>
            <a:xfrm>
              <a:off x="3967333" y="1806872"/>
              <a:ext cx="12093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grpSp>
          <p:nvGrpSpPr>
            <p:cNvPr id="11" name="Google Shape;754;p34">
              <a:extLst>
                <a:ext uri="{FF2B5EF4-FFF2-40B4-BE49-F238E27FC236}">
                  <a16:creationId xmlns:a16="http://schemas.microsoft.com/office/drawing/2014/main" id="{CDF65552-5770-4648-8EC7-979F714F26A0}"/>
                </a:ext>
              </a:extLst>
            </p:cNvPr>
            <p:cNvGrpSpPr/>
            <p:nvPr/>
          </p:nvGrpSpPr>
          <p:grpSpPr>
            <a:xfrm>
              <a:off x="6335858" y="3699302"/>
              <a:ext cx="753973" cy="540748"/>
              <a:chOff x="4963350" y="689650"/>
              <a:chExt cx="662950" cy="475425"/>
            </a:xfrm>
          </p:grpSpPr>
          <p:sp>
            <p:nvSpPr>
              <p:cNvPr id="12" name="Google Shape;755;p34">
                <a:extLst>
                  <a:ext uri="{FF2B5EF4-FFF2-40B4-BE49-F238E27FC236}">
                    <a16:creationId xmlns:a16="http://schemas.microsoft.com/office/drawing/2014/main" id="{C5C8C1BB-96CD-4D45-A69D-876868422C32}"/>
                  </a:ext>
                </a:extLst>
              </p:cNvPr>
              <p:cNvSpPr/>
              <p:nvPr/>
            </p:nvSpPr>
            <p:spPr>
              <a:xfrm>
                <a:off x="4963350" y="719475"/>
                <a:ext cx="662950" cy="445600"/>
              </a:xfrm>
              <a:custGeom>
                <a:avLst/>
                <a:gdLst/>
                <a:ahLst/>
                <a:cxnLst/>
                <a:rect l="l" t="t" r="r" b="b"/>
                <a:pathLst>
                  <a:path w="26518" h="17824" extrusionOk="0">
                    <a:moveTo>
                      <a:pt x="17961" y="1"/>
                    </a:moveTo>
                    <a:cubicBezTo>
                      <a:pt x="17754" y="1"/>
                      <a:pt x="17546" y="41"/>
                      <a:pt x="17352" y="123"/>
                    </a:cubicBezTo>
                    <a:lnTo>
                      <a:pt x="1079" y="6929"/>
                    </a:lnTo>
                    <a:cubicBezTo>
                      <a:pt x="396" y="7214"/>
                      <a:pt x="1" y="7950"/>
                      <a:pt x="137" y="8677"/>
                    </a:cubicBezTo>
                    <a:lnTo>
                      <a:pt x="1298" y="14840"/>
                    </a:lnTo>
                    <a:cubicBezTo>
                      <a:pt x="1387" y="15311"/>
                      <a:pt x="1680" y="15710"/>
                      <a:pt x="2101" y="15938"/>
                    </a:cubicBezTo>
                    <a:cubicBezTo>
                      <a:pt x="2117" y="15945"/>
                      <a:pt x="2133" y="15952"/>
                      <a:pt x="2149" y="15960"/>
                    </a:cubicBezTo>
                    <a:lnTo>
                      <a:pt x="3712" y="17375"/>
                    </a:lnTo>
                    <a:cubicBezTo>
                      <a:pt x="4013" y="17669"/>
                      <a:pt x="4409" y="17824"/>
                      <a:pt x="4813" y="17824"/>
                    </a:cubicBezTo>
                    <a:cubicBezTo>
                      <a:pt x="5018" y="17824"/>
                      <a:pt x="5224" y="17784"/>
                      <a:pt x="5422" y="17702"/>
                    </a:cubicBezTo>
                    <a:lnTo>
                      <a:pt x="25553" y="9282"/>
                    </a:lnTo>
                    <a:cubicBezTo>
                      <a:pt x="26092" y="9056"/>
                      <a:pt x="26462" y="8554"/>
                      <a:pt x="26516" y="7972"/>
                    </a:cubicBezTo>
                    <a:cubicBezTo>
                      <a:pt x="26518" y="7956"/>
                      <a:pt x="26517" y="7943"/>
                      <a:pt x="26516" y="7930"/>
                    </a:cubicBezTo>
                    <a:lnTo>
                      <a:pt x="26249" y="5530"/>
                    </a:lnTo>
                    <a:cubicBezTo>
                      <a:pt x="26249" y="5525"/>
                      <a:pt x="26252" y="5519"/>
                      <a:pt x="26253" y="5516"/>
                    </a:cubicBezTo>
                    <a:cubicBezTo>
                      <a:pt x="26289" y="4911"/>
                      <a:pt x="25986" y="4349"/>
                      <a:pt x="25460" y="4048"/>
                    </a:cubicBezTo>
                    <a:lnTo>
                      <a:pt x="18745" y="208"/>
                    </a:lnTo>
                    <a:cubicBezTo>
                      <a:pt x="18505" y="71"/>
                      <a:pt x="18233" y="1"/>
                      <a:pt x="17961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3" name="Google Shape;756;p34">
                <a:extLst>
                  <a:ext uri="{FF2B5EF4-FFF2-40B4-BE49-F238E27FC236}">
                    <a16:creationId xmlns:a16="http://schemas.microsoft.com/office/drawing/2014/main" id="{8365FA41-E780-47A3-A1EC-A5AF1B6E76FB}"/>
                  </a:ext>
                </a:extLst>
              </p:cNvPr>
              <p:cNvSpPr/>
              <p:nvPr/>
            </p:nvSpPr>
            <p:spPr>
              <a:xfrm>
                <a:off x="5033375" y="997425"/>
                <a:ext cx="263925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10557" h="5204" extrusionOk="0">
                    <a:moveTo>
                      <a:pt x="9280" y="1"/>
                    </a:moveTo>
                    <a:cubicBezTo>
                      <a:pt x="9271" y="1"/>
                      <a:pt x="9261" y="3"/>
                      <a:pt x="9252" y="6"/>
                    </a:cubicBezTo>
                    <a:lnTo>
                      <a:pt x="626" y="3614"/>
                    </a:lnTo>
                    <a:cubicBezTo>
                      <a:pt x="464" y="3682"/>
                      <a:pt x="285" y="3717"/>
                      <a:pt x="80" y="3721"/>
                    </a:cubicBezTo>
                    <a:cubicBezTo>
                      <a:pt x="69" y="3722"/>
                      <a:pt x="63" y="3725"/>
                      <a:pt x="52" y="3729"/>
                    </a:cubicBezTo>
                    <a:cubicBezTo>
                      <a:pt x="34" y="3737"/>
                      <a:pt x="20" y="3750"/>
                      <a:pt x="12" y="3769"/>
                    </a:cubicBezTo>
                    <a:cubicBezTo>
                      <a:pt x="0" y="3799"/>
                      <a:pt x="11" y="3831"/>
                      <a:pt x="31" y="3851"/>
                    </a:cubicBezTo>
                    <a:lnTo>
                      <a:pt x="1121" y="4838"/>
                    </a:lnTo>
                    <a:cubicBezTo>
                      <a:pt x="1367" y="5076"/>
                      <a:pt x="1691" y="5203"/>
                      <a:pt x="2019" y="5203"/>
                    </a:cubicBezTo>
                    <a:cubicBezTo>
                      <a:pt x="2183" y="5203"/>
                      <a:pt x="2348" y="5172"/>
                      <a:pt x="2504" y="5106"/>
                    </a:cubicBezTo>
                    <a:lnTo>
                      <a:pt x="10509" y="1758"/>
                    </a:lnTo>
                    <a:cubicBezTo>
                      <a:pt x="10530" y="1749"/>
                      <a:pt x="10546" y="1730"/>
                      <a:pt x="10552" y="1707"/>
                    </a:cubicBezTo>
                    <a:cubicBezTo>
                      <a:pt x="10557" y="1687"/>
                      <a:pt x="10554" y="1663"/>
                      <a:pt x="10539" y="1645"/>
                    </a:cubicBezTo>
                    <a:lnTo>
                      <a:pt x="9339" y="30"/>
                    </a:lnTo>
                    <a:cubicBezTo>
                      <a:pt x="9325" y="11"/>
                      <a:pt x="9303" y="1"/>
                      <a:pt x="9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4" name="Google Shape;757;p34">
                <a:extLst>
                  <a:ext uri="{FF2B5EF4-FFF2-40B4-BE49-F238E27FC236}">
                    <a16:creationId xmlns:a16="http://schemas.microsoft.com/office/drawing/2014/main" id="{E4C295A6-790F-4268-A934-4712DCFD4469}"/>
                  </a:ext>
                </a:extLst>
              </p:cNvPr>
              <p:cNvSpPr/>
              <p:nvPr/>
            </p:nvSpPr>
            <p:spPr>
              <a:xfrm>
                <a:off x="4971675" y="792650"/>
                <a:ext cx="291350" cy="292475"/>
              </a:xfrm>
              <a:custGeom>
                <a:avLst/>
                <a:gdLst/>
                <a:ahLst/>
                <a:cxnLst/>
                <a:rect l="l" t="t" r="r" b="b"/>
                <a:pathLst>
                  <a:path w="11654" h="11699" extrusionOk="0">
                    <a:moveTo>
                      <a:pt x="7154" y="3210"/>
                    </a:moveTo>
                    <a:lnTo>
                      <a:pt x="7184" y="3222"/>
                    </a:lnTo>
                    <a:cubicBezTo>
                      <a:pt x="7360" y="3913"/>
                      <a:pt x="7611" y="4590"/>
                      <a:pt x="7889" y="5244"/>
                    </a:cubicBezTo>
                    <a:cubicBezTo>
                      <a:pt x="7575" y="4601"/>
                      <a:pt x="7325" y="3924"/>
                      <a:pt x="7148" y="3232"/>
                    </a:cubicBezTo>
                    <a:cubicBezTo>
                      <a:pt x="7144" y="3222"/>
                      <a:pt x="7148" y="3212"/>
                      <a:pt x="7154" y="3210"/>
                    </a:cubicBezTo>
                    <a:close/>
                    <a:moveTo>
                      <a:pt x="5742" y="4660"/>
                    </a:moveTo>
                    <a:lnTo>
                      <a:pt x="5799" y="4737"/>
                    </a:lnTo>
                    <a:lnTo>
                      <a:pt x="6278" y="5787"/>
                    </a:lnTo>
                    <a:lnTo>
                      <a:pt x="6243" y="5801"/>
                    </a:lnTo>
                    <a:lnTo>
                      <a:pt x="5764" y="4750"/>
                    </a:lnTo>
                    <a:cubicBezTo>
                      <a:pt x="5760" y="4740"/>
                      <a:pt x="5764" y="4731"/>
                      <a:pt x="5770" y="4728"/>
                    </a:cubicBezTo>
                    <a:lnTo>
                      <a:pt x="5742" y="4660"/>
                    </a:lnTo>
                    <a:close/>
                    <a:moveTo>
                      <a:pt x="7840" y="1369"/>
                    </a:moveTo>
                    <a:lnTo>
                      <a:pt x="7890" y="1449"/>
                    </a:lnTo>
                    <a:lnTo>
                      <a:pt x="9826" y="6221"/>
                    </a:lnTo>
                    <a:lnTo>
                      <a:pt x="9791" y="6234"/>
                    </a:lnTo>
                    <a:lnTo>
                      <a:pt x="7856" y="1464"/>
                    </a:lnTo>
                    <a:cubicBezTo>
                      <a:pt x="7852" y="1453"/>
                      <a:pt x="7863" y="1442"/>
                      <a:pt x="7869" y="1438"/>
                    </a:cubicBezTo>
                    <a:lnTo>
                      <a:pt x="7840" y="1369"/>
                    </a:lnTo>
                    <a:close/>
                    <a:moveTo>
                      <a:pt x="4500" y="7311"/>
                    </a:moveTo>
                    <a:lnTo>
                      <a:pt x="4521" y="7323"/>
                    </a:lnTo>
                    <a:lnTo>
                      <a:pt x="4781" y="7838"/>
                    </a:lnTo>
                    <a:lnTo>
                      <a:pt x="4747" y="7853"/>
                    </a:lnTo>
                    <a:lnTo>
                      <a:pt x="4500" y="7311"/>
                    </a:lnTo>
                    <a:close/>
                    <a:moveTo>
                      <a:pt x="8279" y="0"/>
                    </a:moveTo>
                    <a:cubicBezTo>
                      <a:pt x="8269" y="0"/>
                      <a:pt x="8259" y="2"/>
                      <a:pt x="8249" y="6"/>
                    </a:cubicBezTo>
                    <a:lnTo>
                      <a:pt x="865" y="3094"/>
                    </a:lnTo>
                    <a:cubicBezTo>
                      <a:pt x="317" y="3324"/>
                      <a:pt x="0" y="3916"/>
                      <a:pt x="112" y="4502"/>
                    </a:cubicBezTo>
                    <a:lnTo>
                      <a:pt x="1271" y="10666"/>
                    </a:lnTo>
                    <a:cubicBezTo>
                      <a:pt x="1343" y="11042"/>
                      <a:pt x="1579" y="11363"/>
                      <a:pt x="1917" y="11544"/>
                    </a:cubicBezTo>
                    <a:cubicBezTo>
                      <a:pt x="2106" y="11647"/>
                      <a:pt x="2313" y="11698"/>
                      <a:pt x="2521" y="11698"/>
                    </a:cubicBezTo>
                    <a:cubicBezTo>
                      <a:pt x="2686" y="11698"/>
                      <a:pt x="2852" y="11666"/>
                      <a:pt x="3009" y="11600"/>
                    </a:cubicBezTo>
                    <a:lnTo>
                      <a:pt x="11598" y="8008"/>
                    </a:lnTo>
                    <a:cubicBezTo>
                      <a:pt x="11636" y="7992"/>
                      <a:pt x="11653" y="7949"/>
                      <a:pt x="11637" y="7911"/>
                    </a:cubicBezTo>
                    <a:lnTo>
                      <a:pt x="8348" y="45"/>
                    </a:lnTo>
                    <a:cubicBezTo>
                      <a:pt x="8335" y="17"/>
                      <a:pt x="8308" y="0"/>
                      <a:pt x="82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5" name="Google Shape;758;p34">
                <a:extLst>
                  <a:ext uri="{FF2B5EF4-FFF2-40B4-BE49-F238E27FC236}">
                    <a16:creationId xmlns:a16="http://schemas.microsoft.com/office/drawing/2014/main" id="{C858445A-298F-4A31-9163-6D27692D0127}"/>
                  </a:ext>
                </a:extLst>
              </p:cNvPr>
              <p:cNvSpPr/>
              <p:nvPr/>
            </p:nvSpPr>
            <p:spPr>
              <a:xfrm>
                <a:off x="5272200" y="845950"/>
                <a:ext cx="346325" cy="191850"/>
              </a:xfrm>
              <a:custGeom>
                <a:avLst/>
                <a:gdLst/>
                <a:ahLst/>
                <a:cxnLst/>
                <a:rect l="l" t="t" r="r" b="b"/>
                <a:pathLst>
                  <a:path w="13853" h="7674" extrusionOk="0">
                    <a:moveTo>
                      <a:pt x="13601" y="1"/>
                    </a:moveTo>
                    <a:cubicBezTo>
                      <a:pt x="13590" y="1"/>
                      <a:pt x="13579" y="3"/>
                      <a:pt x="13567" y="8"/>
                    </a:cubicBezTo>
                    <a:cubicBezTo>
                      <a:pt x="13557" y="13"/>
                      <a:pt x="13545" y="21"/>
                      <a:pt x="13537" y="33"/>
                    </a:cubicBezTo>
                    <a:cubicBezTo>
                      <a:pt x="13377" y="258"/>
                      <a:pt x="13157" y="434"/>
                      <a:pt x="12899" y="542"/>
                    </a:cubicBezTo>
                    <a:lnTo>
                      <a:pt x="52" y="5916"/>
                    </a:lnTo>
                    <a:cubicBezTo>
                      <a:pt x="31" y="5924"/>
                      <a:pt x="15" y="5943"/>
                      <a:pt x="7" y="5963"/>
                    </a:cubicBezTo>
                    <a:cubicBezTo>
                      <a:pt x="1" y="5985"/>
                      <a:pt x="7" y="6011"/>
                      <a:pt x="19" y="6029"/>
                    </a:cubicBezTo>
                    <a:lnTo>
                      <a:pt x="1217" y="7642"/>
                    </a:lnTo>
                    <a:cubicBezTo>
                      <a:pt x="1235" y="7661"/>
                      <a:pt x="1260" y="7673"/>
                      <a:pt x="1284" y="7673"/>
                    </a:cubicBezTo>
                    <a:cubicBezTo>
                      <a:pt x="1293" y="7673"/>
                      <a:pt x="1302" y="7672"/>
                      <a:pt x="1310" y="7668"/>
                    </a:cubicBezTo>
                    <a:lnTo>
                      <a:pt x="13079" y="2746"/>
                    </a:lnTo>
                    <a:cubicBezTo>
                      <a:pt x="13508" y="2568"/>
                      <a:pt x="13803" y="2170"/>
                      <a:pt x="13852" y="1694"/>
                    </a:cubicBezTo>
                    <a:lnTo>
                      <a:pt x="13673" y="71"/>
                    </a:lnTo>
                    <a:cubicBezTo>
                      <a:pt x="13669" y="41"/>
                      <a:pt x="13646" y="15"/>
                      <a:pt x="13616" y="2"/>
                    </a:cubicBezTo>
                    <a:cubicBezTo>
                      <a:pt x="13611" y="1"/>
                      <a:pt x="13606" y="1"/>
                      <a:pt x="136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6" name="Google Shape;759;p34">
                <a:extLst>
                  <a:ext uri="{FF2B5EF4-FFF2-40B4-BE49-F238E27FC236}">
                    <a16:creationId xmlns:a16="http://schemas.microsoft.com/office/drawing/2014/main" id="{944CE2BE-BB14-4610-A631-B723B0613924}"/>
                  </a:ext>
                </a:extLst>
              </p:cNvPr>
              <p:cNvSpPr/>
              <p:nvPr/>
            </p:nvSpPr>
            <p:spPr>
              <a:xfrm>
                <a:off x="5185100" y="697375"/>
                <a:ext cx="426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17069" h="11681" extrusionOk="0">
                    <a:moveTo>
                      <a:pt x="9471" y="1162"/>
                    </a:moveTo>
                    <a:lnTo>
                      <a:pt x="12551" y="3148"/>
                    </a:lnTo>
                    <a:lnTo>
                      <a:pt x="9446" y="1169"/>
                    </a:lnTo>
                    <a:cubicBezTo>
                      <a:pt x="9448" y="1164"/>
                      <a:pt x="9448" y="1164"/>
                      <a:pt x="9451" y="1162"/>
                    </a:cubicBezTo>
                    <a:close/>
                    <a:moveTo>
                      <a:pt x="10421" y="3333"/>
                    </a:moveTo>
                    <a:lnTo>
                      <a:pt x="10440" y="3337"/>
                    </a:lnTo>
                    <a:lnTo>
                      <a:pt x="11392" y="3987"/>
                    </a:lnTo>
                    <a:lnTo>
                      <a:pt x="10411" y="3340"/>
                    </a:lnTo>
                    <a:cubicBezTo>
                      <a:pt x="10416" y="3339"/>
                      <a:pt x="10417" y="3334"/>
                      <a:pt x="10421" y="3333"/>
                    </a:cubicBezTo>
                    <a:close/>
                    <a:moveTo>
                      <a:pt x="4679" y="7351"/>
                    </a:moveTo>
                    <a:lnTo>
                      <a:pt x="4732" y="7430"/>
                    </a:lnTo>
                    <a:lnTo>
                      <a:pt x="5253" y="8772"/>
                    </a:lnTo>
                    <a:lnTo>
                      <a:pt x="5322" y="8746"/>
                    </a:lnTo>
                    <a:lnTo>
                      <a:pt x="5254" y="8776"/>
                    </a:lnTo>
                    <a:lnTo>
                      <a:pt x="5253" y="8772"/>
                    </a:lnTo>
                    <a:lnTo>
                      <a:pt x="5218" y="8786"/>
                    </a:lnTo>
                    <a:lnTo>
                      <a:pt x="4697" y="7444"/>
                    </a:lnTo>
                    <a:cubicBezTo>
                      <a:pt x="4694" y="7434"/>
                      <a:pt x="4704" y="7422"/>
                      <a:pt x="4715" y="7417"/>
                    </a:cubicBezTo>
                    <a:lnTo>
                      <a:pt x="4679" y="7351"/>
                    </a:lnTo>
                    <a:close/>
                    <a:moveTo>
                      <a:pt x="2350" y="5775"/>
                    </a:moveTo>
                    <a:lnTo>
                      <a:pt x="2375" y="5785"/>
                    </a:lnTo>
                    <a:lnTo>
                      <a:pt x="4140" y="10044"/>
                    </a:lnTo>
                    <a:lnTo>
                      <a:pt x="4106" y="10059"/>
                    </a:lnTo>
                    <a:lnTo>
                      <a:pt x="2340" y="5798"/>
                    </a:lnTo>
                    <a:cubicBezTo>
                      <a:pt x="2336" y="5788"/>
                      <a:pt x="2340" y="5779"/>
                      <a:pt x="2350" y="5775"/>
                    </a:cubicBezTo>
                    <a:close/>
                    <a:moveTo>
                      <a:pt x="9089" y="1"/>
                    </a:moveTo>
                    <a:cubicBezTo>
                      <a:pt x="8923" y="1"/>
                      <a:pt x="8757" y="33"/>
                      <a:pt x="8600" y="98"/>
                    </a:cubicBezTo>
                    <a:lnTo>
                      <a:pt x="56" y="3672"/>
                    </a:lnTo>
                    <a:cubicBezTo>
                      <a:pt x="17" y="3688"/>
                      <a:pt x="1" y="3731"/>
                      <a:pt x="16" y="3770"/>
                    </a:cubicBezTo>
                    <a:lnTo>
                      <a:pt x="3306" y="11635"/>
                    </a:lnTo>
                    <a:cubicBezTo>
                      <a:pt x="3317" y="11664"/>
                      <a:pt x="3344" y="11680"/>
                      <a:pt x="3374" y="11680"/>
                    </a:cubicBezTo>
                    <a:cubicBezTo>
                      <a:pt x="3384" y="11680"/>
                      <a:pt x="3394" y="11679"/>
                      <a:pt x="3403" y="11675"/>
                    </a:cubicBezTo>
                    <a:lnTo>
                      <a:pt x="16298" y="6281"/>
                    </a:lnTo>
                    <a:cubicBezTo>
                      <a:pt x="16737" y="6097"/>
                      <a:pt x="17025" y="5703"/>
                      <a:pt x="17069" y="5213"/>
                    </a:cubicBezTo>
                    <a:lnTo>
                      <a:pt x="17009" y="4702"/>
                    </a:lnTo>
                    <a:cubicBezTo>
                      <a:pt x="16913" y="4408"/>
                      <a:pt x="16713" y="4170"/>
                      <a:pt x="16436" y="4011"/>
                    </a:cubicBezTo>
                    <a:lnTo>
                      <a:pt x="9722" y="170"/>
                    </a:lnTo>
                    <a:cubicBezTo>
                      <a:pt x="9528" y="58"/>
                      <a:pt x="9309" y="1"/>
                      <a:pt x="90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7" name="Google Shape;760;p34">
                <a:extLst>
                  <a:ext uri="{FF2B5EF4-FFF2-40B4-BE49-F238E27FC236}">
                    <a16:creationId xmlns:a16="http://schemas.microsoft.com/office/drawing/2014/main" id="{78B9D34F-1DBB-4F9E-98A5-6595459FD949}"/>
                  </a:ext>
                </a:extLst>
              </p:cNvPr>
              <p:cNvSpPr/>
              <p:nvPr/>
            </p:nvSpPr>
            <p:spPr>
              <a:xfrm>
                <a:off x="5033375" y="1064800"/>
                <a:ext cx="111600" cy="627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2511" extrusionOk="0">
                    <a:moveTo>
                      <a:pt x="2822" y="1"/>
                    </a:moveTo>
                    <a:lnTo>
                      <a:pt x="626" y="921"/>
                    </a:lnTo>
                    <a:cubicBezTo>
                      <a:pt x="464" y="988"/>
                      <a:pt x="285" y="1024"/>
                      <a:pt x="80" y="1027"/>
                    </a:cubicBezTo>
                    <a:cubicBezTo>
                      <a:pt x="69" y="1029"/>
                      <a:pt x="63" y="1031"/>
                      <a:pt x="52" y="1035"/>
                    </a:cubicBezTo>
                    <a:cubicBezTo>
                      <a:pt x="34" y="1043"/>
                      <a:pt x="20" y="1056"/>
                      <a:pt x="12" y="1076"/>
                    </a:cubicBezTo>
                    <a:cubicBezTo>
                      <a:pt x="0" y="1105"/>
                      <a:pt x="11" y="1137"/>
                      <a:pt x="31" y="1157"/>
                    </a:cubicBezTo>
                    <a:lnTo>
                      <a:pt x="1121" y="2145"/>
                    </a:lnTo>
                    <a:cubicBezTo>
                      <a:pt x="1367" y="2383"/>
                      <a:pt x="1691" y="2510"/>
                      <a:pt x="2019" y="2510"/>
                    </a:cubicBezTo>
                    <a:cubicBezTo>
                      <a:pt x="2183" y="2510"/>
                      <a:pt x="2348" y="2478"/>
                      <a:pt x="2504" y="2413"/>
                    </a:cubicBezTo>
                    <a:lnTo>
                      <a:pt x="4463" y="1593"/>
                    </a:lnTo>
                    <a:lnTo>
                      <a:pt x="2822" y="1"/>
                    </a:ln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8" name="Google Shape;761;p34">
                <a:extLst>
                  <a:ext uri="{FF2B5EF4-FFF2-40B4-BE49-F238E27FC236}">
                    <a16:creationId xmlns:a16="http://schemas.microsoft.com/office/drawing/2014/main" id="{D08D3410-DDC3-4D3B-98BE-7D5EA0C958EE}"/>
                  </a:ext>
                </a:extLst>
              </p:cNvPr>
              <p:cNvSpPr/>
              <p:nvPr/>
            </p:nvSpPr>
            <p:spPr>
              <a:xfrm>
                <a:off x="4971650" y="850350"/>
                <a:ext cx="113175" cy="2347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9391" extrusionOk="0">
                    <a:moveTo>
                      <a:pt x="2743" y="0"/>
                    </a:moveTo>
                    <a:lnTo>
                      <a:pt x="865" y="786"/>
                    </a:lnTo>
                    <a:cubicBezTo>
                      <a:pt x="317" y="1016"/>
                      <a:pt x="0" y="1608"/>
                      <a:pt x="112" y="2194"/>
                    </a:cubicBezTo>
                    <a:lnTo>
                      <a:pt x="1271" y="8358"/>
                    </a:lnTo>
                    <a:cubicBezTo>
                      <a:pt x="1344" y="8734"/>
                      <a:pt x="1579" y="9055"/>
                      <a:pt x="1917" y="9236"/>
                    </a:cubicBezTo>
                    <a:cubicBezTo>
                      <a:pt x="2105" y="9339"/>
                      <a:pt x="2312" y="9390"/>
                      <a:pt x="2520" y="9390"/>
                    </a:cubicBezTo>
                    <a:cubicBezTo>
                      <a:pt x="2686" y="9390"/>
                      <a:pt x="2851" y="9358"/>
                      <a:pt x="3008" y="9292"/>
                    </a:cubicBezTo>
                    <a:lnTo>
                      <a:pt x="4526" y="8658"/>
                    </a:lnTo>
                    <a:lnTo>
                      <a:pt x="4526" y="8658"/>
                    </a:lnTo>
                    <a:cubicBezTo>
                      <a:pt x="4411" y="8676"/>
                      <a:pt x="4303" y="8684"/>
                      <a:pt x="4202" y="8684"/>
                    </a:cubicBezTo>
                    <a:cubicBezTo>
                      <a:pt x="3002" y="8684"/>
                      <a:pt x="2775" y="7487"/>
                      <a:pt x="2775" y="7487"/>
                    </a:cubicBezTo>
                    <a:cubicBezTo>
                      <a:pt x="2775" y="7487"/>
                      <a:pt x="2159" y="4829"/>
                      <a:pt x="1685" y="2657"/>
                    </a:cubicBezTo>
                    <a:cubicBezTo>
                      <a:pt x="1392" y="1311"/>
                      <a:pt x="2135" y="456"/>
                      <a:pt x="2743" y="0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9" name="Google Shape;762;p34">
                <a:extLst>
                  <a:ext uri="{FF2B5EF4-FFF2-40B4-BE49-F238E27FC236}">
                    <a16:creationId xmlns:a16="http://schemas.microsoft.com/office/drawing/2014/main" id="{BDEDB037-8B33-4308-8407-85E16D1C27A6}"/>
                  </a:ext>
                </a:extLst>
              </p:cNvPr>
              <p:cNvSpPr/>
              <p:nvPr/>
            </p:nvSpPr>
            <p:spPr>
              <a:xfrm>
                <a:off x="5542525" y="846025"/>
                <a:ext cx="76000" cy="893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3572" extrusionOk="0">
                    <a:moveTo>
                      <a:pt x="2787" y="1"/>
                    </a:moveTo>
                    <a:cubicBezTo>
                      <a:pt x="2776" y="1"/>
                      <a:pt x="2766" y="4"/>
                      <a:pt x="2755" y="8"/>
                    </a:cubicBezTo>
                    <a:cubicBezTo>
                      <a:pt x="2745" y="13"/>
                      <a:pt x="2733" y="20"/>
                      <a:pt x="2725" y="33"/>
                    </a:cubicBezTo>
                    <a:cubicBezTo>
                      <a:pt x="2565" y="257"/>
                      <a:pt x="2345" y="434"/>
                      <a:pt x="2087" y="542"/>
                    </a:cubicBezTo>
                    <a:lnTo>
                      <a:pt x="1" y="1414"/>
                    </a:lnTo>
                    <a:lnTo>
                      <a:pt x="286" y="3572"/>
                    </a:lnTo>
                    <a:lnTo>
                      <a:pt x="2266" y="2745"/>
                    </a:lnTo>
                    <a:cubicBezTo>
                      <a:pt x="2695" y="2566"/>
                      <a:pt x="2990" y="2168"/>
                      <a:pt x="3039" y="1692"/>
                    </a:cubicBezTo>
                    <a:lnTo>
                      <a:pt x="2860" y="70"/>
                    </a:lnTo>
                    <a:cubicBezTo>
                      <a:pt x="2856" y="39"/>
                      <a:pt x="2833" y="12"/>
                      <a:pt x="2806" y="4"/>
                    </a:cubicBezTo>
                    <a:cubicBezTo>
                      <a:pt x="2799" y="2"/>
                      <a:pt x="2793" y="1"/>
                      <a:pt x="2787" y="1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0" name="Google Shape;763;p34">
                <a:extLst>
                  <a:ext uri="{FF2B5EF4-FFF2-40B4-BE49-F238E27FC236}">
                    <a16:creationId xmlns:a16="http://schemas.microsoft.com/office/drawing/2014/main" id="{E58114F4-62FC-4C05-A09B-3ACE2F1FE013}"/>
                  </a:ext>
                </a:extLst>
              </p:cNvPr>
              <p:cNvSpPr/>
              <p:nvPr/>
            </p:nvSpPr>
            <p:spPr>
              <a:xfrm>
                <a:off x="5368275" y="697375"/>
                <a:ext cx="243550" cy="169250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6770" extrusionOk="0">
                    <a:moveTo>
                      <a:pt x="1762" y="1"/>
                    </a:moveTo>
                    <a:cubicBezTo>
                      <a:pt x="1596" y="1"/>
                      <a:pt x="1430" y="33"/>
                      <a:pt x="1274" y="98"/>
                    </a:cubicBezTo>
                    <a:lnTo>
                      <a:pt x="0" y="631"/>
                    </a:lnTo>
                    <a:cubicBezTo>
                      <a:pt x="309" y="635"/>
                      <a:pt x="758" y="718"/>
                      <a:pt x="1282" y="1055"/>
                    </a:cubicBezTo>
                    <a:cubicBezTo>
                      <a:pt x="2098" y="1580"/>
                      <a:pt x="7181" y="4874"/>
                      <a:pt x="7181" y="4874"/>
                    </a:cubicBezTo>
                    <a:cubicBezTo>
                      <a:pt x="7181" y="4874"/>
                      <a:pt x="9009" y="5795"/>
                      <a:pt x="7804" y="6770"/>
                    </a:cubicBezTo>
                    <a:lnTo>
                      <a:pt x="8971" y="6281"/>
                    </a:lnTo>
                    <a:cubicBezTo>
                      <a:pt x="9410" y="6097"/>
                      <a:pt x="9698" y="5703"/>
                      <a:pt x="9742" y="5213"/>
                    </a:cubicBezTo>
                    <a:lnTo>
                      <a:pt x="9682" y="4702"/>
                    </a:lnTo>
                    <a:cubicBezTo>
                      <a:pt x="9586" y="4408"/>
                      <a:pt x="9386" y="4170"/>
                      <a:pt x="9110" y="4011"/>
                    </a:cubicBezTo>
                    <a:lnTo>
                      <a:pt x="2397" y="170"/>
                    </a:lnTo>
                    <a:cubicBezTo>
                      <a:pt x="2203" y="58"/>
                      <a:pt x="1983" y="1"/>
                      <a:pt x="1762" y="1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1" name="Google Shape;764;p34">
                <a:extLst>
                  <a:ext uri="{FF2B5EF4-FFF2-40B4-BE49-F238E27FC236}">
                    <a16:creationId xmlns:a16="http://schemas.microsoft.com/office/drawing/2014/main" id="{F1281909-85C5-4E06-A40E-D38359C29CA1}"/>
                  </a:ext>
                </a:extLst>
              </p:cNvPr>
              <p:cNvSpPr/>
              <p:nvPr/>
            </p:nvSpPr>
            <p:spPr>
              <a:xfrm>
                <a:off x="4963350" y="689650"/>
                <a:ext cx="657275" cy="403200"/>
              </a:xfrm>
              <a:custGeom>
                <a:avLst/>
                <a:gdLst/>
                <a:ahLst/>
                <a:cxnLst/>
                <a:rect l="l" t="t" r="r" b="b"/>
                <a:pathLst>
                  <a:path w="26291" h="16128" extrusionOk="0">
                    <a:moveTo>
                      <a:pt x="17960" y="399"/>
                    </a:moveTo>
                    <a:cubicBezTo>
                      <a:pt x="18165" y="399"/>
                      <a:pt x="18369" y="452"/>
                      <a:pt x="18548" y="554"/>
                    </a:cubicBezTo>
                    <a:lnTo>
                      <a:pt x="25263" y="4393"/>
                    </a:lnTo>
                    <a:cubicBezTo>
                      <a:pt x="25663" y="4622"/>
                      <a:pt x="25884" y="5032"/>
                      <a:pt x="25856" y="5491"/>
                    </a:cubicBezTo>
                    <a:cubicBezTo>
                      <a:pt x="25828" y="5952"/>
                      <a:pt x="25558" y="6332"/>
                      <a:pt x="25133" y="6510"/>
                    </a:cubicBezTo>
                    <a:lnTo>
                      <a:pt x="3307" y="15638"/>
                    </a:lnTo>
                    <a:cubicBezTo>
                      <a:pt x="3160" y="15700"/>
                      <a:pt x="3005" y="15730"/>
                      <a:pt x="2850" y="15730"/>
                    </a:cubicBezTo>
                    <a:cubicBezTo>
                      <a:pt x="2657" y="15730"/>
                      <a:pt x="2465" y="15683"/>
                      <a:pt x="2290" y="15589"/>
                    </a:cubicBezTo>
                    <a:cubicBezTo>
                      <a:pt x="1974" y="15419"/>
                      <a:pt x="1755" y="15120"/>
                      <a:pt x="1688" y="14768"/>
                    </a:cubicBezTo>
                    <a:lnTo>
                      <a:pt x="527" y="8605"/>
                    </a:lnTo>
                    <a:cubicBezTo>
                      <a:pt x="424" y="8060"/>
                      <a:pt x="722" y="7510"/>
                      <a:pt x="1233" y="7295"/>
                    </a:cubicBezTo>
                    <a:lnTo>
                      <a:pt x="17506" y="490"/>
                    </a:lnTo>
                    <a:cubicBezTo>
                      <a:pt x="17650" y="428"/>
                      <a:pt x="17806" y="399"/>
                      <a:pt x="17960" y="399"/>
                    </a:cubicBezTo>
                    <a:close/>
                    <a:moveTo>
                      <a:pt x="17961" y="0"/>
                    </a:moveTo>
                    <a:cubicBezTo>
                      <a:pt x="17754" y="0"/>
                      <a:pt x="17546" y="41"/>
                      <a:pt x="17352" y="122"/>
                    </a:cubicBezTo>
                    <a:lnTo>
                      <a:pt x="1079" y="6928"/>
                    </a:lnTo>
                    <a:cubicBezTo>
                      <a:pt x="396" y="7215"/>
                      <a:pt x="1" y="7950"/>
                      <a:pt x="137" y="8679"/>
                    </a:cubicBezTo>
                    <a:lnTo>
                      <a:pt x="1298" y="14841"/>
                    </a:lnTo>
                    <a:cubicBezTo>
                      <a:pt x="1388" y="15311"/>
                      <a:pt x="1680" y="15711"/>
                      <a:pt x="2101" y="15938"/>
                    </a:cubicBezTo>
                    <a:cubicBezTo>
                      <a:pt x="2335" y="16064"/>
                      <a:pt x="2592" y="16128"/>
                      <a:pt x="2850" y="16128"/>
                    </a:cubicBezTo>
                    <a:cubicBezTo>
                      <a:pt x="3056" y="16128"/>
                      <a:pt x="3265" y="16088"/>
                      <a:pt x="3460" y="16001"/>
                    </a:cubicBezTo>
                    <a:lnTo>
                      <a:pt x="25286" y="6873"/>
                    </a:lnTo>
                    <a:cubicBezTo>
                      <a:pt x="25844" y="6640"/>
                      <a:pt x="26216" y="6119"/>
                      <a:pt x="26253" y="5513"/>
                    </a:cubicBezTo>
                    <a:cubicBezTo>
                      <a:pt x="26290" y="4910"/>
                      <a:pt x="25986" y="4348"/>
                      <a:pt x="25460" y="4047"/>
                    </a:cubicBezTo>
                    <a:lnTo>
                      <a:pt x="18745" y="207"/>
                    </a:lnTo>
                    <a:cubicBezTo>
                      <a:pt x="18504" y="70"/>
                      <a:pt x="18233" y="0"/>
                      <a:pt x="17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2" name="Google Shape;765;p34">
                <a:extLst>
                  <a:ext uri="{FF2B5EF4-FFF2-40B4-BE49-F238E27FC236}">
                    <a16:creationId xmlns:a16="http://schemas.microsoft.com/office/drawing/2014/main" id="{E537EF31-22DD-4366-8C03-21D08A2AF275}"/>
                  </a:ext>
                </a:extLst>
              </p:cNvPr>
              <p:cNvSpPr/>
              <p:nvPr/>
            </p:nvSpPr>
            <p:spPr>
              <a:xfrm>
                <a:off x="5175500" y="783525"/>
                <a:ext cx="132775" cy="2631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10524" extrusionOk="0">
                    <a:moveTo>
                      <a:pt x="226" y="0"/>
                    </a:moveTo>
                    <a:cubicBezTo>
                      <a:pt x="200" y="0"/>
                      <a:pt x="174" y="5"/>
                      <a:pt x="149" y="15"/>
                    </a:cubicBezTo>
                    <a:cubicBezTo>
                      <a:pt x="48" y="57"/>
                      <a:pt x="0" y="173"/>
                      <a:pt x="42" y="275"/>
                    </a:cubicBezTo>
                    <a:lnTo>
                      <a:pt x="3474" y="8480"/>
                    </a:lnTo>
                    <a:cubicBezTo>
                      <a:pt x="3480" y="8496"/>
                      <a:pt x="3489" y="8509"/>
                      <a:pt x="3497" y="8522"/>
                    </a:cubicBezTo>
                    <a:lnTo>
                      <a:pt x="4926" y="10443"/>
                    </a:lnTo>
                    <a:cubicBezTo>
                      <a:pt x="4966" y="10496"/>
                      <a:pt x="5025" y="10523"/>
                      <a:pt x="5085" y="10523"/>
                    </a:cubicBezTo>
                    <a:cubicBezTo>
                      <a:pt x="5127" y="10523"/>
                      <a:pt x="5168" y="10510"/>
                      <a:pt x="5204" y="10483"/>
                    </a:cubicBezTo>
                    <a:cubicBezTo>
                      <a:pt x="5293" y="10418"/>
                      <a:pt x="5311" y="10294"/>
                      <a:pt x="5245" y="10205"/>
                    </a:cubicBezTo>
                    <a:lnTo>
                      <a:pt x="3831" y="8304"/>
                    </a:lnTo>
                    <a:lnTo>
                      <a:pt x="409" y="123"/>
                    </a:lnTo>
                    <a:cubicBezTo>
                      <a:pt x="377" y="46"/>
                      <a:pt x="304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3" name="Google Shape;766;p34">
                <a:extLst>
                  <a:ext uri="{FF2B5EF4-FFF2-40B4-BE49-F238E27FC236}">
                    <a16:creationId xmlns:a16="http://schemas.microsoft.com/office/drawing/2014/main" id="{C5385488-2B61-4B85-821F-E27902A0841E}"/>
                  </a:ext>
                </a:extLst>
              </p:cNvPr>
              <p:cNvSpPr/>
              <p:nvPr/>
            </p:nvSpPr>
            <p:spPr>
              <a:xfrm>
                <a:off x="5014425" y="809700"/>
                <a:ext cx="611875" cy="325600"/>
              </a:xfrm>
              <a:custGeom>
                <a:avLst/>
                <a:gdLst/>
                <a:ahLst/>
                <a:cxnLst/>
                <a:rect l="l" t="t" r="r" b="b"/>
                <a:pathLst>
                  <a:path w="24475" h="13024" extrusionOk="0">
                    <a:moveTo>
                      <a:pt x="23952" y="1"/>
                    </a:moveTo>
                    <a:cubicBezTo>
                      <a:pt x="23944" y="1"/>
                      <a:pt x="23937" y="1"/>
                      <a:pt x="23930" y="2"/>
                    </a:cubicBezTo>
                    <a:cubicBezTo>
                      <a:pt x="23821" y="15"/>
                      <a:pt x="23742" y="113"/>
                      <a:pt x="23754" y="221"/>
                    </a:cubicBezTo>
                    <a:lnTo>
                      <a:pt x="24078" y="3154"/>
                    </a:lnTo>
                    <a:cubicBezTo>
                      <a:pt x="24031" y="3582"/>
                      <a:pt x="23757" y="3950"/>
                      <a:pt x="23358" y="4115"/>
                    </a:cubicBezTo>
                    <a:lnTo>
                      <a:pt x="3229" y="12535"/>
                    </a:lnTo>
                    <a:cubicBezTo>
                      <a:pt x="3081" y="12597"/>
                      <a:pt x="2926" y="12627"/>
                      <a:pt x="2772" y="12627"/>
                    </a:cubicBezTo>
                    <a:cubicBezTo>
                      <a:pt x="2470" y="12627"/>
                      <a:pt x="2172" y="12510"/>
                      <a:pt x="1943" y="12287"/>
                    </a:cubicBezTo>
                    <a:lnTo>
                      <a:pt x="354" y="10847"/>
                    </a:lnTo>
                    <a:cubicBezTo>
                      <a:pt x="317" y="10812"/>
                      <a:pt x="269" y="10795"/>
                      <a:pt x="221" y="10795"/>
                    </a:cubicBezTo>
                    <a:cubicBezTo>
                      <a:pt x="167" y="10795"/>
                      <a:pt x="113" y="10817"/>
                      <a:pt x="74" y="10860"/>
                    </a:cubicBezTo>
                    <a:cubicBezTo>
                      <a:pt x="1" y="10941"/>
                      <a:pt x="6" y="11067"/>
                      <a:pt x="87" y="11140"/>
                    </a:cubicBezTo>
                    <a:lnTo>
                      <a:pt x="1670" y="12575"/>
                    </a:lnTo>
                    <a:cubicBezTo>
                      <a:pt x="1971" y="12868"/>
                      <a:pt x="2368" y="13023"/>
                      <a:pt x="2771" y="13023"/>
                    </a:cubicBezTo>
                    <a:cubicBezTo>
                      <a:pt x="2976" y="13023"/>
                      <a:pt x="3184" y="12982"/>
                      <a:pt x="3381" y="12901"/>
                    </a:cubicBezTo>
                    <a:lnTo>
                      <a:pt x="23511" y="4482"/>
                    </a:lnTo>
                    <a:cubicBezTo>
                      <a:pt x="24050" y="4256"/>
                      <a:pt x="24420" y="3753"/>
                      <a:pt x="24474" y="3171"/>
                    </a:cubicBezTo>
                    <a:cubicBezTo>
                      <a:pt x="24475" y="3157"/>
                      <a:pt x="24475" y="3144"/>
                      <a:pt x="24474" y="3130"/>
                    </a:cubicBezTo>
                    <a:lnTo>
                      <a:pt x="24147" y="177"/>
                    </a:lnTo>
                    <a:cubicBezTo>
                      <a:pt x="24137" y="76"/>
                      <a:pt x="24049" y="1"/>
                      <a:pt x="23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4" name="Google Shape;767;p34">
                <a:extLst>
                  <a:ext uri="{FF2B5EF4-FFF2-40B4-BE49-F238E27FC236}">
                    <a16:creationId xmlns:a16="http://schemas.microsoft.com/office/drawing/2014/main" id="{2742D9FE-2303-4A74-A752-0521B62CB25E}"/>
                  </a:ext>
                </a:extLst>
              </p:cNvPr>
              <p:cNvSpPr/>
              <p:nvPr/>
            </p:nvSpPr>
            <p:spPr>
              <a:xfrm>
                <a:off x="5165700" y="826575"/>
                <a:ext cx="54050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4969" extrusionOk="0">
                    <a:moveTo>
                      <a:pt x="113" y="1"/>
                    </a:moveTo>
                    <a:cubicBezTo>
                      <a:pt x="101" y="1"/>
                      <a:pt x="88" y="3"/>
                      <a:pt x="77" y="8"/>
                    </a:cubicBezTo>
                    <a:cubicBezTo>
                      <a:pt x="25" y="29"/>
                      <a:pt x="1" y="86"/>
                      <a:pt x="22" y="137"/>
                    </a:cubicBezTo>
                    <a:lnTo>
                      <a:pt x="1956" y="4907"/>
                    </a:lnTo>
                    <a:cubicBezTo>
                      <a:pt x="1972" y="4945"/>
                      <a:pt x="2009" y="4969"/>
                      <a:pt x="2049" y="4969"/>
                    </a:cubicBezTo>
                    <a:cubicBezTo>
                      <a:pt x="2061" y="4969"/>
                      <a:pt x="2074" y="4967"/>
                      <a:pt x="2086" y="4960"/>
                    </a:cubicBezTo>
                    <a:cubicBezTo>
                      <a:pt x="2137" y="4939"/>
                      <a:pt x="2162" y="4882"/>
                      <a:pt x="2141" y="4831"/>
                    </a:cubicBezTo>
                    <a:lnTo>
                      <a:pt x="206" y="62"/>
                    </a:lnTo>
                    <a:cubicBezTo>
                      <a:pt x="190" y="24"/>
                      <a:pt x="152" y="1"/>
                      <a:pt x="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5" name="Google Shape;768;p34">
                <a:extLst>
                  <a:ext uri="{FF2B5EF4-FFF2-40B4-BE49-F238E27FC236}">
                    <a16:creationId xmlns:a16="http://schemas.microsoft.com/office/drawing/2014/main" id="{3F1A423B-2AFE-429A-8647-4C2CA3792DCF}"/>
                  </a:ext>
                </a:extLst>
              </p:cNvPr>
              <p:cNvSpPr/>
              <p:nvPr/>
            </p:nvSpPr>
            <p:spPr>
              <a:xfrm>
                <a:off x="5148025" y="870850"/>
                <a:ext cx="24100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2210" extrusionOk="0">
                    <a:moveTo>
                      <a:pt x="110" y="0"/>
                    </a:moveTo>
                    <a:cubicBezTo>
                      <a:pt x="101" y="0"/>
                      <a:pt x="93" y="1"/>
                      <a:pt x="85" y="3"/>
                    </a:cubicBezTo>
                    <a:cubicBezTo>
                      <a:pt x="32" y="17"/>
                      <a:pt x="0" y="72"/>
                      <a:pt x="14" y="124"/>
                    </a:cubicBezTo>
                    <a:cubicBezTo>
                      <a:pt x="194" y="821"/>
                      <a:pt x="446" y="1504"/>
                      <a:pt x="761" y="2154"/>
                    </a:cubicBezTo>
                    <a:cubicBezTo>
                      <a:pt x="778" y="2188"/>
                      <a:pt x="814" y="2209"/>
                      <a:pt x="851" y="2209"/>
                    </a:cubicBezTo>
                    <a:cubicBezTo>
                      <a:pt x="866" y="2209"/>
                      <a:pt x="881" y="2206"/>
                      <a:pt x="894" y="2199"/>
                    </a:cubicBezTo>
                    <a:cubicBezTo>
                      <a:pt x="945" y="2175"/>
                      <a:pt x="964" y="2116"/>
                      <a:pt x="940" y="2066"/>
                    </a:cubicBezTo>
                    <a:cubicBezTo>
                      <a:pt x="630" y="1429"/>
                      <a:pt x="384" y="758"/>
                      <a:pt x="206" y="74"/>
                    </a:cubicBezTo>
                    <a:cubicBezTo>
                      <a:pt x="194" y="29"/>
                      <a:pt x="15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6" name="Google Shape;769;p34">
                <a:extLst>
                  <a:ext uri="{FF2B5EF4-FFF2-40B4-BE49-F238E27FC236}">
                    <a16:creationId xmlns:a16="http://schemas.microsoft.com/office/drawing/2014/main" id="{14B37079-2343-4CA0-8B5C-A8C52753D831}"/>
                  </a:ext>
                </a:extLst>
              </p:cNvPr>
              <p:cNvSpPr/>
              <p:nvPr/>
            </p:nvSpPr>
            <p:spPr>
              <a:xfrm>
                <a:off x="5113350" y="908750"/>
                <a:ext cx="176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248" extrusionOk="0">
                    <a:moveTo>
                      <a:pt x="112" y="0"/>
                    </a:moveTo>
                    <a:cubicBezTo>
                      <a:pt x="98" y="0"/>
                      <a:pt x="84" y="3"/>
                      <a:pt x="71" y="9"/>
                    </a:cubicBezTo>
                    <a:cubicBezTo>
                      <a:pt x="21" y="31"/>
                      <a:pt x="0" y="90"/>
                      <a:pt x="22" y="141"/>
                    </a:cubicBezTo>
                    <a:lnTo>
                      <a:pt x="502" y="1189"/>
                    </a:lnTo>
                    <a:cubicBezTo>
                      <a:pt x="519" y="1226"/>
                      <a:pt x="555" y="1247"/>
                      <a:pt x="593" y="1247"/>
                    </a:cubicBezTo>
                    <a:cubicBezTo>
                      <a:pt x="606" y="1247"/>
                      <a:pt x="621" y="1245"/>
                      <a:pt x="634" y="1238"/>
                    </a:cubicBezTo>
                    <a:cubicBezTo>
                      <a:pt x="684" y="1215"/>
                      <a:pt x="705" y="1157"/>
                      <a:pt x="682" y="1106"/>
                    </a:cubicBezTo>
                    <a:lnTo>
                      <a:pt x="202" y="58"/>
                    </a:lnTo>
                    <a:cubicBezTo>
                      <a:pt x="186" y="21"/>
                      <a:pt x="150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7" name="Google Shape;770;p34">
                <a:extLst>
                  <a:ext uri="{FF2B5EF4-FFF2-40B4-BE49-F238E27FC236}">
                    <a16:creationId xmlns:a16="http://schemas.microsoft.com/office/drawing/2014/main" id="{99092ABA-71A5-46EA-8361-1FC7E1AFC414}"/>
                  </a:ext>
                </a:extLst>
              </p:cNvPr>
              <p:cNvSpPr/>
              <p:nvPr/>
            </p:nvSpPr>
            <p:spPr>
              <a:xfrm>
                <a:off x="5081425" y="973450"/>
                <a:ext cx="12225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13" extrusionOk="0">
                    <a:moveTo>
                      <a:pt x="115" y="0"/>
                    </a:moveTo>
                    <a:cubicBezTo>
                      <a:pt x="100" y="0"/>
                      <a:pt x="84" y="3"/>
                      <a:pt x="70" y="11"/>
                    </a:cubicBezTo>
                    <a:cubicBezTo>
                      <a:pt x="20" y="34"/>
                      <a:pt x="0" y="95"/>
                      <a:pt x="26" y="143"/>
                    </a:cubicBezTo>
                    <a:lnTo>
                      <a:pt x="286" y="659"/>
                    </a:lnTo>
                    <a:cubicBezTo>
                      <a:pt x="304" y="693"/>
                      <a:pt x="338" y="713"/>
                      <a:pt x="374" y="713"/>
                    </a:cubicBezTo>
                    <a:cubicBezTo>
                      <a:pt x="389" y="713"/>
                      <a:pt x="405" y="711"/>
                      <a:pt x="419" y="702"/>
                    </a:cubicBezTo>
                    <a:cubicBezTo>
                      <a:pt x="469" y="679"/>
                      <a:pt x="489" y="618"/>
                      <a:pt x="464" y="569"/>
                    </a:cubicBezTo>
                    <a:lnTo>
                      <a:pt x="204" y="54"/>
                    </a:lnTo>
                    <a:cubicBezTo>
                      <a:pt x="186" y="20"/>
                      <a:pt x="151" y="0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8" name="Google Shape;771;p34">
                <a:extLst>
                  <a:ext uri="{FF2B5EF4-FFF2-40B4-BE49-F238E27FC236}">
                    <a16:creationId xmlns:a16="http://schemas.microsoft.com/office/drawing/2014/main" id="{26A00A43-162D-4F29-B4E8-158482E54AD0}"/>
                  </a:ext>
                </a:extLst>
              </p:cNvPr>
              <p:cNvSpPr/>
              <p:nvPr/>
            </p:nvSpPr>
            <p:spPr>
              <a:xfrm>
                <a:off x="5241175" y="839600"/>
                <a:ext cx="49850" cy="111525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4461" extrusionOk="0">
                    <a:moveTo>
                      <a:pt x="114" y="0"/>
                    </a:moveTo>
                    <a:cubicBezTo>
                      <a:pt x="101" y="0"/>
                      <a:pt x="88" y="3"/>
                      <a:pt x="76" y="8"/>
                    </a:cubicBezTo>
                    <a:cubicBezTo>
                      <a:pt x="25" y="29"/>
                      <a:pt x="1" y="88"/>
                      <a:pt x="22" y="139"/>
                    </a:cubicBezTo>
                    <a:lnTo>
                      <a:pt x="1789" y="4398"/>
                    </a:lnTo>
                    <a:cubicBezTo>
                      <a:pt x="1805" y="4436"/>
                      <a:pt x="1843" y="4460"/>
                      <a:pt x="1881" y="4460"/>
                    </a:cubicBezTo>
                    <a:cubicBezTo>
                      <a:pt x="1894" y="4460"/>
                      <a:pt x="1906" y="4458"/>
                      <a:pt x="1918" y="4453"/>
                    </a:cubicBezTo>
                    <a:cubicBezTo>
                      <a:pt x="1969" y="4432"/>
                      <a:pt x="1993" y="4372"/>
                      <a:pt x="1972" y="4323"/>
                    </a:cubicBezTo>
                    <a:lnTo>
                      <a:pt x="205" y="62"/>
                    </a:lnTo>
                    <a:cubicBezTo>
                      <a:pt x="190" y="24"/>
                      <a:pt x="152" y="0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9" name="Google Shape;772;p34">
                <a:extLst>
                  <a:ext uri="{FF2B5EF4-FFF2-40B4-BE49-F238E27FC236}">
                    <a16:creationId xmlns:a16="http://schemas.microsoft.com/office/drawing/2014/main" id="{B53935D3-273F-42A1-A1AC-6B9D75CA8144}"/>
                  </a:ext>
                </a:extLst>
              </p:cNvPr>
              <p:cNvSpPr/>
              <p:nvPr/>
            </p:nvSpPr>
            <p:spPr>
              <a:xfrm>
                <a:off x="5300175" y="880800"/>
                <a:ext cx="18700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544" extrusionOk="0">
                    <a:moveTo>
                      <a:pt x="112" y="0"/>
                    </a:moveTo>
                    <a:cubicBezTo>
                      <a:pt x="100" y="0"/>
                      <a:pt x="88" y="3"/>
                      <a:pt x="76" y="7"/>
                    </a:cubicBezTo>
                    <a:cubicBezTo>
                      <a:pt x="25" y="28"/>
                      <a:pt x="0" y="85"/>
                      <a:pt x="19" y="136"/>
                    </a:cubicBezTo>
                    <a:lnTo>
                      <a:pt x="544" y="1480"/>
                    </a:lnTo>
                    <a:cubicBezTo>
                      <a:pt x="558" y="1519"/>
                      <a:pt x="596" y="1543"/>
                      <a:pt x="635" y="1543"/>
                    </a:cubicBezTo>
                    <a:cubicBezTo>
                      <a:pt x="648" y="1543"/>
                      <a:pt x="659" y="1542"/>
                      <a:pt x="671" y="1537"/>
                    </a:cubicBezTo>
                    <a:cubicBezTo>
                      <a:pt x="722" y="1515"/>
                      <a:pt x="748" y="1459"/>
                      <a:pt x="728" y="1407"/>
                    </a:cubicBezTo>
                    <a:lnTo>
                      <a:pt x="204" y="64"/>
                    </a:lnTo>
                    <a:cubicBezTo>
                      <a:pt x="189" y="25"/>
                      <a:pt x="15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0" name="Google Shape;773;p34">
                <a:extLst>
                  <a:ext uri="{FF2B5EF4-FFF2-40B4-BE49-F238E27FC236}">
                    <a16:creationId xmlns:a16="http://schemas.microsoft.com/office/drawing/2014/main" id="{80E11C5A-1676-4D12-9AF5-9ACE68FC800F}"/>
                  </a:ext>
                </a:extLst>
              </p:cNvPr>
              <p:cNvSpPr/>
              <p:nvPr/>
            </p:nvSpPr>
            <p:spPr>
              <a:xfrm>
                <a:off x="5418775" y="724325"/>
                <a:ext cx="8325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54" extrusionOk="0">
                    <a:moveTo>
                      <a:pt x="115" y="0"/>
                    </a:moveTo>
                    <a:cubicBezTo>
                      <a:pt x="81" y="0"/>
                      <a:pt x="48" y="17"/>
                      <a:pt x="30" y="47"/>
                    </a:cubicBezTo>
                    <a:cubicBezTo>
                      <a:pt x="0" y="93"/>
                      <a:pt x="15" y="155"/>
                      <a:pt x="61" y="183"/>
                    </a:cubicBezTo>
                    <a:lnTo>
                      <a:pt x="3163" y="2138"/>
                    </a:lnTo>
                    <a:cubicBezTo>
                      <a:pt x="3179" y="2149"/>
                      <a:pt x="3198" y="2154"/>
                      <a:pt x="3216" y="2154"/>
                    </a:cubicBezTo>
                    <a:cubicBezTo>
                      <a:pt x="3249" y="2154"/>
                      <a:pt x="3280" y="2138"/>
                      <a:pt x="3300" y="2105"/>
                    </a:cubicBezTo>
                    <a:cubicBezTo>
                      <a:pt x="3330" y="2060"/>
                      <a:pt x="3315" y="1998"/>
                      <a:pt x="3269" y="1969"/>
                    </a:cubicBezTo>
                    <a:lnTo>
                      <a:pt x="167" y="15"/>
                    </a:lnTo>
                    <a:cubicBezTo>
                      <a:pt x="151" y="5"/>
                      <a:pt x="133" y="0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1" name="Google Shape;774;p34">
                <a:extLst>
                  <a:ext uri="{FF2B5EF4-FFF2-40B4-BE49-F238E27FC236}">
                    <a16:creationId xmlns:a16="http://schemas.microsoft.com/office/drawing/2014/main" id="{E000A270-E7F2-40B9-87FE-18848C7B8B1C}"/>
                  </a:ext>
                </a:extLst>
              </p:cNvPr>
              <p:cNvSpPr/>
              <p:nvPr/>
            </p:nvSpPr>
            <p:spPr>
              <a:xfrm>
                <a:off x="5442975" y="778700"/>
                <a:ext cx="299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818" extrusionOk="0">
                    <a:moveTo>
                      <a:pt x="114" y="0"/>
                    </a:moveTo>
                    <a:cubicBezTo>
                      <a:pt x="81" y="0"/>
                      <a:pt x="49" y="16"/>
                      <a:pt x="30" y="45"/>
                    </a:cubicBezTo>
                    <a:cubicBezTo>
                      <a:pt x="1" y="92"/>
                      <a:pt x="14" y="154"/>
                      <a:pt x="60" y="182"/>
                    </a:cubicBezTo>
                    <a:lnTo>
                      <a:pt x="1032" y="802"/>
                    </a:lnTo>
                    <a:cubicBezTo>
                      <a:pt x="1049" y="813"/>
                      <a:pt x="1068" y="818"/>
                      <a:pt x="1086" y="818"/>
                    </a:cubicBezTo>
                    <a:cubicBezTo>
                      <a:pt x="1120" y="818"/>
                      <a:pt x="1151" y="802"/>
                      <a:pt x="1169" y="771"/>
                    </a:cubicBezTo>
                    <a:cubicBezTo>
                      <a:pt x="1198" y="726"/>
                      <a:pt x="1185" y="664"/>
                      <a:pt x="1138" y="635"/>
                    </a:cubicBezTo>
                    <a:lnTo>
                      <a:pt x="167" y="16"/>
                    </a:lnTo>
                    <a:cubicBezTo>
                      <a:pt x="150" y="5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  <p:grpSp>
          <p:nvGrpSpPr>
            <p:cNvPr id="32" name="Google Shape;775;p34">
              <a:extLst>
                <a:ext uri="{FF2B5EF4-FFF2-40B4-BE49-F238E27FC236}">
                  <a16:creationId xmlns:a16="http://schemas.microsoft.com/office/drawing/2014/main" id="{7DE8F3D2-C5CE-42CD-A49A-B9F0252AD015}"/>
                </a:ext>
              </a:extLst>
            </p:cNvPr>
            <p:cNvGrpSpPr/>
            <p:nvPr/>
          </p:nvGrpSpPr>
          <p:grpSpPr>
            <a:xfrm flipH="1">
              <a:off x="1413315" y="1141568"/>
              <a:ext cx="573783" cy="411480"/>
              <a:chOff x="4963350" y="689650"/>
              <a:chExt cx="662950" cy="475425"/>
            </a:xfrm>
          </p:grpSpPr>
          <p:sp>
            <p:nvSpPr>
              <p:cNvPr id="33" name="Google Shape;776;p34">
                <a:extLst>
                  <a:ext uri="{FF2B5EF4-FFF2-40B4-BE49-F238E27FC236}">
                    <a16:creationId xmlns:a16="http://schemas.microsoft.com/office/drawing/2014/main" id="{BC9C8E28-032D-4B2C-9C23-1FB8040088A0}"/>
                  </a:ext>
                </a:extLst>
              </p:cNvPr>
              <p:cNvSpPr/>
              <p:nvPr/>
            </p:nvSpPr>
            <p:spPr>
              <a:xfrm>
                <a:off x="4963350" y="719475"/>
                <a:ext cx="662950" cy="445600"/>
              </a:xfrm>
              <a:custGeom>
                <a:avLst/>
                <a:gdLst/>
                <a:ahLst/>
                <a:cxnLst/>
                <a:rect l="l" t="t" r="r" b="b"/>
                <a:pathLst>
                  <a:path w="26518" h="17824" extrusionOk="0">
                    <a:moveTo>
                      <a:pt x="17961" y="1"/>
                    </a:moveTo>
                    <a:cubicBezTo>
                      <a:pt x="17754" y="1"/>
                      <a:pt x="17546" y="41"/>
                      <a:pt x="17352" y="123"/>
                    </a:cubicBezTo>
                    <a:lnTo>
                      <a:pt x="1079" y="6929"/>
                    </a:lnTo>
                    <a:cubicBezTo>
                      <a:pt x="396" y="7214"/>
                      <a:pt x="1" y="7950"/>
                      <a:pt x="137" y="8677"/>
                    </a:cubicBezTo>
                    <a:lnTo>
                      <a:pt x="1298" y="14840"/>
                    </a:lnTo>
                    <a:cubicBezTo>
                      <a:pt x="1387" y="15311"/>
                      <a:pt x="1680" y="15710"/>
                      <a:pt x="2101" y="15938"/>
                    </a:cubicBezTo>
                    <a:cubicBezTo>
                      <a:pt x="2117" y="15945"/>
                      <a:pt x="2133" y="15952"/>
                      <a:pt x="2149" y="15960"/>
                    </a:cubicBezTo>
                    <a:lnTo>
                      <a:pt x="3712" y="17375"/>
                    </a:lnTo>
                    <a:cubicBezTo>
                      <a:pt x="4013" y="17669"/>
                      <a:pt x="4409" y="17824"/>
                      <a:pt x="4813" y="17824"/>
                    </a:cubicBezTo>
                    <a:cubicBezTo>
                      <a:pt x="5018" y="17824"/>
                      <a:pt x="5224" y="17784"/>
                      <a:pt x="5422" y="17702"/>
                    </a:cubicBezTo>
                    <a:lnTo>
                      <a:pt x="25553" y="9282"/>
                    </a:lnTo>
                    <a:cubicBezTo>
                      <a:pt x="26092" y="9056"/>
                      <a:pt x="26462" y="8554"/>
                      <a:pt x="26516" y="7972"/>
                    </a:cubicBezTo>
                    <a:cubicBezTo>
                      <a:pt x="26518" y="7956"/>
                      <a:pt x="26517" y="7943"/>
                      <a:pt x="26516" y="7930"/>
                    </a:cubicBezTo>
                    <a:lnTo>
                      <a:pt x="26249" y="5530"/>
                    </a:lnTo>
                    <a:cubicBezTo>
                      <a:pt x="26249" y="5525"/>
                      <a:pt x="26252" y="5519"/>
                      <a:pt x="26253" y="5516"/>
                    </a:cubicBezTo>
                    <a:cubicBezTo>
                      <a:pt x="26289" y="4911"/>
                      <a:pt x="25986" y="4349"/>
                      <a:pt x="25460" y="4048"/>
                    </a:cubicBezTo>
                    <a:lnTo>
                      <a:pt x="18745" y="208"/>
                    </a:lnTo>
                    <a:cubicBezTo>
                      <a:pt x="18505" y="71"/>
                      <a:pt x="18233" y="1"/>
                      <a:pt x="17961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4" name="Google Shape;777;p34">
                <a:extLst>
                  <a:ext uri="{FF2B5EF4-FFF2-40B4-BE49-F238E27FC236}">
                    <a16:creationId xmlns:a16="http://schemas.microsoft.com/office/drawing/2014/main" id="{F2881642-0842-4710-92BC-A2544EBA984F}"/>
                  </a:ext>
                </a:extLst>
              </p:cNvPr>
              <p:cNvSpPr/>
              <p:nvPr/>
            </p:nvSpPr>
            <p:spPr>
              <a:xfrm>
                <a:off x="5033375" y="997425"/>
                <a:ext cx="263925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10557" h="5204" extrusionOk="0">
                    <a:moveTo>
                      <a:pt x="9280" y="1"/>
                    </a:moveTo>
                    <a:cubicBezTo>
                      <a:pt x="9271" y="1"/>
                      <a:pt x="9261" y="3"/>
                      <a:pt x="9252" y="6"/>
                    </a:cubicBezTo>
                    <a:lnTo>
                      <a:pt x="626" y="3614"/>
                    </a:lnTo>
                    <a:cubicBezTo>
                      <a:pt x="464" y="3682"/>
                      <a:pt x="285" y="3717"/>
                      <a:pt x="80" y="3721"/>
                    </a:cubicBezTo>
                    <a:cubicBezTo>
                      <a:pt x="69" y="3722"/>
                      <a:pt x="63" y="3725"/>
                      <a:pt x="52" y="3729"/>
                    </a:cubicBezTo>
                    <a:cubicBezTo>
                      <a:pt x="34" y="3737"/>
                      <a:pt x="20" y="3750"/>
                      <a:pt x="12" y="3769"/>
                    </a:cubicBezTo>
                    <a:cubicBezTo>
                      <a:pt x="0" y="3799"/>
                      <a:pt x="11" y="3831"/>
                      <a:pt x="31" y="3851"/>
                    </a:cubicBezTo>
                    <a:lnTo>
                      <a:pt x="1121" y="4838"/>
                    </a:lnTo>
                    <a:cubicBezTo>
                      <a:pt x="1367" y="5076"/>
                      <a:pt x="1691" y="5203"/>
                      <a:pt x="2019" y="5203"/>
                    </a:cubicBezTo>
                    <a:cubicBezTo>
                      <a:pt x="2183" y="5203"/>
                      <a:pt x="2348" y="5172"/>
                      <a:pt x="2504" y="5106"/>
                    </a:cubicBezTo>
                    <a:lnTo>
                      <a:pt x="10509" y="1758"/>
                    </a:lnTo>
                    <a:cubicBezTo>
                      <a:pt x="10530" y="1749"/>
                      <a:pt x="10546" y="1730"/>
                      <a:pt x="10552" y="1707"/>
                    </a:cubicBezTo>
                    <a:cubicBezTo>
                      <a:pt x="10557" y="1687"/>
                      <a:pt x="10554" y="1663"/>
                      <a:pt x="10539" y="1645"/>
                    </a:cubicBezTo>
                    <a:lnTo>
                      <a:pt x="9339" y="30"/>
                    </a:lnTo>
                    <a:cubicBezTo>
                      <a:pt x="9325" y="11"/>
                      <a:pt x="9303" y="1"/>
                      <a:pt x="9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5" name="Google Shape;778;p34">
                <a:extLst>
                  <a:ext uri="{FF2B5EF4-FFF2-40B4-BE49-F238E27FC236}">
                    <a16:creationId xmlns:a16="http://schemas.microsoft.com/office/drawing/2014/main" id="{E19ABD62-51FD-4B92-907C-930E5CED9CD4}"/>
                  </a:ext>
                </a:extLst>
              </p:cNvPr>
              <p:cNvSpPr/>
              <p:nvPr/>
            </p:nvSpPr>
            <p:spPr>
              <a:xfrm>
                <a:off x="4971675" y="792650"/>
                <a:ext cx="291350" cy="292475"/>
              </a:xfrm>
              <a:custGeom>
                <a:avLst/>
                <a:gdLst/>
                <a:ahLst/>
                <a:cxnLst/>
                <a:rect l="l" t="t" r="r" b="b"/>
                <a:pathLst>
                  <a:path w="11654" h="11699" extrusionOk="0">
                    <a:moveTo>
                      <a:pt x="7154" y="3210"/>
                    </a:moveTo>
                    <a:lnTo>
                      <a:pt x="7184" y="3222"/>
                    </a:lnTo>
                    <a:cubicBezTo>
                      <a:pt x="7360" y="3913"/>
                      <a:pt x="7611" y="4590"/>
                      <a:pt x="7889" y="5244"/>
                    </a:cubicBezTo>
                    <a:cubicBezTo>
                      <a:pt x="7575" y="4601"/>
                      <a:pt x="7325" y="3924"/>
                      <a:pt x="7148" y="3232"/>
                    </a:cubicBezTo>
                    <a:cubicBezTo>
                      <a:pt x="7144" y="3222"/>
                      <a:pt x="7148" y="3212"/>
                      <a:pt x="7154" y="3210"/>
                    </a:cubicBezTo>
                    <a:close/>
                    <a:moveTo>
                      <a:pt x="5742" y="4660"/>
                    </a:moveTo>
                    <a:lnTo>
                      <a:pt x="5799" y="4737"/>
                    </a:lnTo>
                    <a:lnTo>
                      <a:pt x="6278" y="5787"/>
                    </a:lnTo>
                    <a:lnTo>
                      <a:pt x="6243" y="5801"/>
                    </a:lnTo>
                    <a:lnTo>
                      <a:pt x="5764" y="4750"/>
                    </a:lnTo>
                    <a:cubicBezTo>
                      <a:pt x="5760" y="4740"/>
                      <a:pt x="5764" y="4731"/>
                      <a:pt x="5770" y="4728"/>
                    </a:cubicBezTo>
                    <a:lnTo>
                      <a:pt x="5742" y="4660"/>
                    </a:lnTo>
                    <a:close/>
                    <a:moveTo>
                      <a:pt x="7840" y="1369"/>
                    </a:moveTo>
                    <a:lnTo>
                      <a:pt x="7890" y="1449"/>
                    </a:lnTo>
                    <a:lnTo>
                      <a:pt x="9826" y="6221"/>
                    </a:lnTo>
                    <a:lnTo>
                      <a:pt x="9791" y="6234"/>
                    </a:lnTo>
                    <a:lnTo>
                      <a:pt x="7856" y="1464"/>
                    </a:lnTo>
                    <a:cubicBezTo>
                      <a:pt x="7852" y="1453"/>
                      <a:pt x="7863" y="1442"/>
                      <a:pt x="7869" y="1438"/>
                    </a:cubicBezTo>
                    <a:lnTo>
                      <a:pt x="7840" y="1369"/>
                    </a:lnTo>
                    <a:close/>
                    <a:moveTo>
                      <a:pt x="4500" y="7311"/>
                    </a:moveTo>
                    <a:lnTo>
                      <a:pt x="4521" y="7323"/>
                    </a:lnTo>
                    <a:lnTo>
                      <a:pt x="4781" y="7838"/>
                    </a:lnTo>
                    <a:lnTo>
                      <a:pt x="4747" y="7853"/>
                    </a:lnTo>
                    <a:lnTo>
                      <a:pt x="4500" y="7311"/>
                    </a:lnTo>
                    <a:close/>
                    <a:moveTo>
                      <a:pt x="8279" y="0"/>
                    </a:moveTo>
                    <a:cubicBezTo>
                      <a:pt x="8269" y="0"/>
                      <a:pt x="8259" y="2"/>
                      <a:pt x="8249" y="6"/>
                    </a:cubicBezTo>
                    <a:lnTo>
                      <a:pt x="865" y="3094"/>
                    </a:lnTo>
                    <a:cubicBezTo>
                      <a:pt x="317" y="3324"/>
                      <a:pt x="0" y="3916"/>
                      <a:pt x="112" y="4502"/>
                    </a:cubicBezTo>
                    <a:lnTo>
                      <a:pt x="1271" y="10666"/>
                    </a:lnTo>
                    <a:cubicBezTo>
                      <a:pt x="1343" y="11042"/>
                      <a:pt x="1579" y="11363"/>
                      <a:pt x="1917" y="11544"/>
                    </a:cubicBezTo>
                    <a:cubicBezTo>
                      <a:pt x="2106" y="11647"/>
                      <a:pt x="2313" y="11698"/>
                      <a:pt x="2521" y="11698"/>
                    </a:cubicBezTo>
                    <a:cubicBezTo>
                      <a:pt x="2686" y="11698"/>
                      <a:pt x="2852" y="11666"/>
                      <a:pt x="3009" y="11600"/>
                    </a:cubicBezTo>
                    <a:lnTo>
                      <a:pt x="11598" y="8008"/>
                    </a:lnTo>
                    <a:cubicBezTo>
                      <a:pt x="11636" y="7992"/>
                      <a:pt x="11653" y="7949"/>
                      <a:pt x="11637" y="7911"/>
                    </a:cubicBezTo>
                    <a:lnTo>
                      <a:pt x="8348" y="45"/>
                    </a:lnTo>
                    <a:cubicBezTo>
                      <a:pt x="8335" y="17"/>
                      <a:pt x="8308" y="0"/>
                      <a:pt x="82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0" name="Google Shape;779;p34">
                <a:extLst>
                  <a:ext uri="{FF2B5EF4-FFF2-40B4-BE49-F238E27FC236}">
                    <a16:creationId xmlns:a16="http://schemas.microsoft.com/office/drawing/2014/main" id="{6F8522ED-C0ED-4C83-90A9-37D3A6E2E91C}"/>
                  </a:ext>
                </a:extLst>
              </p:cNvPr>
              <p:cNvSpPr/>
              <p:nvPr/>
            </p:nvSpPr>
            <p:spPr>
              <a:xfrm>
                <a:off x="5272200" y="845950"/>
                <a:ext cx="346325" cy="191850"/>
              </a:xfrm>
              <a:custGeom>
                <a:avLst/>
                <a:gdLst/>
                <a:ahLst/>
                <a:cxnLst/>
                <a:rect l="l" t="t" r="r" b="b"/>
                <a:pathLst>
                  <a:path w="13853" h="7674" extrusionOk="0">
                    <a:moveTo>
                      <a:pt x="13601" y="1"/>
                    </a:moveTo>
                    <a:cubicBezTo>
                      <a:pt x="13590" y="1"/>
                      <a:pt x="13579" y="3"/>
                      <a:pt x="13567" y="8"/>
                    </a:cubicBezTo>
                    <a:cubicBezTo>
                      <a:pt x="13557" y="13"/>
                      <a:pt x="13545" y="21"/>
                      <a:pt x="13537" y="33"/>
                    </a:cubicBezTo>
                    <a:cubicBezTo>
                      <a:pt x="13377" y="258"/>
                      <a:pt x="13157" y="434"/>
                      <a:pt x="12899" y="542"/>
                    </a:cubicBezTo>
                    <a:lnTo>
                      <a:pt x="52" y="5916"/>
                    </a:lnTo>
                    <a:cubicBezTo>
                      <a:pt x="31" y="5924"/>
                      <a:pt x="15" y="5943"/>
                      <a:pt x="7" y="5963"/>
                    </a:cubicBezTo>
                    <a:cubicBezTo>
                      <a:pt x="1" y="5985"/>
                      <a:pt x="7" y="6011"/>
                      <a:pt x="19" y="6029"/>
                    </a:cubicBezTo>
                    <a:lnTo>
                      <a:pt x="1217" y="7642"/>
                    </a:lnTo>
                    <a:cubicBezTo>
                      <a:pt x="1235" y="7661"/>
                      <a:pt x="1260" y="7673"/>
                      <a:pt x="1284" y="7673"/>
                    </a:cubicBezTo>
                    <a:cubicBezTo>
                      <a:pt x="1293" y="7673"/>
                      <a:pt x="1302" y="7672"/>
                      <a:pt x="1310" y="7668"/>
                    </a:cubicBezTo>
                    <a:lnTo>
                      <a:pt x="13079" y="2746"/>
                    </a:lnTo>
                    <a:cubicBezTo>
                      <a:pt x="13508" y="2568"/>
                      <a:pt x="13803" y="2170"/>
                      <a:pt x="13852" y="1694"/>
                    </a:cubicBezTo>
                    <a:lnTo>
                      <a:pt x="13673" y="71"/>
                    </a:lnTo>
                    <a:cubicBezTo>
                      <a:pt x="13669" y="41"/>
                      <a:pt x="13646" y="15"/>
                      <a:pt x="13616" y="2"/>
                    </a:cubicBezTo>
                    <a:cubicBezTo>
                      <a:pt x="13611" y="1"/>
                      <a:pt x="13606" y="1"/>
                      <a:pt x="136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1" name="Google Shape;780;p34">
                <a:extLst>
                  <a:ext uri="{FF2B5EF4-FFF2-40B4-BE49-F238E27FC236}">
                    <a16:creationId xmlns:a16="http://schemas.microsoft.com/office/drawing/2014/main" id="{4DE40E40-B024-4A97-AA73-C5BD4ACA8690}"/>
                  </a:ext>
                </a:extLst>
              </p:cNvPr>
              <p:cNvSpPr/>
              <p:nvPr/>
            </p:nvSpPr>
            <p:spPr>
              <a:xfrm>
                <a:off x="5185100" y="697375"/>
                <a:ext cx="426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17069" h="11681" extrusionOk="0">
                    <a:moveTo>
                      <a:pt x="9471" y="1162"/>
                    </a:moveTo>
                    <a:lnTo>
                      <a:pt x="12551" y="3148"/>
                    </a:lnTo>
                    <a:lnTo>
                      <a:pt x="9446" y="1169"/>
                    </a:lnTo>
                    <a:cubicBezTo>
                      <a:pt x="9448" y="1164"/>
                      <a:pt x="9448" y="1164"/>
                      <a:pt x="9451" y="1162"/>
                    </a:cubicBezTo>
                    <a:close/>
                    <a:moveTo>
                      <a:pt x="10421" y="3333"/>
                    </a:moveTo>
                    <a:lnTo>
                      <a:pt x="10440" y="3337"/>
                    </a:lnTo>
                    <a:lnTo>
                      <a:pt x="11392" y="3987"/>
                    </a:lnTo>
                    <a:lnTo>
                      <a:pt x="10411" y="3340"/>
                    </a:lnTo>
                    <a:cubicBezTo>
                      <a:pt x="10416" y="3339"/>
                      <a:pt x="10417" y="3334"/>
                      <a:pt x="10421" y="3333"/>
                    </a:cubicBezTo>
                    <a:close/>
                    <a:moveTo>
                      <a:pt x="4679" y="7351"/>
                    </a:moveTo>
                    <a:lnTo>
                      <a:pt x="4732" y="7430"/>
                    </a:lnTo>
                    <a:lnTo>
                      <a:pt x="5253" y="8772"/>
                    </a:lnTo>
                    <a:lnTo>
                      <a:pt x="5322" y="8746"/>
                    </a:lnTo>
                    <a:lnTo>
                      <a:pt x="5254" y="8776"/>
                    </a:lnTo>
                    <a:lnTo>
                      <a:pt x="5253" y="8772"/>
                    </a:lnTo>
                    <a:lnTo>
                      <a:pt x="5218" y="8786"/>
                    </a:lnTo>
                    <a:lnTo>
                      <a:pt x="4697" y="7444"/>
                    </a:lnTo>
                    <a:cubicBezTo>
                      <a:pt x="4694" y="7434"/>
                      <a:pt x="4704" y="7422"/>
                      <a:pt x="4715" y="7417"/>
                    </a:cubicBezTo>
                    <a:lnTo>
                      <a:pt x="4679" y="7351"/>
                    </a:lnTo>
                    <a:close/>
                    <a:moveTo>
                      <a:pt x="2350" y="5775"/>
                    </a:moveTo>
                    <a:lnTo>
                      <a:pt x="2375" y="5785"/>
                    </a:lnTo>
                    <a:lnTo>
                      <a:pt x="4140" y="10044"/>
                    </a:lnTo>
                    <a:lnTo>
                      <a:pt x="4106" y="10059"/>
                    </a:lnTo>
                    <a:lnTo>
                      <a:pt x="2340" y="5798"/>
                    </a:lnTo>
                    <a:cubicBezTo>
                      <a:pt x="2336" y="5788"/>
                      <a:pt x="2340" y="5779"/>
                      <a:pt x="2350" y="5775"/>
                    </a:cubicBezTo>
                    <a:close/>
                    <a:moveTo>
                      <a:pt x="9089" y="1"/>
                    </a:moveTo>
                    <a:cubicBezTo>
                      <a:pt x="8923" y="1"/>
                      <a:pt x="8757" y="33"/>
                      <a:pt x="8600" y="98"/>
                    </a:cubicBezTo>
                    <a:lnTo>
                      <a:pt x="56" y="3672"/>
                    </a:lnTo>
                    <a:cubicBezTo>
                      <a:pt x="17" y="3688"/>
                      <a:pt x="1" y="3731"/>
                      <a:pt x="16" y="3770"/>
                    </a:cubicBezTo>
                    <a:lnTo>
                      <a:pt x="3306" y="11635"/>
                    </a:lnTo>
                    <a:cubicBezTo>
                      <a:pt x="3317" y="11664"/>
                      <a:pt x="3344" y="11680"/>
                      <a:pt x="3374" y="11680"/>
                    </a:cubicBezTo>
                    <a:cubicBezTo>
                      <a:pt x="3384" y="11680"/>
                      <a:pt x="3394" y="11679"/>
                      <a:pt x="3403" y="11675"/>
                    </a:cubicBezTo>
                    <a:lnTo>
                      <a:pt x="16298" y="6281"/>
                    </a:lnTo>
                    <a:cubicBezTo>
                      <a:pt x="16737" y="6097"/>
                      <a:pt x="17025" y="5703"/>
                      <a:pt x="17069" y="5213"/>
                    </a:cubicBezTo>
                    <a:lnTo>
                      <a:pt x="17009" y="4702"/>
                    </a:lnTo>
                    <a:cubicBezTo>
                      <a:pt x="16913" y="4408"/>
                      <a:pt x="16713" y="4170"/>
                      <a:pt x="16436" y="4011"/>
                    </a:cubicBezTo>
                    <a:lnTo>
                      <a:pt x="9722" y="170"/>
                    </a:lnTo>
                    <a:cubicBezTo>
                      <a:pt x="9528" y="58"/>
                      <a:pt x="9309" y="1"/>
                      <a:pt x="90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2" name="Google Shape;781;p34">
                <a:extLst>
                  <a:ext uri="{FF2B5EF4-FFF2-40B4-BE49-F238E27FC236}">
                    <a16:creationId xmlns:a16="http://schemas.microsoft.com/office/drawing/2014/main" id="{EB10AB0D-1DE9-42CD-B8E9-FFC5ABE76DEA}"/>
                  </a:ext>
                </a:extLst>
              </p:cNvPr>
              <p:cNvSpPr/>
              <p:nvPr/>
            </p:nvSpPr>
            <p:spPr>
              <a:xfrm>
                <a:off x="5033375" y="1064800"/>
                <a:ext cx="111600" cy="627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2511" extrusionOk="0">
                    <a:moveTo>
                      <a:pt x="2822" y="1"/>
                    </a:moveTo>
                    <a:lnTo>
                      <a:pt x="626" y="921"/>
                    </a:lnTo>
                    <a:cubicBezTo>
                      <a:pt x="464" y="988"/>
                      <a:pt x="285" y="1024"/>
                      <a:pt x="80" y="1027"/>
                    </a:cubicBezTo>
                    <a:cubicBezTo>
                      <a:pt x="69" y="1029"/>
                      <a:pt x="63" y="1031"/>
                      <a:pt x="52" y="1035"/>
                    </a:cubicBezTo>
                    <a:cubicBezTo>
                      <a:pt x="34" y="1043"/>
                      <a:pt x="20" y="1056"/>
                      <a:pt x="12" y="1076"/>
                    </a:cubicBezTo>
                    <a:cubicBezTo>
                      <a:pt x="0" y="1105"/>
                      <a:pt x="11" y="1137"/>
                      <a:pt x="31" y="1157"/>
                    </a:cubicBezTo>
                    <a:lnTo>
                      <a:pt x="1121" y="2145"/>
                    </a:lnTo>
                    <a:cubicBezTo>
                      <a:pt x="1367" y="2383"/>
                      <a:pt x="1691" y="2510"/>
                      <a:pt x="2019" y="2510"/>
                    </a:cubicBezTo>
                    <a:cubicBezTo>
                      <a:pt x="2183" y="2510"/>
                      <a:pt x="2348" y="2478"/>
                      <a:pt x="2504" y="2413"/>
                    </a:cubicBezTo>
                    <a:lnTo>
                      <a:pt x="4463" y="1593"/>
                    </a:lnTo>
                    <a:lnTo>
                      <a:pt x="2822" y="1"/>
                    </a:ln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3" name="Google Shape;782;p34">
                <a:extLst>
                  <a:ext uri="{FF2B5EF4-FFF2-40B4-BE49-F238E27FC236}">
                    <a16:creationId xmlns:a16="http://schemas.microsoft.com/office/drawing/2014/main" id="{C34555E0-90BB-4D21-9240-23520FE591CB}"/>
                  </a:ext>
                </a:extLst>
              </p:cNvPr>
              <p:cNvSpPr/>
              <p:nvPr/>
            </p:nvSpPr>
            <p:spPr>
              <a:xfrm>
                <a:off x="4971650" y="850350"/>
                <a:ext cx="113175" cy="2347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9391" extrusionOk="0">
                    <a:moveTo>
                      <a:pt x="2743" y="0"/>
                    </a:moveTo>
                    <a:lnTo>
                      <a:pt x="865" y="786"/>
                    </a:lnTo>
                    <a:cubicBezTo>
                      <a:pt x="317" y="1016"/>
                      <a:pt x="0" y="1608"/>
                      <a:pt x="112" y="2194"/>
                    </a:cubicBezTo>
                    <a:lnTo>
                      <a:pt x="1271" y="8358"/>
                    </a:lnTo>
                    <a:cubicBezTo>
                      <a:pt x="1344" y="8734"/>
                      <a:pt x="1579" y="9055"/>
                      <a:pt x="1917" y="9236"/>
                    </a:cubicBezTo>
                    <a:cubicBezTo>
                      <a:pt x="2105" y="9339"/>
                      <a:pt x="2312" y="9390"/>
                      <a:pt x="2520" y="9390"/>
                    </a:cubicBezTo>
                    <a:cubicBezTo>
                      <a:pt x="2686" y="9390"/>
                      <a:pt x="2851" y="9358"/>
                      <a:pt x="3008" y="9292"/>
                    </a:cubicBezTo>
                    <a:lnTo>
                      <a:pt x="4526" y="8658"/>
                    </a:lnTo>
                    <a:lnTo>
                      <a:pt x="4526" y="8658"/>
                    </a:lnTo>
                    <a:cubicBezTo>
                      <a:pt x="4411" y="8676"/>
                      <a:pt x="4303" y="8684"/>
                      <a:pt x="4202" y="8684"/>
                    </a:cubicBezTo>
                    <a:cubicBezTo>
                      <a:pt x="3002" y="8684"/>
                      <a:pt x="2775" y="7487"/>
                      <a:pt x="2775" y="7487"/>
                    </a:cubicBezTo>
                    <a:cubicBezTo>
                      <a:pt x="2775" y="7487"/>
                      <a:pt x="2159" y="4829"/>
                      <a:pt x="1685" y="2657"/>
                    </a:cubicBezTo>
                    <a:cubicBezTo>
                      <a:pt x="1392" y="1311"/>
                      <a:pt x="2135" y="456"/>
                      <a:pt x="2743" y="0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4" name="Google Shape;783;p34">
                <a:extLst>
                  <a:ext uri="{FF2B5EF4-FFF2-40B4-BE49-F238E27FC236}">
                    <a16:creationId xmlns:a16="http://schemas.microsoft.com/office/drawing/2014/main" id="{26EB9A5F-DDAD-46E4-8722-E3604AA98429}"/>
                  </a:ext>
                </a:extLst>
              </p:cNvPr>
              <p:cNvSpPr/>
              <p:nvPr/>
            </p:nvSpPr>
            <p:spPr>
              <a:xfrm>
                <a:off x="5542525" y="846025"/>
                <a:ext cx="76000" cy="893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3572" extrusionOk="0">
                    <a:moveTo>
                      <a:pt x="2787" y="1"/>
                    </a:moveTo>
                    <a:cubicBezTo>
                      <a:pt x="2776" y="1"/>
                      <a:pt x="2766" y="4"/>
                      <a:pt x="2755" y="8"/>
                    </a:cubicBezTo>
                    <a:cubicBezTo>
                      <a:pt x="2745" y="13"/>
                      <a:pt x="2733" y="20"/>
                      <a:pt x="2725" y="33"/>
                    </a:cubicBezTo>
                    <a:cubicBezTo>
                      <a:pt x="2565" y="257"/>
                      <a:pt x="2345" y="434"/>
                      <a:pt x="2087" y="542"/>
                    </a:cubicBezTo>
                    <a:lnTo>
                      <a:pt x="1" y="1414"/>
                    </a:lnTo>
                    <a:lnTo>
                      <a:pt x="286" y="3572"/>
                    </a:lnTo>
                    <a:lnTo>
                      <a:pt x="2266" y="2745"/>
                    </a:lnTo>
                    <a:cubicBezTo>
                      <a:pt x="2695" y="2566"/>
                      <a:pt x="2990" y="2168"/>
                      <a:pt x="3039" y="1692"/>
                    </a:cubicBezTo>
                    <a:lnTo>
                      <a:pt x="2860" y="70"/>
                    </a:lnTo>
                    <a:cubicBezTo>
                      <a:pt x="2856" y="39"/>
                      <a:pt x="2833" y="12"/>
                      <a:pt x="2806" y="4"/>
                    </a:cubicBezTo>
                    <a:cubicBezTo>
                      <a:pt x="2799" y="2"/>
                      <a:pt x="2793" y="1"/>
                      <a:pt x="2787" y="1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5" name="Google Shape;784;p34">
                <a:extLst>
                  <a:ext uri="{FF2B5EF4-FFF2-40B4-BE49-F238E27FC236}">
                    <a16:creationId xmlns:a16="http://schemas.microsoft.com/office/drawing/2014/main" id="{DEBE91E0-C966-4D02-96B2-C809E120F673}"/>
                  </a:ext>
                </a:extLst>
              </p:cNvPr>
              <p:cNvSpPr/>
              <p:nvPr/>
            </p:nvSpPr>
            <p:spPr>
              <a:xfrm>
                <a:off x="5368275" y="697375"/>
                <a:ext cx="243550" cy="169250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6770" extrusionOk="0">
                    <a:moveTo>
                      <a:pt x="1762" y="1"/>
                    </a:moveTo>
                    <a:cubicBezTo>
                      <a:pt x="1596" y="1"/>
                      <a:pt x="1430" y="33"/>
                      <a:pt x="1274" y="98"/>
                    </a:cubicBezTo>
                    <a:lnTo>
                      <a:pt x="0" y="631"/>
                    </a:lnTo>
                    <a:cubicBezTo>
                      <a:pt x="309" y="635"/>
                      <a:pt x="758" y="718"/>
                      <a:pt x="1282" y="1055"/>
                    </a:cubicBezTo>
                    <a:cubicBezTo>
                      <a:pt x="2098" y="1580"/>
                      <a:pt x="7181" y="4874"/>
                      <a:pt x="7181" y="4874"/>
                    </a:cubicBezTo>
                    <a:cubicBezTo>
                      <a:pt x="7181" y="4874"/>
                      <a:pt x="9009" y="5795"/>
                      <a:pt x="7804" y="6770"/>
                    </a:cubicBezTo>
                    <a:lnTo>
                      <a:pt x="8971" y="6281"/>
                    </a:lnTo>
                    <a:cubicBezTo>
                      <a:pt x="9410" y="6097"/>
                      <a:pt x="9698" y="5703"/>
                      <a:pt x="9742" y="5213"/>
                    </a:cubicBezTo>
                    <a:lnTo>
                      <a:pt x="9682" y="4702"/>
                    </a:lnTo>
                    <a:cubicBezTo>
                      <a:pt x="9586" y="4408"/>
                      <a:pt x="9386" y="4170"/>
                      <a:pt x="9110" y="4011"/>
                    </a:cubicBezTo>
                    <a:lnTo>
                      <a:pt x="2397" y="170"/>
                    </a:lnTo>
                    <a:cubicBezTo>
                      <a:pt x="2203" y="58"/>
                      <a:pt x="1983" y="1"/>
                      <a:pt x="1762" y="1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6" name="Google Shape;785;p34">
                <a:extLst>
                  <a:ext uri="{FF2B5EF4-FFF2-40B4-BE49-F238E27FC236}">
                    <a16:creationId xmlns:a16="http://schemas.microsoft.com/office/drawing/2014/main" id="{3E4D333F-CF93-40A4-A836-5B6162A86197}"/>
                  </a:ext>
                </a:extLst>
              </p:cNvPr>
              <p:cNvSpPr/>
              <p:nvPr/>
            </p:nvSpPr>
            <p:spPr>
              <a:xfrm>
                <a:off x="4963350" y="689650"/>
                <a:ext cx="657275" cy="403200"/>
              </a:xfrm>
              <a:custGeom>
                <a:avLst/>
                <a:gdLst/>
                <a:ahLst/>
                <a:cxnLst/>
                <a:rect l="l" t="t" r="r" b="b"/>
                <a:pathLst>
                  <a:path w="26291" h="16128" extrusionOk="0">
                    <a:moveTo>
                      <a:pt x="17960" y="399"/>
                    </a:moveTo>
                    <a:cubicBezTo>
                      <a:pt x="18165" y="399"/>
                      <a:pt x="18369" y="452"/>
                      <a:pt x="18548" y="554"/>
                    </a:cubicBezTo>
                    <a:lnTo>
                      <a:pt x="25263" y="4393"/>
                    </a:lnTo>
                    <a:cubicBezTo>
                      <a:pt x="25663" y="4622"/>
                      <a:pt x="25884" y="5032"/>
                      <a:pt x="25856" y="5491"/>
                    </a:cubicBezTo>
                    <a:cubicBezTo>
                      <a:pt x="25828" y="5952"/>
                      <a:pt x="25558" y="6332"/>
                      <a:pt x="25133" y="6510"/>
                    </a:cubicBezTo>
                    <a:lnTo>
                      <a:pt x="3307" y="15638"/>
                    </a:lnTo>
                    <a:cubicBezTo>
                      <a:pt x="3160" y="15700"/>
                      <a:pt x="3005" y="15730"/>
                      <a:pt x="2850" y="15730"/>
                    </a:cubicBezTo>
                    <a:cubicBezTo>
                      <a:pt x="2657" y="15730"/>
                      <a:pt x="2465" y="15683"/>
                      <a:pt x="2290" y="15589"/>
                    </a:cubicBezTo>
                    <a:cubicBezTo>
                      <a:pt x="1974" y="15419"/>
                      <a:pt x="1755" y="15120"/>
                      <a:pt x="1688" y="14768"/>
                    </a:cubicBezTo>
                    <a:lnTo>
                      <a:pt x="527" y="8605"/>
                    </a:lnTo>
                    <a:cubicBezTo>
                      <a:pt x="424" y="8060"/>
                      <a:pt x="722" y="7510"/>
                      <a:pt x="1233" y="7295"/>
                    </a:cubicBezTo>
                    <a:lnTo>
                      <a:pt x="17506" y="490"/>
                    </a:lnTo>
                    <a:cubicBezTo>
                      <a:pt x="17650" y="428"/>
                      <a:pt x="17806" y="399"/>
                      <a:pt x="17960" y="399"/>
                    </a:cubicBezTo>
                    <a:close/>
                    <a:moveTo>
                      <a:pt x="17961" y="0"/>
                    </a:moveTo>
                    <a:cubicBezTo>
                      <a:pt x="17754" y="0"/>
                      <a:pt x="17546" y="41"/>
                      <a:pt x="17352" y="122"/>
                    </a:cubicBezTo>
                    <a:lnTo>
                      <a:pt x="1079" y="6928"/>
                    </a:lnTo>
                    <a:cubicBezTo>
                      <a:pt x="396" y="7215"/>
                      <a:pt x="1" y="7950"/>
                      <a:pt x="137" y="8679"/>
                    </a:cubicBezTo>
                    <a:lnTo>
                      <a:pt x="1298" y="14841"/>
                    </a:lnTo>
                    <a:cubicBezTo>
                      <a:pt x="1388" y="15311"/>
                      <a:pt x="1680" y="15711"/>
                      <a:pt x="2101" y="15938"/>
                    </a:cubicBezTo>
                    <a:cubicBezTo>
                      <a:pt x="2335" y="16064"/>
                      <a:pt x="2592" y="16128"/>
                      <a:pt x="2850" y="16128"/>
                    </a:cubicBezTo>
                    <a:cubicBezTo>
                      <a:pt x="3056" y="16128"/>
                      <a:pt x="3265" y="16088"/>
                      <a:pt x="3460" y="16001"/>
                    </a:cubicBezTo>
                    <a:lnTo>
                      <a:pt x="25286" y="6873"/>
                    </a:lnTo>
                    <a:cubicBezTo>
                      <a:pt x="25844" y="6640"/>
                      <a:pt x="26216" y="6119"/>
                      <a:pt x="26253" y="5513"/>
                    </a:cubicBezTo>
                    <a:cubicBezTo>
                      <a:pt x="26290" y="4910"/>
                      <a:pt x="25986" y="4348"/>
                      <a:pt x="25460" y="4047"/>
                    </a:cubicBezTo>
                    <a:lnTo>
                      <a:pt x="18745" y="207"/>
                    </a:lnTo>
                    <a:cubicBezTo>
                      <a:pt x="18504" y="70"/>
                      <a:pt x="18233" y="0"/>
                      <a:pt x="17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7" name="Google Shape;786;p34">
                <a:extLst>
                  <a:ext uri="{FF2B5EF4-FFF2-40B4-BE49-F238E27FC236}">
                    <a16:creationId xmlns:a16="http://schemas.microsoft.com/office/drawing/2014/main" id="{6C7715EA-8DA6-47EF-861A-7C2801323FB1}"/>
                  </a:ext>
                </a:extLst>
              </p:cNvPr>
              <p:cNvSpPr/>
              <p:nvPr/>
            </p:nvSpPr>
            <p:spPr>
              <a:xfrm>
                <a:off x="5175500" y="783525"/>
                <a:ext cx="132775" cy="2631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10524" extrusionOk="0">
                    <a:moveTo>
                      <a:pt x="226" y="0"/>
                    </a:moveTo>
                    <a:cubicBezTo>
                      <a:pt x="200" y="0"/>
                      <a:pt x="174" y="5"/>
                      <a:pt x="149" y="15"/>
                    </a:cubicBezTo>
                    <a:cubicBezTo>
                      <a:pt x="48" y="57"/>
                      <a:pt x="0" y="173"/>
                      <a:pt x="42" y="275"/>
                    </a:cubicBezTo>
                    <a:lnTo>
                      <a:pt x="3474" y="8480"/>
                    </a:lnTo>
                    <a:cubicBezTo>
                      <a:pt x="3480" y="8496"/>
                      <a:pt x="3489" y="8509"/>
                      <a:pt x="3497" y="8522"/>
                    </a:cubicBezTo>
                    <a:lnTo>
                      <a:pt x="4926" y="10443"/>
                    </a:lnTo>
                    <a:cubicBezTo>
                      <a:pt x="4966" y="10496"/>
                      <a:pt x="5025" y="10523"/>
                      <a:pt x="5085" y="10523"/>
                    </a:cubicBezTo>
                    <a:cubicBezTo>
                      <a:pt x="5127" y="10523"/>
                      <a:pt x="5168" y="10510"/>
                      <a:pt x="5204" y="10483"/>
                    </a:cubicBezTo>
                    <a:cubicBezTo>
                      <a:pt x="5293" y="10418"/>
                      <a:pt x="5311" y="10294"/>
                      <a:pt x="5245" y="10205"/>
                    </a:cubicBezTo>
                    <a:lnTo>
                      <a:pt x="3831" y="8304"/>
                    </a:lnTo>
                    <a:lnTo>
                      <a:pt x="409" y="123"/>
                    </a:lnTo>
                    <a:cubicBezTo>
                      <a:pt x="377" y="46"/>
                      <a:pt x="304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8" name="Google Shape;787;p34">
                <a:extLst>
                  <a:ext uri="{FF2B5EF4-FFF2-40B4-BE49-F238E27FC236}">
                    <a16:creationId xmlns:a16="http://schemas.microsoft.com/office/drawing/2014/main" id="{7EB4C84A-8478-4EF7-8A18-FAF671EEEE90}"/>
                  </a:ext>
                </a:extLst>
              </p:cNvPr>
              <p:cNvSpPr/>
              <p:nvPr/>
            </p:nvSpPr>
            <p:spPr>
              <a:xfrm>
                <a:off x="5014425" y="809700"/>
                <a:ext cx="611875" cy="325600"/>
              </a:xfrm>
              <a:custGeom>
                <a:avLst/>
                <a:gdLst/>
                <a:ahLst/>
                <a:cxnLst/>
                <a:rect l="l" t="t" r="r" b="b"/>
                <a:pathLst>
                  <a:path w="24475" h="13024" extrusionOk="0">
                    <a:moveTo>
                      <a:pt x="23952" y="1"/>
                    </a:moveTo>
                    <a:cubicBezTo>
                      <a:pt x="23944" y="1"/>
                      <a:pt x="23937" y="1"/>
                      <a:pt x="23930" y="2"/>
                    </a:cubicBezTo>
                    <a:cubicBezTo>
                      <a:pt x="23821" y="15"/>
                      <a:pt x="23742" y="113"/>
                      <a:pt x="23754" y="221"/>
                    </a:cubicBezTo>
                    <a:lnTo>
                      <a:pt x="24078" y="3154"/>
                    </a:lnTo>
                    <a:cubicBezTo>
                      <a:pt x="24031" y="3582"/>
                      <a:pt x="23757" y="3950"/>
                      <a:pt x="23358" y="4115"/>
                    </a:cubicBezTo>
                    <a:lnTo>
                      <a:pt x="3229" y="12535"/>
                    </a:lnTo>
                    <a:cubicBezTo>
                      <a:pt x="3081" y="12597"/>
                      <a:pt x="2926" y="12627"/>
                      <a:pt x="2772" y="12627"/>
                    </a:cubicBezTo>
                    <a:cubicBezTo>
                      <a:pt x="2470" y="12627"/>
                      <a:pt x="2172" y="12510"/>
                      <a:pt x="1943" y="12287"/>
                    </a:cubicBezTo>
                    <a:lnTo>
                      <a:pt x="354" y="10847"/>
                    </a:lnTo>
                    <a:cubicBezTo>
                      <a:pt x="317" y="10812"/>
                      <a:pt x="269" y="10795"/>
                      <a:pt x="221" y="10795"/>
                    </a:cubicBezTo>
                    <a:cubicBezTo>
                      <a:pt x="167" y="10795"/>
                      <a:pt x="113" y="10817"/>
                      <a:pt x="74" y="10860"/>
                    </a:cubicBezTo>
                    <a:cubicBezTo>
                      <a:pt x="1" y="10941"/>
                      <a:pt x="6" y="11067"/>
                      <a:pt x="87" y="11140"/>
                    </a:cubicBezTo>
                    <a:lnTo>
                      <a:pt x="1670" y="12575"/>
                    </a:lnTo>
                    <a:cubicBezTo>
                      <a:pt x="1971" y="12868"/>
                      <a:pt x="2368" y="13023"/>
                      <a:pt x="2771" y="13023"/>
                    </a:cubicBezTo>
                    <a:cubicBezTo>
                      <a:pt x="2976" y="13023"/>
                      <a:pt x="3184" y="12982"/>
                      <a:pt x="3381" y="12901"/>
                    </a:cubicBezTo>
                    <a:lnTo>
                      <a:pt x="23511" y="4482"/>
                    </a:lnTo>
                    <a:cubicBezTo>
                      <a:pt x="24050" y="4256"/>
                      <a:pt x="24420" y="3753"/>
                      <a:pt x="24474" y="3171"/>
                    </a:cubicBezTo>
                    <a:cubicBezTo>
                      <a:pt x="24475" y="3157"/>
                      <a:pt x="24475" y="3144"/>
                      <a:pt x="24474" y="3130"/>
                    </a:cubicBezTo>
                    <a:lnTo>
                      <a:pt x="24147" y="177"/>
                    </a:lnTo>
                    <a:cubicBezTo>
                      <a:pt x="24137" y="76"/>
                      <a:pt x="24049" y="1"/>
                      <a:pt x="23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9" name="Google Shape;788;p34">
                <a:extLst>
                  <a:ext uri="{FF2B5EF4-FFF2-40B4-BE49-F238E27FC236}">
                    <a16:creationId xmlns:a16="http://schemas.microsoft.com/office/drawing/2014/main" id="{C1105974-2BB5-403B-A0EB-977074F0F214}"/>
                  </a:ext>
                </a:extLst>
              </p:cNvPr>
              <p:cNvSpPr/>
              <p:nvPr/>
            </p:nvSpPr>
            <p:spPr>
              <a:xfrm>
                <a:off x="5165700" y="826575"/>
                <a:ext cx="54050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4969" extrusionOk="0">
                    <a:moveTo>
                      <a:pt x="113" y="1"/>
                    </a:moveTo>
                    <a:cubicBezTo>
                      <a:pt x="101" y="1"/>
                      <a:pt x="88" y="3"/>
                      <a:pt x="77" y="8"/>
                    </a:cubicBezTo>
                    <a:cubicBezTo>
                      <a:pt x="25" y="29"/>
                      <a:pt x="1" y="86"/>
                      <a:pt x="22" y="137"/>
                    </a:cubicBezTo>
                    <a:lnTo>
                      <a:pt x="1956" y="4907"/>
                    </a:lnTo>
                    <a:cubicBezTo>
                      <a:pt x="1972" y="4945"/>
                      <a:pt x="2009" y="4969"/>
                      <a:pt x="2049" y="4969"/>
                    </a:cubicBezTo>
                    <a:cubicBezTo>
                      <a:pt x="2061" y="4969"/>
                      <a:pt x="2074" y="4967"/>
                      <a:pt x="2086" y="4960"/>
                    </a:cubicBezTo>
                    <a:cubicBezTo>
                      <a:pt x="2137" y="4939"/>
                      <a:pt x="2162" y="4882"/>
                      <a:pt x="2141" y="4831"/>
                    </a:cubicBezTo>
                    <a:lnTo>
                      <a:pt x="206" y="62"/>
                    </a:lnTo>
                    <a:cubicBezTo>
                      <a:pt x="190" y="24"/>
                      <a:pt x="152" y="1"/>
                      <a:pt x="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0" name="Google Shape;789;p34">
                <a:extLst>
                  <a:ext uri="{FF2B5EF4-FFF2-40B4-BE49-F238E27FC236}">
                    <a16:creationId xmlns:a16="http://schemas.microsoft.com/office/drawing/2014/main" id="{BB9BA10A-C05D-4C0F-9E21-B75B1516F754}"/>
                  </a:ext>
                </a:extLst>
              </p:cNvPr>
              <p:cNvSpPr/>
              <p:nvPr/>
            </p:nvSpPr>
            <p:spPr>
              <a:xfrm>
                <a:off x="5148025" y="870850"/>
                <a:ext cx="24100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2210" extrusionOk="0">
                    <a:moveTo>
                      <a:pt x="110" y="0"/>
                    </a:moveTo>
                    <a:cubicBezTo>
                      <a:pt x="101" y="0"/>
                      <a:pt x="93" y="1"/>
                      <a:pt x="85" y="3"/>
                    </a:cubicBezTo>
                    <a:cubicBezTo>
                      <a:pt x="32" y="17"/>
                      <a:pt x="0" y="72"/>
                      <a:pt x="14" y="124"/>
                    </a:cubicBezTo>
                    <a:cubicBezTo>
                      <a:pt x="194" y="821"/>
                      <a:pt x="446" y="1504"/>
                      <a:pt x="761" y="2154"/>
                    </a:cubicBezTo>
                    <a:cubicBezTo>
                      <a:pt x="778" y="2188"/>
                      <a:pt x="814" y="2209"/>
                      <a:pt x="851" y="2209"/>
                    </a:cubicBezTo>
                    <a:cubicBezTo>
                      <a:pt x="866" y="2209"/>
                      <a:pt x="881" y="2206"/>
                      <a:pt x="894" y="2199"/>
                    </a:cubicBezTo>
                    <a:cubicBezTo>
                      <a:pt x="945" y="2175"/>
                      <a:pt x="964" y="2116"/>
                      <a:pt x="940" y="2066"/>
                    </a:cubicBezTo>
                    <a:cubicBezTo>
                      <a:pt x="630" y="1429"/>
                      <a:pt x="384" y="758"/>
                      <a:pt x="206" y="74"/>
                    </a:cubicBezTo>
                    <a:cubicBezTo>
                      <a:pt x="194" y="29"/>
                      <a:pt x="15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1" name="Google Shape;790;p34">
                <a:extLst>
                  <a:ext uri="{FF2B5EF4-FFF2-40B4-BE49-F238E27FC236}">
                    <a16:creationId xmlns:a16="http://schemas.microsoft.com/office/drawing/2014/main" id="{8EB5882E-741E-4D2D-B97B-AB8245C17263}"/>
                  </a:ext>
                </a:extLst>
              </p:cNvPr>
              <p:cNvSpPr/>
              <p:nvPr/>
            </p:nvSpPr>
            <p:spPr>
              <a:xfrm>
                <a:off x="5113350" y="908750"/>
                <a:ext cx="176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248" extrusionOk="0">
                    <a:moveTo>
                      <a:pt x="112" y="0"/>
                    </a:moveTo>
                    <a:cubicBezTo>
                      <a:pt x="98" y="0"/>
                      <a:pt x="84" y="3"/>
                      <a:pt x="71" y="9"/>
                    </a:cubicBezTo>
                    <a:cubicBezTo>
                      <a:pt x="21" y="31"/>
                      <a:pt x="0" y="90"/>
                      <a:pt x="22" y="141"/>
                    </a:cubicBezTo>
                    <a:lnTo>
                      <a:pt x="502" y="1189"/>
                    </a:lnTo>
                    <a:cubicBezTo>
                      <a:pt x="519" y="1226"/>
                      <a:pt x="555" y="1247"/>
                      <a:pt x="593" y="1247"/>
                    </a:cubicBezTo>
                    <a:cubicBezTo>
                      <a:pt x="606" y="1247"/>
                      <a:pt x="621" y="1245"/>
                      <a:pt x="634" y="1238"/>
                    </a:cubicBezTo>
                    <a:cubicBezTo>
                      <a:pt x="684" y="1215"/>
                      <a:pt x="705" y="1157"/>
                      <a:pt x="682" y="1106"/>
                    </a:cubicBezTo>
                    <a:lnTo>
                      <a:pt x="202" y="58"/>
                    </a:lnTo>
                    <a:cubicBezTo>
                      <a:pt x="186" y="21"/>
                      <a:pt x="150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2" name="Google Shape;791;p34">
                <a:extLst>
                  <a:ext uri="{FF2B5EF4-FFF2-40B4-BE49-F238E27FC236}">
                    <a16:creationId xmlns:a16="http://schemas.microsoft.com/office/drawing/2014/main" id="{4DD04A66-A599-4B79-B4D2-8538E296F1CE}"/>
                  </a:ext>
                </a:extLst>
              </p:cNvPr>
              <p:cNvSpPr/>
              <p:nvPr/>
            </p:nvSpPr>
            <p:spPr>
              <a:xfrm>
                <a:off x="5081425" y="973450"/>
                <a:ext cx="12225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13" extrusionOk="0">
                    <a:moveTo>
                      <a:pt x="115" y="0"/>
                    </a:moveTo>
                    <a:cubicBezTo>
                      <a:pt x="100" y="0"/>
                      <a:pt x="84" y="3"/>
                      <a:pt x="70" y="11"/>
                    </a:cubicBezTo>
                    <a:cubicBezTo>
                      <a:pt x="20" y="34"/>
                      <a:pt x="0" y="95"/>
                      <a:pt x="26" y="143"/>
                    </a:cubicBezTo>
                    <a:lnTo>
                      <a:pt x="286" y="659"/>
                    </a:lnTo>
                    <a:cubicBezTo>
                      <a:pt x="304" y="693"/>
                      <a:pt x="338" y="713"/>
                      <a:pt x="374" y="713"/>
                    </a:cubicBezTo>
                    <a:cubicBezTo>
                      <a:pt x="389" y="713"/>
                      <a:pt x="405" y="711"/>
                      <a:pt x="419" y="702"/>
                    </a:cubicBezTo>
                    <a:cubicBezTo>
                      <a:pt x="469" y="679"/>
                      <a:pt x="489" y="618"/>
                      <a:pt x="464" y="569"/>
                    </a:cubicBezTo>
                    <a:lnTo>
                      <a:pt x="204" y="54"/>
                    </a:lnTo>
                    <a:cubicBezTo>
                      <a:pt x="186" y="20"/>
                      <a:pt x="151" y="0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3" name="Google Shape;792;p34">
                <a:extLst>
                  <a:ext uri="{FF2B5EF4-FFF2-40B4-BE49-F238E27FC236}">
                    <a16:creationId xmlns:a16="http://schemas.microsoft.com/office/drawing/2014/main" id="{F705876A-58BE-4177-8231-91B1F1728641}"/>
                  </a:ext>
                </a:extLst>
              </p:cNvPr>
              <p:cNvSpPr/>
              <p:nvPr/>
            </p:nvSpPr>
            <p:spPr>
              <a:xfrm>
                <a:off x="5241175" y="839600"/>
                <a:ext cx="49850" cy="111525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4461" extrusionOk="0">
                    <a:moveTo>
                      <a:pt x="114" y="0"/>
                    </a:moveTo>
                    <a:cubicBezTo>
                      <a:pt x="101" y="0"/>
                      <a:pt x="88" y="3"/>
                      <a:pt x="76" y="8"/>
                    </a:cubicBezTo>
                    <a:cubicBezTo>
                      <a:pt x="25" y="29"/>
                      <a:pt x="1" y="88"/>
                      <a:pt x="22" y="139"/>
                    </a:cubicBezTo>
                    <a:lnTo>
                      <a:pt x="1789" y="4398"/>
                    </a:lnTo>
                    <a:cubicBezTo>
                      <a:pt x="1805" y="4436"/>
                      <a:pt x="1843" y="4460"/>
                      <a:pt x="1881" y="4460"/>
                    </a:cubicBezTo>
                    <a:cubicBezTo>
                      <a:pt x="1894" y="4460"/>
                      <a:pt x="1906" y="4458"/>
                      <a:pt x="1918" y="4453"/>
                    </a:cubicBezTo>
                    <a:cubicBezTo>
                      <a:pt x="1969" y="4432"/>
                      <a:pt x="1993" y="4372"/>
                      <a:pt x="1972" y="4323"/>
                    </a:cubicBezTo>
                    <a:lnTo>
                      <a:pt x="205" y="62"/>
                    </a:lnTo>
                    <a:cubicBezTo>
                      <a:pt x="190" y="24"/>
                      <a:pt x="152" y="0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4" name="Google Shape;793;p34">
                <a:extLst>
                  <a:ext uri="{FF2B5EF4-FFF2-40B4-BE49-F238E27FC236}">
                    <a16:creationId xmlns:a16="http://schemas.microsoft.com/office/drawing/2014/main" id="{2A21C555-B07D-42C5-AA5F-7DB35F1C2667}"/>
                  </a:ext>
                </a:extLst>
              </p:cNvPr>
              <p:cNvSpPr/>
              <p:nvPr/>
            </p:nvSpPr>
            <p:spPr>
              <a:xfrm>
                <a:off x="5300175" y="880800"/>
                <a:ext cx="18700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544" extrusionOk="0">
                    <a:moveTo>
                      <a:pt x="112" y="0"/>
                    </a:moveTo>
                    <a:cubicBezTo>
                      <a:pt x="100" y="0"/>
                      <a:pt x="88" y="3"/>
                      <a:pt x="76" y="7"/>
                    </a:cubicBezTo>
                    <a:cubicBezTo>
                      <a:pt x="25" y="28"/>
                      <a:pt x="0" y="85"/>
                      <a:pt x="19" y="136"/>
                    </a:cubicBezTo>
                    <a:lnTo>
                      <a:pt x="544" y="1480"/>
                    </a:lnTo>
                    <a:cubicBezTo>
                      <a:pt x="558" y="1519"/>
                      <a:pt x="596" y="1543"/>
                      <a:pt x="635" y="1543"/>
                    </a:cubicBezTo>
                    <a:cubicBezTo>
                      <a:pt x="648" y="1543"/>
                      <a:pt x="659" y="1542"/>
                      <a:pt x="671" y="1537"/>
                    </a:cubicBezTo>
                    <a:cubicBezTo>
                      <a:pt x="722" y="1515"/>
                      <a:pt x="748" y="1459"/>
                      <a:pt x="728" y="1407"/>
                    </a:cubicBezTo>
                    <a:lnTo>
                      <a:pt x="204" y="64"/>
                    </a:lnTo>
                    <a:cubicBezTo>
                      <a:pt x="189" y="25"/>
                      <a:pt x="15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5" name="Google Shape;794;p34">
                <a:extLst>
                  <a:ext uri="{FF2B5EF4-FFF2-40B4-BE49-F238E27FC236}">
                    <a16:creationId xmlns:a16="http://schemas.microsoft.com/office/drawing/2014/main" id="{CE07D9A4-93B9-4F61-9C3E-18BA0A9180C8}"/>
                  </a:ext>
                </a:extLst>
              </p:cNvPr>
              <p:cNvSpPr/>
              <p:nvPr/>
            </p:nvSpPr>
            <p:spPr>
              <a:xfrm>
                <a:off x="5418775" y="724325"/>
                <a:ext cx="8325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54" extrusionOk="0">
                    <a:moveTo>
                      <a:pt x="115" y="0"/>
                    </a:moveTo>
                    <a:cubicBezTo>
                      <a:pt x="81" y="0"/>
                      <a:pt x="48" y="17"/>
                      <a:pt x="30" y="47"/>
                    </a:cubicBezTo>
                    <a:cubicBezTo>
                      <a:pt x="0" y="93"/>
                      <a:pt x="15" y="155"/>
                      <a:pt x="61" y="183"/>
                    </a:cubicBezTo>
                    <a:lnTo>
                      <a:pt x="3163" y="2138"/>
                    </a:lnTo>
                    <a:cubicBezTo>
                      <a:pt x="3179" y="2149"/>
                      <a:pt x="3198" y="2154"/>
                      <a:pt x="3216" y="2154"/>
                    </a:cubicBezTo>
                    <a:cubicBezTo>
                      <a:pt x="3249" y="2154"/>
                      <a:pt x="3280" y="2138"/>
                      <a:pt x="3300" y="2105"/>
                    </a:cubicBezTo>
                    <a:cubicBezTo>
                      <a:pt x="3330" y="2060"/>
                      <a:pt x="3315" y="1998"/>
                      <a:pt x="3269" y="1969"/>
                    </a:cubicBezTo>
                    <a:lnTo>
                      <a:pt x="167" y="15"/>
                    </a:lnTo>
                    <a:cubicBezTo>
                      <a:pt x="151" y="5"/>
                      <a:pt x="133" y="0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6" name="Google Shape;795;p34">
                <a:extLst>
                  <a:ext uri="{FF2B5EF4-FFF2-40B4-BE49-F238E27FC236}">
                    <a16:creationId xmlns:a16="http://schemas.microsoft.com/office/drawing/2014/main" id="{F290F794-5450-464D-B98F-9EA3DFDCD878}"/>
                  </a:ext>
                </a:extLst>
              </p:cNvPr>
              <p:cNvSpPr/>
              <p:nvPr/>
            </p:nvSpPr>
            <p:spPr>
              <a:xfrm>
                <a:off x="5442975" y="778700"/>
                <a:ext cx="299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818" extrusionOk="0">
                    <a:moveTo>
                      <a:pt x="114" y="0"/>
                    </a:moveTo>
                    <a:cubicBezTo>
                      <a:pt x="81" y="0"/>
                      <a:pt x="49" y="16"/>
                      <a:pt x="30" y="45"/>
                    </a:cubicBezTo>
                    <a:cubicBezTo>
                      <a:pt x="1" y="92"/>
                      <a:pt x="14" y="154"/>
                      <a:pt x="60" y="182"/>
                    </a:cubicBezTo>
                    <a:lnTo>
                      <a:pt x="1032" y="802"/>
                    </a:lnTo>
                    <a:cubicBezTo>
                      <a:pt x="1049" y="813"/>
                      <a:pt x="1068" y="818"/>
                      <a:pt x="1086" y="818"/>
                    </a:cubicBezTo>
                    <a:cubicBezTo>
                      <a:pt x="1120" y="818"/>
                      <a:pt x="1151" y="802"/>
                      <a:pt x="1169" y="771"/>
                    </a:cubicBezTo>
                    <a:cubicBezTo>
                      <a:pt x="1198" y="726"/>
                      <a:pt x="1185" y="664"/>
                      <a:pt x="1138" y="635"/>
                    </a:cubicBezTo>
                    <a:lnTo>
                      <a:pt x="167" y="16"/>
                    </a:lnTo>
                    <a:cubicBezTo>
                      <a:pt x="150" y="5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  <p:grpSp>
          <p:nvGrpSpPr>
            <p:cNvPr id="57" name="Google Shape;800;p34">
              <a:extLst>
                <a:ext uri="{FF2B5EF4-FFF2-40B4-BE49-F238E27FC236}">
                  <a16:creationId xmlns:a16="http://schemas.microsoft.com/office/drawing/2014/main" id="{06ED7E1B-A226-4DA0-91F7-EC2078D185D9}"/>
                </a:ext>
              </a:extLst>
            </p:cNvPr>
            <p:cNvGrpSpPr/>
            <p:nvPr/>
          </p:nvGrpSpPr>
          <p:grpSpPr>
            <a:xfrm>
              <a:off x="755407" y="2163368"/>
              <a:ext cx="128000" cy="140425"/>
              <a:chOff x="4877850" y="2033475"/>
              <a:chExt cx="128000" cy="140425"/>
            </a:xfrm>
          </p:grpSpPr>
          <p:sp>
            <p:nvSpPr>
              <p:cNvPr id="58" name="Google Shape;801;p34">
                <a:extLst>
                  <a:ext uri="{FF2B5EF4-FFF2-40B4-BE49-F238E27FC236}">
                    <a16:creationId xmlns:a16="http://schemas.microsoft.com/office/drawing/2014/main" id="{9B138E46-D5FB-4003-A31B-74A907B408F0}"/>
                  </a:ext>
                </a:extLst>
              </p:cNvPr>
              <p:cNvSpPr/>
              <p:nvPr/>
            </p:nvSpPr>
            <p:spPr>
              <a:xfrm>
                <a:off x="4877900" y="2070700"/>
                <a:ext cx="127925" cy="103200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128" extrusionOk="0">
                    <a:moveTo>
                      <a:pt x="3450" y="1"/>
                    </a:moveTo>
                    <a:cubicBezTo>
                      <a:pt x="3062" y="1"/>
                      <a:pt x="2861" y="238"/>
                      <a:pt x="2683" y="452"/>
                    </a:cubicBezTo>
                    <a:lnTo>
                      <a:pt x="2627" y="519"/>
                    </a:lnTo>
                    <a:cubicBezTo>
                      <a:pt x="2384" y="805"/>
                      <a:pt x="2237" y="978"/>
                      <a:pt x="1914" y="1071"/>
                    </a:cubicBezTo>
                    <a:cubicBezTo>
                      <a:pt x="1772" y="1112"/>
                      <a:pt x="1616" y="1132"/>
                      <a:pt x="1450" y="1152"/>
                    </a:cubicBezTo>
                    <a:cubicBezTo>
                      <a:pt x="1071" y="1201"/>
                      <a:pt x="642" y="1254"/>
                      <a:pt x="312" y="1599"/>
                    </a:cubicBezTo>
                    <a:cubicBezTo>
                      <a:pt x="105" y="1815"/>
                      <a:pt x="0" y="2113"/>
                      <a:pt x="15" y="2438"/>
                    </a:cubicBezTo>
                    <a:cubicBezTo>
                      <a:pt x="31" y="2787"/>
                      <a:pt x="182" y="3108"/>
                      <a:pt x="430" y="3325"/>
                    </a:cubicBezTo>
                    <a:cubicBezTo>
                      <a:pt x="676" y="3539"/>
                      <a:pt x="1000" y="3648"/>
                      <a:pt x="1331" y="3648"/>
                    </a:cubicBezTo>
                    <a:cubicBezTo>
                      <a:pt x="1614" y="3648"/>
                      <a:pt x="1903" y="3568"/>
                      <a:pt x="2154" y="3405"/>
                    </a:cubicBezTo>
                    <a:cubicBezTo>
                      <a:pt x="2222" y="3361"/>
                      <a:pt x="2290" y="3310"/>
                      <a:pt x="2356" y="3259"/>
                    </a:cubicBezTo>
                    <a:cubicBezTo>
                      <a:pt x="2510" y="3142"/>
                      <a:pt x="2650" y="3040"/>
                      <a:pt x="2771" y="3040"/>
                    </a:cubicBezTo>
                    <a:cubicBezTo>
                      <a:pt x="2775" y="3040"/>
                      <a:pt x="2779" y="3040"/>
                      <a:pt x="2783" y="3040"/>
                    </a:cubicBezTo>
                    <a:cubicBezTo>
                      <a:pt x="2965" y="3049"/>
                      <a:pt x="3127" y="3278"/>
                      <a:pt x="3264" y="3492"/>
                    </a:cubicBezTo>
                    <a:cubicBezTo>
                      <a:pt x="3442" y="3768"/>
                      <a:pt x="3724" y="4128"/>
                      <a:pt x="4144" y="4128"/>
                    </a:cubicBezTo>
                    <a:cubicBezTo>
                      <a:pt x="4159" y="4128"/>
                      <a:pt x="4176" y="4127"/>
                      <a:pt x="4193" y="4127"/>
                    </a:cubicBezTo>
                    <a:cubicBezTo>
                      <a:pt x="4464" y="4108"/>
                      <a:pt x="4722" y="3923"/>
                      <a:pt x="4865" y="3644"/>
                    </a:cubicBezTo>
                    <a:cubicBezTo>
                      <a:pt x="4978" y="3422"/>
                      <a:pt x="5010" y="3184"/>
                      <a:pt x="5036" y="2975"/>
                    </a:cubicBezTo>
                    <a:cubicBezTo>
                      <a:pt x="5069" y="2718"/>
                      <a:pt x="5116" y="2363"/>
                      <a:pt x="4947" y="2053"/>
                    </a:cubicBezTo>
                    <a:cubicBezTo>
                      <a:pt x="4851" y="1875"/>
                      <a:pt x="4705" y="1747"/>
                      <a:pt x="4575" y="1635"/>
                    </a:cubicBezTo>
                    <a:cubicBezTo>
                      <a:pt x="4447" y="1525"/>
                      <a:pt x="4337" y="1430"/>
                      <a:pt x="4301" y="1316"/>
                    </a:cubicBezTo>
                    <a:cubicBezTo>
                      <a:pt x="4266" y="1213"/>
                      <a:pt x="4266" y="1082"/>
                      <a:pt x="4266" y="945"/>
                    </a:cubicBezTo>
                    <a:cubicBezTo>
                      <a:pt x="4265" y="624"/>
                      <a:pt x="4265" y="85"/>
                      <a:pt x="3562" y="7"/>
                    </a:cubicBezTo>
                    <a:cubicBezTo>
                      <a:pt x="3523" y="3"/>
                      <a:pt x="3485" y="1"/>
                      <a:pt x="3450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9" name="Google Shape;802;p34">
                <a:extLst>
                  <a:ext uri="{FF2B5EF4-FFF2-40B4-BE49-F238E27FC236}">
                    <a16:creationId xmlns:a16="http://schemas.microsoft.com/office/drawing/2014/main" id="{B0D42B30-EB98-43B8-9E1C-156757815168}"/>
                  </a:ext>
                </a:extLst>
              </p:cNvPr>
              <p:cNvSpPr/>
              <p:nvPr/>
            </p:nvSpPr>
            <p:spPr>
              <a:xfrm>
                <a:off x="4886750" y="2042100"/>
                <a:ext cx="109725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4389" h="3428" extrusionOk="0">
                    <a:moveTo>
                      <a:pt x="3089" y="1"/>
                    </a:moveTo>
                    <a:cubicBezTo>
                      <a:pt x="2880" y="4"/>
                      <a:pt x="2771" y="121"/>
                      <a:pt x="2597" y="328"/>
                    </a:cubicBezTo>
                    <a:lnTo>
                      <a:pt x="2545" y="391"/>
                    </a:lnTo>
                    <a:cubicBezTo>
                      <a:pt x="2277" y="707"/>
                      <a:pt x="2082" y="937"/>
                      <a:pt x="1656" y="1059"/>
                    </a:cubicBezTo>
                    <a:cubicBezTo>
                      <a:pt x="1488" y="1108"/>
                      <a:pt x="1313" y="1130"/>
                      <a:pt x="1140" y="1152"/>
                    </a:cubicBezTo>
                    <a:cubicBezTo>
                      <a:pt x="787" y="1195"/>
                      <a:pt x="456" y="1237"/>
                      <a:pt x="211" y="1494"/>
                    </a:cubicBezTo>
                    <a:cubicBezTo>
                      <a:pt x="70" y="1640"/>
                      <a:pt x="0" y="1846"/>
                      <a:pt x="11" y="2073"/>
                    </a:cubicBezTo>
                    <a:cubicBezTo>
                      <a:pt x="22" y="2321"/>
                      <a:pt x="132" y="2560"/>
                      <a:pt x="305" y="2711"/>
                    </a:cubicBezTo>
                    <a:cubicBezTo>
                      <a:pt x="481" y="2863"/>
                      <a:pt x="718" y="2947"/>
                      <a:pt x="976" y="2947"/>
                    </a:cubicBezTo>
                    <a:cubicBezTo>
                      <a:pt x="1200" y="2947"/>
                      <a:pt x="1424" y="2881"/>
                      <a:pt x="1607" y="2763"/>
                    </a:cubicBezTo>
                    <a:cubicBezTo>
                      <a:pt x="1667" y="2724"/>
                      <a:pt x="1726" y="2680"/>
                      <a:pt x="1789" y="2631"/>
                    </a:cubicBezTo>
                    <a:cubicBezTo>
                      <a:pt x="1967" y="2495"/>
                      <a:pt x="2169" y="2341"/>
                      <a:pt x="2441" y="2341"/>
                    </a:cubicBezTo>
                    <a:lnTo>
                      <a:pt x="2445" y="2341"/>
                    </a:lnTo>
                    <a:cubicBezTo>
                      <a:pt x="2822" y="2360"/>
                      <a:pt x="3062" y="2732"/>
                      <a:pt x="3205" y="2953"/>
                    </a:cubicBezTo>
                    <a:cubicBezTo>
                      <a:pt x="3413" y="3276"/>
                      <a:pt x="3600" y="3427"/>
                      <a:pt x="3794" y="3427"/>
                    </a:cubicBezTo>
                    <a:cubicBezTo>
                      <a:pt x="3795" y="3427"/>
                      <a:pt x="3813" y="3427"/>
                      <a:pt x="3815" y="3425"/>
                    </a:cubicBezTo>
                    <a:cubicBezTo>
                      <a:pt x="3961" y="3417"/>
                      <a:pt x="4110" y="3301"/>
                      <a:pt x="4197" y="3133"/>
                    </a:cubicBezTo>
                    <a:cubicBezTo>
                      <a:pt x="4283" y="2965"/>
                      <a:pt x="4308" y="2770"/>
                      <a:pt x="4333" y="2580"/>
                    </a:cubicBezTo>
                    <a:cubicBezTo>
                      <a:pt x="4368" y="2307"/>
                      <a:pt x="4389" y="2065"/>
                      <a:pt x="4283" y="1869"/>
                    </a:cubicBezTo>
                    <a:cubicBezTo>
                      <a:pt x="4218" y="1749"/>
                      <a:pt x="4108" y="1654"/>
                      <a:pt x="3989" y="1550"/>
                    </a:cubicBezTo>
                    <a:cubicBezTo>
                      <a:pt x="3842" y="1424"/>
                      <a:pt x="3677" y="1280"/>
                      <a:pt x="3609" y="1074"/>
                    </a:cubicBezTo>
                    <a:cubicBezTo>
                      <a:pt x="3558" y="918"/>
                      <a:pt x="3558" y="747"/>
                      <a:pt x="3558" y="594"/>
                    </a:cubicBezTo>
                    <a:cubicBezTo>
                      <a:pt x="3556" y="235"/>
                      <a:pt x="3540" y="47"/>
                      <a:pt x="3166" y="6"/>
                    </a:cubicBezTo>
                    <a:cubicBezTo>
                      <a:pt x="3140" y="2"/>
                      <a:pt x="3113" y="1"/>
                      <a:pt x="3089" y="1"/>
                    </a:cubicBezTo>
                    <a:close/>
                  </a:path>
                </a:pathLst>
              </a:custGeom>
              <a:solidFill>
                <a:srgbClr val="EFDA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60" name="Google Shape;803;p34">
                <a:extLst>
                  <a:ext uri="{FF2B5EF4-FFF2-40B4-BE49-F238E27FC236}">
                    <a16:creationId xmlns:a16="http://schemas.microsoft.com/office/drawing/2014/main" id="{7A7BAC85-B499-41E4-833F-61764FFB41B1}"/>
                  </a:ext>
                </a:extLst>
              </p:cNvPr>
              <p:cNvSpPr/>
              <p:nvPr/>
            </p:nvSpPr>
            <p:spPr>
              <a:xfrm>
                <a:off x="4877850" y="2033475"/>
                <a:ext cx="128000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126" extrusionOk="0">
                    <a:moveTo>
                      <a:pt x="3448" y="494"/>
                    </a:moveTo>
                    <a:cubicBezTo>
                      <a:pt x="3466" y="494"/>
                      <a:pt x="3486" y="495"/>
                      <a:pt x="3507" y="498"/>
                    </a:cubicBezTo>
                    <a:cubicBezTo>
                      <a:pt x="3753" y="524"/>
                      <a:pt x="3769" y="579"/>
                      <a:pt x="3770" y="941"/>
                    </a:cubicBezTo>
                    <a:cubicBezTo>
                      <a:pt x="3770" y="1105"/>
                      <a:pt x="3771" y="1288"/>
                      <a:pt x="3829" y="1466"/>
                    </a:cubicBezTo>
                    <a:cubicBezTo>
                      <a:pt x="3910" y="1711"/>
                      <a:pt x="4090" y="1869"/>
                      <a:pt x="4251" y="2008"/>
                    </a:cubicBezTo>
                    <a:cubicBezTo>
                      <a:pt x="4359" y="2100"/>
                      <a:pt x="4460" y="2188"/>
                      <a:pt x="4512" y="2286"/>
                    </a:cubicBezTo>
                    <a:cubicBezTo>
                      <a:pt x="4597" y="2444"/>
                      <a:pt x="4577" y="2660"/>
                      <a:pt x="4545" y="2908"/>
                    </a:cubicBezTo>
                    <a:cubicBezTo>
                      <a:pt x="4523" y="3084"/>
                      <a:pt x="4497" y="3270"/>
                      <a:pt x="4424" y="3413"/>
                    </a:cubicBezTo>
                    <a:cubicBezTo>
                      <a:pt x="4361" y="3534"/>
                      <a:pt x="4256" y="3620"/>
                      <a:pt x="4161" y="3627"/>
                    </a:cubicBezTo>
                    <a:cubicBezTo>
                      <a:pt x="4154" y="3627"/>
                      <a:pt x="4147" y="3628"/>
                      <a:pt x="4139" y="3628"/>
                    </a:cubicBezTo>
                    <a:cubicBezTo>
                      <a:pt x="4002" y="3628"/>
                      <a:pt x="3858" y="3489"/>
                      <a:pt x="3685" y="3219"/>
                    </a:cubicBezTo>
                    <a:cubicBezTo>
                      <a:pt x="3538" y="2989"/>
                      <a:pt x="3262" y="2563"/>
                      <a:pt x="2808" y="2540"/>
                    </a:cubicBezTo>
                    <a:cubicBezTo>
                      <a:pt x="2796" y="2539"/>
                      <a:pt x="2785" y="2539"/>
                      <a:pt x="2773" y="2539"/>
                    </a:cubicBezTo>
                    <a:cubicBezTo>
                      <a:pt x="2477" y="2539"/>
                      <a:pt x="2255" y="2710"/>
                      <a:pt x="2056" y="2859"/>
                    </a:cubicBezTo>
                    <a:cubicBezTo>
                      <a:pt x="1999" y="2903"/>
                      <a:pt x="1942" y="2946"/>
                      <a:pt x="1884" y="2984"/>
                    </a:cubicBezTo>
                    <a:cubicBezTo>
                      <a:pt x="1717" y="3092"/>
                      <a:pt x="1521" y="3145"/>
                      <a:pt x="1331" y="3145"/>
                    </a:cubicBezTo>
                    <a:cubicBezTo>
                      <a:pt x="1117" y="3145"/>
                      <a:pt x="909" y="3078"/>
                      <a:pt x="756" y="2945"/>
                    </a:cubicBezTo>
                    <a:cubicBezTo>
                      <a:pt x="613" y="2819"/>
                      <a:pt x="521" y="2621"/>
                      <a:pt x="512" y="2411"/>
                    </a:cubicBezTo>
                    <a:cubicBezTo>
                      <a:pt x="503" y="2222"/>
                      <a:pt x="560" y="2054"/>
                      <a:pt x="671" y="1938"/>
                    </a:cubicBezTo>
                    <a:cubicBezTo>
                      <a:pt x="880" y="1721"/>
                      <a:pt x="1173" y="1685"/>
                      <a:pt x="1513" y="1642"/>
                    </a:cubicBezTo>
                    <a:cubicBezTo>
                      <a:pt x="1690" y="1619"/>
                      <a:pt x="1873" y="1597"/>
                      <a:pt x="2052" y="1544"/>
                    </a:cubicBezTo>
                    <a:cubicBezTo>
                      <a:pt x="2520" y="1409"/>
                      <a:pt x="2745" y="1144"/>
                      <a:pt x="3012" y="830"/>
                    </a:cubicBezTo>
                    <a:lnTo>
                      <a:pt x="3066" y="766"/>
                    </a:lnTo>
                    <a:cubicBezTo>
                      <a:pt x="3230" y="570"/>
                      <a:pt x="3301" y="494"/>
                      <a:pt x="3448" y="494"/>
                    </a:cubicBezTo>
                    <a:close/>
                    <a:moveTo>
                      <a:pt x="3452" y="0"/>
                    </a:moveTo>
                    <a:cubicBezTo>
                      <a:pt x="3064" y="0"/>
                      <a:pt x="2863" y="239"/>
                      <a:pt x="2685" y="450"/>
                    </a:cubicBezTo>
                    <a:lnTo>
                      <a:pt x="2629" y="517"/>
                    </a:lnTo>
                    <a:cubicBezTo>
                      <a:pt x="2386" y="804"/>
                      <a:pt x="2237" y="977"/>
                      <a:pt x="1915" y="1069"/>
                    </a:cubicBezTo>
                    <a:cubicBezTo>
                      <a:pt x="1771" y="1110"/>
                      <a:pt x="1617" y="1130"/>
                      <a:pt x="1451" y="1151"/>
                    </a:cubicBezTo>
                    <a:cubicBezTo>
                      <a:pt x="1072" y="1198"/>
                      <a:pt x="643" y="1252"/>
                      <a:pt x="313" y="1598"/>
                    </a:cubicBezTo>
                    <a:cubicBezTo>
                      <a:pt x="106" y="1814"/>
                      <a:pt x="0" y="2113"/>
                      <a:pt x="16" y="2437"/>
                    </a:cubicBezTo>
                    <a:cubicBezTo>
                      <a:pt x="33" y="2784"/>
                      <a:pt x="184" y="3107"/>
                      <a:pt x="432" y="3323"/>
                    </a:cubicBezTo>
                    <a:cubicBezTo>
                      <a:pt x="678" y="3537"/>
                      <a:pt x="1001" y="3646"/>
                      <a:pt x="1332" y="3646"/>
                    </a:cubicBezTo>
                    <a:cubicBezTo>
                      <a:pt x="1616" y="3646"/>
                      <a:pt x="1905" y="3566"/>
                      <a:pt x="2156" y="3404"/>
                    </a:cubicBezTo>
                    <a:cubicBezTo>
                      <a:pt x="2224" y="3360"/>
                      <a:pt x="2292" y="3308"/>
                      <a:pt x="2358" y="3257"/>
                    </a:cubicBezTo>
                    <a:cubicBezTo>
                      <a:pt x="2515" y="3138"/>
                      <a:pt x="2640" y="3039"/>
                      <a:pt x="2780" y="3039"/>
                    </a:cubicBezTo>
                    <a:cubicBezTo>
                      <a:pt x="2782" y="3039"/>
                      <a:pt x="2783" y="3039"/>
                      <a:pt x="2785" y="3039"/>
                    </a:cubicBezTo>
                    <a:cubicBezTo>
                      <a:pt x="2968" y="3047"/>
                      <a:pt x="3129" y="3276"/>
                      <a:pt x="3266" y="3489"/>
                    </a:cubicBezTo>
                    <a:cubicBezTo>
                      <a:pt x="3443" y="3765"/>
                      <a:pt x="3724" y="4125"/>
                      <a:pt x="4145" y="4125"/>
                    </a:cubicBezTo>
                    <a:cubicBezTo>
                      <a:pt x="4153" y="4125"/>
                      <a:pt x="4161" y="4125"/>
                      <a:pt x="4170" y="4125"/>
                    </a:cubicBezTo>
                    <a:cubicBezTo>
                      <a:pt x="4178" y="4125"/>
                      <a:pt x="4187" y="4125"/>
                      <a:pt x="4195" y="4126"/>
                    </a:cubicBezTo>
                    <a:cubicBezTo>
                      <a:pt x="4466" y="4108"/>
                      <a:pt x="4724" y="3924"/>
                      <a:pt x="4868" y="3643"/>
                    </a:cubicBezTo>
                    <a:cubicBezTo>
                      <a:pt x="4980" y="3422"/>
                      <a:pt x="5012" y="3184"/>
                      <a:pt x="5040" y="2974"/>
                    </a:cubicBezTo>
                    <a:cubicBezTo>
                      <a:pt x="5072" y="2717"/>
                      <a:pt x="5119" y="2364"/>
                      <a:pt x="4951" y="2051"/>
                    </a:cubicBezTo>
                    <a:cubicBezTo>
                      <a:pt x="4854" y="1873"/>
                      <a:pt x="4708" y="1746"/>
                      <a:pt x="4577" y="1633"/>
                    </a:cubicBezTo>
                    <a:cubicBezTo>
                      <a:pt x="4450" y="1523"/>
                      <a:pt x="4339" y="1428"/>
                      <a:pt x="4303" y="1314"/>
                    </a:cubicBezTo>
                    <a:cubicBezTo>
                      <a:pt x="4268" y="1213"/>
                      <a:pt x="4268" y="1082"/>
                      <a:pt x="4268" y="943"/>
                    </a:cubicBezTo>
                    <a:cubicBezTo>
                      <a:pt x="4268" y="623"/>
                      <a:pt x="4267" y="84"/>
                      <a:pt x="3564" y="7"/>
                    </a:cubicBezTo>
                    <a:cubicBezTo>
                      <a:pt x="3525" y="2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  <p:grpSp>
          <p:nvGrpSpPr>
            <p:cNvPr id="61" name="Google Shape;804;p34">
              <a:extLst>
                <a:ext uri="{FF2B5EF4-FFF2-40B4-BE49-F238E27FC236}">
                  <a16:creationId xmlns:a16="http://schemas.microsoft.com/office/drawing/2014/main" id="{F68A1FE6-CF4B-45F5-A37E-BA6720C9A3A7}"/>
                </a:ext>
              </a:extLst>
            </p:cNvPr>
            <p:cNvGrpSpPr/>
            <p:nvPr/>
          </p:nvGrpSpPr>
          <p:grpSpPr>
            <a:xfrm>
              <a:off x="7392182" y="688543"/>
              <a:ext cx="128000" cy="140425"/>
              <a:chOff x="4877850" y="2033475"/>
              <a:chExt cx="128000" cy="140425"/>
            </a:xfrm>
          </p:grpSpPr>
          <p:sp>
            <p:nvSpPr>
              <p:cNvPr id="62" name="Google Shape;805;p34">
                <a:extLst>
                  <a:ext uri="{FF2B5EF4-FFF2-40B4-BE49-F238E27FC236}">
                    <a16:creationId xmlns:a16="http://schemas.microsoft.com/office/drawing/2014/main" id="{657D98A3-8426-423D-A78E-40B50E1C4D8E}"/>
                  </a:ext>
                </a:extLst>
              </p:cNvPr>
              <p:cNvSpPr/>
              <p:nvPr/>
            </p:nvSpPr>
            <p:spPr>
              <a:xfrm>
                <a:off x="4877900" y="2070700"/>
                <a:ext cx="127925" cy="103200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128" extrusionOk="0">
                    <a:moveTo>
                      <a:pt x="3450" y="1"/>
                    </a:moveTo>
                    <a:cubicBezTo>
                      <a:pt x="3062" y="1"/>
                      <a:pt x="2861" y="238"/>
                      <a:pt x="2683" y="452"/>
                    </a:cubicBezTo>
                    <a:lnTo>
                      <a:pt x="2627" y="519"/>
                    </a:lnTo>
                    <a:cubicBezTo>
                      <a:pt x="2384" y="805"/>
                      <a:pt x="2237" y="978"/>
                      <a:pt x="1914" y="1071"/>
                    </a:cubicBezTo>
                    <a:cubicBezTo>
                      <a:pt x="1772" y="1112"/>
                      <a:pt x="1616" y="1132"/>
                      <a:pt x="1450" y="1152"/>
                    </a:cubicBezTo>
                    <a:cubicBezTo>
                      <a:pt x="1071" y="1201"/>
                      <a:pt x="642" y="1254"/>
                      <a:pt x="312" y="1599"/>
                    </a:cubicBezTo>
                    <a:cubicBezTo>
                      <a:pt x="105" y="1815"/>
                      <a:pt x="0" y="2113"/>
                      <a:pt x="15" y="2438"/>
                    </a:cubicBezTo>
                    <a:cubicBezTo>
                      <a:pt x="31" y="2787"/>
                      <a:pt x="182" y="3108"/>
                      <a:pt x="430" y="3325"/>
                    </a:cubicBezTo>
                    <a:cubicBezTo>
                      <a:pt x="676" y="3539"/>
                      <a:pt x="1000" y="3648"/>
                      <a:pt x="1331" y="3648"/>
                    </a:cubicBezTo>
                    <a:cubicBezTo>
                      <a:pt x="1614" y="3648"/>
                      <a:pt x="1903" y="3568"/>
                      <a:pt x="2154" y="3405"/>
                    </a:cubicBezTo>
                    <a:cubicBezTo>
                      <a:pt x="2222" y="3361"/>
                      <a:pt x="2290" y="3310"/>
                      <a:pt x="2356" y="3259"/>
                    </a:cubicBezTo>
                    <a:cubicBezTo>
                      <a:pt x="2510" y="3142"/>
                      <a:pt x="2650" y="3040"/>
                      <a:pt x="2771" y="3040"/>
                    </a:cubicBezTo>
                    <a:cubicBezTo>
                      <a:pt x="2775" y="3040"/>
                      <a:pt x="2779" y="3040"/>
                      <a:pt x="2783" y="3040"/>
                    </a:cubicBezTo>
                    <a:cubicBezTo>
                      <a:pt x="2965" y="3049"/>
                      <a:pt x="3127" y="3278"/>
                      <a:pt x="3264" y="3492"/>
                    </a:cubicBezTo>
                    <a:cubicBezTo>
                      <a:pt x="3442" y="3768"/>
                      <a:pt x="3724" y="4128"/>
                      <a:pt x="4144" y="4128"/>
                    </a:cubicBezTo>
                    <a:cubicBezTo>
                      <a:pt x="4159" y="4128"/>
                      <a:pt x="4176" y="4127"/>
                      <a:pt x="4193" y="4127"/>
                    </a:cubicBezTo>
                    <a:cubicBezTo>
                      <a:pt x="4464" y="4108"/>
                      <a:pt x="4722" y="3923"/>
                      <a:pt x="4865" y="3644"/>
                    </a:cubicBezTo>
                    <a:cubicBezTo>
                      <a:pt x="4978" y="3422"/>
                      <a:pt x="5010" y="3184"/>
                      <a:pt x="5036" y="2975"/>
                    </a:cubicBezTo>
                    <a:cubicBezTo>
                      <a:pt x="5069" y="2718"/>
                      <a:pt x="5116" y="2363"/>
                      <a:pt x="4947" y="2053"/>
                    </a:cubicBezTo>
                    <a:cubicBezTo>
                      <a:pt x="4851" y="1875"/>
                      <a:pt x="4705" y="1747"/>
                      <a:pt x="4575" y="1635"/>
                    </a:cubicBezTo>
                    <a:cubicBezTo>
                      <a:pt x="4447" y="1525"/>
                      <a:pt x="4337" y="1430"/>
                      <a:pt x="4301" y="1316"/>
                    </a:cubicBezTo>
                    <a:cubicBezTo>
                      <a:pt x="4266" y="1213"/>
                      <a:pt x="4266" y="1082"/>
                      <a:pt x="4266" y="945"/>
                    </a:cubicBezTo>
                    <a:cubicBezTo>
                      <a:pt x="4265" y="624"/>
                      <a:pt x="4265" y="85"/>
                      <a:pt x="3562" y="7"/>
                    </a:cubicBezTo>
                    <a:cubicBezTo>
                      <a:pt x="3523" y="3"/>
                      <a:pt x="3485" y="1"/>
                      <a:pt x="3450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63" name="Google Shape;806;p34">
                <a:extLst>
                  <a:ext uri="{FF2B5EF4-FFF2-40B4-BE49-F238E27FC236}">
                    <a16:creationId xmlns:a16="http://schemas.microsoft.com/office/drawing/2014/main" id="{7A9BFEC7-07D5-40D9-B9C4-4B96AAECCE58}"/>
                  </a:ext>
                </a:extLst>
              </p:cNvPr>
              <p:cNvSpPr/>
              <p:nvPr/>
            </p:nvSpPr>
            <p:spPr>
              <a:xfrm>
                <a:off x="4886750" y="2042100"/>
                <a:ext cx="109725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4389" h="3428" extrusionOk="0">
                    <a:moveTo>
                      <a:pt x="3089" y="1"/>
                    </a:moveTo>
                    <a:cubicBezTo>
                      <a:pt x="2880" y="4"/>
                      <a:pt x="2771" y="121"/>
                      <a:pt x="2597" y="328"/>
                    </a:cubicBezTo>
                    <a:lnTo>
                      <a:pt x="2545" y="391"/>
                    </a:lnTo>
                    <a:cubicBezTo>
                      <a:pt x="2277" y="707"/>
                      <a:pt x="2082" y="937"/>
                      <a:pt x="1656" y="1059"/>
                    </a:cubicBezTo>
                    <a:cubicBezTo>
                      <a:pt x="1488" y="1108"/>
                      <a:pt x="1313" y="1130"/>
                      <a:pt x="1140" y="1152"/>
                    </a:cubicBezTo>
                    <a:cubicBezTo>
                      <a:pt x="787" y="1195"/>
                      <a:pt x="456" y="1237"/>
                      <a:pt x="211" y="1494"/>
                    </a:cubicBezTo>
                    <a:cubicBezTo>
                      <a:pt x="70" y="1640"/>
                      <a:pt x="0" y="1846"/>
                      <a:pt x="11" y="2073"/>
                    </a:cubicBezTo>
                    <a:cubicBezTo>
                      <a:pt x="22" y="2321"/>
                      <a:pt x="132" y="2560"/>
                      <a:pt x="305" y="2711"/>
                    </a:cubicBezTo>
                    <a:cubicBezTo>
                      <a:pt x="481" y="2863"/>
                      <a:pt x="718" y="2947"/>
                      <a:pt x="976" y="2947"/>
                    </a:cubicBezTo>
                    <a:cubicBezTo>
                      <a:pt x="1200" y="2947"/>
                      <a:pt x="1424" y="2881"/>
                      <a:pt x="1607" y="2763"/>
                    </a:cubicBezTo>
                    <a:cubicBezTo>
                      <a:pt x="1667" y="2724"/>
                      <a:pt x="1726" y="2680"/>
                      <a:pt x="1789" y="2631"/>
                    </a:cubicBezTo>
                    <a:cubicBezTo>
                      <a:pt x="1967" y="2495"/>
                      <a:pt x="2169" y="2341"/>
                      <a:pt x="2441" y="2341"/>
                    </a:cubicBezTo>
                    <a:lnTo>
                      <a:pt x="2445" y="2341"/>
                    </a:lnTo>
                    <a:cubicBezTo>
                      <a:pt x="2822" y="2360"/>
                      <a:pt x="3062" y="2732"/>
                      <a:pt x="3205" y="2953"/>
                    </a:cubicBezTo>
                    <a:cubicBezTo>
                      <a:pt x="3413" y="3276"/>
                      <a:pt x="3600" y="3427"/>
                      <a:pt x="3794" y="3427"/>
                    </a:cubicBezTo>
                    <a:cubicBezTo>
                      <a:pt x="3795" y="3427"/>
                      <a:pt x="3813" y="3427"/>
                      <a:pt x="3815" y="3425"/>
                    </a:cubicBezTo>
                    <a:cubicBezTo>
                      <a:pt x="3961" y="3417"/>
                      <a:pt x="4110" y="3301"/>
                      <a:pt x="4197" y="3133"/>
                    </a:cubicBezTo>
                    <a:cubicBezTo>
                      <a:pt x="4283" y="2965"/>
                      <a:pt x="4308" y="2770"/>
                      <a:pt x="4333" y="2580"/>
                    </a:cubicBezTo>
                    <a:cubicBezTo>
                      <a:pt x="4368" y="2307"/>
                      <a:pt x="4389" y="2065"/>
                      <a:pt x="4283" y="1869"/>
                    </a:cubicBezTo>
                    <a:cubicBezTo>
                      <a:pt x="4218" y="1749"/>
                      <a:pt x="4108" y="1654"/>
                      <a:pt x="3989" y="1550"/>
                    </a:cubicBezTo>
                    <a:cubicBezTo>
                      <a:pt x="3842" y="1424"/>
                      <a:pt x="3677" y="1280"/>
                      <a:pt x="3609" y="1074"/>
                    </a:cubicBezTo>
                    <a:cubicBezTo>
                      <a:pt x="3558" y="918"/>
                      <a:pt x="3558" y="747"/>
                      <a:pt x="3558" y="594"/>
                    </a:cubicBezTo>
                    <a:cubicBezTo>
                      <a:pt x="3556" y="235"/>
                      <a:pt x="3540" y="47"/>
                      <a:pt x="3166" y="6"/>
                    </a:cubicBezTo>
                    <a:cubicBezTo>
                      <a:pt x="3140" y="2"/>
                      <a:pt x="3113" y="1"/>
                      <a:pt x="3089" y="1"/>
                    </a:cubicBezTo>
                    <a:close/>
                  </a:path>
                </a:pathLst>
              </a:custGeom>
              <a:solidFill>
                <a:srgbClr val="EFDA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64" name="Google Shape;807;p34">
                <a:extLst>
                  <a:ext uri="{FF2B5EF4-FFF2-40B4-BE49-F238E27FC236}">
                    <a16:creationId xmlns:a16="http://schemas.microsoft.com/office/drawing/2014/main" id="{171F3EC8-7ACD-47CF-BDA0-2D58EBF19686}"/>
                  </a:ext>
                </a:extLst>
              </p:cNvPr>
              <p:cNvSpPr/>
              <p:nvPr/>
            </p:nvSpPr>
            <p:spPr>
              <a:xfrm>
                <a:off x="4877850" y="2033475"/>
                <a:ext cx="128000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126" extrusionOk="0">
                    <a:moveTo>
                      <a:pt x="3448" y="494"/>
                    </a:moveTo>
                    <a:cubicBezTo>
                      <a:pt x="3466" y="494"/>
                      <a:pt x="3486" y="495"/>
                      <a:pt x="3507" y="498"/>
                    </a:cubicBezTo>
                    <a:cubicBezTo>
                      <a:pt x="3753" y="524"/>
                      <a:pt x="3769" y="579"/>
                      <a:pt x="3770" y="941"/>
                    </a:cubicBezTo>
                    <a:cubicBezTo>
                      <a:pt x="3770" y="1105"/>
                      <a:pt x="3771" y="1288"/>
                      <a:pt x="3829" y="1466"/>
                    </a:cubicBezTo>
                    <a:cubicBezTo>
                      <a:pt x="3910" y="1711"/>
                      <a:pt x="4090" y="1869"/>
                      <a:pt x="4251" y="2008"/>
                    </a:cubicBezTo>
                    <a:cubicBezTo>
                      <a:pt x="4359" y="2100"/>
                      <a:pt x="4460" y="2188"/>
                      <a:pt x="4512" y="2286"/>
                    </a:cubicBezTo>
                    <a:cubicBezTo>
                      <a:pt x="4597" y="2444"/>
                      <a:pt x="4577" y="2660"/>
                      <a:pt x="4545" y="2908"/>
                    </a:cubicBezTo>
                    <a:cubicBezTo>
                      <a:pt x="4523" y="3084"/>
                      <a:pt x="4497" y="3270"/>
                      <a:pt x="4424" y="3413"/>
                    </a:cubicBezTo>
                    <a:cubicBezTo>
                      <a:pt x="4361" y="3534"/>
                      <a:pt x="4256" y="3620"/>
                      <a:pt x="4161" y="3627"/>
                    </a:cubicBezTo>
                    <a:cubicBezTo>
                      <a:pt x="4154" y="3627"/>
                      <a:pt x="4147" y="3628"/>
                      <a:pt x="4139" y="3628"/>
                    </a:cubicBezTo>
                    <a:cubicBezTo>
                      <a:pt x="4002" y="3628"/>
                      <a:pt x="3858" y="3489"/>
                      <a:pt x="3685" y="3219"/>
                    </a:cubicBezTo>
                    <a:cubicBezTo>
                      <a:pt x="3538" y="2989"/>
                      <a:pt x="3262" y="2563"/>
                      <a:pt x="2808" y="2540"/>
                    </a:cubicBezTo>
                    <a:cubicBezTo>
                      <a:pt x="2796" y="2539"/>
                      <a:pt x="2785" y="2539"/>
                      <a:pt x="2773" y="2539"/>
                    </a:cubicBezTo>
                    <a:cubicBezTo>
                      <a:pt x="2477" y="2539"/>
                      <a:pt x="2255" y="2710"/>
                      <a:pt x="2056" y="2859"/>
                    </a:cubicBezTo>
                    <a:cubicBezTo>
                      <a:pt x="1999" y="2903"/>
                      <a:pt x="1942" y="2946"/>
                      <a:pt x="1884" y="2984"/>
                    </a:cubicBezTo>
                    <a:cubicBezTo>
                      <a:pt x="1717" y="3092"/>
                      <a:pt x="1521" y="3145"/>
                      <a:pt x="1331" y="3145"/>
                    </a:cubicBezTo>
                    <a:cubicBezTo>
                      <a:pt x="1117" y="3145"/>
                      <a:pt x="909" y="3078"/>
                      <a:pt x="756" y="2945"/>
                    </a:cubicBezTo>
                    <a:cubicBezTo>
                      <a:pt x="613" y="2819"/>
                      <a:pt x="521" y="2621"/>
                      <a:pt x="512" y="2411"/>
                    </a:cubicBezTo>
                    <a:cubicBezTo>
                      <a:pt x="503" y="2222"/>
                      <a:pt x="560" y="2054"/>
                      <a:pt x="671" y="1938"/>
                    </a:cubicBezTo>
                    <a:cubicBezTo>
                      <a:pt x="880" y="1721"/>
                      <a:pt x="1173" y="1685"/>
                      <a:pt x="1513" y="1642"/>
                    </a:cubicBezTo>
                    <a:cubicBezTo>
                      <a:pt x="1690" y="1619"/>
                      <a:pt x="1873" y="1597"/>
                      <a:pt x="2052" y="1544"/>
                    </a:cubicBezTo>
                    <a:cubicBezTo>
                      <a:pt x="2520" y="1409"/>
                      <a:pt x="2745" y="1144"/>
                      <a:pt x="3012" y="830"/>
                    </a:cubicBezTo>
                    <a:lnTo>
                      <a:pt x="3066" y="766"/>
                    </a:lnTo>
                    <a:cubicBezTo>
                      <a:pt x="3230" y="570"/>
                      <a:pt x="3301" y="494"/>
                      <a:pt x="3448" y="494"/>
                    </a:cubicBezTo>
                    <a:close/>
                    <a:moveTo>
                      <a:pt x="3452" y="0"/>
                    </a:moveTo>
                    <a:cubicBezTo>
                      <a:pt x="3064" y="0"/>
                      <a:pt x="2863" y="239"/>
                      <a:pt x="2685" y="450"/>
                    </a:cubicBezTo>
                    <a:lnTo>
                      <a:pt x="2629" y="517"/>
                    </a:lnTo>
                    <a:cubicBezTo>
                      <a:pt x="2386" y="804"/>
                      <a:pt x="2237" y="977"/>
                      <a:pt x="1915" y="1069"/>
                    </a:cubicBezTo>
                    <a:cubicBezTo>
                      <a:pt x="1771" y="1110"/>
                      <a:pt x="1617" y="1130"/>
                      <a:pt x="1451" y="1151"/>
                    </a:cubicBezTo>
                    <a:cubicBezTo>
                      <a:pt x="1072" y="1198"/>
                      <a:pt x="643" y="1252"/>
                      <a:pt x="313" y="1598"/>
                    </a:cubicBezTo>
                    <a:cubicBezTo>
                      <a:pt x="106" y="1814"/>
                      <a:pt x="0" y="2113"/>
                      <a:pt x="16" y="2437"/>
                    </a:cubicBezTo>
                    <a:cubicBezTo>
                      <a:pt x="33" y="2784"/>
                      <a:pt x="184" y="3107"/>
                      <a:pt x="432" y="3323"/>
                    </a:cubicBezTo>
                    <a:cubicBezTo>
                      <a:pt x="678" y="3537"/>
                      <a:pt x="1001" y="3646"/>
                      <a:pt x="1332" y="3646"/>
                    </a:cubicBezTo>
                    <a:cubicBezTo>
                      <a:pt x="1616" y="3646"/>
                      <a:pt x="1905" y="3566"/>
                      <a:pt x="2156" y="3404"/>
                    </a:cubicBezTo>
                    <a:cubicBezTo>
                      <a:pt x="2224" y="3360"/>
                      <a:pt x="2292" y="3308"/>
                      <a:pt x="2358" y="3257"/>
                    </a:cubicBezTo>
                    <a:cubicBezTo>
                      <a:pt x="2515" y="3138"/>
                      <a:pt x="2640" y="3039"/>
                      <a:pt x="2780" y="3039"/>
                    </a:cubicBezTo>
                    <a:cubicBezTo>
                      <a:pt x="2782" y="3039"/>
                      <a:pt x="2783" y="3039"/>
                      <a:pt x="2785" y="3039"/>
                    </a:cubicBezTo>
                    <a:cubicBezTo>
                      <a:pt x="2968" y="3047"/>
                      <a:pt x="3129" y="3276"/>
                      <a:pt x="3266" y="3489"/>
                    </a:cubicBezTo>
                    <a:cubicBezTo>
                      <a:pt x="3443" y="3765"/>
                      <a:pt x="3724" y="4125"/>
                      <a:pt x="4145" y="4125"/>
                    </a:cubicBezTo>
                    <a:cubicBezTo>
                      <a:pt x="4153" y="4125"/>
                      <a:pt x="4161" y="4125"/>
                      <a:pt x="4170" y="4125"/>
                    </a:cubicBezTo>
                    <a:cubicBezTo>
                      <a:pt x="4178" y="4125"/>
                      <a:pt x="4187" y="4125"/>
                      <a:pt x="4195" y="4126"/>
                    </a:cubicBezTo>
                    <a:cubicBezTo>
                      <a:pt x="4466" y="4108"/>
                      <a:pt x="4724" y="3924"/>
                      <a:pt x="4868" y="3643"/>
                    </a:cubicBezTo>
                    <a:cubicBezTo>
                      <a:pt x="4980" y="3422"/>
                      <a:pt x="5012" y="3184"/>
                      <a:pt x="5040" y="2974"/>
                    </a:cubicBezTo>
                    <a:cubicBezTo>
                      <a:pt x="5072" y="2717"/>
                      <a:pt x="5119" y="2364"/>
                      <a:pt x="4951" y="2051"/>
                    </a:cubicBezTo>
                    <a:cubicBezTo>
                      <a:pt x="4854" y="1873"/>
                      <a:pt x="4708" y="1746"/>
                      <a:pt x="4577" y="1633"/>
                    </a:cubicBezTo>
                    <a:cubicBezTo>
                      <a:pt x="4450" y="1523"/>
                      <a:pt x="4339" y="1428"/>
                      <a:pt x="4303" y="1314"/>
                    </a:cubicBezTo>
                    <a:cubicBezTo>
                      <a:pt x="4268" y="1213"/>
                      <a:pt x="4268" y="1082"/>
                      <a:pt x="4268" y="943"/>
                    </a:cubicBezTo>
                    <a:cubicBezTo>
                      <a:pt x="4268" y="623"/>
                      <a:pt x="4267" y="84"/>
                      <a:pt x="3564" y="7"/>
                    </a:cubicBezTo>
                    <a:cubicBezTo>
                      <a:pt x="3525" y="2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  <p:grpSp>
          <p:nvGrpSpPr>
            <p:cNvPr id="65" name="Google Shape;842;p34">
              <a:extLst>
                <a:ext uri="{FF2B5EF4-FFF2-40B4-BE49-F238E27FC236}">
                  <a16:creationId xmlns:a16="http://schemas.microsoft.com/office/drawing/2014/main" id="{80D58BD8-FAC8-4530-AF0C-78C6FF58DAF7}"/>
                </a:ext>
              </a:extLst>
            </p:cNvPr>
            <p:cNvGrpSpPr/>
            <p:nvPr/>
          </p:nvGrpSpPr>
          <p:grpSpPr>
            <a:xfrm>
              <a:off x="7678107" y="828968"/>
              <a:ext cx="333525" cy="312600"/>
              <a:chOff x="3461125" y="3776175"/>
              <a:chExt cx="333525" cy="312600"/>
            </a:xfrm>
          </p:grpSpPr>
          <p:sp>
            <p:nvSpPr>
              <p:cNvPr id="66" name="Google Shape;843;p34">
                <a:extLst>
                  <a:ext uri="{FF2B5EF4-FFF2-40B4-BE49-F238E27FC236}">
                    <a16:creationId xmlns:a16="http://schemas.microsoft.com/office/drawing/2014/main" id="{ED61E45F-9246-4F5B-B991-68305DF13F85}"/>
                  </a:ext>
                </a:extLst>
              </p:cNvPr>
              <p:cNvSpPr/>
              <p:nvPr/>
            </p:nvSpPr>
            <p:spPr>
              <a:xfrm>
                <a:off x="3461125" y="3776175"/>
                <a:ext cx="333525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3341" h="11183" extrusionOk="0">
                    <a:moveTo>
                      <a:pt x="12931" y="347"/>
                    </a:moveTo>
                    <a:lnTo>
                      <a:pt x="12931" y="347"/>
                    </a:lnTo>
                    <a:cubicBezTo>
                      <a:pt x="12385" y="1907"/>
                      <a:pt x="8937" y="10851"/>
                      <a:pt x="1820" y="10851"/>
                    </a:cubicBezTo>
                    <a:cubicBezTo>
                      <a:pt x="1345" y="10851"/>
                      <a:pt x="853" y="10811"/>
                      <a:pt x="345" y="10726"/>
                    </a:cubicBezTo>
                    <a:cubicBezTo>
                      <a:pt x="393" y="10166"/>
                      <a:pt x="666" y="8047"/>
                      <a:pt x="2069" y="5880"/>
                    </a:cubicBezTo>
                    <a:cubicBezTo>
                      <a:pt x="4730" y="1765"/>
                      <a:pt x="9394" y="592"/>
                      <a:pt x="12931" y="347"/>
                    </a:cubicBezTo>
                    <a:close/>
                    <a:moveTo>
                      <a:pt x="13171" y="1"/>
                    </a:moveTo>
                    <a:cubicBezTo>
                      <a:pt x="13166" y="1"/>
                      <a:pt x="13162" y="1"/>
                      <a:pt x="13158" y="2"/>
                    </a:cubicBezTo>
                    <a:cubicBezTo>
                      <a:pt x="518" y="736"/>
                      <a:pt x="7" y="10755"/>
                      <a:pt x="4" y="10857"/>
                    </a:cubicBezTo>
                    <a:cubicBezTo>
                      <a:pt x="1" y="10939"/>
                      <a:pt x="58" y="11011"/>
                      <a:pt x="140" y="11025"/>
                    </a:cubicBezTo>
                    <a:cubicBezTo>
                      <a:pt x="723" y="11132"/>
                      <a:pt x="1286" y="11182"/>
                      <a:pt x="1827" y="11182"/>
                    </a:cubicBezTo>
                    <a:cubicBezTo>
                      <a:pt x="9813" y="11182"/>
                      <a:pt x="13288" y="333"/>
                      <a:pt x="13325" y="215"/>
                    </a:cubicBezTo>
                    <a:cubicBezTo>
                      <a:pt x="13341" y="164"/>
                      <a:pt x="13332" y="107"/>
                      <a:pt x="13298" y="64"/>
                    </a:cubicBezTo>
                    <a:cubicBezTo>
                      <a:pt x="13267" y="26"/>
                      <a:pt x="13218" y="1"/>
                      <a:pt x="13171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67" name="Google Shape;844;p34">
                <a:extLst>
                  <a:ext uri="{FF2B5EF4-FFF2-40B4-BE49-F238E27FC236}">
                    <a16:creationId xmlns:a16="http://schemas.microsoft.com/office/drawing/2014/main" id="{2CECD0D5-B8AD-46CE-935D-3CED93ECE8C3}"/>
                  </a:ext>
                </a:extLst>
              </p:cNvPr>
              <p:cNvSpPr/>
              <p:nvPr/>
            </p:nvSpPr>
            <p:spPr>
              <a:xfrm>
                <a:off x="3463625" y="3783275"/>
                <a:ext cx="329175" cy="264800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10592" extrusionOk="0">
                    <a:moveTo>
                      <a:pt x="13072" y="1"/>
                    </a:moveTo>
                    <a:cubicBezTo>
                      <a:pt x="13054" y="1"/>
                      <a:pt x="13036" y="7"/>
                      <a:pt x="13021" y="19"/>
                    </a:cubicBezTo>
                    <a:lnTo>
                      <a:pt x="42" y="10444"/>
                    </a:lnTo>
                    <a:cubicBezTo>
                      <a:pt x="5" y="10474"/>
                      <a:pt x="0" y="10526"/>
                      <a:pt x="29" y="10560"/>
                    </a:cubicBezTo>
                    <a:cubicBezTo>
                      <a:pt x="45" y="10581"/>
                      <a:pt x="68" y="10592"/>
                      <a:pt x="93" y="10592"/>
                    </a:cubicBezTo>
                    <a:cubicBezTo>
                      <a:pt x="111" y="10592"/>
                      <a:pt x="129" y="10586"/>
                      <a:pt x="146" y="10574"/>
                    </a:cubicBezTo>
                    <a:lnTo>
                      <a:pt x="13124" y="149"/>
                    </a:lnTo>
                    <a:cubicBezTo>
                      <a:pt x="13161" y="119"/>
                      <a:pt x="13166" y="67"/>
                      <a:pt x="13138" y="32"/>
                    </a:cubicBezTo>
                    <a:cubicBezTo>
                      <a:pt x="13121" y="12"/>
                      <a:pt x="13097" y="1"/>
                      <a:pt x="13072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68" name="Google Shape;845;p34">
                <a:extLst>
                  <a:ext uri="{FF2B5EF4-FFF2-40B4-BE49-F238E27FC236}">
                    <a16:creationId xmlns:a16="http://schemas.microsoft.com/office/drawing/2014/main" id="{8B44F534-EE24-402E-8ABE-1946D279157D}"/>
                  </a:ext>
                </a:extLst>
              </p:cNvPr>
              <p:cNvSpPr/>
              <p:nvPr/>
            </p:nvSpPr>
            <p:spPr>
              <a:xfrm>
                <a:off x="3546800" y="3907825"/>
                <a:ext cx="857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224" extrusionOk="0">
                    <a:moveTo>
                      <a:pt x="130" y="1"/>
                    </a:moveTo>
                    <a:cubicBezTo>
                      <a:pt x="91" y="1"/>
                      <a:pt x="56" y="30"/>
                      <a:pt x="49" y="71"/>
                    </a:cubicBezTo>
                    <a:cubicBezTo>
                      <a:pt x="0" y="411"/>
                      <a:pt x="42" y="790"/>
                      <a:pt x="173" y="1169"/>
                    </a:cubicBezTo>
                    <a:cubicBezTo>
                      <a:pt x="184" y="1203"/>
                      <a:pt x="217" y="1223"/>
                      <a:pt x="251" y="1223"/>
                    </a:cubicBezTo>
                    <a:cubicBezTo>
                      <a:pt x="261" y="1223"/>
                      <a:pt x="269" y="1222"/>
                      <a:pt x="278" y="1219"/>
                    </a:cubicBezTo>
                    <a:cubicBezTo>
                      <a:pt x="320" y="1206"/>
                      <a:pt x="342" y="1159"/>
                      <a:pt x="329" y="1115"/>
                    </a:cubicBezTo>
                    <a:cubicBezTo>
                      <a:pt x="206" y="762"/>
                      <a:pt x="167" y="410"/>
                      <a:pt x="214" y="96"/>
                    </a:cubicBezTo>
                    <a:cubicBezTo>
                      <a:pt x="220" y="50"/>
                      <a:pt x="190" y="8"/>
                      <a:pt x="144" y="2"/>
                    </a:cubicBezTo>
                    <a:cubicBezTo>
                      <a:pt x="139" y="1"/>
                      <a:pt x="135" y="1"/>
                      <a:pt x="130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69" name="Google Shape;846;p34">
                <a:extLst>
                  <a:ext uri="{FF2B5EF4-FFF2-40B4-BE49-F238E27FC236}">
                    <a16:creationId xmlns:a16="http://schemas.microsoft.com/office/drawing/2014/main" id="{B8570474-0F47-46E9-AF1B-3FF6A1B3DF57}"/>
                  </a:ext>
                </a:extLst>
              </p:cNvPr>
              <p:cNvSpPr/>
              <p:nvPr/>
            </p:nvSpPr>
            <p:spPr>
              <a:xfrm>
                <a:off x="3588750" y="3876625"/>
                <a:ext cx="1012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120" extrusionOk="0">
                    <a:moveTo>
                      <a:pt x="92" y="0"/>
                    </a:moveTo>
                    <a:cubicBezTo>
                      <a:pt x="86" y="0"/>
                      <a:pt x="79" y="1"/>
                      <a:pt x="72" y="3"/>
                    </a:cubicBezTo>
                    <a:cubicBezTo>
                      <a:pt x="28" y="13"/>
                      <a:pt x="1" y="58"/>
                      <a:pt x="11" y="102"/>
                    </a:cubicBezTo>
                    <a:lnTo>
                      <a:pt x="233" y="1054"/>
                    </a:lnTo>
                    <a:cubicBezTo>
                      <a:pt x="243" y="1093"/>
                      <a:pt x="276" y="1119"/>
                      <a:pt x="315" y="1119"/>
                    </a:cubicBezTo>
                    <a:cubicBezTo>
                      <a:pt x="320" y="1119"/>
                      <a:pt x="326" y="1119"/>
                      <a:pt x="333" y="1116"/>
                    </a:cubicBezTo>
                    <a:cubicBezTo>
                      <a:pt x="378" y="1106"/>
                      <a:pt x="405" y="1062"/>
                      <a:pt x="394" y="1017"/>
                    </a:cubicBezTo>
                    <a:lnTo>
                      <a:pt x="172" y="64"/>
                    </a:lnTo>
                    <a:cubicBezTo>
                      <a:pt x="163" y="27"/>
                      <a:pt x="130" y="0"/>
                      <a:pt x="92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0" name="Google Shape;847;p34">
                <a:extLst>
                  <a:ext uri="{FF2B5EF4-FFF2-40B4-BE49-F238E27FC236}">
                    <a16:creationId xmlns:a16="http://schemas.microsoft.com/office/drawing/2014/main" id="{297FC04D-2F7E-45B1-B7AF-A18EEF9A611D}"/>
                  </a:ext>
                </a:extLst>
              </p:cNvPr>
              <p:cNvSpPr/>
              <p:nvPr/>
            </p:nvSpPr>
            <p:spPr>
              <a:xfrm>
                <a:off x="3644025" y="3854300"/>
                <a:ext cx="66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633" extrusionOk="0">
                    <a:moveTo>
                      <a:pt x="175" y="0"/>
                    </a:moveTo>
                    <a:cubicBezTo>
                      <a:pt x="136" y="0"/>
                      <a:pt x="100" y="29"/>
                      <a:pt x="94" y="69"/>
                    </a:cubicBezTo>
                    <a:lnTo>
                      <a:pt x="8" y="534"/>
                    </a:lnTo>
                    <a:cubicBezTo>
                      <a:pt x="0" y="580"/>
                      <a:pt x="31" y="623"/>
                      <a:pt x="75" y="632"/>
                    </a:cubicBezTo>
                    <a:cubicBezTo>
                      <a:pt x="79" y="633"/>
                      <a:pt x="84" y="633"/>
                      <a:pt x="89" y="633"/>
                    </a:cubicBezTo>
                    <a:cubicBezTo>
                      <a:pt x="129" y="633"/>
                      <a:pt x="163" y="605"/>
                      <a:pt x="172" y="565"/>
                    </a:cubicBezTo>
                    <a:lnTo>
                      <a:pt x="257" y="99"/>
                    </a:lnTo>
                    <a:cubicBezTo>
                      <a:pt x="264" y="53"/>
                      <a:pt x="235" y="10"/>
                      <a:pt x="190" y="2"/>
                    </a:cubicBezTo>
                    <a:cubicBezTo>
                      <a:pt x="185" y="1"/>
                      <a:pt x="180" y="0"/>
                      <a:pt x="175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1" name="Google Shape;848;p34">
                <a:extLst>
                  <a:ext uri="{FF2B5EF4-FFF2-40B4-BE49-F238E27FC236}">
                    <a16:creationId xmlns:a16="http://schemas.microsoft.com/office/drawing/2014/main" id="{7278A141-9E8E-43C3-914A-673F09D2F7E4}"/>
                  </a:ext>
                </a:extLst>
              </p:cNvPr>
              <p:cNvSpPr/>
              <p:nvPr/>
            </p:nvSpPr>
            <p:spPr>
              <a:xfrm>
                <a:off x="3564725" y="3994150"/>
                <a:ext cx="2367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386" extrusionOk="0">
                    <a:moveTo>
                      <a:pt x="94" y="1"/>
                    </a:moveTo>
                    <a:cubicBezTo>
                      <a:pt x="65" y="1"/>
                      <a:pt x="37" y="16"/>
                      <a:pt x="22" y="43"/>
                    </a:cubicBezTo>
                    <a:cubicBezTo>
                      <a:pt x="0" y="82"/>
                      <a:pt x="15" y="134"/>
                      <a:pt x="54" y="156"/>
                    </a:cubicBezTo>
                    <a:cubicBezTo>
                      <a:pt x="316" y="303"/>
                      <a:pt x="603" y="385"/>
                      <a:pt x="864" y="386"/>
                    </a:cubicBezTo>
                    <a:cubicBezTo>
                      <a:pt x="910" y="386"/>
                      <a:pt x="946" y="349"/>
                      <a:pt x="946" y="303"/>
                    </a:cubicBezTo>
                    <a:cubicBezTo>
                      <a:pt x="946" y="259"/>
                      <a:pt x="910" y="221"/>
                      <a:pt x="864" y="221"/>
                    </a:cubicBezTo>
                    <a:cubicBezTo>
                      <a:pt x="632" y="220"/>
                      <a:pt x="373" y="145"/>
                      <a:pt x="135" y="11"/>
                    </a:cubicBezTo>
                    <a:cubicBezTo>
                      <a:pt x="122" y="4"/>
                      <a:pt x="108" y="1"/>
                      <a:pt x="94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2" name="Google Shape;849;p34">
                <a:extLst>
                  <a:ext uri="{FF2B5EF4-FFF2-40B4-BE49-F238E27FC236}">
                    <a16:creationId xmlns:a16="http://schemas.microsoft.com/office/drawing/2014/main" id="{E606B287-BD86-4703-B284-1E074C8B1EF7}"/>
                  </a:ext>
                </a:extLst>
              </p:cNvPr>
              <p:cNvSpPr/>
              <p:nvPr/>
            </p:nvSpPr>
            <p:spPr>
              <a:xfrm>
                <a:off x="3617075" y="3961950"/>
                <a:ext cx="20125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58" extrusionOk="0">
                    <a:moveTo>
                      <a:pt x="247" y="1"/>
                    </a:moveTo>
                    <a:cubicBezTo>
                      <a:pt x="188" y="1"/>
                      <a:pt x="131" y="5"/>
                      <a:pt x="76" y="15"/>
                    </a:cubicBezTo>
                    <a:cubicBezTo>
                      <a:pt x="31" y="22"/>
                      <a:pt x="0" y="64"/>
                      <a:pt x="8" y="110"/>
                    </a:cubicBezTo>
                    <a:cubicBezTo>
                      <a:pt x="15" y="150"/>
                      <a:pt x="49" y="179"/>
                      <a:pt x="88" y="179"/>
                    </a:cubicBezTo>
                    <a:cubicBezTo>
                      <a:pt x="93" y="179"/>
                      <a:pt x="99" y="178"/>
                      <a:pt x="104" y="177"/>
                    </a:cubicBezTo>
                    <a:cubicBezTo>
                      <a:pt x="150" y="169"/>
                      <a:pt x="199" y="165"/>
                      <a:pt x="249" y="165"/>
                    </a:cubicBezTo>
                    <a:cubicBezTo>
                      <a:pt x="386" y="165"/>
                      <a:pt x="535" y="195"/>
                      <a:pt x="680" y="253"/>
                    </a:cubicBezTo>
                    <a:cubicBezTo>
                      <a:pt x="688" y="257"/>
                      <a:pt x="700" y="258"/>
                      <a:pt x="710" y="258"/>
                    </a:cubicBezTo>
                    <a:cubicBezTo>
                      <a:pt x="742" y="258"/>
                      <a:pt x="774" y="239"/>
                      <a:pt x="786" y="208"/>
                    </a:cubicBezTo>
                    <a:cubicBezTo>
                      <a:pt x="804" y="166"/>
                      <a:pt x="782" y="117"/>
                      <a:pt x="740" y="100"/>
                    </a:cubicBezTo>
                    <a:cubicBezTo>
                      <a:pt x="575" y="35"/>
                      <a:pt x="406" y="1"/>
                      <a:pt x="247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3" name="Google Shape;850;p34">
                <a:extLst>
                  <a:ext uri="{FF2B5EF4-FFF2-40B4-BE49-F238E27FC236}">
                    <a16:creationId xmlns:a16="http://schemas.microsoft.com/office/drawing/2014/main" id="{5C96C1A5-8CC1-4260-9316-4F6CBBEBAC35}"/>
                  </a:ext>
                </a:extLst>
              </p:cNvPr>
              <p:cNvSpPr/>
              <p:nvPr/>
            </p:nvSpPr>
            <p:spPr>
              <a:xfrm>
                <a:off x="3661000" y="3926250"/>
                <a:ext cx="136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215" extrusionOk="0">
                    <a:moveTo>
                      <a:pt x="92" y="1"/>
                    </a:moveTo>
                    <a:cubicBezTo>
                      <a:pt x="49" y="1"/>
                      <a:pt x="11" y="29"/>
                      <a:pt x="6" y="73"/>
                    </a:cubicBezTo>
                    <a:cubicBezTo>
                      <a:pt x="1" y="119"/>
                      <a:pt x="32" y="161"/>
                      <a:pt x="78" y="166"/>
                    </a:cubicBezTo>
                    <a:lnTo>
                      <a:pt x="450" y="214"/>
                    </a:lnTo>
                    <a:lnTo>
                      <a:pt x="460" y="214"/>
                    </a:lnTo>
                    <a:cubicBezTo>
                      <a:pt x="500" y="214"/>
                      <a:pt x="535" y="184"/>
                      <a:pt x="542" y="142"/>
                    </a:cubicBezTo>
                    <a:cubicBezTo>
                      <a:pt x="547" y="97"/>
                      <a:pt x="516" y="54"/>
                      <a:pt x="471" y="50"/>
                    </a:cubicBezTo>
                    <a:lnTo>
                      <a:pt x="99" y="1"/>
                    </a:lnTo>
                    <a:cubicBezTo>
                      <a:pt x="97" y="1"/>
                      <a:pt x="95" y="1"/>
                      <a:pt x="92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4" name="Google Shape;851;p34">
                <a:extLst>
                  <a:ext uri="{FF2B5EF4-FFF2-40B4-BE49-F238E27FC236}">
                    <a16:creationId xmlns:a16="http://schemas.microsoft.com/office/drawing/2014/main" id="{BD2D75CE-D2D2-4F2D-A808-F8E511E64FA3}"/>
                  </a:ext>
                </a:extLst>
              </p:cNvPr>
              <p:cNvSpPr/>
              <p:nvPr/>
            </p:nvSpPr>
            <p:spPr>
              <a:xfrm>
                <a:off x="3461125" y="3776175"/>
                <a:ext cx="333525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3341" h="11183" extrusionOk="0">
                    <a:moveTo>
                      <a:pt x="12931" y="347"/>
                    </a:moveTo>
                    <a:lnTo>
                      <a:pt x="12931" y="347"/>
                    </a:lnTo>
                    <a:cubicBezTo>
                      <a:pt x="12385" y="1907"/>
                      <a:pt x="8937" y="10851"/>
                      <a:pt x="1820" y="10851"/>
                    </a:cubicBezTo>
                    <a:cubicBezTo>
                      <a:pt x="1345" y="10851"/>
                      <a:pt x="853" y="10811"/>
                      <a:pt x="345" y="10726"/>
                    </a:cubicBezTo>
                    <a:cubicBezTo>
                      <a:pt x="393" y="10166"/>
                      <a:pt x="666" y="8047"/>
                      <a:pt x="2069" y="5880"/>
                    </a:cubicBezTo>
                    <a:cubicBezTo>
                      <a:pt x="4730" y="1765"/>
                      <a:pt x="9394" y="592"/>
                      <a:pt x="12931" y="347"/>
                    </a:cubicBezTo>
                    <a:close/>
                    <a:moveTo>
                      <a:pt x="13171" y="1"/>
                    </a:moveTo>
                    <a:cubicBezTo>
                      <a:pt x="13166" y="1"/>
                      <a:pt x="13162" y="1"/>
                      <a:pt x="13158" y="2"/>
                    </a:cubicBezTo>
                    <a:cubicBezTo>
                      <a:pt x="518" y="736"/>
                      <a:pt x="7" y="10755"/>
                      <a:pt x="4" y="10857"/>
                    </a:cubicBezTo>
                    <a:cubicBezTo>
                      <a:pt x="1" y="10939"/>
                      <a:pt x="58" y="11011"/>
                      <a:pt x="140" y="11025"/>
                    </a:cubicBezTo>
                    <a:cubicBezTo>
                      <a:pt x="723" y="11132"/>
                      <a:pt x="1286" y="11182"/>
                      <a:pt x="1827" y="11182"/>
                    </a:cubicBezTo>
                    <a:cubicBezTo>
                      <a:pt x="9813" y="11182"/>
                      <a:pt x="13288" y="333"/>
                      <a:pt x="13325" y="215"/>
                    </a:cubicBezTo>
                    <a:cubicBezTo>
                      <a:pt x="13341" y="164"/>
                      <a:pt x="13332" y="107"/>
                      <a:pt x="13298" y="64"/>
                    </a:cubicBezTo>
                    <a:cubicBezTo>
                      <a:pt x="13267" y="26"/>
                      <a:pt x="13218" y="1"/>
                      <a:pt x="13171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5" name="Google Shape;852;p34">
                <a:extLst>
                  <a:ext uri="{FF2B5EF4-FFF2-40B4-BE49-F238E27FC236}">
                    <a16:creationId xmlns:a16="http://schemas.microsoft.com/office/drawing/2014/main" id="{01A174A9-5114-42D2-8550-548D9E8D4ECC}"/>
                  </a:ext>
                </a:extLst>
              </p:cNvPr>
              <p:cNvSpPr/>
              <p:nvPr/>
            </p:nvSpPr>
            <p:spPr>
              <a:xfrm>
                <a:off x="3463625" y="3783275"/>
                <a:ext cx="329175" cy="264800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10592" extrusionOk="0">
                    <a:moveTo>
                      <a:pt x="13072" y="1"/>
                    </a:moveTo>
                    <a:cubicBezTo>
                      <a:pt x="13054" y="1"/>
                      <a:pt x="13036" y="7"/>
                      <a:pt x="13021" y="19"/>
                    </a:cubicBezTo>
                    <a:lnTo>
                      <a:pt x="42" y="10444"/>
                    </a:lnTo>
                    <a:cubicBezTo>
                      <a:pt x="5" y="10474"/>
                      <a:pt x="0" y="10526"/>
                      <a:pt x="29" y="10560"/>
                    </a:cubicBezTo>
                    <a:cubicBezTo>
                      <a:pt x="45" y="10581"/>
                      <a:pt x="68" y="10592"/>
                      <a:pt x="93" y="10592"/>
                    </a:cubicBezTo>
                    <a:cubicBezTo>
                      <a:pt x="111" y="10592"/>
                      <a:pt x="129" y="10586"/>
                      <a:pt x="146" y="10574"/>
                    </a:cubicBezTo>
                    <a:lnTo>
                      <a:pt x="13124" y="149"/>
                    </a:lnTo>
                    <a:cubicBezTo>
                      <a:pt x="13161" y="119"/>
                      <a:pt x="13166" y="67"/>
                      <a:pt x="13138" y="32"/>
                    </a:cubicBezTo>
                    <a:cubicBezTo>
                      <a:pt x="13121" y="12"/>
                      <a:pt x="13097" y="1"/>
                      <a:pt x="13072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6" name="Google Shape;853;p34">
                <a:extLst>
                  <a:ext uri="{FF2B5EF4-FFF2-40B4-BE49-F238E27FC236}">
                    <a16:creationId xmlns:a16="http://schemas.microsoft.com/office/drawing/2014/main" id="{9E5AD044-FF4D-48F6-BA67-FA15817CDE77}"/>
                  </a:ext>
                </a:extLst>
              </p:cNvPr>
              <p:cNvSpPr/>
              <p:nvPr/>
            </p:nvSpPr>
            <p:spPr>
              <a:xfrm>
                <a:off x="3546800" y="3907825"/>
                <a:ext cx="857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224" extrusionOk="0">
                    <a:moveTo>
                      <a:pt x="130" y="1"/>
                    </a:moveTo>
                    <a:cubicBezTo>
                      <a:pt x="91" y="1"/>
                      <a:pt x="56" y="30"/>
                      <a:pt x="49" y="71"/>
                    </a:cubicBezTo>
                    <a:cubicBezTo>
                      <a:pt x="0" y="411"/>
                      <a:pt x="42" y="790"/>
                      <a:pt x="173" y="1169"/>
                    </a:cubicBezTo>
                    <a:cubicBezTo>
                      <a:pt x="184" y="1203"/>
                      <a:pt x="217" y="1223"/>
                      <a:pt x="251" y="1223"/>
                    </a:cubicBezTo>
                    <a:cubicBezTo>
                      <a:pt x="261" y="1223"/>
                      <a:pt x="269" y="1222"/>
                      <a:pt x="278" y="1219"/>
                    </a:cubicBezTo>
                    <a:cubicBezTo>
                      <a:pt x="320" y="1206"/>
                      <a:pt x="342" y="1159"/>
                      <a:pt x="329" y="1115"/>
                    </a:cubicBezTo>
                    <a:cubicBezTo>
                      <a:pt x="206" y="762"/>
                      <a:pt x="167" y="410"/>
                      <a:pt x="214" y="96"/>
                    </a:cubicBezTo>
                    <a:cubicBezTo>
                      <a:pt x="220" y="50"/>
                      <a:pt x="190" y="8"/>
                      <a:pt x="144" y="2"/>
                    </a:cubicBezTo>
                    <a:cubicBezTo>
                      <a:pt x="139" y="1"/>
                      <a:pt x="135" y="1"/>
                      <a:pt x="130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7" name="Google Shape;854;p34">
                <a:extLst>
                  <a:ext uri="{FF2B5EF4-FFF2-40B4-BE49-F238E27FC236}">
                    <a16:creationId xmlns:a16="http://schemas.microsoft.com/office/drawing/2014/main" id="{007C971F-9791-4E13-8A55-999DAE0BAF55}"/>
                  </a:ext>
                </a:extLst>
              </p:cNvPr>
              <p:cNvSpPr/>
              <p:nvPr/>
            </p:nvSpPr>
            <p:spPr>
              <a:xfrm>
                <a:off x="3588750" y="3876625"/>
                <a:ext cx="1012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120" extrusionOk="0">
                    <a:moveTo>
                      <a:pt x="92" y="0"/>
                    </a:moveTo>
                    <a:cubicBezTo>
                      <a:pt x="86" y="0"/>
                      <a:pt x="79" y="1"/>
                      <a:pt x="72" y="3"/>
                    </a:cubicBezTo>
                    <a:cubicBezTo>
                      <a:pt x="28" y="13"/>
                      <a:pt x="1" y="58"/>
                      <a:pt x="11" y="102"/>
                    </a:cubicBezTo>
                    <a:lnTo>
                      <a:pt x="233" y="1054"/>
                    </a:lnTo>
                    <a:cubicBezTo>
                      <a:pt x="243" y="1093"/>
                      <a:pt x="276" y="1119"/>
                      <a:pt x="315" y="1119"/>
                    </a:cubicBezTo>
                    <a:cubicBezTo>
                      <a:pt x="320" y="1119"/>
                      <a:pt x="326" y="1119"/>
                      <a:pt x="333" y="1116"/>
                    </a:cubicBezTo>
                    <a:cubicBezTo>
                      <a:pt x="378" y="1106"/>
                      <a:pt x="405" y="1062"/>
                      <a:pt x="394" y="1017"/>
                    </a:cubicBezTo>
                    <a:lnTo>
                      <a:pt x="172" y="64"/>
                    </a:lnTo>
                    <a:cubicBezTo>
                      <a:pt x="163" y="27"/>
                      <a:pt x="130" y="0"/>
                      <a:pt x="92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8" name="Google Shape;855;p34">
                <a:extLst>
                  <a:ext uri="{FF2B5EF4-FFF2-40B4-BE49-F238E27FC236}">
                    <a16:creationId xmlns:a16="http://schemas.microsoft.com/office/drawing/2014/main" id="{D8BF2CD7-8434-4091-9F42-E5F3BB3B533A}"/>
                  </a:ext>
                </a:extLst>
              </p:cNvPr>
              <p:cNvSpPr/>
              <p:nvPr/>
            </p:nvSpPr>
            <p:spPr>
              <a:xfrm>
                <a:off x="3644025" y="3854300"/>
                <a:ext cx="66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633" extrusionOk="0">
                    <a:moveTo>
                      <a:pt x="175" y="0"/>
                    </a:moveTo>
                    <a:cubicBezTo>
                      <a:pt x="136" y="0"/>
                      <a:pt x="100" y="29"/>
                      <a:pt x="94" y="69"/>
                    </a:cubicBezTo>
                    <a:lnTo>
                      <a:pt x="8" y="534"/>
                    </a:lnTo>
                    <a:cubicBezTo>
                      <a:pt x="0" y="580"/>
                      <a:pt x="31" y="623"/>
                      <a:pt x="75" y="632"/>
                    </a:cubicBezTo>
                    <a:cubicBezTo>
                      <a:pt x="79" y="633"/>
                      <a:pt x="84" y="633"/>
                      <a:pt x="89" y="633"/>
                    </a:cubicBezTo>
                    <a:cubicBezTo>
                      <a:pt x="129" y="633"/>
                      <a:pt x="163" y="605"/>
                      <a:pt x="172" y="565"/>
                    </a:cubicBezTo>
                    <a:lnTo>
                      <a:pt x="257" y="99"/>
                    </a:lnTo>
                    <a:cubicBezTo>
                      <a:pt x="264" y="53"/>
                      <a:pt x="235" y="10"/>
                      <a:pt x="190" y="2"/>
                    </a:cubicBezTo>
                    <a:cubicBezTo>
                      <a:pt x="185" y="1"/>
                      <a:pt x="180" y="0"/>
                      <a:pt x="175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9" name="Google Shape;856;p34">
                <a:extLst>
                  <a:ext uri="{FF2B5EF4-FFF2-40B4-BE49-F238E27FC236}">
                    <a16:creationId xmlns:a16="http://schemas.microsoft.com/office/drawing/2014/main" id="{EE664678-2D62-49A7-AD46-46B8F56344D2}"/>
                  </a:ext>
                </a:extLst>
              </p:cNvPr>
              <p:cNvSpPr/>
              <p:nvPr/>
            </p:nvSpPr>
            <p:spPr>
              <a:xfrm>
                <a:off x="3564725" y="3994150"/>
                <a:ext cx="2367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386" extrusionOk="0">
                    <a:moveTo>
                      <a:pt x="94" y="1"/>
                    </a:moveTo>
                    <a:cubicBezTo>
                      <a:pt x="65" y="1"/>
                      <a:pt x="37" y="16"/>
                      <a:pt x="22" y="43"/>
                    </a:cubicBezTo>
                    <a:cubicBezTo>
                      <a:pt x="0" y="82"/>
                      <a:pt x="15" y="134"/>
                      <a:pt x="54" y="156"/>
                    </a:cubicBezTo>
                    <a:cubicBezTo>
                      <a:pt x="316" y="303"/>
                      <a:pt x="603" y="385"/>
                      <a:pt x="864" y="386"/>
                    </a:cubicBezTo>
                    <a:cubicBezTo>
                      <a:pt x="910" y="386"/>
                      <a:pt x="946" y="349"/>
                      <a:pt x="946" y="303"/>
                    </a:cubicBezTo>
                    <a:cubicBezTo>
                      <a:pt x="946" y="259"/>
                      <a:pt x="910" y="221"/>
                      <a:pt x="864" y="221"/>
                    </a:cubicBezTo>
                    <a:cubicBezTo>
                      <a:pt x="632" y="220"/>
                      <a:pt x="373" y="145"/>
                      <a:pt x="135" y="11"/>
                    </a:cubicBezTo>
                    <a:cubicBezTo>
                      <a:pt x="122" y="4"/>
                      <a:pt x="108" y="1"/>
                      <a:pt x="94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0" name="Google Shape;857;p34">
                <a:extLst>
                  <a:ext uri="{FF2B5EF4-FFF2-40B4-BE49-F238E27FC236}">
                    <a16:creationId xmlns:a16="http://schemas.microsoft.com/office/drawing/2014/main" id="{F9A90813-5B68-4370-ACBF-FE53601854D3}"/>
                  </a:ext>
                </a:extLst>
              </p:cNvPr>
              <p:cNvSpPr/>
              <p:nvPr/>
            </p:nvSpPr>
            <p:spPr>
              <a:xfrm>
                <a:off x="3617075" y="3961950"/>
                <a:ext cx="20125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58" extrusionOk="0">
                    <a:moveTo>
                      <a:pt x="247" y="1"/>
                    </a:moveTo>
                    <a:cubicBezTo>
                      <a:pt x="188" y="1"/>
                      <a:pt x="131" y="5"/>
                      <a:pt x="76" y="15"/>
                    </a:cubicBezTo>
                    <a:cubicBezTo>
                      <a:pt x="31" y="22"/>
                      <a:pt x="0" y="64"/>
                      <a:pt x="8" y="110"/>
                    </a:cubicBezTo>
                    <a:cubicBezTo>
                      <a:pt x="15" y="150"/>
                      <a:pt x="49" y="179"/>
                      <a:pt x="88" y="179"/>
                    </a:cubicBezTo>
                    <a:cubicBezTo>
                      <a:pt x="93" y="179"/>
                      <a:pt x="99" y="178"/>
                      <a:pt x="104" y="177"/>
                    </a:cubicBezTo>
                    <a:cubicBezTo>
                      <a:pt x="150" y="169"/>
                      <a:pt x="199" y="165"/>
                      <a:pt x="249" y="165"/>
                    </a:cubicBezTo>
                    <a:cubicBezTo>
                      <a:pt x="386" y="165"/>
                      <a:pt x="535" y="195"/>
                      <a:pt x="680" y="253"/>
                    </a:cubicBezTo>
                    <a:cubicBezTo>
                      <a:pt x="688" y="257"/>
                      <a:pt x="700" y="258"/>
                      <a:pt x="710" y="258"/>
                    </a:cubicBezTo>
                    <a:cubicBezTo>
                      <a:pt x="742" y="258"/>
                      <a:pt x="774" y="239"/>
                      <a:pt x="786" y="208"/>
                    </a:cubicBezTo>
                    <a:cubicBezTo>
                      <a:pt x="804" y="166"/>
                      <a:pt x="782" y="117"/>
                      <a:pt x="740" y="100"/>
                    </a:cubicBezTo>
                    <a:cubicBezTo>
                      <a:pt x="575" y="35"/>
                      <a:pt x="406" y="1"/>
                      <a:pt x="247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1" name="Google Shape;858;p34">
                <a:extLst>
                  <a:ext uri="{FF2B5EF4-FFF2-40B4-BE49-F238E27FC236}">
                    <a16:creationId xmlns:a16="http://schemas.microsoft.com/office/drawing/2014/main" id="{6CEDF06C-F6EF-4252-B8D6-722CA7DAAEE5}"/>
                  </a:ext>
                </a:extLst>
              </p:cNvPr>
              <p:cNvSpPr/>
              <p:nvPr/>
            </p:nvSpPr>
            <p:spPr>
              <a:xfrm>
                <a:off x="3661000" y="3926250"/>
                <a:ext cx="136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215" extrusionOk="0">
                    <a:moveTo>
                      <a:pt x="92" y="1"/>
                    </a:moveTo>
                    <a:cubicBezTo>
                      <a:pt x="49" y="1"/>
                      <a:pt x="11" y="29"/>
                      <a:pt x="6" y="73"/>
                    </a:cubicBezTo>
                    <a:cubicBezTo>
                      <a:pt x="1" y="119"/>
                      <a:pt x="32" y="161"/>
                      <a:pt x="78" y="166"/>
                    </a:cubicBezTo>
                    <a:lnTo>
                      <a:pt x="450" y="214"/>
                    </a:lnTo>
                    <a:lnTo>
                      <a:pt x="460" y="214"/>
                    </a:lnTo>
                    <a:cubicBezTo>
                      <a:pt x="500" y="214"/>
                      <a:pt x="535" y="184"/>
                      <a:pt x="542" y="142"/>
                    </a:cubicBezTo>
                    <a:cubicBezTo>
                      <a:pt x="547" y="97"/>
                      <a:pt x="516" y="54"/>
                      <a:pt x="471" y="50"/>
                    </a:cubicBezTo>
                    <a:lnTo>
                      <a:pt x="99" y="1"/>
                    </a:lnTo>
                    <a:cubicBezTo>
                      <a:pt x="97" y="1"/>
                      <a:pt x="95" y="1"/>
                      <a:pt x="92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2" name="Google Shape;859;p34">
                <a:extLst>
                  <a:ext uri="{FF2B5EF4-FFF2-40B4-BE49-F238E27FC236}">
                    <a16:creationId xmlns:a16="http://schemas.microsoft.com/office/drawing/2014/main" id="{3121B8B0-0CE3-4F2C-A374-5A53A883F773}"/>
                  </a:ext>
                </a:extLst>
              </p:cNvPr>
              <p:cNvSpPr/>
              <p:nvPr/>
            </p:nvSpPr>
            <p:spPr>
              <a:xfrm>
                <a:off x="3461125" y="3809250"/>
                <a:ext cx="333525" cy="279525"/>
              </a:xfrm>
              <a:custGeom>
                <a:avLst/>
                <a:gdLst/>
                <a:ahLst/>
                <a:cxnLst/>
                <a:rect l="l" t="t" r="r" b="b"/>
                <a:pathLst>
                  <a:path w="13341" h="11181" extrusionOk="0">
                    <a:moveTo>
                      <a:pt x="13171" y="1"/>
                    </a:moveTo>
                    <a:cubicBezTo>
                      <a:pt x="13167" y="1"/>
                      <a:pt x="13162" y="1"/>
                      <a:pt x="13158" y="1"/>
                    </a:cubicBezTo>
                    <a:cubicBezTo>
                      <a:pt x="518" y="737"/>
                      <a:pt x="7" y="10755"/>
                      <a:pt x="4" y="10856"/>
                    </a:cubicBezTo>
                    <a:cubicBezTo>
                      <a:pt x="1" y="10939"/>
                      <a:pt x="58" y="11011"/>
                      <a:pt x="140" y="11025"/>
                    </a:cubicBezTo>
                    <a:cubicBezTo>
                      <a:pt x="723" y="11131"/>
                      <a:pt x="1286" y="11180"/>
                      <a:pt x="1827" y="11180"/>
                    </a:cubicBezTo>
                    <a:cubicBezTo>
                      <a:pt x="9814" y="11180"/>
                      <a:pt x="13288" y="331"/>
                      <a:pt x="13325" y="215"/>
                    </a:cubicBezTo>
                    <a:cubicBezTo>
                      <a:pt x="13341" y="163"/>
                      <a:pt x="13330" y="106"/>
                      <a:pt x="13298" y="64"/>
                    </a:cubicBezTo>
                    <a:cubicBezTo>
                      <a:pt x="13266" y="25"/>
                      <a:pt x="13219" y="1"/>
                      <a:pt x="13171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3" name="Google Shape;860;p34">
                <a:extLst>
                  <a:ext uri="{FF2B5EF4-FFF2-40B4-BE49-F238E27FC236}">
                    <a16:creationId xmlns:a16="http://schemas.microsoft.com/office/drawing/2014/main" id="{CB0EF927-3A95-4C1F-8D79-85D55A83B09E}"/>
                  </a:ext>
                </a:extLst>
              </p:cNvPr>
              <p:cNvSpPr/>
              <p:nvPr/>
            </p:nvSpPr>
            <p:spPr>
              <a:xfrm>
                <a:off x="3467675" y="3793050"/>
                <a:ext cx="315675" cy="256875"/>
              </a:xfrm>
              <a:custGeom>
                <a:avLst/>
                <a:gdLst/>
                <a:ahLst/>
                <a:cxnLst/>
                <a:rect l="l" t="t" r="r" b="b"/>
                <a:pathLst>
                  <a:path w="12627" h="10275" extrusionOk="0">
                    <a:moveTo>
                      <a:pt x="7818" y="5401"/>
                    </a:moveTo>
                    <a:lnTo>
                      <a:pt x="8189" y="5448"/>
                    </a:lnTo>
                    <a:cubicBezTo>
                      <a:pt x="8194" y="5451"/>
                      <a:pt x="8196" y="5451"/>
                      <a:pt x="8199" y="5452"/>
                    </a:cubicBezTo>
                    <a:lnTo>
                      <a:pt x="8195" y="5472"/>
                    </a:lnTo>
                    <a:lnTo>
                      <a:pt x="7818" y="5401"/>
                    </a:lnTo>
                    <a:close/>
                    <a:moveTo>
                      <a:pt x="6222" y="6827"/>
                    </a:moveTo>
                    <a:cubicBezTo>
                      <a:pt x="6371" y="6827"/>
                      <a:pt x="6530" y="6859"/>
                      <a:pt x="6688" y="6922"/>
                    </a:cubicBezTo>
                    <a:lnTo>
                      <a:pt x="6692" y="6925"/>
                    </a:lnTo>
                    <a:lnTo>
                      <a:pt x="6684" y="6941"/>
                    </a:lnTo>
                    <a:cubicBezTo>
                      <a:pt x="6502" y="6870"/>
                      <a:pt x="6314" y="6838"/>
                      <a:pt x="6139" y="6838"/>
                    </a:cubicBezTo>
                    <a:cubicBezTo>
                      <a:pt x="6112" y="6838"/>
                      <a:pt x="6087" y="6839"/>
                      <a:pt x="6061" y="6840"/>
                    </a:cubicBezTo>
                    <a:cubicBezTo>
                      <a:pt x="6113" y="6831"/>
                      <a:pt x="6167" y="6827"/>
                      <a:pt x="6222" y="6827"/>
                    </a:cubicBezTo>
                    <a:close/>
                    <a:moveTo>
                      <a:pt x="3981" y="8118"/>
                    </a:moveTo>
                    <a:cubicBezTo>
                      <a:pt x="4229" y="8257"/>
                      <a:pt x="4500" y="8336"/>
                      <a:pt x="4741" y="8336"/>
                    </a:cubicBezTo>
                    <a:cubicBezTo>
                      <a:pt x="4745" y="8336"/>
                      <a:pt x="4750" y="8338"/>
                      <a:pt x="4752" y="8339"/>
                    </a:cubicBezTo>
                    <a:lnTo>
                      <a:pt x="4748" y="8359"/>
                    </a:lnTo>
                    <a:cubicBezTo>
                      <a:pt x="4501" y="8357"/>
                      <a:pt x="4226" y="8279"/>
                      <a:pt x="3981" y="8118"/>
                    </a:cubicBezTo>
                    <a:close/>
                    <a:moveTo>
                      <a:pt x="12560" y="1"/>
                    </a:moveTo>
                    <a:cubicBezTo>
                      <a:pt x="12552" y="1"/>
                      <a:pt x="12545" y="3"/>
                      <a:pt x="12540" y="7"/>
                    </a:cubicBezTo>
                    <a:lnTo>
                      <a:pt x="14" y="10068"/>
                    </a:lnTo>
                    <a:cubicBezTo>
                      <a:pt x="1" y="10077"/>
                      <a:pt x="0" y="10096"/>
                      <a:pt x="10" y="10115"/>
                    </a:cubicBezTo>
                    <a:cubicBezTo>
                      <a:pt x="14" y="10121"/>
                      <a:pt x="19" y="10128"/>
                      <a:pt x="24" y="10133"/>
                    </a:cubicBezTo>
                    <a:cubicBezTo>
                      <a:pt x="33" y="10142"/>
                      <a:pt x="46" y="10148"/>
                      <a:pt x="57" y="10152"/>
                    </a:cubicBezTo>
                    <a:cubicBezTo>
                      <a:pt x="350" y="10200"/>
                      <a:pt x="640" y="10234"/>
                      <a:pt x="921" y="10253"/>
                    </a:cubicBezTo>
                    <a:cubicBezTo>
                      <a:pt x="921" y="10253"/>
                      <a:pt x="922" y="10254"/>
                      <a:pt x="922" y="10254"/>
                    </a:cubicBezTo>
                    <a:cubicBezTo>
                      <a:pt x="922" y="10254"/>
                      <a:pt x="922" y="10253"/>
                      <a:pt x="922" y="10252"/>
                    </a:cubicBezTo>
                    <a:cubicBezTo>
                      <a:pt x="1135" y="10267"/>
                      <a:pt x="1344" y="10275"/>
                      <a:pt x="1550" y="10275"/>
                    </a:cubicBezTo>
                    <a:cubicBezTo>
                      <a:pt x="6890" y="10275"/>
                      <a:pt x="10169" y="5339"/>
                      <a:pt x="11749" y="2086"/>
                    </a:cubicBezTo>
                    <a:cubicBezTo>
                      <a:pt x="11749" y="2083"/>
                      <a:pt x="11749" y="2082"/>
                      <a:pt x="11752" y="2081"/>
                    </a:cubicBezTo>
                    <a:cubicBezTo>
                      <a:pt x="12145" y="1272"/>
                      <a:pt x="12433" y="569"/>
                      <a:pt x="12620" y="72"/>
                    </a:cubicBezTo>
                    <a:cubicBezTo>
                      <a:pt x="12627" y="57"/>
                      <a:pt x="12618" y="35"/>
                      <a:pt x="12601" y="19"/>
                    </a:cubicBezTo>
                    <a:lnTo>
                      <a:pt x="12597" y="15"/>
                    </a:lnTo>
                    <a:cubicBezTo>
                      <a:pt x="12586" y="6"/>
                      <a:pt x="12572" y="1"/>
                      <a:pt x="12560" y="1"/>
                    </a:cubicBezTo>
                    <a:close/>
                  </a:path>
                </a:pathLst>
              </a:custGeom>
              <a:solidFill>
                <a:srgbClr val="FBF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4" name="Google Shape;861;p34">
                <a:extLst>
                  <a:ext uri="{FF2B5EF4-FFF2-40B4-BE49-F238E27FC236}">
                    <a16:creationId xmlns:a16="http://schemas.microsoft.com/office/drawing/2014/main" id="{5B9696BE-F086-4170-BDAC-2979406529D1}"/>
                  </a:ext>
                </a:extLst>
              </p:cNvPr>
              <p:cNvSpPr/>
              <p:nvPr/>
            </p:nvSpPr>
            <p:spPr>
              <a:xfrm>
                <a:off x="3467675" y="3782375"/>
                <a:ext cx="319525" cy="260375"/>
              </a:xfrm>
              <a:custGeom>
                <a:avLst/>
                <a:gdLst/>
                <a:ahLst/>
                <a:cxnLst/>
                <a:rect l="l" t="t" r="r" b="b"/>
                <a:pathLst>
                  <a:path w="12781" h="10415" extrusionOk="0">
                    <a:moveTo>
                      <a:pt x="7231" y="2951"/>
                    </a:moveTo>
                    <a:lnTo>
                      <a:pt x="7235" y="2955"/>
                    </a:lnTo>
                    <a:lnTo>
                      <a:pt x="7241" y="2969"/>
                    </a:lnTo>
                    <a:lnTo>
                      <a:pt x="7133" y="3422"/>
                    </a:lnTo>
                    <a:lnTo>
                      <a:pt x="7231" y="2951"/>
                    </a:lnTo>
                    <a:close/>
                    <a:moveTo>
                      <a:pt x="4935" y="3842"/>
                    </a:moveTo>
                    <a:cubicBezTo>
                      <a:pt x="4938" y="3842"/>
                      <a:pt x="4941" y="3845"/>
                      <a:pt x="4943" y="3846"/>
                    </a:cubicBezTo>
                    <a:lnTo>
                      <a:pt x="4945" y="3854"/>
                    </a:lnTo>
                    <a:lnTo>
                      <a:pt x="5062" y="4353"/>
                    </a:lnTo>
                    <a:lnTo>
                      <a:pt x="5169" y="4807"/>
                    </a:lnTo>
                    <a:lnTo>
                      <a:pt x="5147" y="4806"/>
                    </a:lnTo>
                    <a:lnTo>
                      <a:pt x="5049" y="4366"/>
                    </a:lnTo>
                    <a:lnTo>
                      <a:pt x="4933" y="3843"/>
                    </a:lnTo>
                    <a:cubicBezTo>
                      <a:pt x="4934" y="3842"/>
                      <a:pt x="4934" y="3842"/>
                      <a:pt x="4935" y="3842"/>
                    </a:cubicBezTo>
                    <a:close/>
                    <a:moveTo>
                      <a:pt x="3301" y="5091"/>
                    </a:moveTo>
                    <a:lnTo>
                      <a:pt x="3305" y="5095"/>
                    </a:lnTo>
                    <a:lnTo>
                      <a:pt x="3309" y="5107"/>
                    </a:lnTo>
                    <a:cubicBezTo>
                      <a:pt x="3274" y="5341"/>
                      <a:pt x="3288" y="5599"/>
                      <a:pt x="3337" y="5861"/>
                    </a:cubicBezTo>
                    <a:cubicBezTo>
                      <a:pt x="3354" y="5962"/>
                      <a:pt x="3380" y="6061"/>
                      <a:pt x="3407" y="6161"/>
                    </a:cubicBezTo>
                    <a:cubicBezTo>
                      <a:pt x="3373" y="6061"/>
                      <a:pt x="3345" y="5964"/>
                      <a:pt x="3324" y="5869"/>
                    </a:cubicBezTo>
                    <a:cubicBezTo>
                      <a:pt x="3266" y="5602"/>
                      <a:pt x="3255" y="5336"/>
                      <a:pt x="3301" y="5091"/>
                    </a:cubicBezTo>
                    <a:close/>
                    <a:moveTo>
                      <a:pt x="12719" y="0"/>
                    </a:moveTo>
                    <a:cubicBezTo>
                      <a:pt x="12718" y="0"/>
                      <a:pt x="12717" y="0"/>
                      <a:pt x="12715" y="1"/>
                    </a:cubicBezTo>
                    <a:cubicBezTo>
                      <a:pt x="2968" y="658"/>
                      <a:pt x="668" y="6963"/>
                      <a:pt x="134" y="9538"/>
                    </a:cubicBezTo>
                    <a:cubicBezTo>
                      <a:pt x="64" y="9887"/>
                      <a:pt x="24" y="10163"/>
                      <a:pt x="1" y="10353"/>
                    </a:cubicBezTo>
                    <a:cubicBezTo>
                      <a:pt x="0" y="10365"/>
                      <a:pt x="9" y="10384"/>
                      <a:pt x="24" y="10398"/>
                    </a:cubicBezTo>
                    <a:lnTo>
                      <a:pt x="30" y="10403"/>
                    </a:lnTo>
                    <a:cubicBezTo>
                      <a:pt x="40" y="10410"/>
                      <a:pt x="52" y="10414"/>
                      <a:pt x="62" y="10414"/>
                    </a:cubicBezTo>
                    <a:cubicBezTo>
                      <a:pt x="70" y="10414"/>
                      <a:pt x="77" y="10412"/>
                      <a:pt x="83" y="10407"/>
                    </a:cubicBezTo>
                    <a:lnTo>
                      <a:pt x="12707" y="262"/>
                    </a:lnTo>
                    <a:cubicBezTo>
                      <a:pt x="12733" y="186"/>
                      <a:pt x="12757" y="123"/>
                      <a:pt x="12774" y="71"/>
                    </a:cubicBezTo>
                    <a:cubicBezTo>
                      <a:pt x="12780" y="56"/>
                      <a:pt x="12775" y="39"/>
                      <a:pt x="12762" y="24"/>
                    </a:cubicBezTo>
                    <a:cubicBezTo>
                      <a:pt x="12759" y="23"/>
                      <a:pt x="12758" y="18"/>
                      <a:pt x="12757" y="17"/>
                    </a:cubicBezTo>
                    <a:cubicBezTo>
                      <a:pt x="12747" y="8"/>
                      <a:pt x="12731" y="0"/>
                      <a:pt x="12719" y="0"/>
                    </a:cubicBezTo>
                    <a:close/>
                  </a:path>
                </a:pathLst>
              </a:custGeom>
              <a:solidFill>
                <a:srgbClr val="FBF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5" name="Google Shape;862;p34">
                <a:extLst>
                  <a:ext uri="{FF2B5EF4-FFF2-40B4-BE49-F238E27FC236}">
                    <a16:creationId xmlns:a16="http://schemas.microsoft.com/office/drawing/2014/main" id="{1611D784-D38B-4BCF-A761-7D558CBC61D6}"/>
                  </a:ext>
                </a:extLst>
              </p:cNvPr>
              <p:cNvSpPr/>
              <p:nvPr/>
            </p:nvSpPr>
            <p:spPr>
              <a:xfrm>
                <a:off x="3471025" y="3782325"/>
                <a:ext cx="315700" cy="238475"/>
              </a:xfrm>
              <a:custGeom>
                <a:avLst/>
                <a:gdLst/>
                <a:ahLst/>
                <a:cxnLst/>
                <a:rect l="l" t="t" r="r" b="b"/>
                <a:pathLst>
                  <a:path w="12628" h="9539" extrusionOk="0">
                    <a:moveTo>
                      <a:pt x="12584" y="0"/>
                    </a:moveTo>
                    <a:cubicBezTo>
                      <a:pt x="12583" y="0"/>
                      <a:pt x="12582" y="0"/>
                      <a:pt x="12581" y="0"/>
                    </a:cubicBezTo>
                    <a:cubicBezTo>
                      <a:pt x="2834" y="659"/>
                      <a:pt x="534" y="6961"/>
                      <a:pt x="0" y="9538"/>
                    </a:cubicBezTo>
                    <a:cubicBezTo>
                      <a:pt x="998" y="8137"/>
                      <a:pt x="2085" y="6922"/>
                      <a:pt x="3190" y="5870"/>
                    </a:cubicBezTo>
                    <a:cubicBezTo>
                      <a:pt x="3194" y="5866"/>
                      <a:pt x="3200" y="5863"/>
                      <a:pt x="3203" y="5860"/>
                    </a:cubicBezTo>
                    <a:cubicBezTo>
                      <a:pt x="3771" y="5321"/>
                      <a:pt x="4345" y="4824"/>
                      <a:pt x="4915" y="4368"/>
                    </a:cubicBezTo>
                    <a:cubicBezTo>
                      <a:pt x="4920" y="4365"/>
                      <a:pt x="4925" y="4361"/>
                      <a:pt x="4928" y="4357"/>
                    </a:cubicBezTo>
                    <a:cubicBezTo>
                      <a:pt x="8185" y="1764"/>
                      <a:pt x="11316" y="486"/>
                      <a:pt x="12628" y="25"/>
                    </a:cubicBezTo>
                    <a:cubicBezTo>
                      <a:pt x="12624" y="22"/>
                      <a:pt x="12624" y="20"/>
                      <a:pt x="12623" y="16"/>
                    </a:cubicBezTo>
                    <a:cubicBezTo>
                      <a:pt x="12613" y="6"/>
                      <a:pt x="12596" y="0"/>
                      <a:pt x="12584" y="0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6" name="Google Shape;863;p34">
                <a:extLst>
                  <a:ext uri="{FF2B5EF4-FFF2-40B4-BE49-F238E27FC236}">
                    <a16:creationId xmlns:a16="http://schemas.microsoft.com/office/drawing/2014/main" id="{EE814847-F9B8-4463-82B7-C3B3C44EFB40}"/>
                  </a:ext>
                </a:extLst>
              </p:cNvPr>
              <p:cNvSpPr/>
              <p:nvPr/>
            </p:nvSpPr>
            <p:spPr>
              <a:xfrm>
                <a:off x="3490775" y="3845150"/>
                <a:ext cx="270650" cy="204750"/>
              </a:xfrm>
              <a:custGeom>
                <a:avLst/>
                <a:gdLst/>
                <a:ahLst/>
                <a:cxnLst/>
                <a:rect l="l" t="t" r="r" b="b"/>
                <a:pathLst>
                  <a:path w="10826" h="8190" extrusionOk="0">
                    <a:moveTo>
                      <a:pt x="10825" y="0"/>
                    </a:moveTo>
                    <a:cubicBezTo>
                      <a:pt x="8887" y="2583"/>
                      <a:pt x="4807" y="7242"/>
                      <a:pt x="0" y="8167"/>
                    </a:cubicBezTo>
                    <a:cubicBezTo>
                      <a:pt x="213" y="8182"/>
                      <a:pt x="423" y="8190"/>
                      <a:pt x="630" y="8190"/>
                    </a:cubicBezTo>
                    <a:cubicBezTo>
                      <a:pt x="5967" y="8190"/>
                      <a:pt x="9246" y="3255"/>
                      <a:pt x="108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7" name="Google Shape;864;p34">
                <a:extLst>
                  <a:ext uri="{FF2B5EF4-FFF2-40B4-BE49-F238E27FC236}">
                    <a16:creationId xmlns:a16="http://schemas.microsoft.com/office/drawing/2014/main" id="{6F3C1837-C0DD-44E6-9F58-18A12ADC6D95}"/>
                  </a:ext>
                </a:extLst>
              </p:cNvPr>
              <p:cNvSpPr/>
              <p:nvPr/>
            </p:nvSpPr>
            <p:spPr>
              <a:xfrm>
                <a:off x="3461125" y="3776175"/>
                <a:ext cx="333525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3341" h="11183" extrusionOk="0">
                    <a:moveTo>
                      <a:pt x="12931" y="347"/>
                    </a:moveTo>
                    <a:lnTo>
                      <a:pt x="12931" y="347"/>
                    </a:lnTo>
                    <a:cubicBezTo>
                      <a:pt x="12385" y="1907"/>
                      <a:pt x="8937" y="10851"/>
                      <a:pt x="1820" y="10851"/>
                    </a:cubicBezTo>
                    <a:cubicBezTo>
                      <a:pt x="1345" y="10851"/>
                      <a:pt x="853" y="10811"/>
                      <a:pt x="345" y="10726"/>
                    </a:cubicBezTo>
                    <a:cubicBezTo>
                      <a:pt x="393" y="10166"/>
                      <a:pt x="666" y="8047"/>
                      <a:pt x="2069" y="5880"/>
                    </a:cubicBezTo>
                    <a:cubicBezTo>
                      <a:pt x="4730" y="1765"/>
                      <a:pt x="9394" y="592"/>
                      <a:pt x="12931" y="347"/>
                    </a:cubicBezTo>
                    <a:close/>
                    <a:moveTo>
                      <a:pt x="13171" y="1"/>
                    </a:moveTo>
                    <a:cubicBezTo>
                      <a:pt x="13166" y="1"/>
                      <a:pt x="13162" y="1"/>
                      <a:pt x="13158" y="2"/>
                    </a:cubicBezTo>
                    <a:cubicBezTo>
                      <a:pt x="518" y="736"/>
                      <a:pt x="7" y="10755"/>
                      <a:pt x="4" y="10857"/>
                    </a:cubicBezTo>
                    <a:cubicBezTo>
                      <a:pt x="1" y="10939"/>
                      <a:pt x="58" y="11011"/>
                      <a:pt x="140" y="11025"/>
                    </a:cubicBezTo>
                    <a:cubicBezTo>
                      <a:pt x="723" y="11132"/>
                      <a:pt x="1286" y="11182"/>
                      <a:pt x="1827" y="11182"/>
                    </a:cubicBezTo>
                    <a:cubicBezTo>
                      <a:pt x="9813" y="11182"/>
                      <a:pt x="13288" y="333"/>
                      <a:pt x="13325" y="215"/>
                    </a:cubicBezTo>
                    <a:cubicBezTo>
                      <a:pt x="13341" y="164"/>
                      <a:pt x="13332" y="107"/>
                      <a:pt x="13298" y="64"/>
                    </a:cubicBezTo>
                    <a:cubicBezTo>
                      <a:pt x="13267" y="26"/>
                      <a:pt x="13218" y="1"/>
                      <a:pt x="13171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8" name="Google Shape;865;p34">
                <a:extLst>
                  <a:ext uri="{FF2B5EF4-FFF2-40B4-BE49-F238E27FC236}">
                    <a16:creationId xmlns:a16="http://schemas.microsoft.com/office/drawing/2014/main" id="{E58E65ED-5098-4195-82AF-0DF4DF3B8922}"/>
                  </a:ext>
                </a:extLst>
              </p:cNvPr>
              <p:cNvSpPr/>
              <p:nvPr/>
            </p:nvSpPr>
            <p:spPr>
              <a:xfrm>
                <a:off x="3463625" y="3783275"/>
                <a:ext cx="329175" cy="264800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10592" extrusionOk="0">
                    <a:moveTo>
                      <a:pt x="13072" y="1"/>
                    </a:moveTo>
                    <a:cubicBezTo>
                      <a:pt x="13054" y="1"/>
                      <a:pt x="13036" y="7"/>
                      <a:pt x="13021" y="19"/>
                    </a:cubicBezTo>
                    <a:lnTo>
                      <a:pt x="42" y="10444"/>
                    </a:lnTo>
                    <a:cubicBezTo>
                      <a:pt x="5" y="10474"/>
                      <a:pt x="0" y="10526"/>
                      <a:pt x="29" y="10560"/>
                    </a:cubicBezTo>
                    <a:cubicBezTo>
                      <a:pt x="45" y="10581"/>
                      <a:pt x="68" y="10592"/>
                      <a:pt x="93" y="10592"/>
                    </a:cubicBezTo>
                    <a:cubicBezTo>
                      <a:pt x="111" y="10592"/>
                      <a:pt x="129" y="10586"/>
                      <a:pt x="146" y="10574"/>
                    </a:cubicBezTo>
                    <a:lnTo>
                      <a:pt x="13124" y="149"/>
                    </a:lnTo>
                    <a:cubicBezTo>
                      <a:pt x="13161" y="119"/>
                      <a:pt x="13166" y="67"/>
                      <a:pt x="13138" y="32"/>
                    </a:cubicBezTo>
                    <a:cubicBezTo>
                      <a:pt x="13121" y="12"/>
                      <a:pt x="13097" y="1"/>
                      <a:pt x="13072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9" name="Google Shape;866;p34">
                <a:extLst>
                  <a:ext uri="{FF2B5EF4-FFF2-40B4-BE49-F238E27FC236}">
                    <a16:creationId xmlns:a16="http://schemas.microsoft.com/office/drawing/2014/main" id="{4A4C9CD7-1712-406F-AB6C-832C97FB8956}"/>
                  </a:ext>
                </a:extLst>
              </p:cNvPr>
              <p:cNvSpPr/>
              <p:nvPr/>
            </p:nvSpPr>
            <p:spPr>
              <a:xfrm>
                <a:off x="3546800" y="3907825"/>
                <a:ext cx="857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224" extrusionOk="0">
                    <a:moveTo>
                      <a:pt x="130" y="1"/>
                    </a:moveTo>
                    <a:cubicBezTo>
                      <a:pt x="91" y="1"/>
                      <a:pt x="56" y="30"/>
                      <a:pt x="49" y="71"/>
                    </a:cubicBezTo>
                    <a:cubicBezTo>
                      <a:pt x="0" y="411"/>
                      <a:pt x="42" y="790"/>
                      <a:pt x="173" y="1169"/>
                    </a:cubicBezTo>
                    <a:cubicBezTo>
                      <a:pt x="184" y="1203"/>
                      <a:pt x="217" y="1223"/>
                      <a:pt x="251" y="1223"/>
                    </a:cubicBezTo>
                    <a:cubicBezTo>
                      <a:pt x="261" y="1223"/>
                      <a:pt x="269" y="1222"/>
                      <a:pt x="278" y="1219"/>
                    </a:cubicBezTo>
                    <a:cubicBezTo>
                      <a:pt x="320" y="1206"/>
                      <a:pt x="342" y="1159"/>
                      <a:pt x="329" y="1115"/>
                    </a:cubicBezTo>
                    <a:cubicBezTo>
                      <a:pt x="206" y="762"/>
                      <a:pt x="167" y="410"/>
                      <a:pt x="214" y="96"/>
                    </a:cubicBezTo>
                    <a:cubicBezTo>
                      <a:pt x="220" y="50"/>
                      <a:pt x="190" y="8"/>
                      <a:pt x="144" y="2"/>
                    </a:cubicBezTo>
                    <a:cubicBezTo>
                      <a:pt x="139" y="1"/>
                      <a:pt x="135" y="1"/>
                      <a:pt x="130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0" name="Google Shape;867;p34">
                <a:extLst>
                  <a:ext uri="{FF2B5EF4-FFF2-40B4-BE49-F238E27FC236}">
                    <a16:creationId xmlns:a16="http://schemas.microsoft.com/office/drawing/2014/main" id="{044710EE-C43D-4FCE-87F5-AD7FF22DAE07}"/>
                  </a:ext>
                </a:extLst>
              </p:cNvPr>
              <p:cNvSpPr/>
              <p:nvPr/>
            </p:nvSpPr>
            <p:spPr>
              <a:xfrm>
                <a:off x="3588750" y="3876625"/>
                <a:ext cx="1012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120" extrusionOk="0">
                    <a:moveTo>
                      <a:pt x="92" y="0"/>
                    </a:moveTo>
                    <a:cubicBezTo>
                      <a:pt x="86" y="0"/>
                      <a:pt x="79" y="1"/>
                      <a:pt x="72" y="3"/>
                    </a:cubicBezTo>
                    <a:cubicBezTo>
                      <a:pt x="28" y="13"/>
                      <a:pt x="1" y="58"/>
                      <a:pt x="11" y="102"/>
                    </a:cubicBezTo>
                    <a:lnTo>
                      <a:pt x="233" y="1054"/>
                    </a:lnTo>
                    <a:cubicBezTo>
                      <a:pt x="243" y="1093"/>
                      <a:pt x="276" y="1119"/>
                      <a:pt x="315" y="1119"/>
                    </a:cubicBezTo>
                    <a:cubicBezTo>
                      <a:pt x="320" y="1119"/>
                      <a:pt x="326" y="1119"/>
                      <a:pt x="333" y="1116"/>
                    </a:cubicBezTo>
                    <a:cubicBezTo>
                      <a:pt x="378" y="1106"/>
                      <a:pt x="405" y="1062"/>
                      <a:pt x="394" y="1017"/>
                    </a:cubicBezTo>
                    <a:lnTo>
                      <a:pt x="172" y="64"/>
                    </a:lnTo>
                    <a:cubicBezTo>
                      <a:pt x="163" y="27"/>
                      <a:pt x="130" y="0"/>
                      <a:pt x="92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1" name="Google Shape;868;p34">
                <a:extLst>
                  <a:ext uri="{FF2B5EF4-FFF2-40B4-BE49-F238E27FC236}">
                    <a16:creationId xmlns:a16="http://schemas.microsoft.com/office/drawing/2014/main" id="{08E877F5-4731-4EAA-89FB-740A292D772E}"/>
                  </a:ext>
                </a:extLst>
              </p:cNvPr>
              <p:cNvSpPr/>
              <p:nvPr/>
            </p:nvSpPr>
            <p:spPr>
              <a:xfrm>
                <a:off x="3644025" y="3854300"/>
                <a:ext cx="66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633" extrusionOk="0">
                    <a:moveTo>
                      <a:pt x="175" y="0"/>
                    </a:moveTo>
                    <a:cubicBezTo>
                      <a:pt x="136" y="0"/>
                      <a:pt x="100" y="29"/>
                      <a:pt x="94" y="69"/>
                    </a:cubicBezTo>
                    <a:lnTo>
                      <a:pt x="8" y="534"/>
                    </a:lnTo>
                    <a:cubicBezTo>
                      <a:pt x="0" y="580"/>
                      <a:pt x="31" y="623"/>
                      <a:pt x="75" y="632"/>
                    </a:cubicBezTo>
                    <a:cubicBezTo>
                      <a:pt x="79" y="633"/>
                      <a:pt x="84" y="633"/>
                      <a:pt x="89" y="633"/>
                    </a:cubicBezTo>
                    <a:cubicBezTo>
                      <a:pt x="129" y="633"/>
                      <a:pt x="163" y="605"/>
                      <a:pt x="172" y="565"/>
                    </a:cubicBezTo>
                    <a:lnTo>
                      <a:pt x="257" y="99"/>
                    </a:lnTo>
                    <a:cubicBezTo>
                      <a:pt x="264" y="53"/>
                      <a:pt x="235" y="10"/>
                      <a:pt x="190" y="2"/>
                    </a:cubicBezTo>
                    <a:cubicBezTo>
                      <a:pt x="185" y="1"/>
                      <a:pt x="180" y="0"/>
                      <a:pt x="175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2" name="Google Shape;869;p34">
                <a:extLst>
                  <a:ext uri="{FF2B5EF4-FFF2-40B4-BE49-F238E27FC236}">
                    <a16:creationId xmlns:a16="http://schemas.microsoft.com/office/drawing/2014/main" id="{3F7E5046-3D65-4D1C-A964-38A45BFBE43C}"/>
                  </a:ext>
                </a:extLst>
              </p:cNvPr>
              <p:cNvSpPr/>
              <p:nvPr/>
            </p:nvSpPr>
            <p:spPr>
              <a:xfrm>
                <a:off x="3564725" y="3994150"/>
                <a:ext cx="2367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386" extrusionOk="0">
                    <a:moveTo>
                      <a:pt x="94" y="1"/>
                    </a:moveTo>
                    <a:cubicBezTo>
                      <a:pt x="65" y="1"/>
                      <a:pt x="37" y="16"/>
                      <a:pt x="22" y="43"/>
                    </a:cubicBezTo>
                    <a:cubicBezTo>
                      <a:pt x="0" y="82"/>
                      <a:pt x="15" y="134"/>
                      <a:pt x="54" y="156"/>
                    </a:cubicBezTo>
                    <a:cubicBezTo>
                      <a:pt x="316" y="303"/>
                      <a:pt x="603" y="385"/>
                      <a:pt x="864" y="386"/>
                    </a:cubicBezTo>
                    <a:cubicBezTo>
                      <a:pt x="910" y="386"/>
                      <a:pt x="946" y="349"/>
                      <a:pt x="946" y="303"/>
                    </a:cubicBezTo>
                    <a:cubicBezTo>
                      <a:pt x="946" y="259"/>
                      <a:pt x="910" y="221"/>
                      <a:pt x="864" y="221"/>
                    </a:cubicBezTo>
                    <a:cubicBezTo>
                      <a:pt x="632" y="220"/>
                      <a:pt x="373" y="145"/>
                      <a:pt x="135" y="11"/>
                    </a:cubicBezTo>
                    <a:cubicBezTo>
                      <a:pt x="122" y="4"/>
                      <a:pt x="108" y="1"/>
                      <a:pt x="94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3" name="Google Shape;870;p34">
                <a:extLst>
                  <a:ext uri="{FF2B5EF4-FFF2-40B4-BE49-F238E27FC236}">
                    <a16:creationId xmlns:a16="http://schemas.microsoft.com/office/drawing/2014/main" id="{BD88FD06-D77A-4123-8ED5-D1C95A9E18BE}"/>
                  </a:ext>
                </a:extLst>
              </p:cNvPr>
              <p:cNvSpPr/>
              <p:nvPr/>
            </p:nvSpPr>
            <p:spPr>
              <a:xfrm>
                <a:off x="3617075" y="3961950"/>
                <a:ext cx="20125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58" extrusionOk="0">
                    <a:moveTo>
                      <a:pt x="247" y="1"/>
                    </a:moveTo>
                    <a:cubicBezTo>
                      <a:pt x="188" y="1"/>
                      <a:pt x="131" y="5"/>
                      <a:pt x="76" y="15"/>
                    </a:cubicBezTo>
                    <a:cubicBezTo>
                      <a:pt x="31" y="22"/>
                      <a:pt x="0" y="64"/>
                      <a:pt x="8" y="110"/>
                    </a:cubicBezTo>
                    <a:cubicBezTo>
                      <a:pt x="15" y="150"/>
                      <a:pt x="49" y="179"/>
                      <a:pt x="88" y="179"/>
                    </a:cubicBezTo>
                    <a:cubicBezTo>
                      <a:pt x="93" y="179"/>
                      <a:pt x="99" y="178"/>
                      <a:pt x="104" y="177"/>
                    </a:cubicBezTo>
                    <a:cubicBezTo>
                      <a:pt x="150" y="169"/>
                      <a:pt x="199" y="165"/>
                      <a:pt x="249" y="165"/>
                    </a:cubicBezTo>
                    <a:cubicBezTo>
                      <a:pt x="386" y="165"/>
                      <a:pt x="535" y="195"/>
                      <a:pt x="680" y="253"/>
                    </a:cubicBezTo>
                    <a:cubicBezTo>
                      <a:pt x="688" y="257"/>
                      <a:pt x="700" y="258"/>
                      <a:pt x="710" y="258"/>
                    </a:cubicBezTo>
                    <a:cubicBezTo>
                      <a:pt x="742" y="258"/>
                      <a:pt x="774" y="239"/>
                      <a:pt x="786" y="208"/>
                    </a:cubicBezTo>
                    <a:cubicBezTo>
                      <a:pt x="804" y="166"/>
                      <a:pt x="782" y="117"/>
                      <a:pt x="740" y="100"/>
                    </a:cubicBezTo>
                    <a:cubicBezTo>
                      <a:pt x="575" y="35"/>
                      <a:pt x="406" y="1"/>
                      <a:pt x="247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4" name="Google Shape;871;p34">
                <a:extLst>
                  <a:ext uri="{FF2B5EF4-FFF2-40B4-BE49-F238E27FC236}">
                    <a16:creationId xmlns:a16="http://schemas.microsoft.com/office/drawing/2014/main" id="{DC80412C-5C7E-4220-9381-BB550C5B7652}"/>
                  </a:ext>
                </a:extLst>
              </p:cNvPr>
              <p:cNvSpPr/>
              <p:nvPr/>
            </p:nvSpPr>
            <p:spPr>
              <a:xfrm>
                <a:off x="3661000" y="3926250"/>
                <a:ext cx="136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215" extrusionOk="0">
                    <a:moveTo>
                      <a:pt x="92" y="1"/>
                    </a:moveTo>
                    <a:cubicBezTo>
                      <a:pt x="49" y="1"/>
                      <a:pt x="11" y="29"/>
                      <a:pt x="6" y="73"/>
                    </a:cubicBezTo>
                    <a:cubicBezTo>
                      <a:pt x="1" y="119"/>
                      <a:pt x="32" y="161"/>
                      <a:pt x="78" y="166"/>
                    </a:cubicBezTo>
                    <a:lnTo>
                      <a:pt x="450" y="214"/>
                    </a:lnTo>
                    <a:lnTo>
                      <a:pt x="460" y="214"/>
                    </a:lnTo>
                    <a:cubicBezTo>
                      <a:pt x="500" y="214"/>
                      <a:pt x="535" y="184"/>
                      <a:pt x="542" y="142"/>
                    </a:cubicBezTo>
                    <a:cubicBezTo>
                      <a:pt x="547" y="97"/>
                      <a:pt x="516" y="54"/>
                      <a:pt x="471" y="50"/>
                    </a:cubicBezTo>
                    <a:lnTo>
                      <a:pt x="99" y="1"/>
                    </a:lnTo>
                    <a:cubicBezTo>
                      <a:pt x="97" y="1"/>
                      <a:pt x="95" y="1"/>
                      <a:pt x="92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68D2640-6FAF-4A53-A791-31E3E2B762F1}"/>
                </a:ext>
              </a:extLst>
            </p:cNvPr>
            <p:cNvSpPr txBox="1"/>
            <p:nvPr/>
          </p:nvSpPr>
          <p:spPr>
            <a:xfrm>
              <a:off x="570366" y="321983"/>
              <a:ext cx="2351314" cy="714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95000"/>
                    </a:schemeClr>
                  </a:solidFill>
                  <a:latin typeface="#9Slide03 AllRoundGothic" panose="020B0703020202020104" pitchFamily="34" charset="0"/>
                </a:rPr>
                <a:t>BÀI 19</a:t>
              </a:r>
            </a:p>
          </p:txBody>
        </p:sp>
        <p:grpSp>
          <p:nvGrpSpPr>
            <p:cNvPr id="96" name="Google Shape;542;p32">
              <a:extLst>
                <a:ext uri="{FF2B5EF4-FFF2-40B4-BE49-F238E27FC236}">
                  <a16:creationId xmlns:a16="http://schemas.microsoft.com/office/drawing/2014/main" id="{97628F8A-5E66-4888-AFF3-01A53A1F2712}"/>
                </a:ext>
              </a:extLst>
            </p:cNvPr>
            <p:cNvGrpSpPr/>
            <p:nvPr/>
          </p:nvGrpSpPr>
          <p:grpSpPr>
            <a:xfrm>
              <a:off x="7019556" y="2843570"/>
              <a:ext cx="872775" cy="774675"/>
              <a:chOff x="4167300" y="4652325"/>
              <a:chExt cx="872775" cy="774675"/>
            </a:xfrm>
          </p:grpSpPr>
          <p:sp>
            <p:nvSpPr>
              <p:cNvPr id="97" name="Google Shape;543;p32">
                <a:extLst>
                  <a:ext uri="{FF2B5EF4-FFF2-40B4-BE49-F238E27FC236}">
                    <a16:creationId xmlns:a16="http://schemas.microsoft.com/office/drawing/2014/main" id="{83CFF623-EE12-421F-BCAC-033F6DFEE852}"/>
                  </a:ext>
                </a:extLst>
              </p:cNvPr>
              <p:cNvSpPr/>
              <p:nvPr/>
            </p:nvSpPr>
            <p:spPr>
              <a:xfrm>
                <a:off x="4167300" y="4682125"/>
                <a:ext cx="872775" cy="744875"/>
              </a:xfrm>
              <a:custGeom>
                <a:avLst/>
                <a:gdLst/>
                <a:ahLst/>
                <a:cxnLst/>
                <a:rect l="l" t="t" r="r" b="b"/>
                <a:pathLst>
                  <a:path w="34911" h="29795" extrusionOk="0">
                    <a:moveTo>
                      <a:pt x="34698" y="0"/>
                    </a:moveTo>
                    <a:cubicBezTo>
                      <a:pt x="34676" y="0"/>
                      <a:pt x="34653" y="4"/>
                      <a:pt x="34632" y="12"/>
                    </a:cubicBezTo>
                    <a:lnTo>
                      <a:pt x="27471" y="2557"/>
                    </a:lnTo>
                    <a:cubicBezTo>
                      <a:pt x="27455" y="2562"/>
                      <a:pt x="27444" y="2573"/>
                      <a:pt x="27430" y="2582"/>
                    </a:cubicBezTo>
                    <a:cubicBezTo>
                      <a:pt x="27424" y="2586"/>
                      <a:pt x="27415" y="2587"/>
                      <a:pt x="27410" y="2593"/>
                    </a:cubicBezTo>
                    <a:lnTo>
                      <a:pt x="4046" y="22093"/>
                    </a:lnTo>
                    <a:lnTo>
                      <a:pt x="2352" y="23507"/>
                    </a:lnTo>
                    <a:lnTo>
                      <a:pt x="83" y="25400"/>
                    </a:lnTo>
                    <a:cubicBezTo>
                      <a:pt x="26" y="25448"/>
                      <a:pt x="0" y="25524"/>
                      <a:pt x="18" y="25597"/>
                    </a:cubicBezTo>
                    <a:cubicBezTo>
                      <a:pt x="456" y="27452"/>
                      <a:pt x="1760" y="29013"/>
                      <a:pt x="3507" y="29776"/>
                    </a:cubicBezTo>
                    <a:cubicBezTo>
                      <a:pt x="3532" y="29789"/>
                      <a:pt x="3560" y="29794"/>
                      <a:pt x="3586" y="29794"/>
                    </a:cubicBezTo>
                    <a:cubicBezTo>
                      <a:pt x="3632" y="29794"/>
                      <a:pt x="3677" y="29779"/>
                      <a:pt x="3714" y="29748"/>
                    </a:cubicBezTo>
                    <a:lnTo>
                      <a:pt x="5981" y="27855"/>
                    </a:lnTo>
                    <a:lnTo>
                      <a:pt x="7676" y="26442"/>
                    </a:lnTo>
                    <a:lnTo>
                      <a:pt x="31039" y="6941"/>
                    </a:lnTo>
                    <a:cubicBezTo>
                      <a:pt x="31051" y="6932"/>
                      <a:pt x="31056" y="6918"/>
                      <a:pt x="31066" y="6906"/>
                    </a:cubicBezTo>
                    <a:cubicBezTo>
                      <a:pt x="31071" y="6899"/>
                      <a:pt x="31080" y="6896"/>
                      <a:pt x="31085" y="6887"/>
                    </a:cubicBezTo>
                    <a:lnTo>
                      <a:pt x="34870" y="297"/>
                    </a:lnTo>
                    <a:cubicBezTo>
                      <a:pt x="34911" y="224"/>
                      <a:pt x="34902" y="135"/>
                      <a:pt x="34850" y="71"/>
                    </a:cubicBezTo>
                    <a:cubicBezTo>
                      <a:pt x="34812" y="25"/>
                      <a:pt x="34755" y="0"/>
                      <a:pt x="34698" y="0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8" name="Google Shape;544;p32">
                <a:extLst>
                  <a:ext uri="{FF2B5EF4-FFF2-40B4-BE49-F238E27FC236}">
                    <a16:creationId xmlns:a16="http://schemas.microsoft.com/office/drawing/2014/main" id="{146905B7-5C6C-4EBB-8D41-10708B79AA00}"/>
                  </a:ext>
                </a:extLst>
              </p:cNvPr>
              <p:cNvSpPr/>
              <p:nvPr/>
            </p:nvSpPr>
            <p:spPr>
              <a:xfrm>
                <a:off x="4175950" y="5250950"/>
                <a:ext cx="13050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5500" extrusionOk="0">
                    <a:moveTo>
                      <a:pt x="1938" y="1248"/>
                    </a:moveTo>
                    <a:lnTo>
                      <a:pt x="1964" y="1279"/>
                    </a:lnTo>
                    <a:lnTo>
                      <a:pt x="1286" y="1897"/>
                    </a:lnTo>
                    <a:lnTo>
                      <a:pt x="1262" y="1897"/>
                    </a:lnTo>
                    <a:cubicBezTo>
                      <a:pt x="1248" y="1882"/>
                      <a:pt x="1254" y="1871"/>
                      <a:pt x="1262" y="1866"/>
                    </a:cubicBezTo>
                    <a:lnTo>
                      <a:pt x="1938" y="1248"/>
                    </a:lnTo>
                    <a:close/>
                    <a:moveTo>
                      <a:pt x="2035" y="2426"/>
                    </a:moveTo>
                    <a:lnTo>
                      <a:pt x="2035" y="2426"/>
                    </a:lnTo>
                    <a:cubicBezTo>
                      <a:pt x="1884" y="2584"/>
                      <a:pt x="1740" y="2765"/>
                      <a:pt x="1663" y="2969"/>
                    </a:cubicBezTo>
                    <a:lnTo>
                      <a:pt x="1628" y="2976"/>
                    </a:lnTo>
                    <a:cubicBezTo>
                      <a:pt x="1626" y="2974"/>
                      <a:pt x="1623" y="2965"/>
                      <a:pt x="1625" y="2954"/>
                    </a:cubicBezTo>
                    <a:cubicBezTo>
                      <a:pt x="1708" y="2745"/>
                      <a:pt x="1854" y="2555"/>
                      <a:pt x="2035" y="2426"/>
                    </a:cubicBezTo>
                    <a:close/>
                    <a:moveTo>
                      <a:pt x="2680" y="3075"/>
                    </a:moveTo>
                    <a:lnTo>
                      <a:pt x="2432" y="3334"/>
                    </a:lnTo>
                    <a:lnTo>
                      <a:pt x="2405" y="3332"/>
                    </a:lnTo>
                    <a:cubicBezTo>
                      <a:pt x="2396" y="3323"/>
                      <a:pt x="2397" y="3312"/>
                      <a:pt x="2407" y="3304"/>
                    </a:cubicBezTo>
                    <a:lnTo>
                      <a:pt x="2680" y="3075"/>
                    </a:lnTo>
                    <a:close/>
                    <a:moveTo>
                      <a:pt x="3300" y="3699"/>
                    </a:moveTo>
                    <a:lnTo>
                      <a:pt x="3105" y="4070"/>
                    </a:lnTo>
                    <a:lnTo>
                      <a:pt x="3073" y="4070"/>
                    </a:lnTo>
                    <a:cubicBezTo>
                      <a:pt x="3068" y="4064"/>
                      <a:pt x="3067" y="4055"/>
                      <a:pt x="3072" y="4050"/>
                    </a:cubicBezTo>
                    <a:lnTo>
                      <a:pt x="3300" y="3699"/>
                    </a:lnTo>
                    <a:close/>
                    <a:moveTo>
                      <a:pt x="4138" y="4195"/>
                    </a:moveTo>
                    <a:lnTo>
                      <a:pt x="3831" y="4452"/>
                    </a:lnTo>
                    <a:lnTo>
                      <a:pt x="3806" y="4452"/>
                    </a:lnTo>
                    <a:lnTo>
                      <a:pt x="3748" y="4500"/>
                    </a:lnTo>
                    <a:lnTo>
                      <a:pt x="3748" y="4500"/>
                    </a:lnTo>
                    <a:lnTo>
                      <a:pt x="3804" y="4449"/>
                    </a:lnTo>
                    <a:lnTo>
                      <a:pt x="4138" y="4195"/>
                    </a:lnTo>
                    <a:close/>
                    <a:moveTo>
                      <a:pt x="1999" y="1"/>
                    </a:moveTo>
                    <a:cubicBezTo>
                      <a:pt x="1981" y="1"/>
                      <a:pt x="1963" y="7"/>
                      <a:pt x="1949" y="19"/>
                    </a:cubicBezTo>
                    <a:lnTo>
                      <a:pt x="33" y="1617"/>
                    </a:lnTo>
                    <a:cubicBezTo>
                      <a:pt x="9" y="1637"/>
                      <a:pt x="1" y="1671"/>
                      <a:pt x="9" y="1701"/>
                    </a:cubicBezTo>
                    <a:cubicBezTo>
                      <a:pt x="100" y="2044"/>
                      <a:pt x="223" y="2385"/>
                      <a:pt x="374" y="2708"/>
                    </a:cubicBezTo>
                    <a:cubicBezTo>
                      <a:pt x="585" y="3153"/>
                      <a:pt x="852" y="3571"/>
                      <a:pt x="1167" y="3949"/>
                    </a:cubicBezTo>
                    <a:cubicBezTo>
                      <a:pt x="1505" y="4354"/>
                      <a:pt x="1900" y="4716"/>
                      <a:pt x="2335" y="5014"/>
                    </a:cubicBezTo>
                    <a:cubicBezTo>
                      <a:pt x="2600" y="5196"/>
                      <a:pt x="2878" y="5356"/>
                      <a:pt x="3170" y="5490"/>
                    </a:cubicBezTo>
                    <a:cubicBezTo>
                      <a:pt x="3183" y="5496"/>
                      <a:pt x="3196" y="5499"/>
                      <a:pt x="3209" y="5499"/>
                    </a:cubicBezTo>
                    <a:cubicBezTo>
                      <a:pt x="3227" y="5499"/>
                      <a:pt x="3244" y="5493"/>
                      <a:pt x="3258" y="5481"/>
                    </a:cubicBezTo>
                    <a:lnTo>
                      <a:pt x="5190" y="3870"/>
                    </a:lnTo>
                    <a:cubicBezTo>
                      <a:pt x="5211" y="3852"/>
                      <a:pt x="5219" y="3826"/>
                      <a:pt x="5219" y="3799"/>
                    </a:cubicBezTo>
                    <a:cubicBezTo>
                      <a:pt x="5215" y="3782"/>
                      <a:pt x="5210" y="3770"/>
                      <a:pt x="5200" y="3758"/>
                    </a:cubicBezTo>
                    <a:cubicBezTo>
                      <a:pt x="5193" y="3749"/>
                      <a:pt x="5184" y="3739"/>
                      <a:pt x="5172" y="3736"/>
                    </a:cubicBezTo>
                    <a:cubicBezTo>
                      <a:pt x="4899" y="3607"/>
                      <a:pt x="4638" y="3463"/>
                      <a:pt x="4396" y="3296"/>
                    </a:cubicBezTo>
                    <a:cubicBezTo>
                      <a:pt x="3938" y="2996"/>
                      <a:pt x="3535" y="2636"/>
                      <a:pt x="3191" y="2224"/>
                    </a:cubicBezTo>
                    <a:cubicBezTo>
                      <a:pt x="2843" y="1807"/>
                      <a:pt x="2591" y="1381"/>
                      <a:pt x="2416" y="1005"/>
                    </a:cubicBezTo>
                    <a:cubicBezTo>
                      <a:pt x="2240" y="619"/>
                      <a:pt x="2137" y="286"/>
                      <a:pt x="2078" y="61"/>
                    </a:cubicBezTo>
                    <a:cubicBezTo>
                      <a:pt x="2076" y="46"/>
                      <a:pt x="2069" y="38"/>
                      <a:pt x="2062" y="28"/>
                    </a:cubicBezTo>
                    <a:cubicBezTo>
                      <a:pt x="2053" y="19"/>
                      <a:pt x="2040" y="9"/>
                      <a:pt x="2027" y="6"/>
                    </a:cubicBezTo>
                    <a:cubicBezTo>
                      <a:pt x="2018" y="2"/>
                      <a:pt x="2009" y="1"/>
                      <a:pt x="19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9" name="Google Shape;545;p32">
                <a:extLst>
                  <a:ext uri="{FF2B5EF4-FFF2-40B4-BE49-F238E27FC236}">
                    <a16:creationId xmlns:a16="http://schemas.microsoft.com/office/drawing/2014/main" id="{4AD5E3CA-AB56-4798-9A9F-54EADE9AA02D}"/>
                  </a:ext>
                </a:extLst>
              </p:cNvPr>
              <p:cNvSpPr/>
              <p:nvPr/>
            </p:nvSpPr>
            <p:spPr>
              <a:xfrm>
                <a:off x="4976850" y="4664500"/>
                <a:ext cx="49050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1807" extrusionOk="0">
                    <a:moveTo>
                      <a:pt x="1879" y="1"/>
                    </a:moveTo>
                    <a:cubicBezTo>
                      <a:pt x="1870" y="1"/>
                      <a:pt x="1860" y="3"/>
                      <a:pt x="1851" y="6"/>
                    </a:cubicBezTo>
                    <a:lnTo>
                      <a:pt x="62" y="643"/>
                    </a:lnTo>
                    <a:cubicBezTo>
                      <a:pt x="24" y="656"/>
                      <a:pt x="0" y="698"/>
                      <a:pt x="11" y="738"/>
                    </a:cubicBezTo>
                    <a:cubicBezTo>
                      <a:pt x="73" y="971"/>
                      <a:pt x="183" y="1182"/>
                      <a:pt x="336" y="1366"/>
                    </a:cubicBezTo>
                    <a:cubicBezTo>
                      <a:pt x="490" y="1550"/>
                      <a:pt x="678" y="1697"/>
                      <a:pt x="897" y="1799"/>
                    </a:cubicBezTo>
                    <a:cubicBezTo>
                      <a:pt x="908" y="1804"/>
                      <a:pt x="919" y="1807"/>
                      <a:pt x="930" y="1807"/>
                    </a:cubicBezTo>
                    <a:cubicBezTo>
                      <a:pt x="958" y="1807"/>
                      <a:pt x="984" y="1792"/>
                      <a:pt x="999" y="1766"/>
                    </a:cubicBezTo>
                    <a:lnTo>
                      <a:pt x="1946" y="119"/>
                    </a:lnTo>
                    <a:cubicBezTo>
                      <a:pt x="1961" y="91"/>
                      <a:pt x="1958" y="54"/>
                      <a:pt x="1937" y="28"/>
                    </a:cubicBezTo>
                    <a:cubicBezTo>
                      <a:pt x="1922" y="11"/>
                      <a:pt x="1901" y="1"/>
                      <a:pt x="18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0" name="Google Shape;546;p32">
                <a:extLst>
                  <a:ext uri="{FF2B5EF4-FFF2-40B4-BE49-F238E27FC236}">
                    <a16:creationId xmlns:a16="http://schemas.microsoft.com/office/drawing/2014/main" id="{28441DC4-96A0-45F7-81C9-2956F21D661E}"/>
                  </a:ext>
                </a:extLst>
              </p:cNvPr>
              <p:cNvSpPr/>
              <p:nvPr/>
            </p:nvSpPr>
            <p:spPr>
              <a:xfrm>
                <a:off x="4860625" y="4683750"/>
                <a:ext cx="136625" cy="1329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317" extrusionOk="0">
                    <a:moveTo>
                      <a:pt x="3469" y="1220"/>
                    </a:moveTo>
                    <a:cubicBezTo>
                      <a:pt x="2796" y="1455"/>
                      <a:pt x="2131" y="1721"/>
                      <a:pt x="1501" y="2045"/>
                    </a:cubicBezTo>
                    <a:lnTo>
                      <a:pt x="1476" y="2039"/>
                    </a:lnTo>
                    <a:lnTo>
                      <a:pt x="1418" y="2089"/>
                    </a:lnTo>
                    <a:lnTo>
                      <a:pt x="1416" y="2086"/>
                    </a:lnTo>
                    <a:lnTo>
                      <a:pt x="1471" y="2034"/>
                    </a:lnTo>
                    <a:cubicBezTo>
                      <a:pt x="2117" y="1687"/>
                      <a:pt x="2783" y="1420"/>
                      <a:pt x="3469" y="1220"/>
                    </a:cubicBezTo>
                    <a:close/>
                    <a:moveTo>
                      <a:pt x="3397" y="1945"/>
                    </a:moveTo>
                    <a:lnTo>
                      <a:pt x="3415" y="1978"/>
                    </a:lnTo>
                    <a:lnTo>
                      <a:pt x="2639" y="2417"/>
                    </a:lnTo>
                    <a:lnTo>
                      <a:pt x="2615" y="2417"/>
                    </a:lnTo>
                    <a:lnTo>
                      <a:pt x="2559" y="2464"/>
                    </a:lnTo>
                    <a:lnTo>
                      <a:pt x="2557" y="2460"/>
                    </a:lnTo>
                    <a:lnTo>
                      <a:pt x="2612" y="2414"/>
                    </a:lnTo>
                    <a:lnTo>
                      <a:pt x="3397" y="1945"/>
                    </a:lnTo>
                    <a:close/>
                    <a:moveTo>
                      <a:pt x="4360" y="0"/>
                    </a:moveTo>
                    <a:cubicBezTo>
                      <a:pt x="4352" y="0"/>
                      <a:pt x="4343" y="2"/>
                      <a:pt x="4335" y="5"/>
                    </a:cubicBezTo>
                    <a:lnTo>
                      <a:pt x="54" y="1526"/>
                    </a:lnTo>
                    <a:cubicBezTo>
                      <a:pt x="34" y="1532"/>
                      <a:pt x="18" y="1550"/>
                      <a:pt x="8" y="1569"/>
                    </a:cubicBezTo>
                    <a:cubicBezTo>
                      <a:pt x="0" y="1591"/>
                      <a:pt x="1" y="1616"/>
                      <a:pt x="11" y="1633"/>
                    </a:cubicBezTo>
                    <a:cubicBezTo>
                      <a:pt x="90" y="1790"/>
                      <a:pt x="171" y="1949"/>
                      <a:pt x="258" y="2103"/>
                    </a:cubicBezTo>
                    <a:cubicBezTo>
                      <a:pt x="567" y="2647"/>
                      <a:pt x="922" y="3166"/>
                      <a:pt x="1325" y="3648"/>
                    </a:cubicBezTo>
                    <a:cubicBezTo>
                      <a:pt x="1750" y="4157"/>
                      <a:pt x="2221" y="4621"/>
                      <a:pt x="2733" y="5037"/>
                    </a:cubicBezTo>
                    <a:cubicBezTo>
                      <a:pt x="2846" y="5129"/>
                      <a:pt x="2959" y="5215"/>
                      <a:pt x="3072" y="5301"/>
                    </a:cubicBezTo>
                    <a:cubicBezTo>
                      <a:pt x="3085" y="5312"/>
                      <a:pt x="3104" y="5317"/>
                      <a:pt x="3123" y="5317"/>
                    </a:cubicBezTo>
                    <a:cubicBezTo>
                      <a:pt x="3127" y="5317"/>
                      <a:pt x="3131" y="5316"/>
                      <a:pt x="3135" y="5316"/>
                    </a:cubicBezTo>
                    <a:cubicBezTo>
                      <a:pt x="3159" y="5313"/>
                      <a:pt x="3178" y="5297"/>
                      <a:pt x="3186" y="5279"/>
                    </a:cubicBezTo>
                    <a:lnTo>
                      <a:pt x="5199" y="1781"/>
                    </a:lnTo>
                    <a:lnTo>
                      <a:pt x="5453" y="1343"/>
                    </a:lnTo>
                    <a:cubicBezTo>
                      <a:pt x="5463" y="1324"/>
                      <a:pt x="5464" y="1302"/>
                      <a:pt x="5458" y="1280"/>
                    </a:cubicBezTo>
                    <a:cubicBezTo>
                      <a:pt x="5454" y="1269"/>
                      <a:pt x="5452" y="1260"/>
                      <a:pt x="5443" y="1252"/>
                    </a:cubicBezTo>
                    <a:cubicBezTo>
                      <a:pt x="5435" y="1243"/>
                      <a:pt x="5425" y="1236"/>
                      <a:pt x="5417" y="1232"/>
                    </a:cubicBezTo>
                    <a:cubicBezTo>
                      <a:pt x="5180" y="1115"/>
                      <a:pt x="4973" y="953"/>
                      <a:pt x="4801" y="748"/>
                    </a:cubicBezTo>
                    <a:cubicBezTo>
                      <a:pt x="4632" y="544"/>
                      <a:pt x="4511" y="313"/>
                      <a:pt x="4438" y="58"/>
                    </a:cubicBezTo>
                    <a:cubicBezTo>
                      <a:pt x="4434" y="47"/>
                      <a:pt x="4428" y="34"/>
                      <a:pt x="4421" y="26"/>
                    </a:cubicBezTo>
                    <a:cubicBezTo>
                      <a:pt x="4416" y="18"/>
                      <a:pt x="4407" y="16"/>
                      <a:pt x="4400" y="12"/>
                    </a:cubicBezTo>
                    <a:lnTo>
                      <a:pt x="4397" y="10"/>
                    </a:lnTo>
                    <a:cubicBezTo>
                      <a:pt x="4386" y="4"/>
                      <a:pt x="4373" y="0"/>
                      <a:pt x="43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1" name="Google Shape;547;p32">
                <a:extLst>
                  <a:ext uri="{FF2B5EF4-FFF2-40B4-BE49-F238E27FC236}">
                    <a16:creationId xmlns:a16="http://schemas.microsoft.com/office/drawing/2014/main" id="{165C95EB-1428-45C0-BC04-90A4EFA3E206}"/>
                  </a:ext>
                </a:extLst>
              </p:cNvPr>
              <p:cNvSpPr/>
              <p:nvPr/>
            </p:nvSpPr>
            <p:spPr>
              <a:xfrm>
                <a:off x="4274825" y="4726875"/>
                <a:ext cx="659225" cy="579100"/>
              </a:xfrm>
              <a:custGeom>
                <a:avLst/>
                <a:gdLst/>
                <a:ahLst/>
                <a:cxnLst/>
                <a:rect l="l" t="t" r="r" b="b"/>
                <a:pathLst>
                  <a:path w="26369" h="23164" extrusionOk="0">
                    <a:moveTo>
                      <a:pt x="20797" y="4523"/>
                    </a:moveTo>
                    <a:lnTo>
                      <a:pt x="20822" y="4552"/>
                    </a:lnTo>
                    <a:lnTo>
                      <a:pt x="19066" y="6121"/>
                    </a:lnTo>
                    <a:lnTo>
                      <a:pt x="19039" y="6118"/>
                    </a:lnTo>
                    <a:cubicBezTo>
                      <a:pt x="19032" y="6109"/>
                      <a:pt x="19033" y="6098"/>
                      <a:pt x="19042" y="6091"/>
                    </a:cubicBezTo>
                    <a:lnTo>
                      <a:pt x="20797" y="4523"/>
                    </a:lnTo>
                    <a:close/>
                    <a:moveTo>
                      <a:pt x="22293" y="1772"/>
                    </a:moveTo>
                    <a:lnTo>
                      <a:pt x="22319" y="1803"/>
                    </a:lnTo>
                    <a:lnTo>
                      <a:pt x="14540" y="8730"/>
                    </a:lnTo>
                    <a:lnTo>
                      <a:pt x="14454" y="8781"/>
                    </a:lnTo>
                    <a:lnTo>
                      <a:pt x="14517" y="8739"/>
                    </a:lnTo>
                    <a:cubicBezTo>
                      <a:pt x="14517" y="8739"/>
                      <a:pt x="14502" y="8710"/>
                      <a:pt x="14514" y="8700"/>
                    </a:cubicBezTo>
                    <a:lnTo>
                      <a:pt x="22293" y="1772"/>
                    </a:lnTo>
                    <a:close/>
                    <a:moveTo>
                      <a:pt x="6449" y="17592"/>
                    </a:moveTo>
                    <a:lnTo>
                      <a:pt x="5246" y="18648"/>
                    </a:lnTo>
                    <a:lnTo>
                      <a:pt x="5219" y="18645"/>
                    </a:lnTo>
                    <a:cubicBezTo>
                      <a:pt x="5210" y="18635"/>
                      <a:pt x="5215" y="18623"/>
                      <a:pt x="5222" y="18618"/>
                    </a:cubicBezTo>
                    <a:lnTo>
                      <a:pt x="6449" y="17592"/>
                    </a:lnTo>
                    <a:close/>
                    <a:moveTo>
                      <a:pt x="10255" y="15744"/>
                    </a:moveTo>
                    <a:lnTo>
                      <a:pt x="10281" y="15775"/>
                    </a:lnTo>
                    <a:lnTo>
                      <a:pt x="4066" y="21153"/>
                    </a:lnTo>
                    <a:lnTo>
                      <a:pt x="4039" y="21150"/>
                    </a:lnTo>
                    <a:cubicBezTo>
                      <a:pt x="4030" y="21141"/>
                      <a:pt x="4032" y="21130"/>
                      <a:pt x="4041" y="21123"/>
                    </a:cubicBezTo>
                    <a:lnTo>
                      <a:pt x="10255" y="15744"/>
                    </a:lnTo>
                    <a:close/>
                    <a:moveTo>
                      <a:pt x="23163" y="1"/>
                    </a:moveTo>
                    <a:cubicBezTo>
                      <a:pt x="23146" y="1"/>
                      <a:pt x="23131" y="6"/>
                      <a:pt x="23118" y="16"/>
                    </a:cubicBezTo>
                    <a:lnTo>
                      <a:pt x="34" y="19282"/>
                    </a:lnTo>
                    <a:cubicBezTo>
                      <a:pt x="13" y="19301"/>
                      <a:pt x="0" y="19329"/>
                      <a:pt x="7" y="19355"/>
                    </a:cubicBezTo>
                    <a:cubicBezTo>
                      <a:pt x="41" y="19570"/>
                      <a:pt x="93" y="19781"/>
                      <a:pt x="156" y="19986"/>
                    </a:cubicBezTo>
                    <a:cubicBezTo>
                      <a:pt x="347" y="20606"/>
                      <a:pt x="662" y="21186"/>
                      <a:pt x="1078" y="21686"/>
                    </a:cubicBezTo>
                    <a:cubicBezTo>
                      <a:pt x="1520" y="22216"/>
                      <a:pt x="2070" y="22647"/>
                      <a:pt x="2694" y="22948"/>
                    </a:cubicBezTo>
                    <a:cubicBezTo>
                      <a:pt x="2850" y="23029"/>
                      <a:pt x="3009" y="23097"/>
                      <a:pt x="3179" y="23158"/>
                    </a:cubicBezTo>
                    <a:cubicBezTo>
                      <a:pt x="3187" y="23162"/>
                      <a:pt x="3196" y="23163"/>
                      <a:pt x="3205" y="23163"/>
                    </a:cubicBezTo>
                    <a:cubicBezTo>
                      <a:pt x="3224" y="23163"/>
                      <a:pt x="3243" y="23157"/>
                      <a:pt x="3259" y="23145"/>
                    </a:cubicBezTo>
                    <a:lnTo>
                      <a:pt x="26343" y="3879"/>
                    </a:lnTo>
                    <a:cubicBezTo>
                      <a:pt x="26361" y="3864"/>
                      <a:pt x="26369" y="3843"/>
                      <a:pt x="26368" y="3816"/>
                    </a:cubicBezTo>
                    <a:cubicBezTo>
                      <a:pt x="26369" y="3798"/>
                      <a:pt x="26363" y="3779"/>
                      <a:pt x="26352" y="3767"/>
                    </a:cubicBezTo>
                    <a:cubicBezTo>
                      <a:pt x="26347" y="3760"/>
                      <a:pt x="26342" y="3760"/>
                      <a:pt x="26336" y="3754"/>
                    </a:cubicBezTo>
                    <a:cubicBezTo>
                      <a:pt x="26226" y="3671"/>
                      <a:pt x="26112" y="3585"/>
                      <a:pt x="26004" y="3493"/>
                    </a:cubicBezTo>
                    <a:cubicBezTo>
                      <a:pt x="25482" y="3071"/>
                      <a:pt x="25001" y="2595"/>
                      <a:pt x="24571" y="2081"/>
                    </a:cubicBezTo>
                    <a:cubicBezTo>
                      <a:pt x="24165" y="1593"/>
                      <a:pt x="23803" y="1067"/>
                      <a:pt x="23490" y="512"/>
                    </a:cubicBezTo>
                    <a:cubicBezTo>
                      <a:pt x="23402" y="359"/>
                      <a:pt x="23318" y="201"/>
                      <a:pt x="23239" y="45"/>
                    </a:cubicBezTo>
                    <a:cubicBezTo>
                      <a:pt x="23233" y="39"/>
                      <a:pt x="23234" y="33"/>
                      <a:pt x="23229" y="27"/>
                    </a:cubicBezTo>
                    <a:cubicBezTo>
                      <a:pt x="23219" y="14"/>
                      <a:pt x="23203" y="7"/>
                      <a:pt x="23183" y="3"/>
                    </a:cubicBezTo>
                    <a:cubicBezTo>
                      <a:pt x="23176" y="1"/>
                      <a:pt x="23170" y="1"/>
                      <a:pt x="231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2" name="Google Shape;548;p32">
                <a:extLst>
                  <a:ext uri="{FF2B5EF4-FFF2-40B4-BE49-F238E27FC236}">
                    <a16:creationId xmlns:a16="http://schemas.microsoft.com/office/drawing/2014/main" id="{F1A6E003-0AEB-4E5B-9D4D-C4093F800BA0}"/>
                  </a:ext>
                </a:extLst>
              </p:cNvPr>
              <p:cNvSpPr/>
              <p:nvPr/>
            </p:nvSpPr>
            <p:spPr>
              <a:xfrm>
                <a:off x="4232500" y="5215750"/>
                <a:ext cx="115825" cy="1254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5019" extrusionOk="0">
                    <a:moveTo>
                      <a:pt x="1428" y="0"/>
                    </a:moveTo>
                    <a:cubicBezTo>
                      <a:pt x="1411" y="0"/>
                      <a:pt x="1394" y="6"/>
                      <a:pt x="1379" y="17"/>
                    </a:cubicBezTo>
                    <a:lnTo>
                      <a:pt x="33" y="1141"/>
                    </a:lnTo>
                    <a:cubicBezTo>
                      <a:pt x="12" y="1159"/>
                      <a:pt x="1" y="1189"/>
                      <a:pt x="7" y="1220"/>
                    </a:cubicBezTo>
                    <a:cubicBezTo>
                      <a:pt x="37" y="1380"/>
                      <a:pt x="132" y="1767"/>
                      <a:pt x="354" y="2249"/>
                    </a:cubicBezTo>
                    <a:cubicBezTo>
                      <a:pt x="525" y="2628"/>
                      <a:pt x="774" y="3068"/>
                      <a:pt x="1132" y="3496"/>
                    </a:cubicBezTo>
                    <a:cubicBezTo>
                      <a:pt x="1472" y="3904"/>
                      <a:pt x="1871" y="4259"/>
                      <a:pt x="2321" y="4551"/>
                    </a:cubicBezTo>
                    <a:cubicBezTo>
                      <a:pt x="2590" y="4724"/>
                      <a:pt x="2875" y="4879"/>
                      <a:pt x="3181" y="5011"/>
                    </a:cubicBezTo>
                    <a:cubicBezTo>
                      <a:pt x="3191" y="5016"/>
                      <a:pt x="3202" y="5018"/>
                      <a:pt x="3212" y="5018"/>
                    </a:cubicBezTo>
                    <a:cubicBezTo>
                      <a:pt x="3229" y="5018"/>
                      <a:pt x="3247" y="5012"/>
                      <a:pt x="3260" y="5000"/>
                    </a:cubicBezTo>
                    <a:lnTo>
                      <a:pt x="4604" y="3879"/>
                    </a:lnTo>
                    <a:cubicBezTo>
                      <a:pt x="4626" y="3861"/>
                      <a:pt x="4633" y="3835"/>
                      <a:pt x="4631" y="3805"/>
                    </a:cubicBezTo>
                    <a:cubicBezTo>
                      <a:pt x="4629" y="3791"/>
                      <a:pt x="4623" y="3779"/>
                      <a:pt x="4615" y="3767"/>
                    </a:cubicBezTo>
                    <a:cubicBezTo>
                      <a:pt x="4607" y="3758"/>
                      <a:pt x="4596" y="3752"/>
                      <a:pt x="4586" y="3745"/>
                    </a:cubicBezTo>
                    <a:cubicBezTo>
                      <a:pt x="4307" y="3626"/>
                      <a:pt x="4037" y="3490"/>
                      <a:pt x="3783" y="3330"/>
                    </a:cubicBezTo>
                    <a:cubicBezTo>
                      <a:pt x="3333" y="3043"/>
                      <a:pt x="2928" y="2689"/>
                      <a:pt x="2590" y="2283"/>
                    </a:cubicBezTo>
                    <a:cubicBezTo>
                      <a:pt x="2274" y="1906"/>
                      <a:pt x="2012" y="1479"/>
                      <a:pt x="1818" y="1026"/>
                    </a:cubicBezTo>
                    <a:cubicBezTo>
                      <a:pt x="1683" y="715"/>
                      <a:pt x="1580" y="393"/>
                      <a:pt x="1511" y="62"/>
                    </a:cubicBezTo>
                    <a:cubicBezTo>
                      <a:pt x="1507" y="51"/>
                      <a:pt x="1502" y="38"/>
                      <a:pt x="1491" y="27"/>
                    </a:cubicBezTo>
                    <a:cubicBezTo>
                      <a:pt x="1483" y="17"/>
                      <a:pt x="1470" y="9"/>
                      <a:pt x="1456" y="5"/>
                    </a:cubicBezTo>
                    <a:cubicBezTo>
                      <a:pt x="1447" y="2"/>
                      <a:pt x="1437" y="0"/>
                      <a:pt x="14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3" name="Google Shape;549;p32">
                <a:extLst>
                  <a:ext uri="{FF2B5EF4-FFF2-40B4-BE49-F238E27FC236}">
                    <a16:creationId xmlns:a16="http://schemas.microsoft.com/office/drawing/2014/main" id="{37DF79B5-6763-455F-935D-0ED6BAB1FC7C}"/>
                  </a:ext>
                </a:extLst>
              </p:cNvPr>
              <p:cNvSpPr/>
              <p:nvPr/>
            </p:nvSpPr>
            <p:spPr>
              <a:xfrm>
                <a:off x="4274850" y="4726850"/>
                <a:ext cx="587250" cy="499650"/>
              </a:xfrm>
              <a:custGeom>
                <a:avLst/>
                <a:gdLst/>
                <a:ahLst/>
                <a:cxnLst/>
                <a:rect l="l" t="t" r="r" b="b"/>
                <a:pathLst>
                  <a:path w="23490" h="19986" extrusionOk="0">
                    <a:moveTo>
                      <a:pt x="23163" y="1"/>
                    </a:moveTo>
                    <a:cubicBezTo>
                      <a:pt x="23146" y="1"/>
                      <a:pt x="23130" y="5"/>
                      <a:pt x="23117" y="15"/>
                    </a:cubicBezTo>
                    <a:lnTo>
                      <a:pt x="33" y="19282"/>
                    </a:lnTo>
                    <a:cubicBezTo>
                      <a:pt x="12" y="19301"/>
                      <a:pt x="0" y="19329"/>
                      <a:pt x="6" y="19355"/>
                    </a:cubicBezTo>
                    <a:cubicBezTo>
                      <a:pt x="40" y="19570"/>
                      <a:pt x="92" y="19781"/>
                      <a:pt x="155" y="19986"/>
                    </a:cubicBezTo>
                    <a:lnTo>
                      <a:pt x="23489" y="510"/>
                    </a:lnTo>
                    <a:cubicBezTo>
                      <a:pt x="23401" y="356"/>
                      <a:pt x="23317" y="199"/>
                      <a:pt x="23238" y="44"/>
                    </a:cubicBezTo>
                    <a:cubicBezTo>
                      <a:pt x="23233" y="39"/>
                      <a:pt x="23233" y="33"/>
                      <a:pt x="23228" y="26"/>
                    </a:cubicBezTo>
                    <a:cubicBezTo>
                      <a:pt x="23218" y="14"/>
                      <a:pt x="23202" y="7"/>
                      <a:pt x="23183" y="3"/>
                    </a:cubicBezTo>
                    <a:cubicBezTo>
                      <a:pt x="23176" y="1"/>
                      <a:pt x="23169" y="1"/>
                      <a:pt x="23163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4" name="Google Shape;550;p32">
                <a:extLst>
                  <a:ext uri="{FF2B5EF4-FFF2-40B4-BE49-F238E27FC236}">
                    <a16:creationId xmlns:a16="http://schemas.microsoft.com/office/drawing/2014/main" id="{27D069A7-29F2-47B5-A7B1-C0455D9FBCA4}"/>
                  </a:ext>
                </a:extLst>
              </p:cNvPr>
              <p:cNvSpPr/>
              <p:nvPr/>
            </p:nvSpPr>
            <p:spPr>
              <a:xfrm>
                <a:off x="4176000" y="5250975"/>
                <a:ext cx="60400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2709" extrusionOk="0">
                    <a:moveTo>
                      <a:pt x="2000" y="1"/>
                    </a:moveTo>
                    <a:cubicBezTo>
                      <a:pt x="1982" y="1"/>
                      <a:pt x="1964" y="7"/>
                      <a:pt x="1950" y="20"/>
                    </a:cubicBezTo>
                    <a:lnTo>
                      <a:pt x="34" y="1617"/>
                    </a:lnTo>
                    <a:cubicBezTo>
                      <a:pt x="9" y="1637"/>
                      <a:pt x="1" y="1672"/>
                      <a:pt x="9" y="1701"/>
                    </a:cubicBezTo>
                    <a:cubicBezTo>
                      <a:pt x="100" y="2044"/>
                      <a:pt x="224" y="2385"/>
                      <a:pt x="374" y="2709"/>
                    </a:cubicBezTo>
                    <a:lnTo>
                      <a:pt x="2415" y="1005"/>
                    </a:lnTo>
                    <a:cubicBezTo>
                      <a:pt x="2240" y="620"/>
                      <a:pt x="2136" y="286"/>
                      <a:pt x="2077" y="61"/>
                    </a:cubicBezTo>
                    <a:cubicBezTo>
                      <a:pt x="2076" y="47"/>
                      <a:pt x="2068" y="38"/>
                      <a:pt x="2061" y="28"/>
                    </a:cubicBezTo>
                    <a:cubicBezTo>
                      <a:pt x="2052" y="19"/>
                      <a:pt x="2040" y="10"/>
                      <a:pt x="2026" y="6"/>
                    </a:cubicBezTo>
                    <a:cubicBezTo>
                      <a:pt x="2018" y="2"/>
                      <a:pt x="2009" y="1"/>
                      <a:pt x="2000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5" name="Google Shape;551;p32">
                <a:extLst>
                  <a:ext uri="{FF2B5EF4-FFF2-40B4-BE49-F238E27FC236}">
                    <a16:creationId xmlns:a16="http://schemas.microsoft.com/office/drawing/2014/main" id="{526F81C3-206A-43D5-9567-0B2CC1FFA08A}"/>
                  </a:ext>
                </a:extLst>
              </p:cNvPr>
              <p:cNvSpPr/>
              <p:nvPr/>
            </p:nvSpPr>
            <p:spPr>
              <a:xfrm>
                <a:off x="4232500" y="5215750"/>
                <a:ext cx="45525" cy="562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250" extrusionOk="0">
                    <a:moveTo>
                      <a:pt x="1429" y="1"/>
                    </a:moveTo>
                    <a:cubicBezTo>
                      <a:pt x="1411" y="1"/>
                      <a:pt x="1394" y="6"/>
                      <a:pt x="1379" y="18"/>
                    </a:cubicBezTo>
                    <a:lnTo>
                      <a:pt x="33" y="1141"/>
                    </a:lnTo>
                    <a:cubicBezTo>
                      <a:pt x="12" y="1160"/>
                      <a:pt x="1" y="1189"/>
                      <a:pt x="7" y="1220"/>
                    </a:cubicBezTo>
                    <a:cubicBezTo>
                      <a:pt x="37" y="1381"/>
                      <a:pt x="132" y="1767"/>
                      <a:pt x="354" y="2250"/>
                    </a:cubicBezTo>
                    <a:lnTo>
                      <a:pt x="1820" y="1027"/>
                    </a:lnTo>
                    <a:cubicBezTo>
                      <a:pt x="1685" y="716"/>
                      <a:pt x="1582" y="394"/>
                      <a:pt x="1512" y="64"/>
                    </a:cubicBezTo>
                    <a:cubicBezTo>
                      <a:pt x="1508" y="52"/>
                      <a:pt x="1503" y="40"/>
                      <a:pt x="1492" y="29"/>
                    </a:cubicBezTo>
                    <a:cubicBezTo>
                      <a:pt x="1485" y="18"/>
                      <a:pt x="1471" y="9"/>
                      <a:pt x="1457" y="5"/>
                    </a:cubicBezTo>
                    <a:cubicBezTo>
                      <a:pt x="1448" y="2"/>
                      <a:pt x="1438" y="1"/>
                      <a:pt x="1429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6" name="Google Shape;552;p32">
                <a:extLst>
                  <a:ext uri="{FF2B5EF4-FFF2-40B4-BE49-F238E27FC236}">
                    <a16:creationId xmlns:a16="http://schemas.microsoft.com/office/drawing/2014/main" id="{C104EE0D-E814-401C-9B48-6962461FA865}"/>
                  </a:ext>
                </a:extLst>
              </p:cNvPr>
              <p:cNvSpPr/>
              <p:nvPr/>
            </p:nvSpPr>
            <p:spPr>
              <a:xfrm>
                <a:off x="4860625" y="4683775"/>
                <a:ext cx="110025" cy="52625"/>
              </a:xfrm>
              <a:custGeom>
                <a:avLst/>
                <a:gdLst/>
                <a:ahLst/>
                <a:cxnLst/>
                <a:rect l="l" t="t" r="r" b="b"/>
                <a:pathLst>
                  <a:path w="4401" h="2105" extrusionOk="0">
                    <a:moveTo>
                      <a:pt x="4362" y="1"/>
                    </a:moveTo>
                    <a:cubicBezTo>
                      <a:pt x="4353" y="1"/>
                      <a:pt x="4344" y="2"/>
                      <a:pt x="4336" y="5"/>
                    </a:cubicBezTo>
                    <a:lnTo>
                      <a:pt x="54" y="1526"/>
                    </a:lnTo>
                    <a:cubicBezTo>
                      <a:pt x="34" y="1532"/>
                      <a:pt x="18" y="1551"/>
                      <a:pt x="8" y="1569"/>
                    </a:cubicBezTo>
                    <a:cubicBezTo>
                      <a:pt x="0" y="1591"/>
                      <a:pt x="1" y="1616"/>
                      <a:pt x="11" y="1633"/>
                    </a:cubicBezTo>
                    <a:cubicBezTo>
                      <a:pt x="90" y="1790"/>
                      <a:pt x="171" y="1949"/>
                      <a:pt x="259" y="2105"/>
                    </a:cubicBezTo>
                    <a:lnTo>
                      <a:pt x="4400" y="12"/>
                    </a:lnTo>
                    <a:lnTo>
                      <a:pt x="4397" y="10"/>
                    </a:lnTo>
                    <a:cubicBezTo>
                      <a:pt x="4386" y="4"/>
                      <a:pt x="4374" y="1"/>
                      <a:pt x="4362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7" name="Google Shape;553;p32">
                <a:extLst>
                  <a:ext uri="{FF2B5EF4-FFF2-40B4-BE49-F238E27FC236}">
                    <a16:creationId xmlns:a16="http://schemas.microsoft.com/office/drawing/2014/main" id="{5169C24A-ED63-41FB-A618-5EEB45B162E6}"/>
                  </a:ext>
                </a:extLst>
              </p:cNvPr>
              <p:cNvSpPr/>
              <p:nvPr/>
            </p:nvSpPr>
            <p:spPr>
              <a:xfrm>
                <a:off x="4928925" y="4728275"/>
                <a:ext cx="61650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3537" extrusionOk="0">
                    <a:moveTo>
                      <a:pt x="2466" y="0"/>
                    </a:moveTo>
                    <a:lnTo>
                      <a:pt x="1" y="3257"/>
                    </a:lnTo>
                    <a:cubicBezTo>
                      <a:pt x="114" y="3350"/>
                      <a:pt x="227" y="3435"/>
                      <a:pt x="340" y="3521"/>
                    </a:cubicBezTo>
                    <a:cubicBezTo>
                      <a:pt x="353" y="3532"/>
                      <a:pt x="372" y="3537"/>
                      <a:pt x="391" y="3537"/>
                    </a:cubicBezTo>
                    <a:cubicBezTo>
                      <a:pt x="395" y="3537"/>
                      <a:pt x="400" y="3537"/>
                      <a:pt x="404" y="3536"/>
                    </a:cubicBezTo>
                    <a:cubicBezTo>
                      <a:pt x="426" y="3532"/>
                      <a:pt x="444" y="3518"/>
                      <a:pt x="454" y="3498"/>
                    </a:cubicBezTo>
                    <a:lnTo>
                      <a:pt x="24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8" name="Google Shape;554;p32">
                <a:extLst>
                  <a:ext uri="{FF2B5EF4-FFF2-40B4-BE49-F238E27FC236}">
                    <a16:creationId xmlns:a16="http://schemas.microsoft.com/office/drawing/2014/main" id="{66C10FE4-3115-44BC-8FB9-99624D44735A}"/>
                  </a:ext>
                </a:extLst>
              </p:cNvPr>
              <p:cNvSpPr/>
              <p:nvPr/>
            </p:nvSpPr>
            <p:spPr>
              <a:xfrm>
                <a:off x="4234375" y="5333350"/>
                <a:ext cx="720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204" extrusionOk="0">
                    <a:moveTo>
                      <a:pt x="2059" y="0"/>
                    </a:moveTo>
                    <a:lnTo>
                      <a:pt x="0" y="1719"/>
                    </a:lnTo>
                    <a:cubicBezTo>
                      <a:pt x="267" y="1900"/>
                      <a:pt x="543" y="2061"/>
                      <a:pt x="836" y="2194"/>
                    </a:cubicBezTo>
                    <a:cubicBezTo>
                      <a:pt x="847" y="2200"/>
                      <a:pt x="860" y="2203"/>
                      <a:pt x="872" y="2203"/>
                    </a:cubicBezTo>
                    <a:cubicBezTo>
                      <a:pt x="890" y="2203"/>
                      <a:pt x="907" y="2197"/>
                      <a:pt x="921" y="2185"/>
                    </a:cubicBezTo>
                    <a:lnTo>
                      <a:pt x="2853" y="574"/>
                    </a:lnTo>
                    <a:cubicBezTo>
                      <a:pt x="2874" y="556"/>
                      <a:pt x="2882" y="530"/>
                      <a:pt x="2882" y="503"/>
                    </a:cubicBezTo>
                    <a:cubicBezTo>
                      <a:pt x="2878" y="486"/>
                      <a:pt x="2873" y="474"/>
                      <a:pt x="2863" y="462"/>
                    </a:cubicBezTo>
                    <a:cubicBezTo>
                      <a:pt x="2856" y="453"/>
                      <a:pt x="2847" y="443"/>
                      <a:pt x="2835" y="440"/>
                    </a:cubicBezTo>
                    <a:cubicBezTo>
                      <a:pt x="2562" y="311"/>
                      <a:pt x="2301" y="167"/>
                      <a:pt x="2059" y="0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9" name="Google Shape;555;p32">
                <a:extLst>
                  <a:ext uri="{FF2B5EF4-FFF2-40B4-BE49-F238E27FC236}">
                    <a16:creationId xmlns:a16="http://schemas.microsoft.com/office/drawing/2014/main" id="{9AF09FEC-AE8E-4872-93DD-9295FF7EE829}"/>
                  </a:ext>
                </a:extLst>
              </p:cNvPr>
              <p:cNvSpPr/>
              <p:nvPr/>
            </p:nvSpPr>
            <p:spPr>
              <a:xfrm>
                <a:off x="4290525" y="5298975"/>
                <a:ext cx="578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690" extrusionOk="0">
                    <a:moveTo>
                      <a:pt x="1462" y="1"/>
                    </a:moveTo>
                    <a:lnTo>
                      <a:pt x="0" y="1222"/>
                    </a:lnTo>
                    <a:cubicBezTo>
                      <a:pt x="269" y="1395"/>
                      <a:pt x="554" y="1550"/>
                      <a:pt x="860" y="1682"/>
                    </a:cubicBezTo>
                    <a:cubicBezTo>
                      <a:pt x="870" y="1687"/>
                      <a:pt x="881" y="1689"/>
                      <a:pt x="891" y="1689"/>
                    </a:cubicBezTo>
                    <a:cubicBezTo>
                      <a:pt x="908" y="1689"/>
                      <a:pt x="926" y="1683"/>
                      <a:pt x="939" y="1671"/>
                    </a:cubicBezTo>
                    <a:lnTo>
                      <a:pt x="2283" y="550"/>
                    </a:lnTo>
                    <a:cubicBezTo>
                      <a:pt x="2305" y="532"/>
                      <a:pt x="2312" y="506"/>
                      <a:pt x="2310" y="476"/>
                    </a:cubicBezTo>
                    <a:cubicBezTo>
                      <a:pt x="2308" y="462"/>
                      <a:pt x="2302" y="450"/>
                      <a:pt x="2294" y="438"/>
                    </a:cubicBezTo>
                    <a:cubicBezTo>
                      <a:pt x="2286" y="429"/>
                      <a:pt x="2275" y="423"/>
                      <a:pt x="2265" y="416"/>
                    </a:cubicBezTo>
                    <a:cubicBezTo>
                      <a:pt x="1986" y="297"/>
                      <a:pt x="1716" y="161"/>
                      <a:pt x="14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0" name="Google Shape;556;p32">
                <a:extLst>
                  <a:ext uri="{FF2B5EF4-FFF2-40B4-BE49-F238E27FC236}">
                    <a16:creationId xmlns:a16="http://schemas.microsoft.com/office/drawing/2014/main" id="{AEAE2D66-1981-44AE-B62D-EA82C11E5A5E}"/>
                  </a:ext>
                </a:extLst>
              </p:cNvPr>
              <p:cNvSpPr/>
              <p:nvPr/>
            </p:nvSpPr>
            <p:spPr>
              <a:xfrm>
                <a:off x="4342175" y="4814200"/>
                <a:ext cx="591875" cy="491775"/>
              </a:xfrm>
              <a:custGeom>
                <a:avLst/>
                <a:gdLst/>
                <a:ahLst/>
                <a:cxnLst/>
                <a:rect l="l" t="t" r="r" b="b"/>
                <a:pathLst>
                  <a:path w="23675" h="19671" extrusionOk="0">
                    <a:moveTo>
                      <a:pt x="23310" y="0"/>
                    </a:moveTo>
                    <a:lnTo>
                      <a:pt x="1" y="19455"/>
                    </a:lnTo>
                    <a:cubicBezTo>
                      <a:pt x="157" y="19536"/>
                      <a:pt x="316" y="19604"/>
                      <a:pt x="487" y="19665"/>
                    </a:cubicBezTo>
                    <a:cubicBezTo>
                      <a:pt x="495" y="19669"/>
                      <a:pt x="503" y="19670"/>
                      <a:pt x="512" y="19670"/>
                    </a:cubicBezTo>
                    <a:cubicBezTo>
                      <a:pt x="530" y="19670"/>
                      <a:pt x="549" y="19664"/>
                      <a:pt x="565" y="19652"/>
                    </a:cubicBezTo>
                    <a:lnTo>
                      <a:pt x="23649" y="386"/>
                    </a:lnTo>
                    <a:cubicBezTo>
                      <a:pt x="23667" y="371"/>
                      <a:pt x="23675" y="350"/>
                      <a:pt x="23674" y="323"/>
                    </a:cubicBezTo>
                    <a:cubicBezTo>
                      <a:pt x="23675" y="305"/>
                      <a:pt x="23669" y="286"/>
                      <a:pt x="23658" y="274"/>
                    </a:cubicBezTo>
                    <a:cubicBezTo>
                      <a:pt x="23653" y="267"/>
                      <a:pt x="23648" y="267"/>
                      <a:pt x="23642" y="261"/>
                    </a:cubicBezTo>
                    <a:cubicBezTo>
                      <a:pt x="23532" y="178"/>
                      <a:pt x="23418" y="92"/>
                      <a:pt x="23310" y="0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1" name="Google Shape;557;p32">
                <a:extLst>
                  <a:ext uri="{FF2B5EF4-FFF2-40B4-BE49-F238E27FC236}">
                    <a16:creationId xmlns:a16="http://schemas.microsoft.com/office/drawing/2014/main" id="{A397E1C1-95FA-494E-81AA-787FB72EC9F4}"/>
                  </a:ext>
                </a:extLst>
              </p:cNvPr>
              <p:cNvSpPr/>
              <p:nvPr/>
            </p:nvSpPr>
            <p:spPr>
              <a:xfrm>
                <a:off x="4266475" y="4716025"/>
                <a:ext cx="678675" cy="598525"/>
              </a:xfrm>
              <a:custGeom>
                <a:avLst/>
                <a:gdLst/>
                <a:ahLst/>
                <a:cxnLst/>
                <a:rect l="l" t="t" r="r" b="b"/>
                <a:pathLst>
                  <a:path w="27147" h="23941" extrusionOk="0">
                    <a:moveTo>
                      <a:pt x="23502" y="515"/>
                    </a:moveTo>
                    <a:cubicBezTo>
                      <a:pt x="24236" y="1984"/>
                      <a:pt x="25307" y="3268"/>
                      <a:pt x="26623" y="4253"/>
                    </a:cubicBezTo>
                    <a:lnTo>
                      <a:pt x="3540" y="23519"/>
                    </a:lnTo>
                    <a:cubicBezTo>
                      <a:pt x="1898" y="22921"/>
                      <a:pt x="714" y="21503"/>
                      <a:pt x="419" y="19779"/>
                    </a:cubicBezTo>
                    <a:lnTo>
                      <a:pt x="23502" y="515"/>
                    </a:lnTo>
                    <a:close/>
                    <a:moveTo>
                      <a:pt x="23572" y="0"/>
                    </a:moveTo>
                    <a:cubicBezTo>
                      <a:pt x="23526" y="0"/>
                      <a:pt x="23481" y="15"/>
                      <a:pt x="23444" y="46"/>
                    </a:cubicBezTo>
                    <a:lnTo>
                      <a:pt x="79" y="19546"/>
                    </a:lnTo>
                    <a:cubicBezTo>
                      <a:pt x="27" y="19591"/>
                      <a:pt x="0" y="19660"/>
                      <a:pt x="11" y="19728"/>
                    </a:cubicBezTo>
                    <a:cubicBezTo>
                      <a:pt x="300" y="21686"/>
                      <a:pt x="1643" y="23297"/>
                      <a:pt x="3519" y="23930"/>
                    </a:cubicBezTo>
                    <a:cubicBezTo>
                      <a:pt x="3538" y="23936"/>
                      <a:pt x="3560" y="23941"/>
                      <a:pt x="3582" y="23941"/>
                    </a:cubicBezTo>
                    <a:cubicBezTo>
                      <a:pt x="3627" y="23941"/>
                      <a:pt x="3673" y="23925"/>
                      <a:pt x="3709" y="23894"/>
                    </a:cubicBezTo>
                    <a:lnTo>
                      <a:pt x="27072" y="4394"/>
                    </a:lnTo>
                    <a:cubicBezTo>
                      <a:pt x="27120" y="4356"/>
                      <a:pt x="27146" y="4296"/>
                      <a:pt x="27144" y="4234"/>
                    </a:cubicBezTo>
                    <a:cubicBezTo>
                      <a:pt x="27142" y="4172"/>
                      <a:pt x="27110" y="4116"/>
                      <a:pt x="27061" y="4080"/>
                    </a:cubicBezTo>
                    <a:cubicBezTo>
                      <a:pt x="25637" y="3067"/>
                      <a:pt x="24493" y="1695"/>
                      <a:pt x="23751" y="114"/>
                    </a:cubicBezTo>
                    <a:cubicBezTo>
                      <a:pt x="23724" y="58"/>
                      <a:pt x="23674" y="17"/>
                      <a:pt x="23614" y="4"/>
                    </a:cubicBezTo>
                    <a:cubicBezTo>
                      <a:pt x="23600" y="2"/>
                      <a:pt x="23586" y="0"/>
                      <a:pt x="23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2" name="Google Shape;558;p32">
                <a:extLst>
                  <a:ext uri="{FF2B5EF4-FFF2-40B4-BE49-F238E27FC236}">
                    <a16:creationId xmlns:a16="http://schemas.microsoft.com/office/drawing/2014/main" id="{87F928C7-A8BF-4197-BB90-B1B25C483376}"/>
                  </a:ext>
                </a:extLst>
              </p:cNvPr>
              <p:cNvSpPr/>
              <p:nvPr/>
            </p:nvSpPr>
            <p:spPr>
              <a:xfrm>
                <a:off x="4850100" y="4652325"/>
                <a:ext cx="189975" cy="174725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6989" extrusionOk="0">
                    <a:moveTo>
                      <a:pt x="7384" y="1"/>
                    </a:moveTo>
                    <a:cubicBezTo>
                      <a:pt x="7362" y="1"/>
                      <a:pt x="7340" y="4"/>
                      <a:pt x="7318" y="12"/>
                    </a:cubicBezTo>
                    <a:lnTo>
                      <a:pt x="157" y="2559"/>
                    </a:lnTo>
                    <a:cubicBezTo>
                      <a:pt x="54" y="2595"/>
                      <a:pt x="0" y="2709"/>
                      <a:pt x="37" y="2812"/>
                    </a:cubicBezTo>
                    <a:cubicBezTo>
                      <a:pt x="66" y="2893"/>
                      <a:pt x="142" y="2944"/>
                      <a:pt x="223" y="2944"/>
                    </a:cubicBezTo>
                    <a:cubicBezTo>
                      <a:pt x="245" y="2944"/>
                      <a:pt x="268" y="2940"/>
                      <a:pt x="291" y="2932"/>
                    </a:cubicBezTo>
                    <a:lnTo>
                      <a:pt x="6946" y="567"/>
                    </a:lnTo>
                    <a:lnTo>
                      <a:pt x="6946" y="567"/>
                    </a:lnTo>
                    <a:lnTo>
                      <a:pt x="3427" y="6691"/>
                    </a:lnTo>
                    <a:cubicBezTo>
                      <a:pt x="3374" y="6786"/>
                      <a:pt x="3406" y="6907"/>
                      <a:pt x="3501" y="6962"/>
                    </a:cubicBezTo>
                    <a:cubicBezTo>
                      <a:pt x="3532" y="6980"/>
                      <a:pt x="3565" y="6989"/>
                      <a:pt x="3600" y="6989"/>
                    </a:cubicBezTo>
                    <a:cubicBezTo>
                      <a:pt x="3668" y="6989"/>
                      <a:pt x="3736" y="6953"/>
                      <a:pt x="3770" y="6889"/>
                    </a:cubicBezTo>
                    <a:lnTo>
                      <a:pt x="7557" y="299"/>
                    </a:lnTo>
                    <a:cubicBezTo>
                      <a:pt x="7599" y="226"/>
                      <a:pt x="7589" y="135"/>
                      <a:pt x="7537" y="72"/>
                    </a:cubicBezTo>
                    <a:cubicBezTo>
                      <a:pt x="7499" y="27"/>
                      <a:pt x="7442" y="1"/>
                      <a:pt x="73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3" name="Google Shape;559;p32">
                <a:extLst>
                  <a:ext uri="{FF2B5EF4-FFF2-40B4-BE49-F238E27FC236}">
                    <a16:creationId xmlns:a16="http://schemas.microsoft.com/office/drawing/2014/main" id="{7499D586-E628-449D-8842-BC2C1EFA6140}"/>
                  </a:ext>
                </a:extLst>
              </p:cNvPr>
              <p:cNvSpPr/>
              <p:nvPr/>
            </p:nvSpPr>
            <p:spPr>
              <a:xfrm>
                <a:off x="4967875" y="4674250"/>
                <a:ext cx="3992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87" extrusionOk="0">
                    <a:moveTo>
                      <a:pt x="213" y="0"/>
                    </a:moveTo>
                    <a:cubicBezTo>
                      <a:pt x="203" y="0"/>
                      <a:pt x="193" y="1"/>
                      <a:pt x="184" y="3"/>
                    </a:cubicBezTo>
                    <a:cubicBezTo>
                      <a:pt x="74" y="19"/>
                      <a:pt x="1" y="122"/>
                      <a:pt x="17" y="229"/>
                    </a:cubicBezTo>
                    <a:cubicBezTo>
                      <a:pt x="130" y="945"/>
                      <a:pt x="625" y="1537"/>
                      <a:pt x="1309" y="1775"/>
                    </a:cubicBezTo>
                    <a:cubicBezTo>
                      <a:pt x="1331" y="1783"/>
                      <a:pt x="1353" y="1787"/>
                      <a:pt x="1374" y="1787"/>
                    </a:cubicBezTo>
                    <a:cubicBezTo>
                      <a:pt x="1456" y="1787"/>
                      <a:pt x="1532" y="1735"/>
                      <a:pt x="1559" y="1654"/>
                    </a:cubicBezTo>
                    <a:cubicBezTo>
                      <a:pt x="1596" y="1550"/>
                      <a:pt x="1543" y="1437"/>
                      <a:pt x="1438" y="1402"/>
                    </a:cubicBezTo>
                    <a:cubicBezTo>
                      <a:pt x="894" y="1212"/>
                      <a:pt x="499" y="738"/>
                      <a:pt x="410" y="169"/>
                    </a:cubicBezTo>
                    <a:cubicBezTo>
                      <a:pt x="395" y="70"/>
                      <a:pt x="30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4" name="Google Shape;560;p32">
                <a:extLst>
                  <a:ext uri="{FF2B5EF4-FFF2-40B4-BE49-F238E27FC236}">
                    <a16:creationId xmlns:a16="http://schemas.microsoft.com/office/drawing/2014/main" id="{FFA59173-3ABD-4157-9119-7680BA158FBF}"/>
                  </a:ext>
                </a:extLst>
              </p:cNvPr>
              <p:cNvSpPr/>
              <p:nvPr/>
            </p:nvSpPr>
            <p:spPr>
              <a:xfrm>
                <a:off x="4224075" y="5203550"/>
                <a:ext cx="137450" cy="146375"/>
              </a:xfrm>
              <a:custGeom>
                <a:avLst/>
                <a:gdLst/>
                <a:ahLst/>
                <a:cxnLst/>
                <a:rect l="l" t="t" r="r" b="b"/>
                <a:pathLst>
                  <a:path w="5498" h="5855" extrusionOk="0">
                    <a:moveTo>
                      <a:pt x="1901" y="0"/>
                    </a:moveTo>
                    <a:cubicBezTo>
                      <a:pt x="1857" y="0"/>
                      <a:pt x="1812" y="16"/>
                      <a:pt x="1774" y="46"/>
                    </a:cubicBezTo>
                    <a:lnTo>
                      <a:pt x="80" y="1461"/>
                    </a:lnTo>
                    <a:cubicBezTo>
                      <a:pt x="27" y="1504"/>
                      <a:pt x="1" y="1571"/>
                      <a:pt x="10" y="1639"/>
                    </a:cubicBezTo>
                    <a:cubicBezTo>
                      <a:pt x="27" y="1757"/>
                      <a:pt x="431" y="4577"/>
                      <a:pt x="3507" y="5840"/>
                    </a:cubicBezTo>
                    <a:cubicBezTo>
                      <a:pt x="3531" y="5849"/>
                      <a:pt x="3557" y="5854"/>
                      <a:pt x="3582" y="5854"/>
                    </a:cubicBezTo>
                    <a:cubicBezTo>
                      <a:pt x="3628" y="5854"/>
                      <a:pt x="3673" y="5839"/>
                      <a:pt x="3708" y="5808"/>
                    </a:cubicBezTo>
                    <a:lnTo>
                      <a:pt x="5403" y="4393"/>
                    </a:lnTo>
                    <a:cubicBezTo>
                      <a:pt x="5487" y="4324"/>
                      <a:pt x="5497" y="4199"/>
                      <a:pt x="5428" y="4114"/>
                    </a:cubicBezTo>
                    <a:cubicBezTo>
                      <a:pt x="5389" y="4068"/>
                      <a:pt x="5333" y="4044"/>
                      <a:pt x="5277" y="4044"/>
                    </a:cubicBezTo>
                    <a:cubicBezTo>
                      <a:pt x="5232" y="4044"/>
                      <a:pt x="5186" y="4059"/>
                      <a:pt x="5149" y="4090"/>
                    </a:cubicBezTo>
                    <a:lnTo>
                      <a:pt x="3546" y="5427"/>
                    </a:lnTo>
                    <a:cubicBezTo>
                      <a:pt x="1103" y="4367"/>
                      <a:pt x="524" y="2192"/>
                      <a:pt x="422" y="1691"/>
                    </a:cubicBezTo>
                    <a:lnTo>
                      <a:pt x="2028" y="350"/>
                    </a:lnTo>
                    <a:cubicBezTo>
                      <a:pt x="2112" y="281"/>
                      <a:pt x="2123" y="156"/>
                      <a:pt x="2053" y="72"/>
                    </a:cubicBezTo>
                    <a:cubicBezTo>
                      <a:pt x="2014" y="25"/>
                      <a:pt x="1958" y="0"/>
                      <a:pt x="19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5" name="Google Shape;561;p32">
                <a:extLst>
                  <a:ext uri="{FF2B5EF4-FFF2-40B4-BE49-F238E27FC236}">
                    <a16:creationId xmlns:a16="http://schemas.microsoft.com/office/drawing/2014/main" id="{CF8E43CD-29D8-46E0-A8B9-CD87CD23A793}"/>
                  </a:ext>
                </a:extLst>
              </p:cNvPr>
              <p:cNvSpPr/>
              <p:nvPr/>
            </p:nvSpPr>
            <p:spPr>
              <a:xfrm>
                <a:off x="4167350" y="5238900"/>
                <a:ext cx="151850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6332" extrusionOk="0">
                    <a:moveTo>
                      <a:pt x="2477" y="0"/>
                    </a:moveTo>
                    <a:cubicBezTo>
                      <a:pt x="2432" y="0"/>
                      <a:pt x="2387" y="15"/>
                      <a:pt x="2350" y="46"/>
                    </a:cubicBezTo>
                    <a:lnTo>
                      <a:pt x="83" y="1937"/>
                    </a:lnTo>
                    <a:cubicBezTo>
                      <a:pt x="25" y="1985"/>
                      <a:pt x="0" y="2062"/>
                      <a:pt x="17" y="2135"/>
                    </a:cubicBezTo>
                    <a:cubicBezTo>
                      <a:pt x="454" y="3990"/>
                      <a:pt x="1758" y="5552"/>
                      <a:pt x="3505" y="6315"/>
                    </a:cubicBezTo>
                    <a:cubicBezTo>
                      <a:pt x="3530" y="6327"/>
                      <a:pt x="3558" y="6332"/>
                      <a:pt x="3584" y="6332"/>
                    </a:cubicBezTo>
                    <a:cubicBezTo>
                      <a:pt x="3630" y="6332"/>
                      <a:pt x="3675" y="6316"/>
                      <a:pt x="3712" y="6284"/>
                    </a:cubicBezTo>
                    <a:lnTo>
                      <a:pt x="5979" y="4393"/>
                    </a:lnTo>
                    <a:cubicBezTo>
                      <a:pt x="6063" y="4324"/>
                      <a:pt x="6074" y="4198"/>
                      <a:pt x="6003" y="4114"/>
                    </a:cubicBezTo>
                    <a:cubicBezTo>
                      <a:pt x="5964" y="4067"/>
                      <a:pt x="5908" y="4043"/>
                      <a:pt x="5852" y="4043"/>
                    </a:cubicBezTo>
                    <a:cubicBezTo>
                      <a:pt x="5807" y="4043"/>
                      <a:pt x="5761" y="4058"/>
                      <a:pt x="5724" y="4089"/>
                    </a:cubicBezTo>
                    <a:lnTo>
                      <a:pt x="3553" y="5902"/>
                    </a:lnTo>
                    <a:cubicBezTo>
                      <a:pt x="2012" y="5189"/>
                      <a:pt x="858" y="3805"/>
                      <a:pt x="432" y="2163"/>
                    </a:cubicBezTo>
                    <a:lnTo>
                      <a:pt x="2603" y="350"/>
                    </a:lnTo>
                    <a:cubicBezTo>
                      <a:pt x="2688" y="280"/>
                      <a:pt x="2698" y="155"/>
                      <a:pt x="2629" y="71"/>
                    </a:cubicBezTo>
                    <a:cubicBezTo>
                      <a:pt x="2590" y="24"/>
                      <a:pt x="2534" y="0"/>
                      <a:pt x="2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6" name="Google Shape;562;p32">
                <a:extLst>
                  <a:ext uri="{FF2B5EF4-FFF2-40B4-BE49-F238E27FC236}">
                    <a16:creationId xmlns:a16="http://schemas.microsoft.com/office/drawing/2014/main" id="{17D744F9-486B-4E42-A65B-B624BBBC1471}"/>
                  </a:ext>
                </a:extLst>
              </p:cNvPr>
              <p:cNvSpPr/>
              <p:nvPr/>
            </p:nvSpPr>
            <p:spPr>
              <a:xfrm>
                <a:off x="4895025" y="4712200"/>
                <a:ext cx="552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990" extrusionOk="0">
                    <a:moveTo>
                      <a:pt x="2096" y="0"/>
                    </a:moveTo>
                    <a:cubicBezTo>
                      <a:pt x="2087" y="0"/>
                      <a:pt x="2078" y="2"/>
                      <a:pt x="2068" y="5"/>
                    </a:cubicBezTo>
                    <a:cubicBezTo>
                      <a:pt x="1381" y="207"/>
                      <a:pt x="707" y="474"/>
                      <a:pt x="68" y="801"/>
                    </a:cubicBezTo>
                    <a:cubicBezTo>
                      <a:pt x="20" y="828"/>
                      <a:pt x="0" y="888"/>
                      <a:pt x="25" y="936"/>
                    </a:cubicBezTo>
                    <a:cubicBezTo>
                      <a:pt x="42" y="970"/>
                      <a:pt x="78" y="990"/>
                      <a:pt x="114" y="990"/>
                    </a:cubicBezTo>
                    <a:cubicBezTo>
                      <a:pt x="129" y="990"/>
                      <a:pt x="145" y="986"/>
                      <a:pt x="161" y="978"/>
                    </a:cubicBezTo>
                    <a:cubicBezTo>
                      <a:pt x="787" y="657"/>
                      <a:pt x="1449" y="393"/>
                      <a:pt x="2125" y="195"/>
                    </a:cubicBezTo>
                    <a:cubicBezTo>
                      <a:pt x="2178" y="179"/>
                      <a:pt x="2207" y="125"/>
                      <a:pt x="2193" y="72"/>
                    </a:cubicBezTo>
                    <a:cubicBezTo>
                      <a:pt x="2180" y="29"/>
                      <a:pt x="2139" y="0"/>
                      <a:pt x="20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7" name="Google Shape;563;p32">
                <a:extLst>
                  <a:ext uri="{FF2B5EF4-FFF2-40B4-BE49-F238E27FC236}">
                    <a16:creationId xmlns:a16="http://schemas.microsoft.com/office/drawing/2014/main" id="{B8DF09DF-583D-42D4-A003-BF39FBD15B99}"/>
                  </a:ext>
                </a:extLst>
              </p:cNvPr>
              <p:cNvSpPr/>
              <p:nvPr/>
            </p:nvSpPr>
            <p:spPr>
              <a:xfrm>
                <a:off x="4923500" y="4730300"/>
                <a:ext cx="250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640" extrusionOk="0">
                    <a:moveTo>
                      <a:pt x="890" y="1"/>
                    </a:moveTo>
                    <a:cubicBezTo>
                      <a:pt x="874" y="1"/>
                      <a:pt x="857" y="5"/>
                      <a:pt x="841" y="13"/>
                    </a:cubicBezTo>
                    <a:lnTo>
                      <a:pt x="65" y="454"/>
                    </a:lnTo>
                    <a:cubicBezTo>
                      <a:pt x="17" y="482"/>
                      <a:pt x="1" y="543"/>
                      <a:pt x="27" y="590"/>
                    </a:cubicBezTo>
                    <a:cubicBezTo>
                      <a:pt x="45" y="622"/>
                      <a:pt x="80" y="639"/>
                      <a:pt x="114" y="639"/>
                    </a:cubicBezTo>
                    <a:cubicBezTo>
                      <a:pt x="129" y="639"/>
                      <a:pt x="147" y="635"/>
                      <a:pt x="162" y="628"/>
                    </a:cubicBezTo>
                    <a:lnTo>
                      <a:pt x="939" y="187"/>
                    </a:lnTo>
                    <a:cubicBezTo>
                      <a:pt x="987" y="159"/>
                      <a:pt x="1003" y="98"/>
                      <a:pt x="977" y="51"/>
                    </a:cubicBezTo>
                    <a:cubicBezTo>
                      <a:pt x="958" y="18"/>
                      <a:pt x="925" y="1"/>
                      <a:pt x="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8" name="Google Shape;564;p32">
                <a:extLst>
                  <a:ext uri="{FF2B5EF4-FFF2-40B4-BE49-F238E27FC236}">
                    <a16:creationId xmlns:a16="http://schemas.microsoft.com/office/drawing/2014/main" id="{56784FD0-2EF5-4A76-942C-981056AA146D}"/>
                  </a:ext>
                </a:extLst>
              </p:cNvPr>
              <p:cNvSpPr/>
              <p:nvPr/>
            </p:nvSpPr>
            <p:spPr>
              <a:xfrm>
                <a:off x="4635225" y="4769025"/>
                <a:ext cx="200025" cy="178200"/>
              </a:xfrm>
              <a:custGeom>
                <a:avLst/>
                <a:gdLst/>
                <a:ahLst/>
                <a:cxnLst/>
                <a:rect l="l" t="t" r="r" b="b"/>
                <a:pathLst>
                  <a:path w="8001" h="7128" extrusionOk="0">
                    <a:moveTo>
                      <a:pt x="7890" y="1"/>
                    </a:moveTo>
                    <a:cubicBezTo>
                      <a:pt x="7866" y="1"/>
                      <a:pt x="7843" y="9"/>
                      <a:pt x="7824" y="26"/>
                    </a:cubicBezTo>
                    <a:lnTo>
                      <a:pt x="44" y="6956"/>
                    </a:lnTo>
                    <a:cubicBezTo>
                      <a:pt x="3" y="6991"/>
                      <a:pt x="0" y="7054"/>
                      <a:pt x="37" y="7095"/>
                    </a:cubicBezTo>
                    <a:cubicBezTo>
                      <a:pt x="55" y="7116"/>
                      <a:pt x="82" y="7128"/>
                      <a:pt x="111" y="7128"/>
                    </a:cubicBezTo>
                    <a:cubicBezTo>
                      <a:pt x="134" y="7128"/>
                      <a:pt x="158" y="7120"/>
                      <a:pt x="176" y="7104"/>
                    </a:cubicBezTo>
                    <a:lnTo>
                      <a:pt x="7955" y="174"/>
                    </a:lnTo>
                    <a:cubicBezTo>
                      <a:pt x="7996" y="138"/>
                      <a:pt x="8001" y="75"/>
                      <a:pt x="7964" y="34"/>
                    </a:cubicBezTo>
                    <a:cubicBezTo>
                      <a:pt x="7945" y="12"/>
                      <a:pt x="7917" y="1"/>
                      <a:pt x="7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9" name="Google Shape;565;p32">
                <a:extLst>
                  <a:ext uri="{FF2B5EF4-FFF2-40B4-BE49-F238E27FC236}">
                    <a16:creationId xmlns:a16="http://schemas.microsoft.com/office/drawing/2014/main" id="{C1770FB2-BA70-4E5F-8787-4D3A19D68F0C}"/>
                  </a:ext>
                </a:extLst>
              </p:cNvPr>
              <p:cNvSpPr/>
              <p:nvPr/>
            </p:nvSpPr>
            <p:spPr>
              <a:xfrm>
                <a:off x="4748375" y="4837775"/>
                <a:ext cx="49475" cy="44250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770" extrusionOk="0">
                    <a:moveTo>
                      <a:pt x="1866" y="0"/>
                    </a:moveTo>
                    <a:cubicBezTo>
                      <a:pt x="1843" y="0"/>
                      <a:pt x="1820" y="9"/>
                      <a:pt x="1801" y="25"/>
                    </a:cubicBezTo>
                    <a:lnTo>
                      <a:pt x="44" y="1596"/>
                    </a:lnTo>
                    <a:cubicBezTo>
                      <a:pt x="3" y="1633"/>
                      <a:pt x="0" y="1696"/>
                      <a:pt x="37" y="1736"/>
                    </a:cubicBezTo>
                    <a:cubicBezTo>
                      <a:pt x="56" y="1757"/>
                      <a:pt x="82" y="1770"/>
                      <a:pt x="111" y="1770"/>
                    </a:cubicBezTo>
                    <a:cubicBezTo>
                      <a:pt x="134" y="1770"/>
                      <a:pt x="158" y="1761"/>
                      <a:pt x="177" y="1744"/>
                    </a:cubicBezTo>
                    <a:lnTo>
                      <a:pt x="1934" y="175"/>
                    </a:lnTo>
                    <a:cubicBezTo>
                      <a:pt x="1975" y="138"/>
                      <a:pt x="1979" y="75"/>
                      <a:pt x="1942" y="34"/>
                    </a:cubicBezTo>
                    <a:cubicBezTo>
                      <a:pt x="1921" y="12"/>
                      <a:pt x="1894" y="0"/>
                      <a:pt x="18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0" name="Google Shape;566;p32">
                <a:extLst>
                  <a:ext uri="{FF2B5EF4-FFF2-40B4-BE49-F238E27FC236}">
                    <a16:creationId xmlns:a16="http://schemas.microsoft.com/office/drawing/2014/main" id="{E48CC727-ABCF-4793-B8F1-71B175551BDA}"/>
                  </a:ext>
                </a:extLst>
              </p:cNvPr>
              <p:cNvSpPr/>
              <p:nvPr/>
            </p:nvSpPr>
            <p:spPr>
              <a:xfrm>
                <a:off x="4373325" y="5118350"/>
                <a:ext cx="161025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5578" extrusionOk="0">
                    <a:moveTo>
                      <a:pt x="6330" y="1"/>
                    </a:moveTo>
                    <a:cubicBezTo>
                      <a:pt x="6307" y="1"/>
                      <a:pt x="6284" y="9"/>
                      <a:pt x="6265" y="25"/>
                    </a:cubicBezTo>
                    <a:lnTo>
                      <a:pt x="47" y="5404"/>
                    </a:lnTo>
                    <a:cubicBezTo>
                      <a:pt x="5" y="5438"/>
                      <a:pt x="1" y="5502"/>
                      <a:pt x="37" y="5543"/>
                    </a:cubicBezTo>
                    <a:cubicBezTo>
                      <a:pt x="57" y="5565"/>
                      <a:pt x="84" y="5577"/>
                      <a:pt x="111" y="5577"/>
                    </a:cubicBezTo>
                    <a:cubicBezTo>
                      <a:pt x="135" y="5577"/>
                      <a:pt x="158" y="5569"/>
                      <a:pt x="177" y="5554"/>
                    </a:cubicBezTo>
                    <a:lnTo>
                      <a:pt x="6394" y="176"/>
                    </a:lnTo>
                    <a:cubicBezTo>
                      <a:pt x="6436" y="139"/>
                      <a:pt x="6440" y="78"/>
                      <a:pt x="6405" y="36"/>
                    </a:cubicBezTo>
                    <a:cubicBezTo>
                      <a:pt x="6385" y="12"/>
                      <a:pt x="6358" y="1"/>
                      <a:pt x="6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1" name="Google Shape;567;p32">
                <a:extLst>
                  <a:ext uri="{FF2B5EF4-FFF2-40B4-BE49-F238E27FC236}">
                    <a16:creationId xmlns:a16="http://schemas.microsoft.com/office/drawing/2014/main" id="{8BB8FBB6-0BB1-43B3-B616-9C0924764807}"/>
                  </a:ext>
                </a:extLst>
              </p:cNvPr>
              <p:cNvSpPr/>
              <p:nvPr/>
            </p:nvSpPr>
            <p:spPr>
              <a:xfrm>
                <a:off x="4402875" y="5164625"/>
                <a:ext cx="3627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222" extrusionOk="0">
                    <a:moveTo>
                      <a:pt x="1339" y="1"/>
                    </a:moveTo>
                    <a:cubicBezTo>
                      <a:pt x="1316" y="1"/>
                      <a:pt x="1294" y="8"/>
                      <a:pt x="1276" y="23"/>
                    </a:cubicBezTo>
                    <a:lnTo>
                      <a:pt x="49" y="1045"/>
                    </a:lnTo>
                    <a:cubicBezTo>
                      <a:pt x="7" y="1080"/>
                      <a:pt x="1" y="1143"/>
                      <a:pt x="37" y="1185"/>
                    </a:cubicBezTo>
                    <a:cubicBezTo>
                      <a:pt x="56" y="1209"/>
                      <a:pt x="83" y="1221"/>
                      <a:pt x="112" y="1221"/>
                    </a:cubicBezTo>
                    <a:cubicBezTo>
                      <a:pt x="135" y="1221"/>
                      <a:pt x="157" y="1213"/>
                      <a:pt x="176" y="1198"/>
                    </a:cubicBezTo>
                    <a:lnTo>
                      <a:pt x="1402" y="176"/>
                    </a:lnTo>
                    <a:cubicBezTo>
                      <a:pt x="1444" y="142"/>
                      <a:pt x="1450" y="79"/>
                      <a:pt x="1416" y="37"/>
                    </a:cubicBezTo>
                    <a:cubicBezTo>
                      <a:pt x="1396" y="13"/>
                      <a:pt x="1367" y="1"/>
                      <a:pt x="1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2" name="Google Shape;568;p32">
                <a:extLst>
                  <a:ext uri="{FF2B5EF4-FFF2-40B4-BE49-F238E27FC236}">
                    <a16:creationId xmlns:a16="http://schemas.microsoft.com/office/drawing/2014/main" id="{5CFE0F9A-0D73-4B00-92D4-B9253A4E7C85}"/>
                  </a:ext>
                </a:extLst>
              </p:cNvPr>
              <p:cNvSpPr/>
              <p:nvPr/>
            </p:nvSpPr>
            <p:spPr>
              <a:xfrm>
                <a:off x="4205000" y="5280100"/>
                <a:ext cx="2250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818" extrusionOk="0">
                    <a:moveTo>
                      <a:pt x="789" y="1"/>
                    </a:moveTo>
                    <a:cubicBezTo>
                      <a:pt x="766" y="1"/>
                      <a:pt x="742" y="9"/>
                      <a:pt x="723" y="26"/>
                    </a:cubicBezTo>
                    <a:lnTo>
                      <a:pt x="44" y="645"/>
                    </a:lnTo>
                    <a:cubicBezTo>
                      <a:pt x="3" y="682"/>
                      <a:pt x="1" y="744"/>
                      <a:pt x="37" y="784"/>
                    </a:cubicBezTo>
                    <a:cubicBezTo>
                      <a:pt x="57" y="807"/>
                      <a:pt x="85" y="818"/>
                      <a:pt x="111" y="818"/>
                    </a:cubicBezTo>
                    <a:cubicBezTo>
                      <a:pt x="136" y="818"/>
                      <a:pt x="160" y="808"/>
                      <a:pt x="176" y="791"/>
                    </a:cubicBezTo>
                    <a:lnTo>
                      <a:pt x="855" y="173"/>
                    </a:lnTo>
                    <a:cubicBezTo>
                      <a:pt x="896" y="136"/>
                      <a:pt x="900" y="74"/>
                      <a:pt x="863" y="34"/>
                    </a:cubicBezTo>
                    <a:cubicBezTo>
                      <a:pt x="843" y="12"/>
                      <a:pt x="816" y="1"/>
                      <a:pt x="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3" name="Google Shape;569;p32">
                <a:extLst>
                  <a:ext uri="{FF2B5EF4-FFF2-40B4-BE49-F238E27FC236}">
                    <a16:creationId xmlns:a16="http://schemas.microsoft.com/office/drawing/2014/main" id="{14B32C3C-ED4E-4D36-B2D2-849B1D8E57C3}"/>
                  </a:ext>
                </a:extLst>
              </p:cNvPr>
              <p:cNvSpPr/>
              <p:nvPr/>
            </p:nvSpPr>
            <p:spPr>
              <a:xfrm>
                <a:off x="4214250" y="5309500"/>
                <a:ext cx="15775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719" extrusionOk="0">
                    <a:moveTo>
                      <a:pt x="517" y="0"/>
                    </a:moveTo>
                    <a:cubicBezTo>
                      <a:pt x="498" y="0"/>
                      <a:pt x="478" y="6"/>
                      <a:pt x="461" y="19"/>
                    </a:cubicBezTo>
                    <a:cubicBezTo>
                      <a:pt x="263" y="159"/>
                      <a:pt x="106" y="360"/>
                      <a:pt x="20" y="585"/>
                    </a:cubicBezTo>
                    <a:cubicBezTo>
                      <a:pt x="0" y="634"/>
                      <a:pt x="25" y="692"/>
                      <a:pt x="76" y="712"/>
                    </a:cubicBezTo>
                    <a:cubicBezTo>
                      <a:pt x="88" y="717"/>
                      <a:pt x="100" y="719"/>
                      <a:pt x="112" y="719"/>
                    </a:cubicBezTo>
                    <a:cubicBezTo>
                      <a:pt x="152" y="719"/>
                      <a:pt x="190" y="695"/>
                      <a:pt x="205" y="655"/>
                    </a:cubicBezTo>
                    <a:cubicBezTo>
                      <a:pt x="278" y="466"/>
                      <a:pt x="410" y="297"/>
                      <a:pt x="575" y="181"/>
                    </a:cubicBezTo>
                    <a:cubicBezTo>
                      <a:pt x="620" y="149"/>
                      <a:pt x="631" y="87"/>
                      <a:pt x="599" y="43"/>
                    </a:cubicBezTo>
                    <a:cubicBezTo>
                      <a:pt x="580" y="15"/>
                      <a:pt x="549" y="0"/>
                      <a:pt x="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4" name="Google Shape;570;p32">
                <a:extLst>
                  <a:ext uri="{FF2B5EF4-FFF2-40B4-BE49-F238E27FC236}">
                    <a16:creationId xmlns:a16="http://schemas.microsoft.com/office/drawing/2014/main" id="{096592B7-463A-426E-9C08-05FCCE29BF40}"/>
                  </a:ext>
                </a:extLst>
              </p:cNvPr>
              <p:cNvSpPr/>
              <p:nvPr/>
            </p:nvSpPr>
            <p:spPr>
              <a:xfrm>
                <a:off x="4233600" y="5325650"/>
                <a:ext cx="125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30" extrusionOk="0">
                    <a:moveTo>
                      <a:pt x="391" y="0"/>
                    </a:moveTo>
                    <a:cubicBezTo>
                      <a:pt x="368" y="0"/>
                      <a:pt x="345" y="8"/>
                      <a:pt x="326" y="24"/>
                    </a:cubicBezTo>
                    <a:lnTo>
                      <a:pt x="50" y="255"/>
                    </a:lnTo>
                    <a:cubicBezTo>
                      <a:pt x="7" y="288"/>
                      <a:pt x="1" y="351"/>
                      <a:pt x="37" y="394"/>
                    </a:cubicBezTo>
                    <a:cubicBezTo>
                      <a:pt x="57" y="418"/>
                      <a:pt x="84" y="429"/>
                      <a:pt x="112" y="429"/>
                    </a:cubicBezTo>
                    <a:cubicBezTo>
                      <a:pt x="135" y="429"/>
                      <a:pt x="158" y="423"/>
                      <a:pt x="178" y="406"/>
                    </a:cubicBezTo>
                    <a:lnTo>
                      <a:pt x="453" y="176"/>
                    </a:lnTo>
                    <a:cubicBezTo>
                      <a:pt x="495" y="141"/>
                      <a:pt x="501" y="78"/>
                      <a:pt x="466" y="36"/>
                    </a:cubicBezTo>
                    <a:cubicBezTo>
                      <a:pt x="447" y="12"/>
                      <a:pt x="419" y="0"/>
                      <a:pt x="3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5" name="Google Shape;571;p32">
                <a:extLst>
                  <a:ext uri="{FF2B5EF4-FFF2-40B4-BE49-F238E27FC236}">
                    <a16:creationId xmlns:a16="http://schemas.microsoft.com/office/drawing/2014/main" id="{8A17221D-29CD-4014-90FE-9F94442BD9CB}"/>
                  </a:ext>
                </a:extLst>
              </p:cNvPr>
              <p:cNvSpPr/>
              <p:nvPr/>
            </p:nvSpPr>
            <p:spPr>
              <a:xfrm>
                <a:off x="4250325" y="5341250"/>
                <a:ext cx="1140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547" extrusionOk="0">
                    <a:moveTo>
                      <a:pt x="343" y="1"/>
                    </a:moveTo>
                    <a:cubicBezTo>
                      <a:pt x="311" y="1"/>
                      <a:pt x="280" y="16"/>
                      <a:pt x="261" y="45"/>
                    </a:cubicBezTo>
                    <a:lnTo>
                      <a:pt x="31" y="393"/>
                    </a:lnTo>
                    <a:cubicBezTo>
                      <a:pt x="0" y="437"/>
                      <a:pt x="13" y="499"/>
                      <a:pt x="58" y="530"/>
                    </a:cubicBezTo>
                    <a:cubicBezTo>
                      <a:pt x="76" y="541"/>
                      <a:pt x="95" y="546"/>
                      <a:pt x="114" y="546"/>
                    </a:cubicBezTo>
                    <a:cubicBezTo>
                      <a:pt x="146" y="546"/>
                      <a:pt x="177" y="531"/>
                      <a:pt x="195" y="501"/>
                    </a:cubicBezTo>
                    <a:lnTo>
                      <a:pt x="425" y="154"/>
                    </a:lnTo>
                    <a:cubicBezTo>
                      <a:pt x="456" y="110"/>
                      <a:pt x="443" y="47"/>
                      <a:pt x="398" y="17"/>
                    </a:cubicBezTo>
                    <a:cubicBezTo>
                      <a:pt x="381" y="6"/>
                      <a:pt x="362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6" name="Google Shape;572;p32">
                <a:extLst>
                  <a:ext uri="{FF2B5EF4-FFF2-40B4-BE49-F238E27FC236}">
                    <a16:creationId xmlns:a16="http://schemas.microsoft.com/office/drawing/2014/main" id="{00DA8678-EB01-4678-A8FB-F34860B466A2}"/>
                  </a:ext>
                </a:extLst>
              </p:cNvPr>
              <p:cNvSpPr/>
              <p:nvPr/>
            </p:nvSpPr>
            <p:spPr>
              <a:xfrm>
                <a:off x="4268625" y="5353725"/>
                <a:ext cx="139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26" extrusionOk="0">
                    <a:moveTo>
                      <a:pt x="445" y="0"/>
                    </a:moveTo>
                    <a:cubicBezTo>
                      <a:pt x="426" y="0"/>
                      <a:pt x="406" y="6"/>
                      <a:pt x="389" y="18"/>
                    </a:cubicBezTo>
                    <a:lnTo>
                      <a:pt x="58" y="243"/>
                    </a:lnTo>
                    <a:cubicBezTo>
                      <a:pt x="13" y="275"/>
                      <a:pt x="1" y="337"/>
                      <a:pt x="31" y="381"/>
                    </a:cubicBezTo>
                    <a:cubicBezTo>
                      <a:pt x="50" y="410"/>
                      <a:pt x="82" y="425"/>
                      <a:pt x="113" y="425"/>
                    </a:cubicBezTo>
                    <a:cubicBezTo>
                      <a:pt x="131" y="425"/>
                      <a:pt x="151" y="420"/>
                      <a:pt x="169" y="407"/>
                    </a:cubicBezTo>
                    <a:lnTo>
                      <a:pt x="501" y="183"/>
                    </a:lnTo>
                    <a:cubicBezTo>
                      <a:pt x="546" y="152"/>
                      <a:pt x="558" y="89"/>
                      <a:pt x="527" y="44"/>
                    </a:cubicBezTo>
                    <a:cubicBezTo>
                      <a:pt x="508" y="16"/>
                      <a:pt x="477" y="0"/>
                      <a:pt x="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0915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òn bẩy – Wikipedia tiếng Việt">
            <a:extLst>
              <a:ext uri="{FF2B5EF4-FFF2-40B4-BE49-F238E27FC236}">
                <a16:creationId xmlns:a16="http://schemas.microsoft.com/office/drawing/2014/main" id="{B0CEDED4-D527-DC55-D7BF-63B50A5E4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902784"/>
            <a:ext cx="8249258" cy="318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1A4FC8-AB53-A3D7-53A0-0E70F6D69AF9}"/>
              </a:ext>
            </a:extLst>
          </p:cNvPr>
          <p:cNvSpPr txBox="1"/>
          <p:nvPr/>
        </p:nvSpPr>
        <p:spPr>
          <a:xfrm>
            <a:off x="6841019" y="4227135"/>
            <a:ext cx="2871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780654-C619-39F4-6024-159D861B7494}"/>
              </a:ext>
            </a:extLst>
          </p:cNvPr>
          <p:cNvCxnSpPr>
            <a:cxnSpLocks/>
          </p:cNvCxnSpPr>
          <p:nvPr/>
        </p:nvCxnSpPr>
        <p:spPr>
          <a:xfrm flipV="1">
            <a:off x="8140390" y="2587083"/>
            <a:ext cx="0" cy="150541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86F99EC-D70D-4EDE-C9C6-CD011B0C4817}"/>
              </a:ext>
            </a:extLst>
          </p:cNvPr>
          <p:cNvSpPr txBox="1"/>
          <p:nvPr/>
        </p:nvSpPr>
        <p:spPr>
          <a:xfrm>
            <a:off x="527824" y="117954"/>
            <a:ext cx="2871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</a:t>
            </a:r>
            <a:r>
              <a:rPr lang="en-US" sz="3200" b="1" baseline="-25000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EBE360-C31C-99FE-4D50-B250F88CD04B}"/>
              </a:ext>
            </a:extLst>
          </p:cNvPr>
          <p:cNvCxnSpPr>
            <a:cxnSpLocks/>
          </p:cNvCxnSpPr>
          <p:nvPr/>
        </p:nvCxnSpPr>
        <p:spPr>
          <a:xfrm>
            <a:off x="2241395" y="1170878"/>
            <a:ext cx="735981" cy="51673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93CEF00-DEEA-674E-6D3D-A1AD3D86E967}"/>
              </a:ext>
            </a:extLst>
          </p:cNvPr>
          <p:cNvSpPr txBox="1"/>
          <p:nvPr/>
        </p:nvSpPr>
        <p:spPr>
          <a:xfrm>
            <a:off x="9422781" y="117954"/>
            <a:ext cx="2871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</a:t>
            </a:r>
            <a:r>
              <a:rPr lang="en-US" sz="3200" b="1" baseline="-25000" dirty="0">
                <a:solidFill>
                  <a:srgbClr val="00206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35807E-153D-789A-F694-D154B8C32F4D}"/>
              </a:ext>
            </a:extLst>
          </p:cNvPr>
          <p:cNvCxnSpPr>
            <a:cxnSpLocks/>
          </p:cNvCxnSpPr>
          <p:nvPr/>
        </p:nvCxnSpPr>
        <p:spPr>
          <a:xfrm flipH="1">
            <a:off x="10002644" y="1271239"/>
            <a:ext cx="627864" cy="41637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929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E4FDF-624D-AAE4-D709-297BF506B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7187-3AE1-639B-F668-1E1EAD79E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989F1-CBEE-3A63-A282-BC5A4E0AC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02" y="0"/>
            <a:ext cx="11548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64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F891DEF-6C39-73B8-48D1-0CEFF57C3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158266"/>
              </p:ext>
            </p:extLst>
          </p:nvPr>
        </p:nvGraphicFramePr>
        <p:xfrm>
          <a:off x="1543573" y="2505390"/>
          <a:ext cx="10007962" cy="2788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1455">
                  <a:extLst>
                    <a:ext uri="{9D8B030D-6E8A-4147-A177-3AD203B41FA5}">
                      <a16:colId xmlns:a16="http://schemas.microsoft.com/office/drawing/2014/main" val="3840805244"/>
                    </a:ext>
                  </a:extLst>
                </a:gridCol>
                <a:gridCol w="2501455">
                  <a:extLst>
                    <a:ext uri="{9D8B030D-6E8A-4147-A177-3AD203B41FA5}">
                      <a16:colId xmlns:a16="http://schemas.microsoft.com/office/drawing/2014/main" val="805882877"/>
                    </a:ext>
                  </a:extLst>
                </a:gridCol>
                <a:gridCol w="2502526">
                  <a:extLst>
                    <a:ext uri="{9D8B030D-6E8A-4147-A177-3AD203B41FA5}">
                      <a16:colId xmlns:a16="http://schemas.microsoft.com/office/drawing/2014/main" val="2880107512"/>
                    </a:ext>
                  </a:extLst>
                </a:gridCol>
                <a:gridCol w="2502526">
                  <a:extLst>
                    <a:ext uri="{9D8B030D-6E8A-4147-A177-3AD203B41FA5}">
                      <a16:colId xmlns:a16="http://schemas.microsoft.com/office/drawing/2014/main" val="39851404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dirty="0">
                          <a:effectLst/>
                        </a:rPr>
                        <a:t>So </a:t>
                      </a:r>
                      <a:r>
                        <a:rPr lang="en-US" sz="2200" dirty="0" err="1">
                          <a:effectLst/>
                        </a:rPr>
                        <a:t>sánh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khoảng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cách</a:t>
                      </a:r>
                      <a:r>
                        <a:rPr lang="en-US" sz="2200" dirty="0">
                          <a:effectLst/>
                        </a:rPr>
                        <a:t> OO</a:t>
                      </a:r>
                      <a:r>
                        <a:rPr lang="en-US" sz="2200" baseline="-25000" dirty="0">
                          <a:effectLst/>
                        </a:rPr>
                        <a:t>1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và</a:t>
                      </a:r>
                      <a:r>
                        <a:rPr lang="en-US" sz="2200" dirty="0">
                          <a:effectLst/>
                        </a:rPr>
                        <a:t> OO</a:t>
                      </a:r>
                      <a:r>
                        <a:rPr lang="en-US" sz="2200" baseline="-25000" dirty="0">
                          <a:effectLst/>
                        </a:rPr>
                        <a:t>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Trọng lượng quả nặng (N)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dirty="0" err="1">
                          <a:effectLst/>
                        </a:rPr>
                        <a:t>Độ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lớn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lực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kéo</a:t>
                      </a:r>
                      <a:r>
                        <a:rPr lang="en-US" sz="2200" dirty="0">
                          <a:effectLst/>
                        </a:rPr>
                        <a:t> F</a:t>
                      </a:r>
                      <a:r>
                        <a:rPr lang="en-US" sz="2200" baseline="-25000" dirty="0">
                          <a:effectLst/>
                        </a:rPr>
                        <a:t>1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đo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bằng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lực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kế</a:t>
                      </a:r>
                      <a:r>
                        <a:rPr lang="en-US" sz="2200" dirty="0">
                          <a:effectLst/>
                        </a:rPr>
                        <a:t> (N)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So sánh độ lớn lực F</a:t>
                      </a:r>
                      <a:r>
                        <a:rPr lang="en-US" sz="2200" baseline="-25000">
                          <a:effectLst/>
                        </a:rPr>
                        <a:t>1 </a:t>
                      </a:r>
                      <a:r>
                        <a:rPr lang="en-US" sz="2200">
                          <a:effectLst/>
                        </a:rPr>
                        <a:t> và F</a:t>
                      </a:r>
                      <a:r>
                        <a:rPr lang="en-US" sz="2200" baseline="-25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4366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OO</a:t>
                      </a:r>
                      <a:r>
                        <a:rPr lang="en-US" sz="2200" baseline="-25000">
                          <a:effectLst/>
                        </a:rPr>
                        <a:t>1</a:t>
                      </a:r>
                      <a:r>
                        <a:rPr lang="en-US" sz="2200">
                          <a:effectLst/>
                        </a:rPr>
                        <a:t> &lt; OO</a:t>
                      </a:r>
                      <a:r>
                        <a:rPr lang="en-US" sz="2200" baseline="-25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F</a:t>
                      </a:r>
                      <a:r>
                        <a:rPr lang="en-US" sz="2200" baseline="-25000">
                          <a:effectLst/>
                        </a:rPr>
                        <a:t>2</a:t>
                      </a:r>
                      <a:r>
                        <a:rPr lang="en-US" sz="2200">
                          <a:effectLst/>
                        </a:rPr>
                        <a:t> = P =……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F</a:t>
                      </a:r>
                      <a:r>
                        <a:rPr lang="en-US" sz="2200" baseline="-25000">
                          <a:effectLst/>
                        </a:rPr>
                        <a:t>1</a:t>
                      </a:r>
                      <a:r>
                        <a:rPr lang="en-US" sz="2200">
                          <a:effectLst/>
                        </a:rPr>
                        <a:t> = ……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47144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OO</a:t>
                      </a:r>
                      <a:r>
                        <a:rPr lang="en-US" sz="2200" baseline="-25000">
                          <a:effectLst/>
                        </a:rPr>
                        <a:t>1</a:t>
                      </a:r>
                      <a:r>
                        <a:rPr lang="en-US" sz="2200">
                          <a:effectLst/>
                        </a:rPr>
                        <a:t> = OO</a:t>
                      </a:r>
                      <a:r>
                        <a:rPr lang="en-US" sz="2200" baseline="-25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F</a:t>
                      </a:r>
                      <a:r>
                        <a:rPr lang="en-US" sz="2200" baseline="-25000">
                          <a:effectLst/>
                        </a:rPr>
                        <a:t>2</a:t>
                      </a:r>
                      <a:r>
                        <a:rPr lang="en-US" sz="2200">
                          <a:effectLst/>
                        </a:rPr>
                        <a:t> = P =……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F</a:t>
                      </a:r>
                      <a:r>
                        <a:rPr lang="en-US" sz="2200" baseline="-25000">
                          <a:effectLst/>
                        </a:rPr>
                        <a:t>1</a:t>
                      </a:r>
                      <a:r>
                        <a:rPr lang="en-US" sz="2200">
                          <a:effectLst/>
                        </a:rPr>
                        <a:t> = ……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8857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OO</a:t>
                      </a:r>
                      <a:r>
                        <a:rPr lang="en-US" sz="2200" baseline="-25000">
                          <a:effectLst/>
                        </a:rPr>
                        <a:t>1</a:t>
                      </a:r>
                      <a:r>
                        <a:rPr lang="en-US" sz="2200">
                          <a:effectLst/>
                        </a:rPr>
                        <a:t> &gt; OO</a:t>
                      </a:r>
                      <a:r>
                        <a:rPr lang="en-US" sz="2200" baseline="-25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F</a:t>
                      </a:r>
                      <a:r>
                        <a:rPr lang="en-US" sz="2200" baseline="-25000">
                          <a:effectLst/>
                        </a:rPr>
                        <a:t>2</a:t>
                      </a:r>
                      <a:r>
                        <a:rPr lang="en-US" sz="2200">
                          <a:effectLst/>
                        </a:rPr>
                        <a:t> = P =……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>
                          <a:effectLst/>
                        </a:rPr>
                        <a:t>F</a:t>
                      </a:r>
                      <a:r>
                        <a:rPr lang="en-US" sz="2200" baseline="-25000">
                          <a:effectLst/>
                        </a:rPr>
                        <a:t>1</a:t>
                      </a:r>
                      <a:r>
                        <a:rPr lang="en-US" sz="2200">
                          <a:effectLst/>
                        </a:rPr>
                        <a:t> = ……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604979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83D8692-7963-3F11-9EC1-D6C8D5719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227" y="902730"/>
            <a:ext cx="85467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PHIẾU BÀI TẬP SỐ 1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TN 19.1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TN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81B1F1A-BD23-707A-F6C1-213C7543B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0681" y="5707109"/>
            <a:ext cx="77989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</a:t>
            </a:r>
            <a:r>
              <a:rPr kumimoji="0" lang="en-US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F</a:t>
            </a:r>
            <a:r>
              <a:rPr kumimoji="0" lang="en-US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OO</a:t>
            </a:r>
            <a:r>
              <a:rPr kumimoji="0" lang="en-US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……..OO</a:t>
            </a:r>
            <a:r>
              <a:rPr kumimoji="0" lang="en-US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019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1364CD-38CD-E849-0A5D-EC8850713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69" y="-1"/>
            <a:ext cx="11453149" cy="69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07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HTN 8 Bài 19 (Kết nối tri thức): Đòn bẩy và ứng dụng (ảnh 7)">
            <a:extLst>
              <a:ext uri="{FF2B5EF4-FFF2-40B4-BE49-F238E27FC236}">
                <a16:creationId xmlns:a16="http://schemas.microsoft.com/office/drawing/2014/main" id="{A432DB85-9AC7-C997-FF84-A1431F27A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3" y="488882"/>
            <a:ext cx="4251283" cy="335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HTN 8 Bài 19 (Kết nối tri thức): Đòn bẩy và ứng dụng (ảnh 8)">
            <a:extLst>
              <a:ext uri="{FF2B5EF4-FFF2-40B4-BE49-F238E27FC236}">
                <a16:creationId xmlns:a16="http://schemas.microsoft.com/office/drawing/2014/main" id="{2E68745A-4B41-36C4-6CAD-182156B0B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08" y="678455"/>
            <a:ext cx="4800044" cy="316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KHTN 8 Bài 19 (Kết nối tri thức): Đòn bẩy và ứng dụng (ảnh 9)">
            <a:extLst>
              <a:ext uri="{FF2B5EF4-FFF2-40B4-BE49-F238E27FC236}">
                <a16:creationId xmlns:a16="http://schemas.microsoft.com/office/drawing/2014/main" id="{6983FED5-4F45-A401-E2B6-2E381BB4E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014" y="3841598"/>
            <a:ext cx="5058943" cy="2826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729216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545</Words>
  <Application>Microsoft Office PowerPoint</Application>
  <PresentationFormat>Widescreen</PresentationFormat>
  <Paragraphs>66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#9Slide03 AllRoundGothic</vt:lpstr>
      <vt:lpstr>#9Slide07 SVNBrandon Printed Sh</vt:lpstr>
      <vt:lpstr>Aharoni</vt:lpstr>
      <vt:lpstr>Arial</vt:lpstr>
      <vt:lpstr>Avenir Next LT Pro</vt:lpstr>
      <vt:lpstr>Bebas Neue</vt:lpstr>
      <vt:lpstr>Calibri</vt:lpstr>
      <vt:lpstr>Cambria</vt:lpstr>
      <vt:lpstr>Tahoma</vt:lpstr>
      <vt:lpstr>Times New Roman</vt:lpstr>
      <vt:lpstr>PrismaticVTI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ỨNG DỤNG ĐÒN BẨY TRONG ĐỜI SỐNG</vt:lpstr>
      <vt:lpstr>THUYẾT TRÌNH NHÓM  ỨNG DỤNG CỦA ĐÒN BẨY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sfsf</cp:lastModifiedBy>
  <cp:revision>1</cp:revision>
  <dcterms:created xsi:type="dcterms:W3CDTF">2021-06-21T13:51:47Z</dcterms:created>
  <dcterms:modified xsi:type="dcterms:W3CDTF">2023-12-29T23:58:20Z</dcterms:modified>
  <cp:version>n</cp:version>
</cp:coreProperties>
</file>