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2" r:id="rId4"/>
    <p:sldId id="265" r:id="rId5"/>
    <p:sldId id="266" r:id="rId6"/>
    <p:sldId id="259" r:id="rId7"/>
    <p:sldId id="267" r:id="rId8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B9"/>
    <a:srgbClr val="FF4446"/>
    <a:srgbClr val="FF3B3B"/>
    <a:srgbClr val="FF5A58"/>
    <a:srgbClr val="000000"/>
    <a:srgbClr val="FF3300"/>
    <a:srgbClr val="FF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94674"/>
  </p:normalViewPr>
  <p:slideViewPr>
    <p:cSldViewPr snapToGrid="0" snapToObjects="1" showGuides="1">
      <p:cViewPr varScale="1">
        <p:scale>
          <a:sx n="58" d="100"/>
          <a:sy n="58" d="100"/>
        </p:scale>
        <p:origin x="1214" y="17"/>
      </p:cViewPr>
      <p:guideLst>
        <p:guide orient="horz" pos="2137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328C1-F1C5-914B-A23B-3368A1CCE6D0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844EF-4B71-5447-9E1A-80697F4E56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393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DFA2-BD7B-EF43-9B11-03CBEA771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7AB0C-A9C3-E047-AED8-38F9E04F0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DBE8-6304-8041-888C-12DC4186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383B3-EBA3-5E4A-AE89-97F96C65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88ABF-0B0A-B742-8591-43598C59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25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4B6A-2A56-3742-AA08-C424FE08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78357-C428-1B4A-85AB-EA5445BA2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334F9-7952-A445-A534-71E1633A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BD444-A1AD-8348-A027-D32AF8D9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BB0CB-59A2-AD4D-BB86-97182BDD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1662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A017F-FF9F-6F43-8B32-D12CD3249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787C8-C004-A845-8EB3-83A69DCFE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4662E-CC65-4846-94DD-BD2134E4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9F9F-D70D-8A44-9942-CA4E3041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DD5B3-72D9-F141-B220-404E28DC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9370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1DB6-D258-544D-AC9A-F95F6342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B4CB1-9F90-2B48-82F3-08817FD88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B008D-7605-1049-A630-4A6A2856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059FA-994B-9944-9722-1A8A0B52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2EB9E-1583-3F43-9586-A44BC4AA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0692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8E5C-C30E-4E44-853F-CCF2F4C4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4F850-CD0A-C444-B382-1B84C06CB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34DB-C058-CF45-A5C9-D45993F1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ADC7-786E-8248-85F2-15E97491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529C9-9DFD-D04B-8023-748068BE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309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BA19-CB58-BE40-A426-DB383AC8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28409-815E-4947-8541-F175DAFFA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1344C-1AEB-014E-86C6-8F20AABE3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A1A0A-A4F1-B945-B4F2-B50F1EDF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8779F-66EA-7E42-B8BF-5E4DE124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F1ACB-02F2-0944-B276-48392B53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8173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4A6-3023-1648-A976-8D1F4ED4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1FAB-408D-494A-A1DD-E8F28BA63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BB275-44E0-C343-8F6F-4FB4FB521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D8848-EF12-6F4B-AAEF-68D8075BB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8382E-CA33-D64A-8D36-E483E6186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5FD6F-FA17-4E40-82C1-E91510AF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8D211-0280-3A40-8268-507EF9A5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0C52D-7E06-0946-B2B8-738E0147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2090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E85A-4FF2-C348-99AA-D1CE2F10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6AEC9-4764-194B-807B-254753B0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F1056-F20F-FD46-8DD2-BD574DB9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7742C-E995-E642-9A71-14CC7CD1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2147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A0E05-26EC-B64F-9329-83E49A05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5D773-CB56-4942-AE2B-6F234ADF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A4271-4788-304E-852D-B5A7DFCE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171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0741-247C-DD4A-975C-C2984F13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98CCF-6614-3146-9090-12749E1DE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FA4B1-3209-EE40-AF69-7EDEB9D13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A25F-0FEB-B74F-86B3-69E56347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73CB-61D3-4447-BFD2-8B2A42AD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3F859-18BD-E243-A566-05DD3F4D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297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6A3E-E4C1-684A-8BC3-21286B45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1F7CA-F87A-8D4C-A7AF-A2CFAAFD2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1D2E2-71FC-814D-9234-46D052BCF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B873C-E857-724E-B9EF-56623056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408E5-101F-3B47-B3B1-B1F88C27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C7DBC-5074-934A-8244-5845DF95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1728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0CBC8C-B918-744D-BE25-D2090D64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BF994-5721-0442-BB15-C7A6B45DB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68590-E747-7F47-AECF-82FEC931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459A0-7237-874E-934C-4D4A1D9B4C1D}" type="datetimeFigureOut">
              <a:rPr lang="en-VN" smtClean="0"/>
              <a:t>10/03/2023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E2398-F6A6-0A40-BEB9-D0CFF37D9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4CDCD-E3B5-B34C-9716-4ECDC569F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01B23-1CD7-584A-8534-84953DCAD33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6652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D7577-F328-0B4E-9CD7-7F2B627ED6A9}"/>
              </a:ext>
            </a:extLst>
          </p:cNvPr>
          <p:cNvSpPr txBox="1"/>
          <p:nvPr/>
        </p:nvSpPr>
        <p:spPr>
          <a:xfrm>
            <a:off x="296029" y="1630269"/>
            <a:ext cx="11420131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5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77"/>
                <a:cs typeface="Phosphate Inline" panose="02000506050000020004" pitchFamily="2" charset="77"/>
              </a:rPr>
              <a:t>TIẾT 1- </a:t>
            </a:r>
            <a:r>
              <a:rPr lang="en-VN" sz="5400" b="1" dirty="0" smtClean="0">
                <a:solidFill>
                  <a:srgbClr val="005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77"/>
                <a:cs typeface="Phosphate Inline" panose="02000506050000020004" pitchFamily="2" charset="77"/>
              </a:rPr>
              <a:t>Bài </a:t>
            </a:r>
            <a:r>
              <a:rPr lang="en-VN" sz="5400" b="1" dirty="0">
                <a:solidFill>
                  <a:srgbClr val="005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77"/>
                <a:cs typeface="Phosphate Inline" panose="02000506050000020004" pitchFamily="2" charset="77"/>
              </a:rPr>
              <a:t>1</a:t>
            </a:r>
          </a:p>
          <a:p>
            <a:pPr algn="ctr"/>
            <a:r>
              <a:rPr lang="en-VN" sz="5400" b="1" dirty="0">
                <a:solidFill>
                  <a:srgbClr val="005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osphate Inline" panose="02000506050000020004" pitchFamily="2" charset="77"/>
                <a:cs typeface="Phosphate Inline" panose="02000506050000020004" pitchFamily="2" charset="77"/>
              </a:rPr>
              <a:t>GIỚI THIỆU VỀ KHOA HỌC TỰ </a:t>
            </a:r>
            <a:r>
              <a:rPr lang="en-VN" sz="5400" b="1" dirty="0" smtClean="0">
                <a:solidFill>
                  <a:srgbClr val="005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hosphate Inline" panose="02000506050000020004" pitchFamily="2" charset="77"/>
                <a:cs typeface="Phosphate Inline" panose="02000506050000020004" pitchFamily="2" charset="77"/>
              </a:rPr>
              <a:t>NHIÊN</a:t>
            </a:r>
            <a:endParaRPr lang="en-US" sz="5400" b="1" dirty="0" smtClean="0">
              <a:solidFill>
                <a:srgbClr val="005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osphate Inline" panose="02000506050000020004" pitchFamily="2" charset="77"/>
              <a:cs typeface="Phosphate Inline" panose="02000506050000020004" pitchFamily="2" charset="77"/>
            </a:endParaRPr>
          </a:p>
          <a:p>
            <a:pPr algn="ctr"/>
            <a:endParaRPr lang="en-VN" sz="5400" b="1" dirty="0">
              <a:solidFill>
                <a:srgbClr val="005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39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C4D65-E7AA-A644-95CA-E029DDBAA6F7}"/>
              </a:ext>
            </a:extLst>
          </p:cNvPr>
          <p:cNvSpPr txBox="1"/>
          <p:nvPr/>
        </p:nvSpPr>
        <p:spPr>
          <a:xfrm>
            <a:off x="1414203" y="947209"/>
            <a:ext cx="730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</a:t>
            </a:r>
            <a:r>
              <a:rPr lang="en-VN" sz="3600" b="1" dirty="0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nhóm</a:t>
            </a:r>
            <a:r>
              <a:rPr lang="en-US" sz="3600" b="1" dirty="0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2 </a:t>
            </a:r>
            <a:r>
              <a:rPr lang="en-US" sz="3600" b="1" dirty="0" err="1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phút</a:t>
            </a:r>
            <a:r>
              <a:rPr lang="en-US" sz="3600" b="1" dirty="0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 </a:t>
            </a:r>
            <a:r>
              <a:rPr lang="en-US" sz="3600" b="1" dirty="0" err="1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trả</a:t>
            </a:r>
            <a:r>
              <a:rPr lang="en-US" sz="3600" b="1" dirty="0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600" b="1" dirty="0" err="1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lời</a:t>
            </a:r>
            <a:r>
              <a:rPr lang="en-US" sz="3600" b="1" dirty="0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600" b="1" dirty="0" err="1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câu</a:t>
            </a:r>
            <a:r>
              <a:rPr lang="en-US" sz="3600" b="1" dirty="0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600" b="1" dirty="0" err="1" smtClean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hỏi</a:t>
            </a:r>
            <a:endParaRPr lang="en-VN" sz="3600" b="1" dirty="0">
              <a:solidFill>
                <a:srgbClr val="0059B9"/>
              </a:solidFill>
              <a:latin typeface="Lucida Grande" panose="020B0600040502020204" pitchFamily="34" charset="0"/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79C4C96-8607-894A-A432-31C7304FDEA0}"/>
              </a:ext>
            </a:extLst>
          </p:cNvPr>
          <p:cNvSpPr/>
          <p:nvPr/>
        </p:nvSpPr>
        <p:spPr>
          <a:xfrm>
            <a:off x="692515" y="2264665"/>
            <a:ext cx="2496512" cy="42260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8611F0C-9CF4-CB41-AC5B-9B876143D571}"/>
              </a:ext>
            </a:extLst>
          </p:cNvPr>
          <p:cNvSpPr/>
          <p:nvPr/>
        </p:nvSpPr>
        <p:spPr>
          <a:xfrm>
            <a:off x="3419589" y="2264665"/>
            <a:ext cx="2496512" cy="42260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D3F70D9-865A-4C42-9C83-E15D99A00061}"/>
              </a:ext>
            </a:extLst>
          </p:cNvPr>
          <p:cNvSpPr/>
          <p:nvPr/>
        </p:nvSpPr>
        <p:spPr>
          <a:xfrm>
            <a:off x="6275898" y="2264665"/>
            <a:ext cx="2639883" cy="42260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b="1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8949422-FE80-FD4E-87BC-5C3ECF600C81}"/>
              </a:ext>
            </a:extLst>
          </p:cNvPr>
          <p:cNvSpPr/>
          <p:nvPr/>
        </p:nvSpPr>
        <p:spPr>
          <a:xfrm>
            <a:off x="9215349" y="2264665"/>
            <a:ext cx="2496512" cy="42260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2B89C4-1E21-E64E-A114-C160DBDFD7E6}"/>
              </a:ext>
            </a:extLst>
          </p:cNvPr>
          <p:cNvSpPr txBox="1"/>
          <p:nvPr/>
        </p:nvSpPr>
        <p:spPr>
          <a:xfrm>
            <a:off x="1928507" y="2057506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TỔ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63B6C0-5E4C-0444-8D79-F5B59CC65CF0}"/>
              </a:ext>
            </a:extLst>
          </p:cNvPr>
          <p:cNvSpPr txBox="1"/>
          <p:nvPr/>
        </p:nvSpPr>
        <p:spPr>
          <a:xfrm>
            <a:off x="4659433" y="2033832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TỔ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4676C9-63C8-D845-8B44-8D7183825BA3}"/>
              </a:ext>
            </a:extLst>
          </p:cNvPr>
          <p:cNvSpPr txBox="1"/>
          <p:nvPr/>
        </p:nvSpPr>
        <p:spPr>
          <a:xfrm>
            <a:off x="7366665" y="2057506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TỔ 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165A29-0C28-AD43-A0AC-2434BD42A32D}"/>
              </a:ext>
            </a:extLst>
          </p:cNvPr>
          <p:cNvSpPr txBox="1"/>
          <p:nvPr/>
        </p:nvSpPr>
        <p:spPr>
          <a:xfrm>
            <a:off x="10404958" y="2057506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TỔ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144196-15BB-E449-A953-0832BF480480}"/>
              </a:ext>
            </a:extLst>
          </p:cNvPr>
          <p:cNvSpPr txBox="1"/>
          <p:nvPr/>
        </p:nvSpPr>
        <p:spPr>
          <a:xfrm>
            <a:off x="869059" y="2793015"/>
            <a:ext cx="21434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Cuộc sống sẽ như thế nào nếu không có điện?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DF619F-D5CA-D745-9462-0F91207B27DE}"/>
              </a:ext>
            </a:extLst>
          </p:cNvPr>
          <p:cNvSpPr txBox="1"/>
          <p:nvPr/>
        </p:nvSpPr>
        <p:spPr>
          <a:xfrm>
            <a:off x="3589778" y="3762292"/>
            <a:ext cx="21393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Cuộc sống sẽ như thế nào nếu không có dự báo thời tiết?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8EACFE-A926-F74D-B49E-12B974C61D7D}"/>
              </a:ext>
            </a:extLst>
          </p:cNvPr>
          <p:cNvSpPr txBox="1"/>
          <p:nvPr/>
        </p:nvSpPr>
        <p:spPr>
          <a:xfrm>
            <a:off x="6264381" y="2725693"/>
            <a:ext cx="27242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Cuộc sống sẽ như thế nào nếu </a:t>
            </a:r>
            <a:r>
              <a:rPr lang="en-VN" sz="2600" b="1">
                <a:latin typeface="Lucida Grande" panose="020B0600040502020204" pitchFamily="34" charset="0"/>
                <a:cs typeface="Lucida Grande" panose="020B0600040502020204" pitchFamily="34" charset="0"/>
              </a:rPr>
              <a:t>không phát </a:t>
            </a:r>
            <a:r>
              <a:rPr lang="en-VN" sz="2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hiện ra </a:t>
            </a:r>
            <a:r>
              <a:rPr lang="en-VN" sz="2600" b="1">
                <a:latin typeface="Lucida Grande" panose="020B0600040502020204" pitchFamily="34" charset="0"/>
                <a:cs typeface="Lucida Grande" panose="020B0600040502020204" pitchFamily="34" charset="0"/>
              </a:rPr>
              <a:t>virus </a:t>
            </a:r>
            <a:r>
              <a:rPr lang="en-US" sz="2600" b="1">
                <a:latin typeface="Lucida Grande" panose="020B0600040502020204" pitchFamily="34" charset="0"/>
                <a:cs typeface="Lucida Grande" panose="020B0600040502020204" pitchFamily="34" charset="0"/>
              </a:rPr>
              <a:t>SARS-CoV-2 và vaccine?</a:t>
            </a:r>
            <a:endParaRPr lang="en-VN" sz="2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FC2B43-5934-FC4E-BEC2-EEE1E8CED147}"/>
              </a:ext>
            </a:extLst>
          </p:cNvPr>
          <p:cNvSpPr txBox="1"/>
          <p:nvPr/>
        </p:nvSpPr>
        <p:spPr>
          <a:xfrm>
            <a:off x="9479673" y="3130200"/>
            <a:ext cx="20054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Cuộc sống sẽ như thế nào nếu con người không biết gì về vũ trụ?</a:t>
            </a:r>
          </a:p>
        </p:txBody>
      </p:sp>
      <p:pic>
        <p:nvPicPr>
          <p:cNvPr id="2052" name="Picture 4" descr="Lamp free icon">
            <a:extLst>
              <a:ext uri="{FF2B5EF4-FFF2-40B4-BE49-F238E27FC236}">
                <a16:creationId xmlns:a16="http://schemas.microsoft.com/office/drawing/2014/main" id="{CA161A03-BE45-8C47-AF8F-830F4768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042">
            <a:off x="886446" y="4911885"/>
            <a:ext cx="1368201" cy="13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oudy free icon">
            <a:extLst>
              <a:ext uri="{FF2B5EF4-FFF2-40B4-BE49-F238E27FC236}">
                <a16:creationId xmlns:a16="http://schemas.microsoft.com/office/drawing/2014/main" id="{24FD4F1E-C706-B644-90C6-70CBAC64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6753" y="2538246"/>
            <a:ext cx="1108630" cy="11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vid-19 free icon">
            <a:extLst>
              <a:ext uri="{FF2B5EF4-FFF2-40B4-BE49-F238E27FC236}">
                <a16:creationId xmlns:a16="http://schemas.microsoft.com/office/drawing/2014/main" id="{A7778C1C-51DB-274F-922A-108FFAC96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6"/>
          <a:stretch/>
        </p:blipFill>
        <p:spPr bwMode="auto">
          <a:xfrm>
            <a:off x="6970703" y="5272265"/>
            <a:ext cx="1342873" cy="10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niverse free icon">
            <a:extLst>
              <a:ext uri="{FF2B5EF4-FFF2-40B4-BE49-F238E27FC236}">
                <a16:creationId xmlns:a16="http://schemas.microsoft.com/office/drawing/2014/main" id="{31D8FB29-221A-564E-84D7-0F75A342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0221" y="2425463"/>
            <a:ext cx="704737" cy="7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Hộp Văn bản 35"/>
          <p:cNvSpPr txBox="1"/>
          <p:nvPr/>
        </p:nvSpPr>
        <p:spPr>
          <a:xfrm>
            <a:off x="0" y="28957"/>
            <a:ext cx="8915781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KHOA HỌA TỰ NHIÊN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2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E1EDA06A-98F3-8844-8D51-C53075778AF8}"/>
              </a:ext>
            </a:extLst>
          </p:cNvPr>
          <p:cNvSpPr txBox="1"/>
          <p:nvPr/>
        </p:nvSpPr>
        <p:spPr>
          <a:xfrm>
            <a:off x="1900413" y="573575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33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958246-98E4-6044-A256-7407F8197C59}"/>
              </a:ext>
            </a:extLst>
          </p:cNvPr>
          <p:cNvSpPr txBox="1"/>
          <p:nvPr/>
        </p:nvSpPr>
        <p:spPr>
          <a:xfrm>
            <a:off x="1827276" y="1096795"/>
            <a:ext cx="1036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rgbClr val="FF33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TÌM HIỂU KHÁI NIỆM KHOA HỌC TỰ NHIÊN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387385" y="1954373"/>
            <a:ext cx="8513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hảo luận nhóm đôi trong thời gian 3 phút, </a:t>
            </a:r>
            <a:r>
              <a:rPr lang="en-US" sz="36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trả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6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lời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6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câu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6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hỏi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6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để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hoàn thành</a:t>
            </a:r>
            <a:endParaRPr lang="en-US" sz="3600" dirty="0">
              <a:latin typeface="Lucida Grande" panose="020B0600040502020204" pitchFamily="34" charset="0"/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  <a:p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coi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nghiên</a:t>
            </a:r>
            <a:r>
              <a:rPr lang="en-US" sz="3200" dirty="0"/>
              <a:t> </a:t>
            </a:r>
            <a:r>
              <a:rPr lang="en-US" sz="3200" dirty="0" err="1"/>
              <a:t>khoa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nghiên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khoa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?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1711700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1711699" y="484327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</a:p>
        </p:txBody>
      </p:sp>
      <p:pic>
        <p:nvPicPr>
          <p:cNvPr id="3074" name="Picture 2" descr="Flask">
            <a:extLst>
              <a:ext uri="{FF2B5EF4-FFF2-40B4-BE49-F238E27FC236}">
                <a16:creationId xmlns:a16="http://schemas.microsoft.com/office/drawing/2014/main" id="{E14B4A34-7D35-1C41-B25B-227BC10B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64372" y="5608302"/>
            <a:ext cx="1103243" cy="11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elescope">
            <a:extLst>
              <a:ext uri="{FF2B5EF4-FFF2-40B4-BE49-F238E27FC236}">
                <a16:creationId xmlns:a16="http://schemas.microsoft.com/office/drawing/2014/main" id="{0DD2CA91-1353-7042-B1DB-8E95A567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63" y="207772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arth globe">
            <a:extLst>
              <a:ext uri="{FF2B5EF4-FFF2-40B4-BE49-F238E27FC236}">
                <a16:creationId xmlns:a16="http://schemas.microsoft.com/office/drawing/2014/main" id="{1A997FD3-3251-4C4D-B22E-EB74F3EA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71" y="335683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olar panel">
            <a:extLst>
              <a:ext uri="{FF2B5EF4-FFF2-40B4-BE49-F238E27FC236}">
                <a16:creationId xmlns:a16="http://schemas.microsoft.com/office/drawing/2014/main" id="{203564A8-10B3-9347-A395-2CFF362E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0628" y="496268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C34E62-20C8-1D49-94F0-D1C7444B2CC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010" y="2063161"/>
            <a:ext cx="9327979" cy="4821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7B6F0-DFFA-1E48-BA15-AFD80225277A}"/>
              </a:ext>
            </a:extLst>
          </p:cNvPr>
          <p:cNvSpPr txBox="1"/>
          <p:nvPr/>
        </p:nvSpPr>
        <p:spPr>
          <a:xfrm>
            <a:off x="1827276" y="104749"/>
            <a:ext cx="9016021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chemeClr val="accent1">
                    <a:lumMod val="50000"/>
                  </a:schemeClr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TÌM HIỂU KHÁI NIỆM KHOA HỌC TỰ NHIÊN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803B17-79E7-0548-8DE3-6269DF928678}"/>
              </a:ext>
            </a:extLst>
          </p:cNvPr>
          <p:cNvSpPr/>
          <p:nvPr/>
        </p:nvSpPr>
        <p:spPr>
          <a:xfrm>
            <a:off x="1465393" y="4023589"/>
            <a:ext cx="359623" cy="3596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A0268F-2678-BE49-9263-CC4CBE385AE0}"/>
              </a:ext>
            </a:extLst>
          </p:cNvPr>
          <p:cNvSpPr/>
          <p:nvPr/>
        </p:nvSpPr>
        <p:spPr>
          <a:xfrm>
            <a:off x="5220938" y="3931491"/>
            <a:ext cx="359623" cy="3596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5881206-27F7-AE4A-BF92-19AF9EBAC9EE}"/>
              </a:ext>
            </a:extLst>
          </p:cNvPr>
          <p:cNvSpPr/>
          <p:nvPr/>
        </p:nvSpPr>
        <p:spPr>
          <a:xfrm>
            <a:off x="7752597" y="6563320"/>
            <a:ext cx="359623" cy="3596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Hình chữ nhật 2"/>
          <p:cNvSpPr/>
          <p:nvPr/>
        </p:nvSpPr>
        <p:spPr>
          <a:xfrm>
            <a:off x="923170" y="934957"/>
            <a:ext cx="10174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1.1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771771E-3AAB-4832-9C10-3764DE187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2"/>
          <a:stretch/>
        </p:blipFill>
        <p:spPr>
          <a:xfrm>
            <a:off x="5428612" y="265465"/>
            <a:ext cx="6682976" cy="6592535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137645" y="1879526"/>
            <a:ext cx="4822481" cy="2132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Quan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1. 2 </a:t>
            </a:r>
          </a:p>
          <a:p>
            <a:r>
              <a:rPr lang="en-US" sz="3200" dirty="0" err="1"/>
              <a:t>H</a:t>
            </a:r>
            <a:r>
              <a:rPr lang="en-US" sz="3200" dirty="0" err="1" smtClean="0"/>
              <a:t>ãy</a:t>
            </a:r>
            <a:r>
              <a:rPr lang="en-US" sz="3200" dirty="0" smtClean="0"/>
              <a:t> </a:t>
            </a:r>
            <a:r>
              <a:rPr lang="en-US" sz="3200" dirty="0" err="1" smtClean="0"/>
              <a:t>nêu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vai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nhiên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ví</a:t>
            </a:r>
            <a:r>
              <a:rPr lang="en-US" sz="3200" dirty="0" smtClean="0"/>
              <a:t> </a:t>
            </a:r>
            <a:r>
              <a:rPr lang="en-US" sz="3200" dirty="0" err="1" smtClean="0"/>
              <a:t>dụ</a:t>
            </a:r>
            <a:r>
              <a:rPr lang="en-US" sz="3200" dirty="0" smtClean="0"/>
              <a:t> minh </a:t>
            </a:r>
            <a:r>
              <a:rPr lang="en-US" sz="3200" dirty="0" err="1" smtClean="0"/>
              <a:t>họa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5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42EAE-4A5F-7541-857A-D1332CE5C1F2}"/>
              </a:ext>
            </a:extLst>
          </p:cNvPr>
          <p:cNvSpPr txBox="1"/>
          <p:nvPr/>
        </p:nvSpPr>
        <p:spPr>
          <a:xfrm>
            <a:off x="1049294" y="2007670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83CCF-C129-2B4D-9F24-1F777A0F88A3}"/>
              </a:ext>
            </a:extLst>
          </p:cNvPr>
          <p:cNvSpPr txBox="1"/>
          <p:nvPr/>
        </p:nvSpPr>
        <p:spPr>
          <a:xfrm>
            <a:off x="1216531" y="163548"/>
            <a:ext cx="9381299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spc="-90" dirty="0" smtClean="0">
                <a:solidFill>
                  <a:schemeClr val="accent1">
                    <a:lumMod val="50000"/>
                  </a:schemeClr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II. </a:t>
            </a:r>
            <a:r>
              <a:rPr lang="en-VN" sz="3200" b="1" spc="-90" dirty="0" smtClean="0">
                <a:solidFill>
                  <a:schemeClr val="accent1">
                    <a:lumMod val="50000"/>
                  </a:schemeClr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VAI </a:t>
            </a:r>
            <a:r>
              <a:rPr lang="en-VN" sz="3200" b="1" spc="-90" dirty="0">
                <a:solidFill>
                  <a:schemeClr val="accent1">
                    <a:lumMod val="50000"/>
                  </a:schemeClr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TRÒ CỦA KHOA HỌC TỰ NHIÊN TRONG CUỘC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E4611-4067-FC42-B0D7-11F54B73B494}"/>
              </a:ext>
            </a:extLst>
          </p:cNvPr>
          <p:cNvSpPr txBox="1"/>
          <p:nvPr/>
        </p:nvSpPr>
        <p:spPr>
          <a:xfrm flipH="1">
            <a:off x="7150171" y="2240215"/>
            <a:ext cx="471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khảo SGK và thảo luận nhóm sáu trong thời gian 5 phút, </a:t>
            </a:r>
            <a:r>
              <a:rPr lang="en-VN" sz="3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hoàn thành</a:t>
            </a:r>
            <a:r>
              <a:rPr lang="en-US" sz="3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bảng 1 trong</a:t>
            </a:r>
            <a:r>
              <a:rPr lang="en-VN" sz="3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000" b="1" dirty="0">
                <a:solidFill>
                  <a:srgbClr val="0059B9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en-VN" sz="3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E845BBF-8CE3-844E-A885-682FA6CF34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2181" y="2530890"/>
            <a:ext cx="6706035" cy="35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4460167" y="131568"/>
            <a:ext cx="409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Luyện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endParaRPr lang="en-US" sz="3600" b="1" dirty="0"/>
          </a:p>
        </p:txBody>
      </p:sp>
      <p:sp>
        <p:nvSpPr>
          <p:cNvPr id="3" name="Hộp Văn bản 2"/>
          <p:cNvSpPr txBox="1"/>
          <p:nvPr/>
        </p:nvSpPr>
        <p:spPr>
          <a:xfrm>
            <a:off x="809145" y="1861692"/>
            <a:ext cx="1012418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Câu</a:t>
            </a:r>
            <a:r>
              <a:rPr lang="en-US" sz="3200" b="1" dirty="0" smtClean="0"/>
              <a:t> 1</a:t>
            </a:r>
            <a:r>
              <a:rPr lang="en-US" sz="3200" dirty="0" smtClean="0"/>
              <a:t>: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lĩnh</a:t>
            </a:r>
            <a:r>
              <a:rPr lang="en-US" sz="3200" dirty="0" smtClean="0"/>
              <a:t> </a:t>
            </a:r>
            <a:r>
              <a:rPr lang="en-US" sz="3200" dirty="0" err="1" smtClean="0"/>
              <a:t>vực</a:t>
            </a:r>
            <a:r>
              <a:rPr lang="en-US" sz="3200" dirty="0" smtClean="0"/>
              <a:t> </a:t>
            </a:r>
            <a:r>
              <a:rPr lang="en-US" sz="3200" dirty="0" err="1" smtClean="0"/>
              <a:t>nghiên</a:t>
            </a:r>
            <a:r>
              <a:rPr lang="en-US" sz="3200" dirty="0" smtClean="0"/>
              <a:t> </a:t>
            </a:r>
            <a:r>
              <a:rPr lang="en-US" sz="3200" dirty="0" err="1" smtClean="0"/>
              <a:t>cứu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họ</a:t>
            </a:r>
            <a:r>
              <a:rPr lang="en-US" sz="3200" dirty="0" smtClean="0"/>
              <a:t>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?</a:t>
            </a:r>
          </a:p>
          <a:p>
            <a:r>
              <a:rPr lang="en-US" sz="3200" b="1" dirty="0" err="1" smtClean="0"/>
              <a:t>Câu</a:t>
            </a:r>
            <a:r>
              <a:rPr lang="en-US" sz="3200" b="1" dirty="0" smtClean="0"/>
              <a:t> 2</a:t>
            </a:r>
            <a:r>
              <a:rPr lang="en-US" sz="3200" dirty="0" smtClean="0"/>
              <a:t>: </a:t>
            </a:r>
            <a:r>
              <a:rPr lang="en-US" sz="3200" dirty="0" err="1" smtClean="0"/>
              <a:t>Tại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nhiên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vai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cung</a:t>
            </a:r>
            <a:r>
              <a:rPr lang="en-US" sz="3200" dirty="0" smtClean="0"/>
              <a:t> </a:t>
            </a:r>
            <a:r>
              <a:rPr lang="en-US" sz="3200" dirty="0" err="1" smtClean="0"/>
              <a:t>cấp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nâng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con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? Cho </a:t>
            </a:r>
            <a:r>
              <a:rPr lang="en-US" sz="3200" dirty="0" err="1" smtClean="0"/>
              <a:t>ví</a:t>
            </a:r>
            <a:r>
              <a:rPr lang="en-US" sz="3200" dirty="0" smtClean="0"/>
              <a:t> </a:t>
            </a:r>
            <a:r>
              <a:rPr lang="en-US" sz="3200" dirty="0" err="1" smtClean="0"/>
              <a:t>dụ</a:t>
            </a:r>
            <a:r>
              <a:rPr lang="en-US" sz="3200" dirty="0" smtClean="0"/>
              <a:t> minh </a:t>
            </a:r>
            <a:r>
              <a:rPr lang="en-US" sz="3200" dirty="0" err="1" smtClean="0"/>
              <a:t>họa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47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848</Words>
  <Application>Microsoft Office PowerPoint</Application>
  <PresentationFormat>Màn hình rộng</PresentationFormat>
  <Paragraphs>209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Colonna MT</vt:lpstr>
      <vt:lpstr>Hiragino Kaku Gothic StdN W8</vt:lpstr>
      <vt:lpstr>Lucida Grande</vt:lpstr>
      <vt:lpstr>Phosphate Inline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diệp đặng</cp:lastModifiedBy>
  <cp:revision>144</cp:revision>
  <dcterms:created xsi:type="dcterms:W3CDTF">2021-05-19T13:28:09Z</dcterms:created>
  <dcterms:modified xsi:type="dcterms:W3CDTF">2023-10-03T02:50:50Z</dcterms:modified>
</cp:coreProperties>
</file>