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82" r:id="rId12"/>
    <p:sldId id="275" r:id="rId13"/>
    <p:sldId id="279" r:id="rId14"/>
    <p:sldId id="264" r:id="rId15"/>
    <p:sldId id="265" r:id="rId16"/>
    <p:sldId id="266" r:id="rId17"/>
    <p:sldId id="267" r:id="rId18"/>
    <p:sldId id="280" r:id="rId19"/>
    <p:sldId id="268" r:id="rId20"/>
    <p:sldId id="269" r:id="rId21"/>
    <p:sldId id="281" r:id="rId22"/>
    <p:sldId id="270" r:id="rId23"/>
    <p:sldId id="271" r:id="rId24"/>
    <p:sldId id="283"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514" y="-72"/>
      </p:cViewPr>
      <p:guideLst>
        <p:guide orient="horz" pos="2160"/>
        <p:guide pos="3840"/>
      </p:guideLst>
    </p:cSldViewPr>
  </p:slideViewPr>
  <p:notesTextViewPr>
    <p:cViewPr>
      <p:scale>
        <a:sx n="1" d="1"/>
        <a:sy n="1" d="1"/>
      </p:scale>
      <p:origin x="0" y="0"/>
    </p:cViewPr>
  </p:notesTextViewPr>
  <p:sorterViewPr>
    <p:cViewPr>
      <p:scale>
        <a:sx n="100" d="100"/>
        <a:sy n="100" d="100"/>
      </p:scale>
      <p:origin x="0" y="381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13-Oct-21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13-Oct-21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13-Oct-21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13-Oct-21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13-Oct-21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13-Oct-21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13-Oct-21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13-Oct-21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13-Oct-21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13-Oct-21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13-Oct-21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13-Oct-21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huyenht.1095@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Đặc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điểm</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của</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lưới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là</a:t>
            </a:r>
            <a:r>
              <a:rPr lang="en-US" sz="2500" i="1"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kết</a:t>
            </a:r>
            <a:r>
              <a:rPr lang="en-US" sz="2500"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dirty="0">
                <a:latin typeface="Times New Roman" pitchFamily="18" charset="0"/>
                <a:ea typeface="Calibri" pitchFamily="34" charset="0"/>
                <a:cs typeface="Times New Roman" pitchFamily="18" charset="0"/>
              </a:rPr>
              <a:t>chia </a:t>
            </a:r>
            <a:r>
              <a:rPr lang="en-US" sz="2500" dirty="0" err="1">
                <a:latin typeface="Times New Roman" pitchFamily="18" charset="0"/>
                <a:ea typeface="Calibri" pitchFamily="34" charset="0"/>
                <a:cs typeface="Times New Roman" pitchFamily="18" charset="0"/>
              </a:rPr>
              <a:t>sẻ</a:t>
            </a:r>
            <a:r>
              <a:rPr lang="en-US" sz="2500" dirty="0">
                <a:latin typeface="Times New Roman" pitchFamily="18" charset="0"/>
                <a:ea typeface="Calibri" pitchFamily="34" charset="0"/>
                <a:cs typeface="Times New Roman" pitchFamily="18" charset="0"/>
              </a:rPr>
              <a:t>.</a:t>
            </a:r>
          </a:p>
          <a:p>
            <a:pPr algn="just"/>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theo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chiểu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hai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chiểu</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Hai</a:t>
            </a:r>
            <a:r>
              <a:rPr lang="en-US" sz="2500" i="1" dirty="0">
                <a:latin typeface="Times New Roman" pitchFamily="18" charset="0"/>
                <a:ea typeface="Calibri" pitchFamily="34" charset="0"/>
                <a:cs typeface="Times New Roman" pitchFamily="18" charset="0"/>
              </a:rPr>
              <a:t> hay </a:t>
            </a:r>
            <a:r>
              <a:rPr lang="en-US" sz="2500" i="1" dirty="0" err="1">
                <a:latin typeface="Times New Roman" pitchFamily="18" charset="0"/>
                <a:ea typeface="Calibri" pitchFamily="34" charset="0"/>
                <a:cs typeface="Times New Roman" pitchFamily="18" charset="0"/>
              </a:rPr>
              <a:t>nhiều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thiết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bị</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được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kết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để</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truyền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thông</a:t>
            </a:r>
            <a:r>
              <a:rPr lang="en-US" sz="2500" i="1" dirty="0">
                <a:latin typeface="Times New Roman" pitchFamily="18" charset="0"/>
                <a:ea typeface="Calibri" pitchFamily="34" charset="0"/>
                <a:cs typeface="Times New Roman" pitchFamily="18" charset="0"/>
              </a:rPr>
              <a:t> tin </a:t>
            </a:r>
            <a:r>
              <a:rPr lang="en-US" sz="2500" i="1" dirty="0" err="1">
                <a:latin typeface="Times New Roman" pitchFamily="18" charset="0"/>
                <a:ea typeface="Calibri" pitchFamily="34" charset="0"/>
                <a:cs typeface="Times New Roman" pitchFamily="18" charset="0"/>
              </a:rPr>
              <a:t>cho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nhau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tạo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thành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Lợi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ích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của</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Người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sử</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dụng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có</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trao</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đổi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thông</a:t>
            </a:r>
            <a:r>
              <a:rPr lang="en-US" sz="2500" i="1" dirty="0">
                <a:latin typeface="Times New Roman" pitchFamily="18" charset="0"/>
                <a:cs typeface="Calibri" pitchFamily="34" charset="0"/>
              </a:rPr>
              <a:t> tin,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dùng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chung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a:t>
            </a:r>
            <a:endParaRPr lang="en-US" sz="2500" u="sng"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nối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bằng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dẫn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hoặc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không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endParaRPr lang="en-US" sz="2500"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mếm</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cứng</a:t>
            </a:r>
            <a:r>
              <a:rPr lang="en-US" sz="2500" i="1" dirty="0">
                <a:latin typeface="Times New Roman" pitchFamily="18" charset="0"/>
                <a:cs typeface="Calibri" pitchFamily="34" charset="0"/>
              </a:rPr>
              <a:t>)</a:t>
            </a:r>
            <a:endParaRPr lang="en-US" sz="2500" dirty="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Đặc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điểm</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của</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lưới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là</a:t>
            </a:r>
            <a:r>
              <a:rPr lang="en-US" sz="2500" i="1"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kết</a:t>
            </a:r>
            <a:r>
              <a:rPr lang="en-US" sz="2500"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dirty="0">
                <a:latin typeface="Times New Roman" pitchFamily="18" charset="0"/>
                <a:ea typeface="Calibri" pitchFamily="34" charset="0"/>
                <a:cs typeface="Times New Roman" pitchFamily="18" charset="0"/>
              </a:rPr>
              <a:t>chia </a:t>
            </a:r>
            <a:r>
              <a:rPr lang="en-US" sz="2500" dirty="0" err="1">
                <a:latin typeface="Times New Roman" pitchFamily="18" charset="0"/>
                <a:ea typeface="Calibri" pitchFamily="34" charset="0"/>
                <a:cs typeface="Times New Roman" pitchFamily="18" charset="0"/>
              </a:rPr>
              <a:t>sẻ</a:t>
            </a:r>
            <a:r>
              <a:rPr lang="en-US" sz="2500" dirty="0">
                <a:latin typeface="Times New Roman" pitchFamily="18" charset="0"/>
                <a:ea typeface="Calibri" pitchFamily="34" charset="0"/>
                <a:cs typeface="Times New Roman" pitchFamily="18" charset="0"/>
              </a:rPr>
              <a:t>.</a:t>
            </a:r>
          </a:p>
          <a:p>
            <a:pPr algn="just"/>
            <a:r>
              <a:rPr lang="en-US" sz="2500" i="1" dirty="0" smtClean="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Hai</a:t>
            </a:r>
            <a:r>
              <a:rPr lang="en-US" sz="2500" i="1" dirty="0">
                <a:latin typeface="Times New Roman" pitchFamily="18" charset="0"/>
                <a:ea typeface="Calibri" pitchFamily="34" charset="0"/>
                <a:cs typeface="Times New Roman" pitchFamily="18" charset="0"/>
              </a:rPr>
              <a:t> hay </a:t>
            </a:r>
            <a:r>
              <a:rPr lang="en-US" sz="2500" i="1" dirty="0" err="1">
                <a:latin typeface="Times New Roman" pitchFamily="18" charset="0"/>
                <a:ea typeface="Calibri" pitchFamily="34" charset="0"/>
                <a:cs typeface="Times New Roman" pitchFamily="18" charset="0"/>
              </a:rPr>
              <a:t>nhiều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thiết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bị</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được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kết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để</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truyền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thông</a:t>
            </a:r>
            <a:r>
              <a:rPr lang="en-US" sz="2500" i="1" dirty="0">
                <a:latin typeface="Times New Roman" pitchFamily="18" charset="0"/>
                <a:ea typeface="Calibri" pitchFamily="34" charset="0"/>
                <a:cs typeface="Times New Roman" pitchFamily="18" charset="0"/>
              </a:rPr>
              <a:t> tin </a:t>
            </a:r>
            <a:r>
              <a:rPr lang="en-US" sz="2500" i="1" dirty="0" err="1">
                <a:latin typeface="Times New Roman" pitchFamily="18" charset="0"/>
                <a:ea typeface="Calibri" pitchFamily="34" charset="0"/>
                <a:cs typeface="Times New Roman" pitchFamily="18" charset="0"/>
              </a:rPr>
              <a:t>cho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nhau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tạo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thành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Lợi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ích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của</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Người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sử</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dụng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có</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trao</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đổi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thông</a:t>
            </a:r>
            <a:r>
              <a:rPr lang="en-US" sz="2500" i="1" dirty="0">
                <a:latin typeface="Times New Roman" pitchFamily="18" charset="0"/>
                <a:cs typeface="Calibri" pitchFamily="34" charset="0"/>
              </a:rPr>
              <a:t> tin,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dùng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chung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a:t>
            </a:r>
            <a:endParaRPr lang="en-US" sz="2500" u="sng"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nối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bằng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dẫn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hoặc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không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endParaRPr lang="en-US" sz="2500"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mếm</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cứng</a:t>
            </a:r>
            <a:r>
              <a:rPr lang="en-US" sz="2500" i="1" dirty="0">
                <a:latin typeface="Times New Roman" pitchFamily="18" charset="0"/>
                <a:cs typeface="Calibri" pitchFamily="34" charset="0"/>
              </a:rPr>
              <a:t>)</a:t>
            </a:r>
            <a:endParaRPr lang="en-US" sz="2500" dirty="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extLst>
      <p:ext uri="{BB962C8B-B14F-4D97-AF65-F5344CB8AC3E}">
        <p14:creationId xmlns:p14="http://schemas.microsoft.com/office/powerpoint/2010/main" val="3030377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vi-VN" sz="2500" b="1" i="1" dirty="0" smtClean="0">
                <a:latin typeface="Times New Roman" panose="02020603050405020304" pitchFamily="18" charset="0"/>
                <a:cs typeface="Times New Roman" panose="02020603050405020304" pitchFamily="18" charset="0"/>
              </a:rPr>
              <a:t>Các </a:t>
            </a:r>
            <a:r>
              <a:rPr lang="vi-VN" sz="2500" b="1" i="1" dirty="0">
                <a:latin typeface="Times New Roman" panose="02020603050405020304" pitchFamily="18" charset="0"/>
                <a:cs typeface="Times New Roman" panose="02020603050405020304" pitchFamily="18" charset="0"/>
              </a:rPr>
              <a:t>thành phần của mạng máy tính gồm: </a:t>
            </a:r>
            <a:endParaRPr lang="en-US" sz="2500" b="1"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None/>
              <a:defRPr/>
            </a:pPr>
            <a:r>
              <a:rPr lang="en-US" sz="2500" b="1" i="1" dirty="0">
                <a:latin typeface="Times New Roman" panose="02020603050405020304" pitchFamily="18" charset="0"/>
                <a:cs typeface="Times New Roman" panose="02020603050405020304" pitchFamily="18" charset="0"/>
              </a:rPr>
              <a:t>+</a:t>
            </a:r>
            <a:r>
              <a:rPr lang="vi-VN" sz="2500" b="1" i="1" dirty="0" smtClean="0">
                <a:latin typeface="Times New Roman" panose="02020603050405020304" pitchFamily="18" charset="0"/>
                <a:cs typeface="Times New Roman" panose="02020603050405020304" pitchFamily="18" charset="0"/>
              </a:rPr>
              <a:t>Các </a:t>
            </a:r>
            <a:r>
              <a:rPr lang="vi-VN" sz="2500" b="1" i="1" dirty="0">
                <a:latin typeface="Times New Roman" panose="02020603050405020304" pitchFamily="18" charset="0"/>
                <a:cs typeface="Times New Roman" panose="02020603050405020304" pitchFamily="18" charset="0"/>
              </a:rPr>
              <a:t>thiết bị đầu cuối (máy tính, điện thoại, máy in, máy ảnh</a:t>
            </a:r>
            <a:r>
              <a:rPr lang="vi-VN" sz="2500" b="1" i="1" dirty="0" smtClean="0">
                <a:latin typeface="Times New Roman" panose="02020603050405020304" pitchFamily="18" charset="0"/>
                <a:cs typeface="Times New Roman" panose="02020603050405020304" pitchFamily="18" charset="0"/>
              </a:rPr>
              <a:t>,...).</a:t>
            </a:r>
            <a:endParaRPr lang="en-US" sz="2500" b="1"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b="1" i="1" dirty="0" smtClean="0">
                <a:latin typeface="Times New Roman" panose="02020603050405020304" pitchFamily="18" charset="0"/>
                <a:cs typeface="Times New Roman" panose="02020603050405020304" pitchFamily="18" charset="0"/>
              </a:rPr>
              <a:t>+ </a:t>
            </a:r>
            <a:r>
              <a:rPr lang="vi-VN" sz="2500" b="1" i="1" dirty="0" smtClean="0">
                <a:latin typeface="Times New Roman" panose="02020603050405020304" pitchFamily="18" charset="0"/>
                <a:cs typeface="Times New Roman" panose="02020603050405020304" pitchFamily="18" charset="0"/>
              </a:rPr>
              <a:t>Các </a:t>
            </a:r>
            <a:r>
              <a:rPr lang="vi-VN" sz="2500" b="1"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b="1"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b="1" i="1" dirty="0">
                <a:latin typeface="Times New Roman" panose="02020603050405020304" pitchFamily="18" charset="0"/>
                <a:cs typeface="Times New Roman" panose="02020603050405020304" pitchFamily="18" charset="0"/>
              </a:rPr>
              <a:t> </a:t>
            </a:r>
            <a:r>
              <a:rPr lang="en-US" sz="2500" b="1" i="1" dirty="0" smtClean="0">
                <a:latin typeface="Times New Roman" panose="02020603050405020304" pitchFamily="18" charset="0"/>
                <a:cs typeface="Times New Roman" panose="02020603050405020304" pitchFamily="18" charset="0"/>
              </a:rPr>
              <a:t>+ </a:t>
            </a:r>
            <a:r>
              <a:rPr lang="vi-VN" sz="2500" b="1" i="1" dirty="0" smtClean="0">
                <a:latin typeface="Times New Roman" panose="02020603050405020304" pitchFamily="18" charset="0"/>
                <a:cs typeface="Times New Roman" panose="02020603050405020304" pitchFamily="18" charset="0"/>
              </a:rPr>
              <a:t>Phần </a:t>
            </a:r>
            <a:r>
              <a:rPr lang="vi-VN" sz="2500" b="1" i="1" dirty="0">
                <a:latin typeface="Times New Roman" panose="02020603050405020304" pitchFamily="18" charset="0"/>
                <a:cs typeface="Times New Roman" panose="02020603050405020304" pitchFamily="18" charset="0"/>
              </a:rPr>
              <a:t>mềm mạng (ứng dụng truyền thông và phần mềm điều khiển quá trình truyền dữ liệu.</a:t>
            </a:r>
            <a:endParaRPr lang="en-US" sz="2500" b="1"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29581997"/>
              </p:ext>
            </p:extLst>
          </p:nvPr>
        </p:nvGraphicFramePr>
        <p:xfrm>
          <a:off x="217488" y="1108075"/>
          <a:ext cx="11601450" cy="5335592"/>
        </p:xfrm>
        <a:graphic>
          <a:graphicData uri="http://schemas.openxmlformats.org/drawingml/2006/table">
            <a:tbl>
              <a:tblPr>
                <a:tableStyleId>{775DCB02-9BB8-47FD-8907-85C794F793BA}</a:tableStyleId>
              </a:tblPr>
              <a:tblGrid>
                <a:gridCol w="2171700"/>
                <a:gridCol w="1085850"/>
                <a:gridCol w="1404937"/>
                <a:gridCol w="1371600"/>
                <a:gridCol w="1216025"/>
                <a:gridCol w="1450975"/>
                <a:gridCol w="1449388"/>
                <a:gridCol w="1450975"/>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u="none" strike="noStrike" cap="none" normalizeH="0" baseline="0" dirty="0" smtClean="0">
                          <a:ln>
                            <a:noFill/>
                          </a:ln>
                          <a:effectLst/>
                        </a:rPr>
                        <a:t>PHIẾU HỌC TẬP SỐ 4</a:t>
                      </a:r>
                      <a:endParaRPr kumimoji="0" lang="en-US" sz="25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err="1" smtClean="0">
                          <a:ln>
                            <a:noFill/>
                          </a:ln>
                          <a:effectLst/>
                        </a:rPr>
                        <a:t>Các</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ví</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err="1" smtClean="0">
                          <a:ln>
                            <a:noFill/>
                          </a:ln>
                          <a:effectLst/>
                        </a:rPr>
                        <a:t>Thiết</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bị</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kết</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err="1" smtClean="0">
                          <a:ln>
                            <a:noFill/>
                          </a:ln>
                          <a:effectLst/>
                        </a:rPr>
                        <a:t>Dùng</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chung</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máy</a:t>
                      </a:r>
                      <a:r>
                        <a:rPr kumimoji="0" lang="en-US" sz="2000" u="none" strike="noStrike" cap="none" normalizeH="0" baseline="0" dirty="0" smtClean="0">
                          <a:ln>
                            <a:noFill/>
                          </a:ln>
                          <a:effectLst/>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u="none" strike="noStrike" cap="none" normalizeH="0" baseline="0" smtClean="0">
                          <a:ln>
                            <a:noFill/>
                          </a:ln>
                          <a:effectLst/>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smtClean="0">
                          <a:ln>
                            <a:noFill/>
                          </a:ln>
                          <a:effectLst/>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u="none" strike="noStrike" cap="none" normalizeH="0" baseline="0" dirty="0" smtClean="0">
                          <a:ln>
                            <a:noFill/>
                          </a:ln>
                          <a:effectLst/>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594518" y="6103751"/>
            <a:ext cx="487363" cy="485775"/>
          </a:xfrm>
          <a:prstGeom prst="ellipse">
            <a:avLst/>
          </a:prstGeom>
          <a:noFill/>
          <a:ln>
            <a:solidFill>
              <a:srgbClr val="00B05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8" name="Oval 11"/>
          <p:cNvSpPr>
            <a:spLocks noChangeArrowheads="1"/>
          </p:cNvSpPr>
          <p:nvPr/>
        </p:nvSpPr>
        <p:spPr bwMode="auto">
          <a:xfrm>
            <a:off x="6430541" y="5617976"/>
            <a:ext cx="487363" cy="485775"/>
          </a:xfrm>
          <a:prstGeom prst="ellipse">
            <a:avLst/>
          </a:prstGeom>
          <a:noFill/>
          <a:ln>
            <a:solidFill>
              <a:srgbClr val="00B05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47"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8"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6024" y="591671"/>
            <a:ext cx="7978588" cy="3693319"/>
          </a:xfrm>
          <a:prstGeom prst="rect">
            <a:avLst/>
          </a:prstGeom>
          <a:noFill/>
        </p:spPr>
        <p:txBody>
          <a:bodyPr wrap="square" rtlCol="0">
            <a:spAutoFit/>
          </a:bodyPr>
          <a:lstStyle/>
          <a:p>
            <a:pPr algn="ctr"/>
            <a:r>
              <a:rPr lang="en-US" b="1" dirty="0" smtClean="0"/>
              <a:t>NHIỆM VỤ VỀ NHÀ:</a:t>
            </a:r>
          </a:p>
          <a:p>
            <a:r>
              <a:rPr lang="en-US" dirty="0" smtClean="0"/>
              <a:t>TỔ 1: </a:t>
            </a:r>
            <a:r>
              <a:rPr lang="en-US" dirty="0" err="1" smtClean="0"/>
              <a:t>Chuẩn</a:t>
            </a:r>
            <a:r>
              <a:rPr lang="en-US" dirty="0" smtClean="0"/>
              <a:t> </a:t>
            </a:r>
            <a:r>
              <a:rPr lang="en-US" dirty="0" err="1" smtClean="0"/>
              <a:t>bị</a:t>
            </a:r>
            <a:r>
              <a:rPr lang="en-US" dirty="0" smtClean="0"/>
              <a:t> </a:t>
            </a:r>
            <a:r>
              <a:rPr lang="en-US" dirty="0" err="1" smtClean="0"/>
              <a:t>bài</a:t>
            </a:r>
            <a:r>
              <a:rPr lang="en-US" dirty="0" smtClean="0"/>
              <a:t> 5 </a:t>
            </a:r>
            <a:r>
              <a:rPr lang="en-US" dirty="0" err="1" smtClean="0"/>
              <a:t>phần</a:t>
            </a:r>
            <a:r>
              <a:rPr lang="en-US" dirty="0" smtClean="0"/>
              <a:t> 1 – Internet </a:t>
            </a:r>
          </a:p>
          <a:p>
            <a:r>
              <a:rPr lang="en-US" dirty="0" smtClean="0"/>
              <a:t>TỔ 2: </a:t>
            </a:r>
            <a:r>
              <a:rPr lang="en-US" dirty="0" err="1"/>
              <a:t>Chuẩn</a:t>
            </a:r>
            <a:r>
              <a:rPr lang="en-US" dirty="0"/>
              <a:t> </a:t>
            </a:r>
            <a:r>
              <a:rPr lang="en-US" dirty="0" err="1"/>
              <a:t>bị</a:t>
            </a:r>
            <a:r>
              <a:rPr lang="en-US" dirty="0"/>
              <a:t> </a:t>
            </a:r>
            <a:r>
              <a:rPr lang="en-US" dirty="0" err="1"/>
              <a:t>bài</a:t>
            </a:r>
            <a:r>
              <a:rPr lang="en-US" dirty="0"/>
              <a:t> 5 </a:t>
            </a:r>
            <a:r>
              <a:rPr lang="en-US" dirty="0" err="1"/>
              <a:t>phần</a:t>
            </a:r>
            <a:r>
              <a:rPr lang="en-US" dirty="0"/>
              <a:t> </a:t>
            </a:r>
            <a:r>
              <a:rPr lang="en-US" dirty="0" smtClean="0"/>
              <a:t>2 – </a:t>
            </a:r>
            <a:r>
              <a:rPr lang="en-US" dirty="0" err="1" smtClean="0"/>
              <a:t>Đặc</a:t>
            </a:r>
            <a:r>
              <a:rPr lang="en-US" dirty="0" smtClean="0"/>
              <a:t> </a:t>
            </a:r>
            <a:r>
              <a:rPr lang="en-US" dirty="0" err="1" smtClean="0"/>
              <a:t>điểm</a:t>
            </a:r>
            <a:r>
              <a:rPr lang="en-US" dirty="0" smtClean="0"/>
              <a:t> </a:t>
            </a:r>
            <a:r>
              <a:rPr lang="en-US" dirty="0" err="1" smtClean="0"/>
              <a:t>của</a:t>
            </a:r>
            <a:r>
              <a:rPr lang="en-US" dirty="0" smtClean="0"/>
              <a:t> Internet</a:t>
            </a:r>
          </a:p>
          <a:p>
            <a:r>
              <a:rPr lang="en-US" dirty="0"/>
              <a:t>TỔ </a:t>
            </a:r>
            <a:r>
              <a:rPr lang="en-US" dirty="0" smtClean="0"/>
              <a:t>3: </a:t>
            </a:r>
            <a:r>
              <a:rPr lang="en-US" dirty="0" err="1"/>
              <a:t>Chuẩn</a:t>
            </a:r>
            <a:r>
              <a:rPr lang="en-US" dirty="0"/>
              <a:t> </a:t>
            </a:r>
            <a:r>
              <a:rPr lang="en-US" dirty="0" err="1"/>
              <a:t>bị</a:t>
            </a:r>
            <a:r>
              <a:rPr lang="en-US" dirty="0"/>
              <a:t> </a:t>
            </a:r>
            <a:r>
              <a:rPr lang="en-US" dirty="0" err="1"/>
              <a:t>bài</a:t>
            </a:r>
            <a:r>
              <a:rPr lang="en-US" dirty="0"/>
              <a:t> 5 </a:t>
            </a:r>
            <a:r>
              <a:rPr lang="en-US" dirty="0" err="1"/>
              <a:t>phần</a:t>
            </a:r>
            <a:r>
              <a:rPr lang="en-US" dirty="0"/>
              <a:t> </a:t>
            </a:r>
            <a:r>
              <a:rPr lang="en-US" dirty="0" smtClean="0"/>
              <a:t>3 -  </a:t>
            </a:r>
            <a:r>
              <a:rPr lang="en-US" dirty="0" err="1" smtClean="0"/>
              <a:t>Lợi</a:t>
            </a:r>
            <a:r>
              <a:rPr lang="en-US" dirty="0" smtClean="0"/>
              <a:t> </a:t>
            </a:r>
            <a:r>
              <a:rPr lang="en-US" dirty="0" err="1" smtClean="0"/>
              <a:t>ích</a:t>
            </a:r>
            <a:endParaRPr lang="en-US" dirty="0" smtClean="0"/>
          </a:p>
          <a:p>
            <a:r>
              <a:rPr lang="en-US" dirty="0" smtClean="0"/>
              <a:t>TỔ 4: </a:t>
            </a:r>
            <a:r>
              <a:rPr lang="en-US" dirty="0" err="1"/>
              <a:t>Chuẩn</a:t>
            </a:r>
            <a:r>
              <a:rPr lang="en-US" dirty="0"/>
              <a:t> </a:t>
            </a:r>
            <a:r>
              <a:rPr lang="en-US" dirty="0" err="1"/>
              <a:t>bị</a:t>
            </a:r>
            <a:r>
              <a:rPr lang="en-US" dirty="0"/>
              <a:t> </a:t>
            </a:r>
            <a:r>
              <a:rPr lang="en-US" dirty="0" err="1"/>
              <a:t>bài</a:t>
            </a:r>
            <a:r>
              <a:rPr lang="en-US" dirty="0"/>
              <a:t> 5 </a:t>
            </a:r>
            <a:r>
              <a:rPr lang="en-US" dirty="0" err="1"/>
              <a:t>phần</a:t>
            </a:r>
            <a:r>
              <a:rPr lang="en-US" dirty="0"/>
              <a:t> </a:t>
            </a:r>
            <a:r>
              <a:rPr lang="en-US" dirty="0" smtClean="0"/>
              <a:t>4 – </a:t>
            </a:r>
            <a:r>
              <a:rPr lang="en-US" dirty="0" err="1" smtClean="0"/>
              <a:t>Hạn</a:t>
            </a:r>
            <a:r>
              <a:rPr lang="en-US" dirty="0" smtClean="0"/>
              <a:t> </a:t>
            </a:r>
            <a:r>
              <a:rPr lang="en-US" dirty="0" err="1" smtClean="0"/>
              <a:t>chế</a:t>
            </a:r>
            <a:endParaRPr lang="en-US" dirty="0" smtClean="0"/>
          </a:p>
          <a:p>
            <a:endParaRPr lang="en-US" b="1" dirty="0" smtClean="0"/>
          </a:p>
          <a:p>
            <a:r>
              <a:rPr lang="en-US" b="1" dirty="0" smtClean="0"/>
              <a:t>HÌNH THỨC:</a:t>
            </a:r>
          </a:p>
          <a:p>
            <a:r>
              <a:rPr lang="en-US" dirty="0" err="1" smtClean="0"/>
              <a:t>Trình</a:t>
            </a:r>
            <a:r>
              <a:rPr lang="en-US" dirty="0" smtClean="0"/>
              <a:t> </a:t>
            </a:r>
            <a:r>
              <a:rPr lang="en-US" dirty="0" err="1" smtClean="0"/>
              <a:t>chiếu</a:t>
            </a:r>
            <a:r>
              <a:rPr lang="en-US" dirty="0" smtClean="0"/>
              <a:t> </a:t>
            </a:r>
            <a:r>
              <a:rPr lang="en-US" dirty="0" err="1" smtClean="0"/>
              <a:t>Powerpoint</a:t>
            </a:r>
            <a:r>
              <a:rPr lang="en-US" dirty="0" smtClean="0"/>
              <a:t> – GỬI VÀO MAIL: </a:t>
            </a:r>
            <a:r>
              <a:rPr lang="en-US" dirty="0" smtClean="0">
                <a:hlinkClick r:id="rId2"/>
              </a:rPr>
              <a:t>huyenht.1095@gmail.com</a:t>
            </a:r>
            <a:endParaRPr lang="en-US" dirty="0" smtClean="0"/>
          </a:p>
          <a:p>
            <a:r>
              <a:rPr lang="en-US" dirty="0" smtClean="0"/>
              <a:t>				</a:t>
            </a:r>
            <a:r>
              <a:rPr lang="en-US" dirty="0" err="1" smtClean="0"/>
              <a:t>Hoặc</a:t>
            </a:r>
            <a:r>
              <a:rPr lang="en-US" dirty="0" smtClean="0"/>
              <a:t> </a:t>
            </a:r>
            <a:r>
              <a:rPr lang="en-US" dirty="0" err="1" smtClean="0"/>
              <a:t>gửi</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vào</a:t>
            </a:r>
            <a:r>
              <a:rPr lang="en-US" dirty="0" smtClean="0"/>
              <a:t> </a:t>
            </a:r>
            <a:r>
              <a:rPr lang="en-US" dirty="0" err="1" smtClean="0"/>
              <a:t>Zalo</a:t>
            </a:r>
            <a:endParaRPr lang="en-US" dirty="0" smtClean="0"/>
          </a:p>
          <a:p>
            <a:r>
              <a:rPr lang="en-US" dirty="0" err="1" smtClean="0"/>
              <a:t>Hoặc</a:t>
            </a:r>
            <a:r>
              <a:rPr lang="en-US" dirty="0" smtClean="0"/>
              <a:t> </a:t>
            </a:r>
            <a:r>
              <a:rPr lang="en-US" dirty="0" err="1" smtClean="0"/>
              <a:t>Vẽ</a:t>
            </a:r>
            <a:r>
              <a:rPr lang="en-US" dirty="0" smtClean="0"/>
              <a:t> </a:t>
            </a:r>
            <a:r>
              <a:rPr lang="en-US" dirty="0" err="1" smtClean="0"/>
              <a:t>sơ</a:t>
            </a:r>
            <a:r>
              <a:rPr lang="en-US" dirty="0" smtClean="0"/>
              <a:t> </a:t>
            </a:r>
            <a:r>
              <a:rPr lang="en-US" dirty="0" err="1" smtClean="0"/>
              <a:t>đồ</a:t>
            </a:r>
            <a:r>
              <a:rPr lang="en-US" dirty="0" smtClean="0"/>
              <a:t> </a:t>
            </a:r>
            <a:r>
              <a:rPr lang="en-US" dirty="0" err="1" smtClean="0"/>
              <a:t>tư</a:t>
            </a:r>
            <a:r>
              <a:rPr lang="en-US" dirty="0" smtClean="0"/>
              <a:t> </a:t>
            </a:r>
            <a:r>
              <a:rPr lang="en-US" dirty="0" err="1" smtClean="0"/>
              <a:t>duy</a:t>
            </a:r>
            <a:r>
              <a:rPr lang="en-US" dirty="0" smtClean="0"/>
              <a:t> -  GỬI QUA AZOTA</a:t>
            </a:r>
          </a:p>
          <a:p>
            <a:endParaRPr lang="en-US" dirty="0"/>
          </a:p>
          <a:p>
            <a:r>
              <a:rPr lang="en-US" b="1" dirty="0" smtClean="0"/>
              <a:t>HẠN NỘP: 	</a:t>
            </a:r>
            <a:r>
              <a:rPr lang="en-US" dirty="0" smtClean="0"/>
              <a:t>19/10/2021 – SP </a:t>
            </a:r>
            <a:r>
              <a:rPr lang="en-US" dirty="0" err="1" smtClean="0"/>
              <a:t>ghi</a:t>
            </a:r>
            <a:r>
              <a:rPr lang="en-US" dirty="0" smtClean="0"/>
              <a:t> </a:t>
            </a:r>
            <a:r>
              <a:rPr lang="en-US" dirty="0" err="1" smtClean="0"/>
              <a:t>rõ</a:t>
            </a:r>
            <a:r>
              <a:rPr lang="en-US" dirty="0" smtClean="0"/>
              <a:t> </a:t>
            </a:r>
            <a:r>
              <a:rPr lang="en-US" dirty="0" err="1" smtClean="0"/>
              <a:t>Tên</a:t>
            </a:r>
            <a:r>
              <a:rPr lang="en-US" dirty="0" smtClean="0"/>
              <a:t> HS </a:t>
            </a:r>
            <a:r>
              <a:rPr lang="en-US" dirty="0" err="1" smtClean="0"/>
              <a:t>và</a:t>
            </a:r>
            <a:r>
              <a:rPr lang="en-US" dirty="0" smtClean="0"/>
              <a:t> </a:t>
            </a:r>
            <a:r>
              <a:rPr lang="en-US" dirty="0" err="1" smtClean="0"/>
              <a:t>lớp</a:t>
            </a:r>
            <a:r>
              <a:rPr lang="en-US" dirty="0" smtClean="0"/>
              <a:t>.</a:t>
            </a:r>
            <a:endParaRPr lang="en-US" dirty="0"/>
          </a:p>
          <a:p>
            <a:endParaRPr lang="en-US" dirty="0"/>
          </a:p>
        </p:txBody>
      </p:sp>
    </p:spTree>
    <p:extLst>
      <p:ext uri="{BB962C8B-B14F-4D97-AF65-F5344CB8AC3E}">
        <p14:creationId xmlns:p14="http://schemas.microsoft.com/office/powerpoint/2010/main" val="189132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TotalTime>
  <Words>2356</Words>
  <Application>Microsoft Office PowerPoint</Application>
  <PresentationFormat>Custom</PresentationFormat>
  <Paragraphs>316</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HP</cp:lastModifiedBy>
  <cp:revision>48</cp:revision>
  <dcterms:created xsi:type="dcterms:W3CDTF">2021-07-10T14:44:17Z</dcterms:created>
  <dcterms:modified xsi:type="dcterms:W3CDTF">2021-10-13T03:21:17Z</dcterms:modified>
</cp:coreProperties>
</file>