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314" r:id="rId7"/>
    <p:sldId id="317" r:id="rId8"/>
    <p:sldId id="326" r:id="rId9"/>
    <p:sldId id="356" r:id="rId10"/>
    <p:sldId id="357" r:id="rId11"/>
    <p:sldId id="355" r:id="rId12"/>
    <p:sldId id="339" r:id="rId13"/>
    <p:sldId id="340" r:id="rId14"/>
    <p:sldId id="341" r:id="rId15"/>
    <p:sldId id="342" r:id="rId16"/>
    <p:sldId id="358" r:id="rId17"/>
    <p:sldId id="351" r:id="rId18"/>
    <p:sldId id="279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zhenbo" initials="y" lastIdx="1" clrIdx="0">
    <p:extLst>
      <p:ext uri="{19B8F6BF-5375-455C-9EA6-DF929625EA0E}">
        <p15:presenceInfo xmlns:p15="http://schemas.microsoft.com/office/powerpoint/2012/main" userId="S-1-5-21-2973485031-1523744116-3428423271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093C"/>
    <a:srgbClr val="E2891E"/>
    <a:srgbClr val="16EA76"/>
    <a:srgbClr val="2704FC"/>
    <a:srgbClr val="AF519F"/>
    <a:srgbClr val="000000"/>
    <a:srgbClr val="B6954A"/>
    <a:srgbClr val="416529"/>
    <a:srgbClr val="4112EE"/>
    <a:srgbClr val="3CC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6584" autoAdjust="0"/>
  </p:normalViewPr>
  <p:slideViewPr>
    <p:cSldViewPr snapToGrid="0">
      <p:cViewPr varScale="1">
        <p:scale>
          <a:sx n="76" d="100"/>
          <a:sy n="76" d="100"/>
        </p:scale>
        <p:origin x="126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huống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9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bài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 SGK trang 37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281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bài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 SGK trang 37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025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bài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7a SBT trang 34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2052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GV chiếu</a:t>
            </a:r>
            <a:r>
              <a:rPr lang="vi-VN" baseline="0" dirty="0" smtClean="0"/>
              <a:t> đề bài VD3 – nhiệm vụ về nhà</a:t>
            </a:r>
          </a:p>
          <a:p>
            <a:r>
              <a:rPr lang="vi-VN" baseline="0" dirty="0" smtClean="0"/>
              <a:t>HS quan sát, ghi lại yêu cầu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94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GV chiếu</a:t>
            </a:r>
            <a:r>
              <a:rPr lang="vi-VN" baseline="0" dirty="0" smtClean="0"/>
              <a:t> HDVN</a:t>
            </a:r>
          </a:p>
          <a:p>
            <a:r>
              <a:rPr lang="vi-VN" baseline="0" dirty="0" smtClean="0"/>
              <a:t>HS ghi lại yêu cầu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1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 thực</a:t>
            </a:r>
            <a:r>
              <a:rPr lang="vi-VN" sz="1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hiện câu hỏi 1 </a:t>
            </a: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vi-VN" sz="1800" dirty="0" smtClean="0"/>
              <a:t>GV chính</a:t>
            </a:r>
            <a:r>
              <a:rPr lang="vi-VN" sz="1800" baseline="0" dirty="0" smtClean="0"/>
              <a:t> xác hóa kết quả</a:t>
            </a:r>
            <a:endParaRPr lang="en-US" sz="18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03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 thực</a:t>
            </a:r>
            <a:r>
              <a:rPr lang="vi-VN" sz="12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hiện câu hỏi 2</a:t>
            </a:r>
            <a:endParaRPr lang="en-US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dirty="0" smtClean="0"/>
              <a:t>GV chính</a:t>
            </a:r>
            <a:r>
              <a:rPr lang="vi-VN" baseline="0" dirty="0" smtClean="0"/>
              <a:t> xác hóa kết quả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385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 thực</a:t>
            </a:r>
            <a:r>
              <a:rPr lang="vi-VN" sz="12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hiện câu hỏi 3 </a:t>
            </a:r>
            <a:endParaRPr lang="en-US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vi-VN" dirty="0" smtClean="0"/>
              <a:t>GV chính</a:t>
            </a:r>
            <a:r>
              <a:rPr lang="vi-VN" baseline="0" dirty="0" smtClean="0"/>
              <a:t> xác hóa kết quả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777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luyện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tập 3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026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luyện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tập 4b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26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luyện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tập 5b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6470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bài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SGK trang 37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886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bài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 SGK trang 37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1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7/28/2023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NULL"/><Relationship Id="rId9" Type="http://schemas.openxmlformats.org/officeDocument/2006/relationships/image" Target="../media/image1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27.png"/><Relationship Id="rId3" Type="http://schemas.openxmlformats.org/officeDocument/2006/relationships/image" Target="../media/image2.png"/><Relationship Id="rId7" Type="http://schemas.openxmlformats.org/officeDocument/2006/relationships/image" Target="NULL"/><Relationship Id="rId12" Type="http://schemas.openxmlformats.org/officeDocument/2006/relationships/image" Target="../media/image106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050.png"/><Relationship Id="rId5" Type="http://schemas.openxmlformats.org/officeDocument/2006/relationships/image" Target="NULL"/><Relationship Id="rId15" Type="http://schemas.openxmlformats.org/officeDocument/2006/relationships/image" Target="../media/image129.png"/><Relationship Id="rId10" Type="http://schemas.openxmlformats.org/officeDocument/2006/relationships/image" Target="../media/image126.png"/><Relationship Id="rId9" Type="http://schemas.openxmlformats.org/officeDocument/2006/relationships/image" Target="../media/image125.png"/><Relationship Id="rId14" Type="http://schemas.openxmlformats.org/officeDocument/2006/relationships/image" Target="../media/image1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35.png"/><Relationship Id="rId18" Type="http://schemas.openxmlformats.org/officeDocument/2006/relationships/image" Target="../media/image140.png"/><Relationship Id="rId3" Type="http://schemas.openxmlformats.org/officeDocument/2006/relationships/image" Target="../media/image2.png"/><Relationship Id="rId7" Type="http://schemas.openxmlformats.org/officeDocument/2006/relationships/image" Target="NULL"/><Relationship Id="rId12" Type="http://schemas.openxmlformats.org/officeDocument/2006/relationships/image" Target="../media/image134.png"/><Relationship Id="rId17" Type="http://schemas.openxmlformats.org/officeDocument/2006/relationships/image" Target="../media/image139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3.png"/><Relationship Id="rId5" Type="http://schemas.openxmlformats.org/officeDocument/2006/relationships/image" Target="NULL"/><Relationship Id="rId15" Type="http://schemas.openxmlformats.org/officeDocument/2006/relationships/image" Target="../media/image137.png"/><Relationship Id="rId10" Type="http://schemas.openxmlformats.org/officeDocument/2006/relationships/image" Target="../media/image132.png"/><Relationship Id="rId9" Type="http://schemas.openxmlformats.org/officeDocument/2006/relationships/image" Target="../media/image131.png"/><Relationship Id="rId14" Type="http://schemas.openxmlformats.org/officeDocument/2006/relationships/image" Target="../media/image13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NULL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NULL"/><Relationship Id="rId10" Type="http://schemas.openxmlformats.org/officeDocument/2006/relationships/image" Target="../media/image13.pn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notesSlide" Target="../notesSlides/notesSlide5.xml"/><Relationship Id="rId7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Relationship Id="rId9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notesSlide" Target="../notesSlides/notesSlide6.xml"/><Relationship Id="rId7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Relationship Id="rId9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13" Type="http://schemas.openxmlformats.org/officeDocument/2006/relationships/image" Target="../media/image97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png"/><Relationship Id="rId12" Type="http://schemas.openxmlformats.org/officeDocument/2006/relationships/image" Target="../media/image96.png"/><Relationship Id="rId17" Type="http://schemas.openxmlformats.org/officeDocument/2006/relationships/image" Target="../media/image10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0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11" Type="http://schemas.openxmlformats.org/officeDocument/2006/relationships/image" Target="../media/image95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99.png"/><Relationship Id="rId10" Type="http://schemas.openxmlformats.org/officeDocument/2006/relationships/image" Target="../media/image94.png"/><Relationship Id="rId4" Type="http://schemas.openxmlformats.org/officeDocument/2006/relationships/image" Target="../media/image7.png"/><Relationship Id="rId9" Type="http://schemas.openxmlformats.org/officeDocument/2006/relationships/image" Target="../media/image93.png"/><Relationship Id="rId14" Type="http://schemas.openxmlformats.org/officeDocument/2006/relationships/image" Target="../media/image9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22.png"/><Relationship Id="rId3" Type="http://schemas.openxmlformats.org/officeDocument/2006/relationships/image" Target="../media/image2.png"/><Relationship Id="rId7" Type="http://schemas.openxmlformats.org/officeDocument/2006/relationships/image" Target="NULL"/><Relationship Id="rId12" Type="http://schemas.openxmlformats.org/officeDocument/2006/relationships/image" Target="../media/image1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0.png"/><Relationship Id="rId5" Type="http://schemas.openxmlformats.org/officeDocument/2006/relationships/image" Target="NULL"/><Relationship Id="rId10" Type="http://schemas.openxmlformats.org/officeDocument/2006/relationships/image" Target="../media/image119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909632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THỨC ĐẠI SỐ</a:t>
            </a:r>
            <a:b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5429250" y="2122528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Đ8-C2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991819" y="2361558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2" y="708398"/>
                <a:ext cx="10022687" cy="163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 – SGK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trang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37</a:t>
                </a:r>
                <a:r>
                  <a:rPr kumimoji="0" lang="vi-VN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endParaRPr kumimoji="0" lang="en-US" sz="28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𝟏𝟑</m:t>
                        </m:r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2" y="708398"/>
                <a:ext cx="10022687" cy="1630318"/>
              </a:xfrm>
              <a:prstGeom prst="rect">
                <a:avLst/>
              </a:prstGeom>
              <a:blipFill>
                <a:blip r:embed="rId9"/>
                <a:stretch>
                  <a:fillRect l="-1277" t="-37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1296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512975" y="1553142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2" y="708398"/>
                <a:ext cx="10022687" cy="7685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             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2" y="708398"/>
                <a:ext cx="10022687" cy="768544"/>
              </a:xfrm>
              <a:prstGeom prst="rect">
                <a:avLst/>
              </a:prstGeom>
              <a:blipFill>
                <a:blip r:embed="rId9"/>
                <a:stretch>
                  <a:fillRect l="-1277"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96622" y="2076362"/>
                <a:ext cx="6920089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MTC: (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).(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622" y="2076362"/>
                <a:ext cx="6920089" cy="1384995"/>
              </a:xfrm>
              <a:prstGeom prst="rect">
                <a:avLst/>
              </a:prstGeom>
              <a:blipFill>
                <a:blip r:embed="rId10"/>
                <a:stretch>
                  <a:fillRect l="-1586" t="-4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90222" y="2754543"/>
                <a:ext cx="7326489" cy="76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22" y="2754543"/>
                <a:ext cx="7326489" cy="768544"/>
              </a:xfrm>
              <a:prstGeom prst="rect">
                <a:avLst/>
              </a:prstGeom>
              <a:blipFill>
                <a:blip r:embed="rId11"/>
                <a:stretch>
                  <a:fillRect l="-1749"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87724" y="2624920"/>
                <a:ext cx="4730045" cy="989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724" y="2624920"/>
                <a:ext cx="4730045" cy="9894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20435" y="2613103"/>
                <a:ext cx="3147982" cy="978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435" y="2613103"/>
                <a:ext cx="3147982" cy="978217"/>
              </a:xfrm>
              <a:prstGeom prst="rect">
                <a:avLst/>
              </a:prstGeom>
              <a:blipFill>
                <a:blip r:embed="rId13"/>
                <a:stretch>
                  <a:fillRect r="-5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90222" y="3949877"/>
                <a:ext cx="5181600" cy="76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22" y="3949877"/>
                <a:ext cx="5181600" cy="768544"/>
              </a:xfrm>
              <a:prstGeom prst="rect">
                <a:avLst/>
              </a:prstGeom>
              <a:blipFill>
                <a:blip r:embed="rId14"/>
                <a:stretch>
                  <a:fillRect l="-2471"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38558" y="3797820"/>
                <a:ext cx="4730045" cy="989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558" y="3797820"/>
                <a:ext cx="4730045" cy="98943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69416" y="3811822"/>
                <a:ext cx="3147982" cy="978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416" y="3811822"/>
                <a:ext cx="3147982" cy="978217"/>
              </a:xfrm>
              <a:prstGeom prst="rect">
                <a:avLst/>
              </a:prstGeom>
              <a:blipFill>
                <a:blip r:embed="rId16"/>
                <a:stretch>
                  <a:fillRect r="-5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6636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811197" y="1573348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2" y="708398"/>
                <a:ext cx="10022687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𝟏𝟑</m:t>
                        </m:r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2" y="708398"/>
                <a:ext cx="10022687" cy="714683"/>
              </a:xfrm>
              <a:prstGeom prst="rect">
                <a:avLst/>
              </a:prstGeom>
              <a:blipFill>
                <a:blip r:embed="rId9"/>
                <a:stretch>
                  <a:fillRect l="-1277" b="-9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73072" y="1992372"/>
                <a:ext cx="653554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+ 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𝟐𝟒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2" y="1992372"/>
                <a:ext cx="6535549" cy="523220"/>
              </a:xfrm>
              <a:prstGeom prst="rect">
                <a:avLst/>
              </a:prstGeom>
              <a:blipFill>
                <a:blip r:embed="rId10"/>
                <a:stretch>
                  <a:fillRect l="-1959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41581" y="2378459"/>
                <a:ext cx="4944534" cy="47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𝟑𝟔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)(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+ 6)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581" y="2378459"/>
                <a:ext cx="4944534" cy="470000"/>
              </a:xfrm>
              <a:prstGeom prst="rect">
                <a:avLst/>
              </a:prstGeom>
              <a:blipFill>
                <a:blip r:embed="rId11"/>
                <a:stretch>
                  <a:fillRect t="-779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29614" y="2787116"/>
                <a:ext cx="816025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MTC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4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US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)(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+ 6)</a:t>
                </a:r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614" y="2787116"/>
                <a:ext cx="8160250" cy="830997"/>
              </a:xfrm>
              <a:prstGeom prst="rect">
                <a:avLst/>
              </a:prstGeom>
              <a:blipFill>
                <a:blip r:embed="rId12"/>
                <a:stretch>
                  <a:fillRect l="-1120" t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50620" y="3477414"/>
                <a:ext cx="7582138" cy="768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𝟐𝟒</m:t>
                        </m:r>
                      </m:den>
                    </m:f>
                    <m:r>
                      <a:rPr lang="en-US" sz="28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620" y="3477414"/>
                <a:ext cx="7582138" cy="768480"/>
              </a:xfrm>
              <a:prstGeom prst="rect">
                <a:avLst/>
              </a:prstGeom>
              <a:blipFill>
                <a:blip r:embed="rId13"/>
                <a:stretch>
                  <a:fillRect l="-1688" b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54125" y="3430991"/>
                <a:ext cx="2299583" cy="861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+ 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125" y="3430991"/>
                <a:ext cx="2299583" cy="861326"/>
              </a:xfrm>
              <a:prstGeom prst="rect">
                <a:avLst/>
              </a:prstGeom>
              <a:blipFill>
                <a:blip r:embed="rId14"/>
                <a:stretch>
                  <a:fillRect r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309783" y="3401900"/>
                <a:ext cx="2932277" cy="851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  <m: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</m:t>
                          </m:r>
                          <m: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𝟒𝟐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+ 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9783" y="3401900"/>
                <a:ext cx="2932277" cy="85170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62153" y="4466852"/>
                <a:ext cx="7930742" cy="770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+)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𝟏𝟑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𝟑𝟔</m:t>
                        </m:r>
                      </m:den>
                    </m:f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153" y="4466852"/>
                <a:ext cx="7930742" cy="770532"/>
              </a:xfrm>
              <a:prstGeom prst="rect">
                <a:avLst/>
              </a:prstGeom>
              <a:blipFill>
                <a:blip r:embed="rId16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592106" y="4403861"/>
                <a:ext cx="2684901" cy="851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𝟏𝟑</m:t>
                          </m:r>
                          <m: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. </m:t>
                          </m:r>
                          <m: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− 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106" y="4403861"/>
                <a:ext cx="2684901" cy="85170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402686" y="4491367"/>
                <a:ext cx="2358338" cy="7705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686" y="4491367"/>
                <a:ext cx="2358338" cy="770532"/>
              </a:xfrm>
              <a:prstGeom prst="rect">
                <a:avLst/>
              </a:prstGeom>
              <a:blipFill>
                <a:blip r:embed="rId18"/>
                <a:stretch>
                  <a:fillRect l="-5168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9086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51760" y="2614561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2" y="708398"/>
                <a:ext cx="10022687" cy="16966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7a – SBT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trang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34</a:t>
                </a:r>
                <a:r>
                  <a:rPr kumimoji="0" lang="vi-VN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tỏ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phụ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en-US" sz="28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(a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≠ 0)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2" y="708398"/>
                <a:ext cx="10022687" cy="1696618"/>
              </a:xfrm>
              <a:prstGeom prst="rect">
                <a:avLst/>
              </a:prstGeom>
              <a:blipFill>
                <a:blip r:embed="rId9"/>
                <a:stretch>
                  <a:fillRect l="-1277" t="-3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0045" y="2957821"/>
                <a:ext cx="2265364" cy="1265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8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45" y="2957821"/>
                <a:ext cx="2265364" cy="12657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70045" y="5308600"/>
            <a:ext cx="6962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67575" y="4593917"/>
                <a:ext cx="73289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75" y="4593917"/>
                <a:ext cx="732893" cy="714683"/>
              </a:xfrm>
              <a:prstGeom prst="rect">
                <a:avLst/>
              </a:prstGeom>
              <a:blipFill>
                <a:blip r:embed="rId11"/>
                <a:stretch>
                  <a:fillRect l="-16529" b="-9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67575" y="3809695"/>
                <a:ext cx="2306657" cy="7786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+ 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</m:d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75" y="3809695"/>
                <a:ext cx="2306657" cy="778675"/>
              </a:xfrm>
              <a:prstGeom prst="rect">
                <a:avLst/>
              </a:prstGeom>
              <a:blipFill>
                <a:blip r:embed="rId12"/>
                <a:stretch>
                  <a:fillRect l="-5277"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731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2441" y="836908"/>
                <a:ext cx="10213383" cy="1946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cơ bản của phân thức chứng tỏ rằng cặp phân thức sau bằng nhau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 −(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;  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41" y="836908"/>
                <a:ext cx="10213383" cy="1946751"/>
              </a:xfrm>
              <a:prstGeom prst="rect">
                <a:avLst/>
              </a:prstGeom>
              <a:blipFill>
                <a:blip r:embed="rId3"/>
                <a:stretch>
                  <a:fillRect l="-1254"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5242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070100" y="1690724"/>
            <a:ext cx="96012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l-NL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Học bài theo SGK và vở ghi.</a:t>
            </a:r>
          </a:p>
          <a:p>
            <a:pPr>
              <a:lnSpc>
                <a:spcPct val="150000"/>
              </a:lnSpc>
            </a:pPr>
            <a:r>
              <a:rPr lang="nl-NL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Xem lại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nghĩa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chất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cơ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bản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điều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kiện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xác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giá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trị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thức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nl-NL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Bài tập về </a:t>
            </a:r>
            <a:r>
              <a:rPr lang="nl-NL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nhà: ... SGK, ...SBT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E5F907BA-4B64-D8DE-E72B-C21DFDAA0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700" y="5540187"/>
            <a:ext cx="3573879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E67329B-ACF6-76AE-6301-71657A354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204" y="1133182"/>
            <a:ext cx="8848953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lvl="0" indent="-5143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alt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alt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32152" y="4721633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521890" y="949289"/>
            <a:ext cx="74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chất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cơ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bản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1890" y="1725283"/>
                <a:ext cx="11387081" cy="3581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đa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đa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endParaRPr lang="en-US" sz="2800" b="1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                   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  <m:r>
                      <a:rPr lang="en-US" sz="2800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2800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đa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đa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</a:p>
              <a:p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chia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chung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chúng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endParaRPr lang="en-US" sz="28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  <m:r>
                      <a:rPr lang="en-US" sz="2800" b="1" i="1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800" b="1" i="1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sz="2800" b="1" i="1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chung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 smtClean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800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1" i="1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𝑸</m:t>
                    </m:r>
                  </m:oMath>
                </a14:m>
                <a:endParaRPr lang="en-US" sz="28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90" y="1725283"/>
                <a:ext cx="11387081" cy="3581237"/>
              </a:xfrm>
              <a:prstGeom prst="rect">
                <a:avLst/>
              </a:prstGeom>
              <a:blipFill>
                <a:blip r:embed="rId3"/>
                <a:stretch>
                  <a:fillRect l="-1124" t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247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256211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39749" y="898749"/>
            <a:ext cx="87757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3501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868" y="0"/>
            <a:ext cx="2260731" cy="213195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46678" y="2144655"/>
            <a:ext cx="1113603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kumimoji="0" lang="en-US" sz="28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MTC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chia MTC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74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8" y="296804"/>
            <a:ext cx="2423738" cy="218136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2624866" y="664211"/>
                <a:ext cx="8194331" cy="25787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Luyện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 (SGK-T32):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Dùng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chất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bản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thích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                    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866" y="664211"/>
                <a:ext cx="8194331" cy="2578719"/>
              </a:xfrm>
              <a:prstGeom prst="rect">
                <a:avLst/>
              </a:prstGeom>
              <a:blipFill>
                <a:blip r:embed="rId7"/>
                <a:stretch>
                  <a:fillRect l="-1563" t="-2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81432" y="2648142"/>
                <a:ext cx="10389995" cy="1263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Ta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d>
                          <m:dPr>
                            <m:ctrlP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𝟑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</m:d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𝒙𝒚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432" y="2648142"/>
                <a:ext cx="10389995" cy="1263744"/>
              </a:xfrm>
              <a:prstGeom prst="rect">
                <a:avLst/>
              </a:prstGeom>
              <a:blipFill>
                <a:blip r:embed="rId8"/>
                <a:stretch>
                  <a:fillRect l="-1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81432" y="3535323"/>
                <a:ext cx="10389995" cy="1263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Vậy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𝒙𝒚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432" y="3535323"/>
                <a:ext cx="10389995" cy="1263744"/>
              </a:xfrm>
              <a:prstGeom prst="rect">
                <a:avLst/>
              </a:prstGeom>
              <a:blipFill>
                <a:blip r:embed="rId9"/>
                <a:stretch>
                  <a:fillRect l="-1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LUYỆN TẬP</a:t>
            </a:r>
          </a:p>
        </p:txBody>
      </p:sp>
    </p:spTree>
    <p:extLst>
      <p:ext uri="{BB962C8B-B14F-4D97-AF65-F5344CB8AC3E}">
        <p14:creationId xmlns:p14="http://schemas.microsoft.com/office/powerpoint/2010/main" val="35146178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8" y="296804"/>
            <a:ext cx="2423738" cy="218136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2624866" y="664211"/>
                <a:ext cx="8194331" cy="1694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Luyện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4 (SGK-T32):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a)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𝟖</m:t>
                            </m:r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𝟒</m:t>
                            </m:r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𝟑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 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𝒙𝒚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Giải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866" y="664211"/>
                <a:ext cx="8194331" cy="1694631"/>
              </a:xfrm>
              <a:prstGeom prst="rect">
                <a:avLst/>
              </a:prstGeom>
              <a:blipFill>
                <a:blip r:embed="rId7"/>
                <a:stretch>
                  <a:fillRect l="-1563" t="-3957" r="-1190" b="-9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81432" y="2648142"/>
                <a:ext cx="10389995" cy="1265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𝟖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𝟒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432" y="2648142"/>
                <a:ext cx="10389995" cy="1265731"/>
              </a:xfrm>
              <a:prstGeom prst="rect">
                <a:avLst/>
              </a:prstGeom>
              <a:blipFill>
                <a:blip r:embed="rId8"/>
                <a:stretch>
                  <a:fillRect l="-1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81432" y="3637976"/>
                <a:ext cx="10389995" cy="1265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b)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𝟑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𝒙𝒚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 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432" y="3637976"/>
                <a:ext cx="10389995" cy="1265731"/>
              </a:xfrm>
              <a:prstGeom prst="rect">
                <a:avLst/>
              </a:prstGeom>
              <a:blipFill>
                <a:blip r:embed="rId9"/>
                <a:stretch>
                  <a:fillRect l="-1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LUYỆN TẬP</a:t>
            </a:r>
          </a:p>
        </p:txBody>
      </p:sp>
    </p:spTree>
    <p:extLst>
      <p:ext uri="{BB962C8B-B14F-4D97-AF65-F5344CB8AC3E}">
        <p14:creationId xmlns:p14="http://schemas.microsoft.com/office/powerpoint/2010/main" val="1554464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7" y="97581"/>
            <a:ext cx="2645097" cy="238058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09822" y="4634460"/>
            <a:ext cx="3422763" cy="6974753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471509"/>
              </p:ext>
            </p:extLst>
          </p:nvPr>
        </p:nvGraphicFramePr>
        <p:xfrm>
          <a:off x="4927600" y="2648877"/>
          <a:ext cx="997912" cy="216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48877"/>
                        <a:ext cx="997912" cy="2165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2705533" y="516667"/>
                <a:ext cx="9486467" cy="2929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Luyện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(SGK-T35):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b="1" baseline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533" y="516667"/>
                <a:ext cx="9486467" cy="2929328"/>
              </a:xfrm>
              <a:prstGeom prst="rect">
                <a:avLst/>
              </a:prstGeom>
              <a:blipFill>
                <a:blip r:embed="rId7"/>
                <a:stretch>
                  <a:fillRect l="-1350" t="-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655" y="2298450"/>
                <a:ext cx="10123714" cy="2007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den>
                    </m:f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2800" dirty="0" smtClean="0"/>
                  <a:t>  </a:t>
                </a:r>
              </a:p>
              <a:p>
                <a:r>
                  <a:rPr lang="en-US" sz="2800" dirty="0" smtClean="0"/>
                  <a:t> </a:t>
                </a:r>
                <a:endParaRPr lang="en-US" sz="2800" b="1" dirty="0" smtClean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endParaRPr lang="en-US" sz="2800" dirty="0" smtClean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55" y="2298450"/>
                <a:ext cx="10123714" cy="2007344"/>
              </a:xfrm>
              <a:prstGeom prst="rect">
                <a:avLst/>
              </a:prstGeom>
              <a:blipFill>
                <a:blip r:embed="rId8"/>
                <a:stretch>
                  <a:fillRect l="-12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60815" y="3480908"/>
                <a:ext cx="78522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MTC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d>
                      <m:d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  <m:d>
                      <m:d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815" y="3480908"/>
                <a:ext cx="7852229" cy="523220"/>
              </a:xfrm>
              <a:prstGeom prst="rect">
                <a:avLst/>
              </a:prstGeom>
              <a:blipFill>
                <a:blip r:embed="rId9"/>
                <a:stretch>
                  <a:fillRect l="-1553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3675" y="5309706"/>
                <a:ext cx="174329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675" y="5309706"/>
                <a:ext cx="1743298" cy="7861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33571" y="4048809"/>
                <a:ext cx="138101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571" y="4048809"/>
                <a:ext cx="1381019" cy="7861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159966" y="3103240"/>
                <a:ext cx="6096000" cy="9008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dirty="0"/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 −10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 −5</m:t>
                        </m:r>
                      </m:e>
                    </m:d>
                  </m:oMath>
                </a14:m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−</m:t>
                      </m:r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𝟐𝟓</m:t>
                      </m:r>
                      <m:r>
                        <a:rPr 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e>
                      </m:d>
                      <m:d>
                        <m:d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966" y="3103240"/>
                <a:ext cx="6096000" cy="900888"/>
              </a:xfrm>
              <a:prstGeom prst="rect">
                <a:avLst/>
              </a:prstGeom>
              <a:blipFill>
                <a:blip r:embed="rId12"/>
                <a:stretch>
                  <a:fillRect l="-2000" t="-6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234548" y="4031314"/>
                <a:ext cx="3156249" cy="8370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−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2400" dirty="0"/>
                            <m:t>  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548" y="4031314"/>
                <a:ext cx="3156249" cy="83708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704713" y="4034152"/>
                <a:ext cx="2672591" cy="851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713" y="4034152"/>
                <a:ext cx="2672591" cy="85170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608915" y="5259483"/>
                <a:ext cx="3018390" cy="845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+ 15</m:t>
                          </m:r>
                        </m:num>
                        <m:den>
                          <m:r>
                            <a:rPr lang="en-US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−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915" y="5259483"/>
                <a:ext cx="3018390" cy="8459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846717" y="5276940"/>
                <a:ext cx="3018390" cy="848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−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717" y="5276940"/>
                <a:ext cx="3018390" cy="84805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083854" y="5276940"/>
                <a:ext cx="1982722" cy="851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854" y="5276940"/>
                <a:ext cx="1982722" cy="85170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LUYỆN TẬP</a:t>
            </a:r>
          </a:p>
        </p:txBody>
      </p:sp>
    </p:spTree>
    <p:extLst>
      <p:ext uri="{BB962C8B-B14F-4D97-AF65-F5344CB8AC3E}">
        <p14:creationId xmlns:p14="http://schemas.microsoft.com/office/powerpoint/2010/main" val="4381002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991819" y="1863191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2" y="708398"/>
                <a:ext cx="10022687" cy="12657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– SGK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trang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37</a:t>
                </a:r>
                <a:r>
                  <a:rPr kumimoji="0" lang="vi-VN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kumimoji="0" lang="en-US" sz="28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kumimoji="0" lang="en-US" sz="2800" b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kumimoji="0" lang="en-US" sz="2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𝟗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2" y="708398"/>
                <a:ext cx="10022687" cy="1265731"/>
              </a:xfrm>
              <a:prstGeom prst="rect">
                <a:avLst/>
              </a:prstGeom>
              <a:blipFill>
                <a:blip r:embed="rId9"/>
                <a:stretch>
                  <a:fillRect l="-1277" t="-4808" b="-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6079" y="2386411"/>
                <a:ext cx="10241280" cy="832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28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:(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:(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79" y="2386411"/>
                <a:ext cx="10241280" cy="832857"/>
              </a:xfrm>
              <a:prstGeom prst="rect">
                <a:avLst/>
              </a:prstGeom>
              <a:blipFill>
                <a:blip r:embed="rId10"/>
                <a:stretch>
                  <a:fillRect l="-1190" b="-1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64512" y="2324544"/>
                <a:ext cx="5544151" cy="975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512" y="2324544"/>
                <a:ext cx="5544151" cy="97558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9132" y="3692129"/>
                <a:ext cx="7863840" cy="76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     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𝟗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32" y="3692129"/>
                <a:ext cx="7863840" cy="768544"/>
              </a:xfrm>
              <a:prstGeom prst="rect">
                <a:avLst/>
              </a:prstGeom>
              <a:blipFill>
                <a:blip r:embed="rId12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17636" y="3516841"/>
                <a:ext cx="5888637" cy="975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636" y="3516841"/>
                <a:ext cx="5888637" cy="97558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2554" y="3502991"/>
                <a:ext cx="6237171" cy="989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)(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+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554" y="3502991"/>
                <a:ext cx="6237171" cy="98943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7963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purl.org/dc/terms/"/>
    <ds:schemaRef ds:uri="http://schemas.microsoft.com/office/2006/documentManagement/types"/>
    <ds:schemaRef ds:uri="16c05727-aa75-4e4a-9b5f-8a80a1165891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3419</TotalTime>
  <Words>1054</Words>
  <Application>Microsoft Office PowerPoint</Application>
  <PresentationFormat>Widescreen</PresentationFormat>
  <Paragraphs>161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Office Theme</vt:lpstr>
      <vt:lpstr>Equation</vt:lpstr>
      <vt:lpstr> PHÂN THỨC ĐẠI SỐ (Tiết 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155</cp:revision>
  <dcterms:created xsi:type="dcterms:W3CDTF">2021-06-07T13:44:30Z</dcterms:created>
  <dcterms:modified xsi:type="dcterms:W3CDTF">2023-07-28T09:09:31Z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