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7" r:id="rId4"/>
    <p:sldId id="269" r:id="rId5"/>
    <p:sldId id="271" r:id="rId6"/>
    <p:sldId id="272" r:id="rId7"/>
    <p:sldId id="268" r:id="rId8"/>
    <p:sldId id="273" r:id="rId9"/>
    <p:sldId id="274" r:id="rId10"/>
    <p:sldId id="276" r:id="rId11"/>
    <p:sldId id="277" r:id="rId12"/>
    <p:sldId id="278"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9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416C51AC-A5A6-440D-9090-26B6E3EF9D00}"/>
    <pc:docChg chg="undo custSel addSld delSld modSld sldOrd modMainMaster">
      <pc:chgData name="Thúy Mai" userId="222f1c7e07c9bd7a" providerId="LiveId" clId="{416C51AC-A5A6-440D-9090-26B6E3EF9D00}" dt="2022-05-29T01:58:36.424" v="1288"/>
      <pc:docMkLst>
        <pc:docMk/>
      </pc:docMkLst>
      <pc:sldChg chg="addSp delSp modSp mod modTransition modAnim">
        <pc:chgData name="Thúy Mai" userId="222f1c7e07c9bd7a" providerId="LiveId" clId="{416C51AC-A5A6-440D-9090-26B6E3EF9D00}" dt="2022-05-29T01:52:06.892" v="1205"/>
        <pc:sldMkLst>
          <pc:docMk/>
          <pc:sldMk cId="2412809852" sldId="256"/>
        </pc:sldMkLst>
        <pc:spChg chg="del">
          <ac:chgData name="Thúy Mai" userId="222f1c7e07c9bd7a" providerId="LiveId" clId="{416C51AC-A5A6-440D-9090-26B6E3EF9D00}" dt="2022-05-29T00:27:08.115" v="0" actId="478"/>
          <ac:spMkLst>
            <pc:docMk/>
            <pc:sldMk cId="2412809852" sldId="256"/>
            <ac:spMk id="2" creationId="{D409BC76-B3F8-9F70-79EA-5645E6D36F4B}"/>
          </ac:spMkLst>
        </pc:spChg>
        <pc:spChg chg="del">
          <ac:chgData name="Thúy Mai" userId="222f1c7e07c9bd7a" providerId="LiveId" clId="{416C51AC-A5A6-440D-9090-26B6E3EF9D00}" dt="2022-05-29T00:27:09.571" v="1" actId="478"/>
          <ac:spMkLst>
            <pc:docMk/>
            <pc:sldMk cId="2412809852" sldId="256"/>
            <ac:spMk id="3" creationId="{98F36E3C-D1EC-E7F4-8267-8232EB695924}"/>
          </ac:spMkLst>
        </pc:spChg>
        <pc:spChg chg="add mod ord">
          <ac:chgData name="Thúy Mai" userId="222f1c7e07c9bd7a" providerId="LiveId" clId="{416C51AC-A5A6-440D-9090-26B6E3EF9D00}" dt="2022-05-29T01:50:37.942" v="1193" actId="207"/>
          <ac:spMkLst>
            <pc:docMk/>
            <pc:sldMk cId="2412809852" sldId="256"/>
            <ac:spMk id="6" creationId="{3B029D71-D2D9-DA59-4B13-97EF67D77C4D}"/>
          </ac:spMkLst>
        </pc:spChg>
        <pc:graphicFrameChg chg="add del mod">
          <ac:chgData name="Thúy Mai" userId="222f1c7e07c9bd7a" providerId="LiveId" clId="{416C51AC-A5A6-440D-9090-26B6E3EF9D00}" dt="2022-05-29T00:27:11.888" v="4"/>
          <ac:graphicFrameMkLst>
            <pc:docMk/>
            <pc:sldMk cId="2412809852" sldId="256"/>
            <ac:graphicFrameMk id="4" creationId="{8C2AB871-03F8-73A3-2922-4FA10BD05D9C}"/>
          </ac:graphicFrameMkLst>
        </pc:graphicFrameChg>
        <pc:picChg chg="add del mod">
          <ac:chgData name="Thúy Mai" userId="222f1c7e07c9bd7a" providerId="LiveId" clId="{416C51AC-A5A6-440D-9090-26B6E3EF9D00}" dt="2022-05-29T01:50:04.274" v="1185" actId="478"/>
          <ac:picMkLst>
            <pc:docMk/>
            <pc:sldMk cId="2412809852" sldId="256"/>
            <ac:picMk id="8" creationId="{6082079B-8A0F-CA2A-0569-3494201B3EED}"/>
          </ac:picMkLst>
        </pc:picChg>
        <pc:picChg chg="add mod ord">
          <ac:chgData name="Thúy Mai" userId="222f1c7e07c9bd7a" providerId="LiveId" clId="{416C51AC-A5A6-440D-9090-26B6E3EF9D00}" dt="2022-05-29T01:50:23.426" v="1189" actId="167"/>
          <ac:picMkLst>
            <pc:docMk/>
            <pc:sldMk cId="2412809852" sldId="256"/>
            <ac:picMk id="10" creationId="{878A4136-C964-4B81-9DE4-BF853E03C603}"/>
          </ac:picMkLst>
        </pc:picChg>
      </pc:sldChg>
      <pc:sldChg chg="addSp delSp modSp new del mod ord">
        <pc:chgData name="Thúy Mai" userId="222f1c7e07c9bd7a" providerId="LiveId" clId="{416C51AC-A5A6-440D-9090-26B6E3EF9D00}" dt="2022-05-29T01:02:06.156" v="399" actId="47"/>
        <pc:sldMkLst>
          <pc:docMk/>
          <pc:sldMk cId="3729946517" sldId="257"/>
        </pc:sldMkLst>
        <pc:spChg chg="del mod">
          <ac:chgData name="Thúy Mai" userId="222f1c7e07c9bd7a" providerId="LiveId" clId="{416C51AC-A5A6-440D-9090-26B6E3EF9D00}" dt="2022-05-29T00:29:10.701" v="21" actId="478"/>
          <ac:spMkLst>
            <pc:docMk/>
            <pc:sldMk cId="3729946517" sldId="257"/>
            <ac:spMk id="2" creationId="{EF2B4E4C-D657-74D6-48EA-FA17DB167D6C}"/>
          </ac:spMkLst>
        </pc:spChg>
        <pc:spChg chg="del">
          <ac:chgData name="Thúy Mai" userId="222f1c7e07c9bd7a" providerId="LiveId" clId="{416C51AC-A5A6-440D-9090-26B6E3EF9D00}" dt="2022-05-29T00:29:12.335" v="22" actId="478"/>
          <ac:spMkLst>
            <pc:docMk/>
            <pc:sldMk cId="3729946517" sldId="257"/>
            <ac:spMk id="3" creationId="{2CDB554B-920E-433C-D8FD-9618E5569637}"/>
          </ac:spMkLst>
        </pc:spChg>
        <pc:spChg chg="add del">
          <ac:chgData name="Thúy Mai" userId="222f1c7e07c9bd7a" providerId="LiveId" clId="{416C51AC-A5A6-440D-9090-26B6E3EF9D00}" dt="2022-05-29T00:29:15.156" v="28" actId="478"/>
          <ac:spMkLst>
            <pc:docMk/>
            <pc:sldMk cId="3729946517" sldId="257"/>
            <ac:spMk id="6" creationId="{3C84F932-B71B-81D9-8E49-D2AC7E74949D}"/>
          </ac:spMkLst>
        </pc:spChg>
        <pc:spChg chg="add del mod">
          <ac:chgData name="Thúy Mai" userId="222f1c7e07c9bd7a" providerId="LiveId" clId="{416C51AC-A5A6-440D-9090-26B6E3EF9D00}" dt="2022-05-29T00:59:20.551" v="361" actId="21"/>
          <ac:spMkLst>
            <pc:docMk/>
            <pc:sldMk cId="3729946517" sldId="257"/>
            <ac:spMk id="15" creationId="{A21611FC-CF6C-8DF1-7FEA-82284C86485E}"/>
          </ac:spMkLst>
        </pc:spChg>
        <pc:spChg chg="add del mod">
          <ac:chgData name="Thúy Mai" userId="222f1c7e07c9bd7a" providerId="LiveId" clId="{416C51AC-A5A6-440D-9090-26B6E3EF9D00}" dt="2022-05-29T01:01:16.142" v="390" actId="478"/>
          <ac:spMkLst>
            <pc:docMk/>
            <pc:sldMk cId="3729946517" sldId="257"/>
            <ac:spMk id="17" creationId="{A5CD97A7-A2EE-B828-3C7A-F79050CBFB49}"/>
          </ac:spMkLst>
        </pc:spChg>
        <pc:spChg chg="add del mod">
          <ac:chgData name="Thúy Mai" userId="222f1c7e07c9bd7a" providerId="LiveId" clId="{416C51AC-A5A6-440D-9090-26B6E3EF9D00}" dt="2022-05-29T01:01:13.236" v="388" actId="478"/>
          <ac:spMkLst>
            <pc:docMk/>
            <pc:sldMk cId="3729946517" sldId="257"/>
            <ac:spMk id="24" creationId="{AC6150F1-3355-8B72-3453-86BD3BA1D274}"/>
          </ac:spMkLst>
        </pc:spChg>
        <pc:spChg chg="add mod">
          <ac:chgData name="Thúy Mai" userId="222f1c7e07c9bd7a" providerId="LiveId" clId="{416C51AC-A5A6-440D-9090-26B6E3EF9D00}" dt="2022-05-29T01:01:59.391" v="398" actId="1076"/>
          <ac:spMkLst>
            <pc:docMk/>
            <pc:sldMk cId="3729946517" sldId="257"/>
            <ac:spMk id="27" creationId="{B1D5530C-6BE5-AF50-7646-CEF4179542E9}"/>
          </ac:spMkLst>
        </pc:spChg>
        <pc:graphicFrameChg chg="add del mod">
          <ac:chgData name="Thúy Mai" userId="222f1c7e07c9bd7a" providerId="LiveId" clId="{416C51AC-A5A6-440D-9090-26B6E3EF9D00}" dt="2022-05-29T00:29:13.306" v="25"/>
          <ac:graphicFrameMkLst>
            <pc:docMk/>
            <pc:sldMk cId="3729946517" sldId="257"/>
            <ac:graphicFrameMk id="4" creationId="{2180B2FE-C50F-D1F4-80F5-1F8C2B116CEC}"/>
          </ac:graphicFrameMkLst>
        </pc:graphicFrameChg>
        <pc:graphicFrameChg chg="add del mod">
          <ac:chgData name="Thúy Mai" userId="222f1c7e07c9bd7a" providerId="LiveId" clId="{416C51AC-A5A6-440D-9090-26B6E3EF9D00}" dt="2022-05-29T00:41:49.899" v="162"/>
          <ac:graphicFrameMkLst>
            <pc:docMk/>
            <pc:sldMk cId="3729946517" sldId="257"/>
            <ac:graphicFrameMk id="13" creationId="{C33DAFED-1863-FB4B-AEE9-83D1328ECA3B}"/>
          </ac:graphicFrameMkLst>
        </pc:graphicFrameChg>
        <pc:graphicFrameChg chg="add del mod">
          <ac:chgData name="Thúy Mai" userId="222f1c7e07c9bd7a" providerId="LiveId" clId="{416C51AC-A5A6-440D-9090-26B6E3EF9D00}" dt="2022-05-29T01:01:56.601" v="395"/>
          <ac:graphicFrameMkLst>
            <pc:docMk/>
            <pc:sldMk cId="3729946517" sldId="257"/>
            <ac:graphicFrameMk id="25" creationId="{A57A6F8B-EF01-92B7-C725-540A6EBE9448}"/>
          </ac:graphicFrameMkLst>
        </pc:graphicFrameChg>
        <pc:picChg chg="add mod">
          <ac:chgData name="Thúy Mai" userId="222f1c7e07c9bd7a" providerId="LiveId" clId="{416C51AC-A5A6-440D-9090-26B6E3EF9D00}" dt="2022-05-29T00:46:06.985" v="245" actId="14100"/>
          <ac:picMkLst>
            <pc:docMk/>
            <pc:sldMk cId="3729946517" sldId="257"/>
            <ac:picMk id="7" creationId="{387CE7CA-D1DD-E4C0-CA4E-69C9B09D9A2F}"/>
          </ac:picMkLst>
        </pc:picChg>
        <pc:picChg chg="add del mod">
          <ac:chgData name="Thúy Mai" userId="222f1c7e07c9bd7a" providerId="LiveId" clId="{416C51AC-A5A6-440D-9090-26B6E3EF9D00}" dt="2022-05-29T00:38:21.145" v="110" actId="21"/>
          <ac:picMkLst>
            <pc:docMk/>
            <pc:sldMk cId="3729946517" sldId="257"/>
            <ac:picMk id="8" creationId="{E5686FA7-DE28-45A5-0C47-9ACEB41A5744}"/>
          </ac:picMkLst>
        </pc:picChg>
        <pc:picChg chg="add del mod">
          <ac:chgData name="Thúy Mai" userId="222f1c7e07c9bd7a" providerId="LiveId" clId="{416C51AC-A5A6-440D-9090-26B6E3EF9D00}" dt="2022-05-29T00:38:21.145" v="110" actId="21"/>
          <ac:picMkLst>
            <pc:docMk/>
            <pc:sldMk cId="3729946517" sldId="257"/>
            <ac:picMk id="9" creationId="{DD0D399D-4F1A-C52B-6AF3-7A4D40CDDE66}"/>
          </ac:picMkLst>
        </pc:picChg>
        <pc:picChg chg="add del mod">
          <ac:chgData name="Thúy Mai" userId="222f1c7e07c9bd7a" providerId="LiveId" clId="{416C51AC-A5A6-440D-9090-26B6E3EF9D00}" dt="2022-05-29T00:37:59.389" v="101" actId="21"/>
          <ac:picMkLst>
            <pc:docMk/>
            <pc:sldMk cId="3729946517" sldId="257"/>
            <ac:picMk id="10" creationId="{47761B49-5D26-4653-0131-5922CF26D5B9}"/>
          </ac:picMkLst>
        </pc:picChg>
        <pc:picChg chg="add del mod">
          <ac:chgData name="Thúy Mai" userId="222f1c7e07c9bd7a" providerId="LiveId" clId="{416C51AC-A5A6-440D-9090-26B6E3EF9D00}" dt="2022-05-29T00:37:59.389" v="101" actId="21"/>
          <ac:picMkLst>
            <pc:docMk/>
            <pc:sldMk cId="3729946517" sldId="257"/>
            <ac:picMk id="11" creationId="{3B98AC00-3A0D-A55D-9D1C-22CAAB650FF5}"/>
          </ac:picMkLst>
        </pc:picChg>
        <pc:picChg chg="add del mod">
          <ac:chgData name="Thúy Mai" userId="222f1c7e07c9bd7a" providerId="LiveId" clId="{416C51AC-A5A6-440D-9090-26B6E3EF9D00}" dt="2022-05-29T00:37:59.389" v="101" actId="21"/>
          <ac:picMkLst>
            <pc:docMk/>
            <pc:sldMk cId="3729946517" sldId="257"/>
            <ac:picMk id="12" creationId="{AB7AD68B-27DC-5F2C-4E8B-3219073EDCB5}"/>
          </ac:picMkLst>
        </pc:picChg>
        <pc:picChg chg="add del mod">
          <ac:chgData name="Thúy Mai" userId="222f1c7e07c9bd7a" providerId="LiveId" clId="{416C51AC-A5A6-440D-9090-26B6E3EF9D00}" dt="2022-05-29T00:51:28.431" v="281" actId="478"/>
          <ac:picMkLst>
            <pc:docMk/>
            <pc:sldMk cId="3729946517" sldId="257"/>
            <ac:picMk id="19" creationId="{9AE7AC44-BEB4-AEF9-2B2C-89B7D9D29ADF}"/>
          </ac:picMkLst>
        </pc:picChg>
        <pc:picChg chg="add del mod">
          <ac:chgData name="Thúy Mai" userId="222f1c7e07c9bd7a" providerId="LiveId" clId="{416C51AC-A5A6-440D-9090-26B6E3EF9D00}" dt="2022-05-29T00:52:16.298" v="285" actId="478"/>
          <ac:picMkLst>
            <pc:docMk/>
            <pc:sldMk cId="3729946517" sldId="257"/>
            <ac:picMk id="21" creationId="{41F5D478-1E6C-9C43-4485-782F6E6236F3}"/>
          </ac:picMkLst>
        </pc:picChg>
        <pc:picChg chg="add mod ord">
          <ac:chgData name="Thúy Mai" userId="222f1c7e07c9bd7a" providerId="LiveId" clId="{416C51AC-A5A6-440D-9090-26B6E3EF9D00}" dt="2022-05-29T01:01:20.441" v="392" actId="14100"/>
          <ac:picMkLst>
            <pc:docMk/>
            <pc:sldMk cId="3729946517" sldId="257"/>
            <ac:picMk id="23" creationId="{9EFFBAD7-5E9B-7D5D-6AF7-9047CD8DED02}"/>
          </ac:picMkLst>
        </pc:picChg>
      </pc:sldChg>
      <pc:sldChg chg="addSp delSp modSp add mod modTransition delAnim modAnim">
        <pc:chgData name="Thúy Mai" userId="222f1c7e07c9bd7a" providerId="LiveId" clId="{416C51AC-A5A6-440D-9090-26B6E3EF9D00}" dt="2022-05-29T01:53:11.982" v="1247" actId="20577"/>
        <pc:sldMkLst>
          <pc:docMk/>
          <pc:sldMk cId="299901974" sldId="260"/>
        </pc:sldMkLst>
        <pc:spChg chg="mod">
          <ac:chgData name="Thúy Mai" userId="222f1c7e07c9bd7a" providerId="LiveId" clId="{416C51AC-A5A6-440D-9090-26B6E3EF9D00}" dt="2022-05-29T01:02:38.019" v="405" actId="207"/>
          <ac:spMkLst>
            <pc:docMk/>
            <pc:sldMk cId="299901974" sldId="260"/>
            <ac:spMk id="8" creationId="{EFF46C95-D8B0-5561-7CE5-E242BDFAD4B2}"/>
          </ac:spMkLst>
        </pc:spChg>
        <pc:spChg chg="mod">
          <ac:chgData name="Thúy Mai" userId="222f1c7e07c9bd7a" providerId="LiveId" clId="{416C51AC-A5A6-440D-9090-26B6E3EF9D00}" dt="2022-05-29T01:03:05.296" v="408" actId="207"/>
          <ac:spMkLst>
            <pc:docMk/>
            <pc:sldMk cId="299901974" sldId="260"/>
            <ac:spMk id="14" creationId="{761421B1-1906-4F8E-BF53-DF1E9D07C1F2}"/>
          </ac:spMkLst>
        </pc:spChg>
        <pc:spChg chg="mod">
          <ac:chgData name="Thúy Mai" userId="222f1c7e07c9bd7a" providerId="LiveId" clId="{416C51AC-A5A6-440D-9090-26B6E3EF9D00}" dt="2022-05-29T01:02:42.506" v="406" actId="207"/>
          <ac:spMkLst>
            <pc:docMk/>
            <pc:sldMk cId="299901974" sldId="260"/>
            <ac:spMk id="15" creationId="{62F1F112-92EF-61F4-5A3E-85532301C876}"/>
          </ac:spMkLst>
        </pc:spChg>
        <pc:spChg chg="mod">
          <ac:chgData name="Thúy Mai" userId="222f1c7e07c9bd7a" providerId="LiveId" clId="{416C51AC-A5A6-440D-9090-26B6E3EF9D00}" dt="2022-05-29T01:53:11.982" v="1247" actId="20577"/>
          <ac:spMkLst>
            <pc:docMk/>
            <pc:sldMk cId="299901974" sldId="260"/>
            <ac:spMk id="19" creationId="{D7CDBC88-B427-A7CB-2E10-7D972648A012}"/>
          </ac:spMkLst>
        </pc:spChg>
        <pc:graphicFrameChg chg="add del mod">
          <ac:chgData name="Thúy Mai" userId="222f1c7e07c9bd7a" providerId="LiveId" clId="{416C51AC-A5A6-440D-9090-26B6E3EF9D00}" dt="2022-05-29T00:36:16.776" v="77"/>
          <ac:graphicFrameMkLst>
            <pc:docMk/>
            <pc:sldMk cId="299901974" sldId="260"/>
            <ac:graphicFrameMk id="4" creationId="{3AF77B6A-FC4E-C5FB-20E7-700184FD71B6}"/>
          </ac:graphicFrameMkLst>
        </pc:graphicFrameChg>
        <pc:picChg chg="add mod">
          <ac:chgData name="Thúy Mai" userId="222f1c7e07c9bd7a" providerId="LiveId" clId="{416C51AC-A5A6-440D-9090-26B6E3EF9D00}" dt="2022-05-29T00:37:08.889" v="97" actId="1076"/>
          <ac:picMkLst>
            <pc:docMk/>
            <pc:sldMk cId="299901974" sldId="260"/>
            <ac:picMk id="3" creationId="{F5DFFA55-8440-8CEB-277B-4184515F9DDF}"/>
          </ac:picMkLst>
        </pc:picChg>
        <pc:picChg chg="del">
          <ac:chgData name="Thúy Mai" userId="222f1c7e07c9bd7a" providerId="LiveId" clId="{416C51AC-A5A6-440D-9090-26B6E3EF9D00}" dt="2022-05-29T00:33:39.033" v="69" actId="478"/>
          <ac:picMkLst>
            <pc:docMk/>
            <pc:sldMk cId="299901974" sldId="260"/>
            <ac:picMk id="10" creationId="{891B1454-EBDC-A8AD-E36D-BB01C709F0EF}"/>
          </ac:picMkLst>
        </pc:picChg>
      </pc:sldChg>
      <pc:sldChg chg="addSp delSp modSp new del mod">
        <pc:chgData name="Thúy Mai" userId="222f1c7e07c9bd7a" providerId="LiveId" clId="{416C51AC-A5A6-440D-9090-26B6E3EF9D00}" dt="2022-05-29T01:02:09.338" v="402" actId="47"/>
        <pc:sldMkLst>
          <pc:docMk/>
          <pc:sldMk cId="512784273" sldId="261"/>
        </pc:sldMkLst>
        <pc:spChg chg="del">
          <ac:chgData name="Thúy Mai" userId="222f1c7e07c9bd7a" providerId="LiveId" clId="{416C51AC-A5A6-440D-9090-26B6E3EF9D00}" dt="2022-05-29T00:38:03.344" v="104" actId="478"/>
          <ac:spMkLst>
            <pc:docMk/>
            <pc:sldMk cId="512784273" sldId="261"/>
            <ac:spMk id="2" creationId="{D3B508A7-BC50-A2AC-27C2-946B83593897}"/>
          </ac:spMkLst>
        </pc:spChg>
        <pc:spChg chg="del">
          <ac:chgData name="Thúy Mai" userId="222f1c7e07c9bd7a" providerId="LiveId" clId="{416C51AC-A5A6-440D-9090-26B6E3EF9D00}" dt="2022-05-29T00:38:06.175" v="105" actId="478"/>
          <ac:spMkLst>
            <pc:docMk/>
            <pc:sldMk cId="512784273" sldId="261"/>
            <ac:spMk id="3" creationId="{911858A7-399E-7AFA-12EF-80039F9119FC}"/>
          </ac:spMkLst>
        </pc:spChg>
        <pc:spChg chg="add mod">
          <ac:chgData name="Thúy Mai" userId="222f1c7e07c9bd7a" providerId="LiveId" clId="{416C51AC-A5A6-440D-9090-26B6E3EF9D00}" dt="2022-05-29T00:53:59.454" v="304"/>
          <ac:spMkLst>
            <pc:docMk/>
            <pc:sldMk cId="512784273" sldId="261"/>
            <ac:spMk id="8" creationId="{47FF6B27-FA91-F0C8-5FCF-D38AFB34E7C5}"/>
          </ac:spMkLst>
        </pc:spChg>
        <pc:spChg chg="add mod">
          <ac:chgData name="Thúy Mai" userId="222f1c7e07c9bd7a" providerId="LiveId" clId="{416C51AC-A5A6-440D-9090-26B6E3EF9D00}" dt="2022-05-29T00:53:59.454" v="304"/>
          <ac:spMkLst>
            <pc:docMk/>
            <pc:sldMk cId="512784273" sldId="261"/>
            <ac:spMk id="9" creationId="{25069AF6-DBDE-6661-7761-853DFDDE9E1C}"/>
          </ac:spMkLst>
        </pc:spChg>
        <pc:picChg chg="add mod">
          <ac:chgData name="Thúy Mai" userId="222f1c7e07c9bd7a" providerId="LiveId" clId="{416C51AC-A5A6-440D-9090-26B6E3EF9D00}" dt="2022-05-29T00:54:06.956" v="308" actId="14100"/>
          <ac:picMkLst>
            <pc:docMk/>
            <pc:sldMk cId="512784273" sldId="261"/>
            <ac:picMk id="4" creationId="{BD1D34B5-9D83-A859-2EB6-CEB7A54B2D6B}"/>
          </ac:picMkLst>
        </pc:picChg>
        <pc:picChg chg="add del mod">
          <ac:chgData name="Thúy Mai" userId="222f1c7e07c9bd7a" providerId="LiveId" clId="{416C51AC-A5A6-440D-9090-26B6E3EF9D00}" dt="2022-05-29T00:38:35.348" v="116" actId="21"/>
          <ac:picMkLst>
            <pc:docMk/>
            <pc:sldMk cId="512784273" sldId="261"/>
            <ac:picMk id="5" creationId="{00BF8F8E-5C5B-B7D6-24A2-64B9448456F1}"/>
          </ac:picMkLst>
        </pc:picChg>
        <pc:picChg chg="add del mod">
          <ac:chgData name="Thúy Mai" userId="222f1c7e07c9bd7a" providerId="LiveId" clId="{416C51AC-A5A6-440D-9090-26B6E3EF9D00}" dt="2022-05-29T00:38:35.348" v="116" actId="21"/>
          <ac:picMkLst>
            <pc:docMk/>
            <pc:sldMk cId="512784273" sldId="261"/>
            <ac:picMk id="6" creationId="{B9369070-6A83-9888-4E0F-71B0635276A7}"/>
          </ac:picMkLst>
        </pc:picChg>
        <pc:picChg chg="add mod">
          <ac:chgData name="Thúy Mai" userId="222f1c7e07c9bd7a" providerId="LiveId" clId="{416C51AC-A5A6-440D-9090-26B6E3EF9D00}" dt="2022-05-29T00:53:59.454" v="304"/>
          <ac:picMkLst>
            <pc:docMk/>
            <pc:sldMk cId="512784273" sldId="261"/>
            <ac:picMk id="7" creationId="{F042BDC7-214A-AAD3-7DD6-D2F298FCF371}"/>
          </ac:picMkLst>
        </pc:picChg>
      </pc:sldChg>
      <pc:sldChg chg="addSp delSp modSp new del mod">
        <pc:chgData name="Thúy Mai" userId="222f1c7e07c9bd7a" providerId="LiveId" clId="{416C51AC-A5A6-440D-9090-26B6E3EF9D00}" dt="2022-05-29T01:02:07.018" v="400" actId="47"/>
        <pc:sldMkLst>
          <pc:docMk/>
          <pc:sldMk cId="2705468615" sldId="262"/>
        </pc:sldMkLst>
        <pc:spChg chg="del">
          <ac:chgData name="Thúy Mai" userId="222f1c7e07c9bd7a" providerId="LiveId" clId="{416C51AC-A5A6-440D-9090-26B6E3EF9D00}" dt="2022-05-29T00:39:20.091" v="126" actId="478"/>
          <ac:spMkLst>
            <pc:docMk/>
            <pc:sldMk cId="2705468615" sldId="262"/>
            <ac:spMk id="2" creationId="{D8D92AF3-0EC7-BC6D-4DD4-021FC3E8C312}"/>
          </ac:spMkLst>
        </pc:spChg>
        <pc:spChg chg="del">
          <ac:chgData name="Thúy Mai" userId="222f1c7e07c9bd7a" providerId="LiveId" clId="{416C51AC-A5A6-440D-9090-26B6E3EF9D00}" dt="2022-05-29T00:39:24.204" v="127" actId="478"/>
          <ac:spMkLst>
            <pc:docMk/>
            <pc:sldMk cId="2705468615" sldId="262"/>
            <ac:spMk id="3" creationId="{6CFD964A-8735-0D88-7D52-A05FE621464B}"/>
          </ac:spMkLst>
        </pc:spChg>
        <pc:spChg chg="add mod">
          <ac:chgData name="Thúy Mai" userId="222f1c7e07c9bd7a" providerId="LiveId" clId="{416C51AC-A5A6-440D-9090-26B6E3EF9D00}" dt="2022-05-29T00:53:28.589" v="295"/>
          <ac:spMkLst>
            <pc:docMk/>
            <pc:sldMk cId="2705468615" sldId="262"/>
            <ac:spMk id="7" creationId="{799F8576-4063-6C3E-3FE9-437AF21248BA}"/>
          </ac:spMkLst>
        </pc:spChg>
        <pc:spChg chg="add mod">
          <ac:chgData name="Thúy Mai" userId="222f1c7e07c9bd7a" providerId="LiveId" clId="{416C51AC-A5A6-440D-9090-26B6E3EF9D00}" dt="2022-05-29T00:53:35.276" v="296" actId="1076"/>
          <ac:spMkLst>
            <pc:docMk/>
            <pc:sldMk cId="2705468615" sldId="262"/>
            <ac:spMk id="8" creationId="{9BDDCEB7-44C5-7C45-1EDF-0AA7F6C97F20}"/>
          </ac:spMkLst>
        </pc:spChg>
        <pc:picChg chg="add mod">
          <ac:chgData name="Thúy Mai" userId="222f1c7e07c9bd7a" providerId="LiveId" clId="{416C51AC-A5A6-440D-9090-26B6E3EF9D00}" dt="2022-05-29T00:49:56.690" v="272" actId="14100"/>
          <ac:picMkLst>
            <pc:docMk/>
            <pc:sldMk cId="2705468615" sldId="262"/>
            <ac:picMk id="4" creationId="{F49305E0-81E2-7071-C5F5-B50C1D8C0AD7}"/>
          </ac:picMkLst>
        </pc:picChg>
        <pc:picChg chg="add del mod">
          <ac:chgData name="Thúy Mai" userId="222f1c7e07c9bd7a" providerId="LiveId" clId="{416C51AC-A5A6-440D-9090-26B6E3EF9D00}" dt="2022-05-29T00:38:26.443" v="112" actId="21"/>
          <ac:picMkLst>
            <pc:docMk/>
            <pc:sldMk cId="2705468615" sldId="262"/>
            <ac:picMk id="5" creationId="{79B05135-2273-BD2A-CC55-34DCB3C09622}"/>
          </ac:picMkLst>
        </pc:picChg>
        <pc:picChg chg="add mod">
          <ac:chgData name="Thúy Mai" userId="222f1c7e07c9bd7a" providerId="LiveId" clId="{416C51AC-A5A6-440D-9090-26B6E3EF9D00}" dt="2022-05-29T00:53:39.493" v="297" actId="14100"/>
          <ac:picMkLst>
            <pc:docMk/>
            <pc:sldMk cId="2705468615" sldId="262"/>
            <ac:picMk id="6" creationId="{5DF95640-B3C8-DE1C-E8B2-CC8E31627642}"/>
          </ac:picMkLst>
        </pc:picChg>
      </pc:sldChg>
      <pc:sldChg chg="addSp delSp modSp new del mod">
        <pc:chgData name="Thúy Mai" userId="222f1c7e07c9bd7a" providerId="LiveId" clId="{416C51AC-A5A6-440D-9090-26B6E3EF9D00}" dt="2022-05-29T01:02:08.083" v="401" actId="47"/>
        <pc:sldMkLst>
          <pc:docMk/>
          <pc:sldMk cId="3852390737" sldId="263"/>
        </pc:sldMkLst>
        <pc:spChg chg="del">
          <ac:chgData name="Thúy Mai" userId="222f1c7e07c9bd7a" providerId="LiveId" clId="{416C51AC-A5A6-440D-9090-26B6E3EF9D00}" dt="2022-05-29T00:39:43.416" v="133" actId="478"/>
          <ac:spMkLst>
            <pc:docMk/>
            <pc:sldMk cId="3852390737" sldId="263"/>
            <ac:spMk id="2" creationId="{FFB1934A-25B6-3931-246D-64C793C3ED0A}"/>
          </ac:spMkLst>
        </pc:spChg>
        <pc:spChg chg="del">
          <ac:chgData name="Thúy Mai" userId="222f1c7e07c9bd7a" providerId="LiveId" clId="{416C51AC-A5A6-440D-9090-26B6E3EF9D00}" dt="2022-05-29T00:39:44.241" v="134" actId="478"/>
          <ac:spMkLst>
            <pc:docMk/>
            <pc:sldMk cId="3852390737" sldId="263"/>
            <ac:spMk id="3" creationId="{7EACCF2C-08B9-AC13-0E4A-5C70D6FD71D6}"/>
          </ac:spMkLst>
        </pc:spChg>
        <pc:spChg chg="add mod">
          <ac:chgData name="Thúy Mai" userId="222f1c7e07c9bd7a" providerId="LiveId" clId="{416C51AC-A5A6-440D-9090-26B6E3EF9D00}" dt="2022-05-29T00:53:57.365" v="303" actId="1076"/>
          <ac:spMkLst>
            <pc:docMk/>
            <pc:sldMk cId="3852390737" sldId="263"/>
            <ac:spMk id="6" creationId="{154B4152-6D81-5F1E-492C-037B065AB337}"/>
          </ac:spMkLst>
        </pc:spChg>
        <pc:spChg chg="add mod">
          <ac:chgData name="Thúy Mai" userId="222f1c7e07c9bd7a" providerId="LiveId" clId="{416C51AC-A5A6-440D-9090-26B6E3EF9D00}" dt="2022-05-29T00:53:45.999" v="299"/>
          <ac:spMkLst>
            <pc:docMk/>
            <pc:sldMk cId="3852390737" sldId="263"/>
            <ac:spMk id="7" creationId="{28AB789B-3094-3917-675B-C5A2B6C73F86}"/>
          </ac:spMkLst>
        </pc:spChg>
        <pc:picChg chg="add mod">
          <ac:chgData name="Thúy Mai" userId="222f1c7e07c9bd7a" providerId="LiveId" clId="{416C51AC-A5A6-440D-9090-26B6E3EF9D00}" dt="2022-05-29T00:53:53.868" v="302" actId="14100"/>
          <ac:picMkLst>
            <pc:docMk/>
            <pc:sldMk cId="3852390737" sldId="263"/>
            <ac:picMk id="4" creationId="{A0ADAC39-ADB5-DE17-8A72-378B0102C5F8}"/>
          </ac:picMkLst>
        </pc:picChg>
        <pc:picChg chg="add mod">
          <ac:chgData name="Thúy Mai" userId="222f1c7e07c9bd7a" providerId="LiveId" clId="{416C51AC-A5A6-440D-9090-26B6E3EF9D00}" dt="2022-05-29T00:53:45.999" v="299"/>
          <ac:picMkLst>
            <pc:docMk/>
            <pc:sldMk cId="3852390737" sldId="263"/>
            <ac:picMk id="5" creationId="{2283FF5A-E533-5BB3-736D-4C7049D00F2A}"/>
          </ac:picMkLst>
        </pc:picChg>
      </pc:sldChg>
      <pc:sldChg chg="addSp delSp modSp new del mod">
        <pc:chgData name="Thúy Mai" userId="222f1c7e07c9bd7a" providerId="LiveId" clId="{416C51AC-A5A6-440D-9090-26B6E3EF9D00}" dt="2022-05-29T01:02:10.732" v="403" actId="47"/>
        <pc:sldMkLst>
          <pc:docMk/>
          <pc:sldMk cId="1965977175" sldId="264"/>
        </pc:sldMkLst>
        <pc:spChg chg="del">
          <ac:chgData name="Thúy Mai" userId="222f1c7e07c9bd7a" providerId="LiveId" clId="{416C51AC-A5A6-440D-9090-26B6E3EF9D00}" dt="2022-05-29T00:40:16.141" v="142" actId="478"/>
          <ac:spMkLst>
            <pc:docMk/>
            <pc:sldMk cId="1965977175" sldId="264"/>
            <ac:spMk id="2" creationId="{A983CEDD-DA2D-8311-BDBA-5BAFFC58AF7D}"/>
          </ac:spMkLst>
        </pc:spChg>
        <pc:spChg chg="del">
          <ac:chgData name="Thúy Mai" userId="222f1c7e07c9bd7a" providerId="LiveId" clId="{416C51AC-A5A6-440D-9090-26B6E3EF9D00}" dt="2022-05-29T00:40:17.101" v="143" actId="478"/>
          <ac:spMkLst>
            <pc:docMk/>
            <pc:sldMk cId="1965977175" sldId="264"/>
            <ac:spMk id="3" creationId="{B3D4CA43-4247-76DA-90E2-82C2F4C41216}"/>
          </ac:spMkLst>
        </pc:spChg>
        <pc:spChg chg="add mod">
          <ac:chgData name="Thúy Mai" userId="222f1c7e07c9bd7a" providerId="LiveId" clId="{416C51AC-A5A6-440D-9090-26B6E3EF9D00}" dt="2022-05-29T00:54:12.140" v="309"/>
          <ac:spMkLst>
            <pc:docMk/>
            <pc:sldMk cId="1965977175" sldId="264"/>
            <ac:spMk id="7" creationId="{36AA3876-F88F-6416-73D0-79AD115A3197}"/>
          </ac:spMkLst>
        </pc:spChg>
        <pc:spChg chg="add mod">
          <ac:chgData name="Thúy Mai" userId="222f1c7e07c9bd7a" providerId="LiveId" clId="{416C51AC-A5A6-440D-9090-26B6E3EF9D00}" dt="2022-05-29T00:54:12.140" v="309"/>
          <ac:spMkLst>
            <pc:docMk/>
            <pc:sldMk cId="1965977175" sldId="264"/>
            <ac:spMk id="8" creationId="{4C3D6AEC-D06B-F4F8-232F-6425BC264B77}"/>
          </ac:spMkLst>
        </pc:spChg>
        <pc:picChg chg="add mod">
          <ac:chgData name="Thúy Mai" userId="222f1c7e07c9bd7a" providerId="LiveId" clId="{416C51AC-A5A6-440D-9090-26B6E3EF9D00}" dt="2022-05-29T00:54:21.597" v="312" actId="14100"/>
          <ac:picMkLst>
            <pc:docMk/>
            <pc:sldMk cId="1965977175" sldId="264"/>
            <ac:picMk id="4" creationId="{3D56EF14-6108-6286-A5C6-E12715CDFFCB}"/>
          </ac:picMkLst>
        </pc:picChg>
        <pc:picChg chg="add del mod">
          <ac:chgData name="Thúy Mai" userId="222f1c7e07c9bd7a" providerId="LiveId" clId="{416C51AC-A5A6-440D-9090-26B6E3EF9D00}" dt="2022-05-29T00:38:39.586" v="118" actId="21"/>
          <ac:picMkLst>
            <pc:docMk/>
            <pc:sldMk cId="1965977175" sldId="264"/>
            <ac:picMk id="5" creationId="{612FD4D0-E904-8BF1-9753-CAC272457DAE}"/>
          </ac:picMkLst>
        </pc:picChg>
        <pc:picChg chg="add mod">
          <ac:chgData name="Thúy Mai" userId="222f1c7e07c9bd7a" providerId="LiveId" clId="{416C51AC-A5A6-440D-9090-26B6E3EF9D00}" dt="2022-05-29T00:54:12.140" v="309"/>
          <ac:picMkLst>
            <pc:docMk/>
            <pc:sldMk cId="1965977175" sldId="264"/>
            <ac:picMk id="6" creationId="{747F3E18-0FFB-BF46-C2F8-C2062EC2E07A}"/>
          </ac:picMkLst>
        </pc:picChg>
      </pc:sldChg>
      <pc:sldChg chg="addSp delSp modSp new del mod">
        <pc:chgData name="Thúy Mai" userId="222f1c7e07c9bd7a" providerId="LiveId" clId="{416C51AC-A5A6-440D-9090-26B6E3EF9D00}" dt="2022-05-29T01:02:11.696" v="404" actId="47"/>
        <pc:sldMkLst>
          <pc:docMk/>
          <pc:sldMk cId="2308603350" sldId="265"/>
        </pc:sldMkLst>
        <pc:spChg chg="del">
          <ac:chgData name="Thúy Mai" userId="222f1c7e07c9bd7a" providerId="LiveId" clId="{416C51AC-A5A6-440D-9090-26B6E3EF9D00}" dt="2022-05-29T00:40:56.766" v="151" actId="478"/>
          <ac:spMkLst>
            <pc:docMk/>
            <pc:sldMk cId="2308603350" sldId="265"/>
            <ac:spMk id="2" creationId="{983DDEF1-ABD9-AAC1-9DB2-6B4CB0E88655}"/>
          </ac:spMkLst>
        </pc:spChg>
        <pc:spChg chg="del">
          <ac:chgData name="Thúy Mai" userId="222f1c7e07c9bd7a" providerId="LiveId" clId="{416C51AC-A5A6-440D-9090-26B6E3EF9D00}" dt="2022-05-29T00:40:58.194" v="152" actId="478"/>
          <ac:spMkLst>
            <pc:docMk/>
            <pc:sldMk cId="2308603350" sldId="265"/>
            <ac:spMk id="3" creationId="{B6B0C6D2-AE0B-8E4A-071C-5BB8AAF39A39}"/>
          </ac:spMkLst>
        </pc:spChg>
        <pc:spChg chg="add mod">
          <ac:chgData name="Thúy Mai" userId="222f1c7e07c9bd7a" providerId="LiveId" clId="{416C51AC-A5A6-440D-9090-26B6E3EF9D00}" dt="2022-05-29T00:54:25.297" v="313"/>
          <ac:spMkLst>
            <pc:docMk/>
            <pc:sldMk cId="2308603350" sldId="265"/>
            <ac:spMk id="6" creationId="{B65006BD-6BD8-F71F-A3C8-2E836C0A0D1B}"/>
          </ac:spMkLst>
        </pc:spChg>
        <pc:spChg chg="add mod">
          <ac:chgData name="Thúy Mai" userId="222f1c7e07c9bd7a" providerId="LiveId" clId="{416C51AC-A5A6-440D-9090-26B6E3EF9D00}" dt="2022-05-29T00:54:25.297" v="313"/>
          <ac:spMkLst>
            <pc:docMk/>
            <pc:sldMk cId="2308603350" sldId="265"/>
            <ac:spMk id="7" creationId="{105ADF29-712B-C2D9-FE70-F8333C041AA4}"/>
          </ac:spMkLst>
        </pc:spChg>
        <pc:picChg chg="add mod">
          <ac:chgData name="Thúy Mai" userId="222f1c7e07c9bd7a" providerId="LiveId" clId="{416C51AC-A5A6-440D-9090-26B6E3EF9D00}" dt="2022-05-29T00:54:30.345" v="315" actId="14100"/>
          <ac:picMkLst>
            <pc:docMk/>
            <pc:sldMk cId="2308603350" sldId="265"/>
            <ac:picMk id="4" creationId="{FD59A1A3-EAA0-13F2-24F7-1DE6F5F759B9}"/>
          </ac:picMkLst>
        </pc:picChg>
        <pc:picChg chg="add mod">
          <ac:chgData name="Thúy Mai" userId="222f1c7e07c9bd7a" providerId="LiveId" clId="{416C51AC-A5A6-440D-9090-26B6E3EF9D00}" dt="2022-05-29T00:54:25.297" v="313"/>
          <ac:picMkLst>
            <pc:docMk/>
            <pc:sldMk cId="2308603350" sldId="265"/>
            <ac:picMk id="5" creationId="{ACC650AC-CF42-409A-768B-B5BCA62EDF68}"/>
          </ac:picMkLst>
        </pc:picChg>
      </pc:sldChg>
      <pc:sldChg chg="addSp delSp modSp new del mod">
        <pc:chgData name="Thúy Mai" userId="222f1c7e07c9bd7a" providerId="LiveId" clId="{416C51AC-A5A6-440D-9090-26B6E3EF9D00}" dt="2022-05-29T01:01:09.243" v="387" actId="47"/>
        <pc:sldMkLst>
          <pc:docMk/>
          <pc:sldMk cId="2468625557" sldId="266"/>
        </pc:sldMkLst>
        <pc:spChg chg="del">
          <ac:chgData name="Thúy Mai" userId="222f1c7e07c9bd7a" providerId="LiveId" clId="{416C51AC-A5A6-440D-9090-26B6E3EF9D00}" dt="2022-05-29T00:55:07.923" v="317" actId="478"/>
          <ac:spMkLst>
            <pc:docMk/>
            <pc:sldMk cId="2468625557" sldId="266"/>
            <ac:spMk id="2" creationId="{AB5DCD89-7557-3BAB-5A4D-561048D8C0DD}"/>
          </ac:spMkLst>
        </pc:spChg>
        <pc:spChg chg="del">
          <ac:chgData name="Thúy Mai" userId="222f1c7e07c9bd7a" providerId="LiveId" clId="{416C51AC-A5A6-440D-9090-26B6E3EF9D00}" dt="2022-05-29T00:55:11.305" v="318" actId="478"/>
          <ac:spMkLst>
            <pc:docMk/>
            <pc:sldMk cId="2468625557" sldId="266"/>
            <ac:spMk id="3" creationId="{24DF6863-A5EA-34AE-25D1-87DAF90B06A6}"/>
          </ac:spMkLst>
        </pc:spChg>
        <pc:picChg chg="add mod">
          <ac:chgData name="Thúy Mai" userId="222f1c7e07c9bd7a" providerId="LiveId" clId="{416C51AC-A5A6-440D-9090-26B6E3EF9D00}" dt="2022-05-29T00:56:33.094" v="337" actId="1076"/>
          <ac:picMkLst>
            <pc:docMk/>
            <pc:sldMk cId="2468625557" sldId="266"/>
            <ac:picMk id="4" creationId="{93DB179E-84A0-A29F-0FEB-4889D5477846}"/>
          </ac:picMkLst>
        </pc:picChg>
        <pc:picChg chg="add mod">
          <ac:chgData name="Thúy Mai" userId="222f1c7e07c9bd7a" providerId="LiveId" clId="{416C51AC-A5A6-440D-9090-26B6E3EF9D00}" dt="2022-05-29T00:56:42.710" v="341" actId="14100"/>
          <ac:picMkLst>
            <pc:docMk/>
            <pc:sldMk cId="2468625557" sldId="266"/>
            <ac:picMk id="5" creationId="{B4C58B86-778F-4E0C-C723-1A45E5241C45}"/>
          </ac:picMkLst>
        </pc:picChg>
        <pc:picChg chg="add mod">
          <ac:chgData name="Thúy Mai" userId="222f1c7e07c9bd7a" providerId="LiveId" clId="{416C51AC-A5A6-440D-9090-26B6E3EF9D00}" dt="2022-05-29T00:56:48.741" v="344" actId="14100"/>
          <ac:picMkLst>
            <pc:docMk/>
            <pc:sldMk cId="2468625557" sldId="266"/>
            <ac:picMk id="6" creationId="{9BABE67B-769C-F76B-00A4-BECEBD74EDDC}"/>
          </ac:picMkLst>
        </pc:picChg>
        <pc:picChg chg="add mod">
          <ac:chgData name="Thúy Mai" userId="222f1c7e07c9bd7a" providerId="LiveId" clId="{416C51AC-A5A6-440D-9090-26B6E3EF9D00}" dt="2022-05-29T00:56:57.621" v="349" actId="1076"/>
          <ac:picMkLst>
            <pc:docMk/>
            <pc:sldMk cId="2468625557" sldId="266"/>
            <ac:picMk id="7" creationId="{DDE18C30-CAEC-3BAC-D9A7-80BC51FEBA37}"/>
          </ac:picMkLst>
        </pc:picChg>
        <pc:picChg chg="add mod">
          <ac:chgData name="Thúy Mai" userId="222f1c7e07c9bd7a" providerId="LiveId" clId="{416C51AC-A5A6-440D-9090-26B6E3EF9D00}" dt="2022-05-29T00:57:03.965" v="353" actId="14100"/>
          <ac:picMkLst>
            <pc:docMk/>
            <pc:sldMk cId="2468625557" sldId="266"/>
            <ac:picMk id="8" creationId="{1057163C-AFC3-7CF5-1738-90D64EF6A187}"/>
          </ac:picMkLst>
        </pc:picChg>
        <pc:picChg chg="add mod">
          <ac:chgData name="Thúy Mai" userId="222f1c7e07c9bd7a" providerId="LiveId" clId="{416C51AC-A5A6-440D-9090-26B6E3EF9D00}" dt="2022-05-29T00:57:13.239" v="357" actId="14100"/>
          <ac:picMkLst>
            <pc:docMk/>
            <pc:sldMk cId="2468625557" sldId="266"/>
            <ac:picMk id="9" creationId="{93F50934-FAB8-05B2-603D-6BBBD1FF6B1F}"/>
          </ac:picMkLst>
        </pc:picChg>
      </pc:sldChg>
      <pc:sldChg chg="addSp modSp add mod modTransition">
        <pc:chgData name="Thúy Mai" userId="222f1c7e07c9bd7a" providerId="LiveId" clId="{416C51AC-A5A6-440D-9090-26B6E3EF9D00}" dt="2022-05-29T01:51:57.011" v="1204"/>
        <pc:sldMkLst>
          <pc:docMk/>
          <pc:sldMk cId="2564913594" sldId="267"/>
        </pc:sldMkLst>
        <pc:spChg chg="add mod">
          <ac:chgData name="Thúy Mai" userId="222f1c7e07c9bd7a" providerId="LiveId" clId="{416C51AC-A5A6-440D-9090-26B6E3EF9D00}" dt="2022-05-29T00:59:52.672" v="372" actId="1076"/>
          <ac:spMkLst>
            <pc:docMk/>
            <pc:sldMk cId="2564913594" sldId="267"/>
            <ac:spMk id="10" creationId="{93E7384E-0C92-A264-44C9-74BA6C938CBD}"/>
          </ac:spMkLst>
        </pc:spChg>
        <pc:spChg chg="add mod">
          <ac:chgData name="Thúy Mai" userId="222f1c7e07c9bd7a" providerId="LiveId" clId="{416C51AC-A5A6-440D-9090-26B6E3EF9D00}" dt="2022-05-29T00:59:55.722" v="373" actId="1076"/>
          <ac:spMkLst>
            <pc:docMk/>
            <pc:sldMk cId="2564913594" sldId="267"/>
            <ac:spMk id="11" creationId="{F1613193-BA48-05C3-164C-131B06B1BA88}"/>
          </ac:spMkLst>
        </pc:spChg>
        <pc:picChg chg="mod">
          <ac:chgData name="Thúy Mai" userId="222f1c7e07c9bd7a" providerId="LiveId" clId="{416C51AC-A5A6-440D-9090-26B6E3EF9D00}" dt="2022-05-29T01:00:19.505" v="381" actId="14100"/>
          <ac:picMkLst>
            <pc:docMk/>
            <pc:sldMk cId="2564913594" sldId="267"/>
            <ac:picMk id="4" creationId="{93DB179E-84A0-A29F-0FEB-4889D5477846}"/>
          </ac:picMkLst>
        </pc:picChg>
        <pc:picChg chg="mod">
          <ac:chgData name="Thúy Mai" userId="222f1c7e07c9bd7a" providerId="LiveId" clId="{416C51AC-A5A6-440D-9090-26B6E3EF9D00}" dt="2022-05-29T01:00:14.455" v="379" actId="1076"/>
          <ac:picMkLst>
            <pc:docMk/>
            <pc:sldMk cId="2564913594" sldId="267"/>
            <ac:picMk id="5" creationId="{B4C58B86-778F-4E0C-C723-1A45E5241C45}"/>
          </ac:picMkLst>
        </pc:picChg>
        <pc:picChg chg="mod">
          <ac:chgData name="Thúy Mai" userId="222f1c7e07c9bd7a" providerId="LiveId" clId="{416C51AC-A5A6-440D-9090-26B6E3EF9D00}" dt="2022-05-29T01:00:12.624" v="378" actId="1076"/>
          <ac:picMkLst>
            <pc:docMk/>
            <pc:sldMk cId="2564913594" sldId="267"/>
            <ac:picMk id="6" creationId="{9BABE67B-769C-F76B-00A4-BECEBD74EDDC}"/>
          </ac:picMkLst>
        </pc:picChg>
        <pc:picChg chg="mod">
          <ac:chgData name="Thúy Mai" userId="222f1c7e07c9bd7a" providerId="LiveId" clId="{416C51AC-A5A6-440D-9090-26B6E3EF9D00}" dt="2022-05-29T01:00:22.397" v="382" actId="14100"/>
          <ac:picMkLst>
            <pc:docMk/>
            <pc:sldMk cId="2564913594" sldId="267"/>
            <ac:picMk id="7" creationId="{DDE18C30-CAEC-3BAC-D9A7-80BC51FEBA37}"/>
          </ac:picMkLst>
        </pc:picChg>
        <pc:picChg chg="mod">
          <ac:chgData name="Thúy Mai" userId="222f1c7e07c9bd7a" providerId="LiveId" clId="{416C51AC-A5A6-440D-9090-26B6E3EF9D00}" dt="2022-05-29T01:00:27.569" v="384" actId="14100"/>
          <ac:picMkLst>
            <pc:docMk/>
            <pc:sldMk cId="2564913594" sldId="267"/>
            <ac:picMk id="8" creationId="{1057163C-AFC3-7CF5-1738-90D64EF6A187}"/>
          </ac:picMkLst>
        </pc:picChg>
        <pc:picChg chg="mod">
          <ac:chgData name="Thúy Mai" userId="222f1c7e07c9bd7a" providerId="LiveId" clId="{416C51AC-A5A6-440D-9090-26B6E3EF9D00}" dt="2022-05-29T01:00:31.923" v="386" actId="14100"/>
          <ac:picMkLst>
            <pc:docMk/>
            <pc:sldMk cId="2564913594" sldId="267"/>
            <ac:picMk id="9" creationId="{93F50934-FAB8-05B2-603D-6BBBD1FF6B1F}"/>
          </ac:picMkLst>
        </pc:picChg>
      </pc:sldChg>
      <pc:sldChg chg="addSp delSp modSp new mod modTransition modAnim">
        <pc:chgData name="Thúy Mai" userId="222f1c7e07c9bd7a" providerId="LiveId" clId="{416C51AC-A5A6-440D-9090-26B6E3EF9D00}" dt="2022-05-29T01:55:34.075" v="1259"/>
        <pc:sldMkLst>
          <pc:docMk/>
          <pc:sldMk cId="3164463625" sldId="268"/>
        </pc:sldMkLst>
        <pc:spChg chg="del">
          <ac:chgData name="Thúy Mai" userId="222f1c7e07c9bd7a" providerId="LiveId" clId="{416C51AC-A5A6-440D-9090-26B6E3EF9D00}" dt="2022-05-29T01:03:12.806" v="410" actId="478"/>
          <ac:spMkLst>
            <pc:docMk/>
            <pc:sldMk cId="3164463625" sldId="268"/>
            <ac:spMk id="2" creationId="{4FC427FB-B3F0-4E67-EF1A-19431CC100B5}"/>
          </ac:spMkLst>
        </pc:spChg>
        <pc:spChg chg="del">
          <ac:chgData name="Thúy Mai" userId="222f1c7e07c9bd7a" providerId="LiveId" clId="{416C51AC-A5A6-440D-9090-26B6E3EF9D00}" dt="2022-05-29T01:03:13.985" v="411" actId="478"/>
          <ac:spMkLst>
            <pc:docMk/>
            <pc:sldMk cId="3164463625" sldId="268"/>
            <ac:spMk id="3" creationId="{AA0218BC-3C5D-11CD-B296-B10FC34B4836}"/>
          </ac:spMkLst>
        </pc:spChg>
        <pc:spChg chg="add mod">
          <ac:chgData name="Thúy Mai" userId="222f1c7e07c9bd7a" providerId="LiveId" clId="{416C51AC-A5A6-440D-9090-26B6E3EF9D00}" dt="2022-05-29T01:39:47.487" v="991" actId="113"/>
          <ac:spMkLst>
            <pc:docMk/>
            <pc:sldMk cId="3164463625" sldId="268"/>
            <ac:spMk id="5" creationId="{CB402439-7495-04E3-2775-80235FF16968}"/>
          </ac:spMkLst>
        </pc:spChg>
        <pc:spChg chg="add del mod">
          <ac:chgData name="Thúy Mai" userId="222f1c7e07c9bd7a" providerId="LiveId" clId="{416C51AC-A5A6-440D-9090-26B6E3EF9D00}" dt="2022-05-29T01:15:48.656" v="581" actId="478"/>
          <ac:spMkLst>
            <pc:docMk/>
            <pc:sldMk cId="3164463625" sldId="268"/>
            <ac:spMk id="6" creationId="{A79D102C-6BFD-A8D0-9785-7CAF592C2E4B}"/>
          </ac:spMkLst>
        </pc:spChg>
        <pc:spChg chg="add del mod">
          <ac:chgData name="Thúy Mai" userId="222f1c7e07c9bd7a" providerId="LiveId" clId="{416C51AC-A5A6-440D-9090-26B6E3EF9D00}" dt="2022-05-29T01:30:08.097" v="850" actId="478"/>
          <ac:spMkLst>
            <pc:docMk/>
            <pc:sldMk cId="3164463625" sldId="268"/>
            <ac:spMk id="7" creationId="{AD9A89EE-876C-A32E-5471-5397B29C729D}"/>
          </ac:spMkLst>
        </pc:spChg>
        <pc:spChg chg="add del mod">
          <ac:chgData name="Thúy Mai" userId="222f1c7e07c9bd7a" providerId="LiveId" clId="{416C51AC-A5A6-440D-9090-26B6E3EF9D00}" dt="2022-05-29T01:30:05.628" v="848" actId="478"/>
          <ac:spMkLst>
            <pc:docMk/>
            <pc:sldMk cId="3164463625" sldId="268"/>
            <ac:spMk id="10" creationId="{5F15AC4C-6115-0937-AC53-0D8534E146E5}"/>
          </ac:spMkLst>
        </pc:spChg>
        <pc:spChg chg="add del mod">
          <ac:chgData name="Thúy Mai" userId="222f1c7e07c9bd7a" providerId="LiveId" clId="{416C51AC-A5A6-440D-9090-26B6E3EF9D00}" dt="2022-05-29T01:30:06.992" v="849" actId="478"/>
          <ac:spMkLst>
            <pc:docMk/>
            <pc:sldMk cId="3164463625" sldId="268"/>
            <ac:spMk id="12" creationId="{C47CEA5E-C3A4-C36F-2223-F3FC15ACCFBF}"/>
          </ac:spMkLst>
        </pc:spChg>
        <pc:spChg chg="add mod">
          <ac:chgData name="Thúy Mai" userId="222f1c7e07c9bd7a" providerId="LiveId" clId="{416C51AC-A5A6-440D-9090-26B6E3EF9D00}" dt="2022-05-29T01:35:55.513" v="922" actId="1076"/>
          <ac:spMkLst>
            <pc:docMk/>
            <pc:sldMk cId="3164463625" sldId="268"/>
            <ac:spMk id="15" creationId="{C8782E16-C7B1-CA42-F3C9-19ADC5C685F4}"/>
          </ac:spMkLst>
        </pc:spChg>
        <pc:spChg chg="add mod">
          <ac:chgData name="Thúy Mai" userId="222f1c7e07c9bd7a" providerId="LiveId" clId="{416C51AC-A5A6-440D-9090-26B6E3EF9D00}" dt="2022-05-29T01:34:58.639" v="907" actId="14100"/>
          <ac:spMkLst>
            <pc:docMk/>
            <pc:sldMk cId="3164463625" sldId="268"/>
            <ac:spMk id="16" creationId="{5A512737-3521-3EDB-25FE-735E7DC10372}"/>
          </ac:spMkLst>
        </pc:spChg>
        <pc:spChg chg="add mod">
          <ac:chgData name="Thúy Mai" userId="222f1c7e07c9bd7a" providerId="LiveId" clId="{416C51AC-A5A6-440D-9090-26B6E3EF9D00}" dt="2022-05-29T01:35:52.657" v="921" actId="1076"/>
          <ac:spMkLst>
            <pc:docMk/>
            <pc:sldMk cId="3164463625" sldId="268"/>
            <ac:spMk id="24" creationId="{A6D07707-3C6C-3687-C7A4-1E5869990C11}"/>
          </ac:spMkLst>
        </pc:spChg>
        <pc:spChg chg="add mod">
          <ac:chgData name="Thúy Mai" userId="222f1c7e07c9bd7a" providerId="LiveId" clId="{416C51AC-A5A6-440D-9090-26B6E3EF9D00}" dt="2022-05-29T01:36:08.299" v="924" actId="14100"/>
          <ac:spMkLst>
            <pc:docMk/>
            <pc:sldMk cId="3164463625" sldId="268"/>
            <ac:spMk id="27" creationId="{CE75248E-A484-83A6-0A90-2CB423028648}"/>
          </ac:spMkLst>
        </pc:spChg>
        <pc:graphicFrameChg chg="add del mod">
          <ac:chgData name="Thúy Mai" userId="222f1c7e07c9bd7a" providerId="LiveId" clId="{416C51AC-A5A6-440D-9090-26B6E3EF9D00}" dt="2022-05-29T01:17:48.854" v="677"/>
          <ac:graphicFrameMkLst>
            <pc:docMk/>
            <pc:sldMk cId="3164463625" sldId="268"/>
            <ac:graphicFrameMk id="8" creationId="{3F8546F6-2956-C9EB-394E-D25FE5CA5623}"/>
          </ac:graphicFrameMkLst>
        </pc:graphicFrameChg>
        <pc:graphicFrameChg chg="add del mod">
          <ac:chgData name="Thúy Mai" userId="222f1c7e07c9bd7a" providerId="LiveId" clId="{416C51AC-A5A6-440D-9090-26B6E3EF9D00}" dt="2022-05-29T01:30:20.453" v="853"/>
          <ac:graphicFrameMkLst>
            <pc:docMk/>
            <pc:sldMk cId="3164463625" sldId="268"/>
            <ac:graphicFrameMk id="13" creationId="{5B6EEA3C-3EC0-00E6-881A-9FEEFB18901E}"/>
          </ac:graphicFrameMkLst>
        </pc:graphicFrameChg>
        <pc:graphicFrameChg chg="add del mod">
          <ac:chgData name="Thúy Mai" userId="222f1c7e07c9bd7a" providerId="LiveId" clId="{416C51AC-A5A6-440D-9090-26B6E3EF9D00}" dt="2022-05-29T01:34:08.461" v="889"/>
          <ac:graphicFrameMkLst>
            <pc:docMk/>
            <pc:sldMk cId="3164463625" sldId="268"/>
            <ac:graphicFrameMk id="22" creationId="{316FA0BA-B927-8BB2-F79B-20C56BB952FF}"/>
          </ac:graphicFrameMkLst>
        </pc:graphicFrameChg>
        <pc:graphicFrameChg chg="add del mod">
          <ac:chgData name="Thúy Mai" userId="222f1c7e07c9bd7a" providerId="LiveId" clId="{416C51AC-A5A6-440D-9090-26B6E3EF9D00}" dt="2022-05-29T01:34:20.059" v="896"/>
          <ac:graphicFrameMkLst>
            <pc:docMk/>
            <pc:sldMk cId="3164463625" sldId="268"/>
            <ac:graphicFrameMk id="25" creationId="{60E79217-53B0-2604-EA3D-09F5D32822DD}"/>
          </ac:graphicFrameMkLst>
        </pc:graphicFrameChg>
        <pc:graphicFrameChg chg="add del mod">
          <ac:chgData name="Thúy Mai" userId="222f1c7e07c9bd7a" providerId="LiveId" clId="{416C51AC-A5A6-440D-9090-26B6E3EF9D00}" dt="2022-05-29T01:39:14.945" v="979"/>
          <ac:graphicFrameMkLst>
            <pc:docMk/>
            <pc:sldMk cId="3164463625" sldId="268"/>
            <ac:graphicFrameMk id="28" creationId="{518288B4-4106-C7E5-643E-F8B2AA6C89BB}"/>
          </ac:graphicFrameMkLst>
        </pc:graphicFrameChg>
        <pc:picChg chg="add del mod">
          <ac:chgData name="Thúy Mai" userId="222f1c7e07c9bd7a" providerId="LiveId" clId="{416C51AC-A5A6-440D-9090-26B6E3EF9D00}" dt="2022-05-29T01:31:13.046" v="858" actId="478"/>
          <ac:picMkLst>
            <pc:docMk/>
            <pc:sldMk cId="3164463625" sldId="268"/>
            <ac:picMk id="17" creationId="{72E2C8A1-617C-854F-A0ED-C7CA4368F111}"/>
          </ac:picMkLst>
        </pc:picChg>
        <pc:picChg chg="add del mod">
          <ac:chgData name="Thúy Mai" userId="222f1c7e07c9bd7a" providerId="LiveId" clId="{416C51AC-A5A6-440D-9090-26B6E3EF9D00}" dt="2022-05-29T01:32:36.056" v="860" actId="478"/>
          <ac:picMkLst>
            <pc:docMk/>
            <pc:sldMk cId="3164463625" sldId="268"/>
            <ac:picMk id="19" creationId="{4C6CF553-C1B9-2D63-9115-4EA24F526221}"/>
          </ac:picMkLst>
        </pc:picChg>
        <pc:picChg chg="add mod">
          <ac:chgData name="Thúy Mai" userId="222f1c7e07c9bd7a" providerId="LiveId" clId="{416C51AC-A5A6-440D-9090-26B6E3EF9D00}" dt="2022-05-29T01:35:00.216" v="908" actId="1076"/>
          <ac:picMkLst>
            <pc:docMk/>
            <pc:sldMk cId="3164463625" sldId="268"/>
            <ac:picMk id="21" creationId="{02EEC4A7-F30D-D3A4-98ED-2B6D4BE502F9}"/>
          </ac:picMkLst>
        </pc:picChg>
      </pc:sldChg>
      <pc:sldChg chg="addSp delSp modSp add mod modTransition delAnim">
        <pc:chgData name="Thúy Mai" userId="222f1c7e07c9bd7a" providerId="LiveId" clId="{416C51AC-A5A6-440D-9090-26B6E3EF9D00}" dt="2022-05-29T01:51:57.011" v="1204"/>
        <pc:sldMkLst>
          <pc:docMk/>
          <pc:sldMk cId="2747094443" sldId="269"/>
        </pc:sldMkLst>
        <pc:spChg chg="add del mod">
          <ac:chgData name="Thúy Mai" userId="222f1c7e07c9bd7a" providerId="LiveId" clId="{416C51AC-A5A6-440D-9090-26B6E3EF9D00}" dt="2022-05-29T01:19:07.687" v="691" actId="478"/>
          <ac:spMkLst>
            <pc:docMk/>
            <pc:sldMk cId="2747094443" sldId="269"/>
            <ac:spMk id="11" creationId="{8BA414E7-63CC-6756-FBD8-B3C5C22EB726}"/>
          </ac:spMkLst>
        </pc:spChg>
        <pc:spChg chg="mod">
          <ac:chgData name="Thúy Mai" userId="222f1c7e07c9bd7a" providerId="LiveId" clId="{416C51AC-A5A6-440D-9090-26B6E3EF9D00}" dt="2022-05-29T01:06:30.068" v="451" actId="1076"/>
          <ac:spMkLst>
            <pc:docMk/>
            <pc:sldMk cId="2747094443" sldId="269"/>
            <ac:spMk id="14" creationId="{761421B1-1906-4F8E-BF53-DF1E9D07C1F2}"/>
          </ac:spMkLst>
        </pc:spChg>
        <pc:spChg chg="del mod ord">
          <ac:chgData name="Thúy Mai" userId="222f1c7e07c9bd7a" providerId="LiveId" clId="{416C51AC-A5A6-440D-9090-26B6E3EF9D00}" dt="2022-05-29T01:08:17.988" v="506" actId="478"/>
          <ac:spMkLst>
            <pc:docMk/>
            <pc:sldMk cId="2747094443" sldId="269"/>
            <ac:spMk id="19" creationId="{D7CDBC88-B427-A7CB-2E10-7D972648A012}"/>
          </ac:spMkLst>
        </pc:spChg>
        <pc:graphicFrameChg chg="add del mod">
          <ac:chgData name="Thúy Mai" userId="222f1c7e07c9bd7a" providerId="LiveId" clId="{416C51AC-A5A6-440D-9090-26B6E3EF9D00}" dt="2022-05-29T01:10:36.679" v="518"/>
          <ac:graphicFrameMkLst>
            <pc:docMk/>
            <pc:sldMk cId="2747094443" sldId="269"/>
            <ac:graphicFrameMk id="9" creationId="{80912EBD-EBB3-CDAC-6609-92E60876EAAE}"/>
          </ac:graphicFrameMkLst>
        </pc:graphicFrameChg>
        <pc:graphicFrameChg chg="add del mod modGraphic">
          <ac:chgData name="Thúy Mai" userId="222f1c7e07c9bd7a" providerId="LiveId" clId="{416C51AC-A5A6-440D-9090-26B6E3EF9D00}" dt="2022-05-29T01:19:06.510" v="690" actId="478"/>
          <ac:graphicFrameMkLst>
            <pc:docMk/>
            <pc:sldMk cId="2747094443" sldId="269"/>
            <ac:graphicFrameMk id="10" creationId="{31C26653-C95C-CE90-EC20-A83D80F94697}"/>
          </ac:graphicFrameMkLst>
        </pc:graphicFrameChg>
        <pc:picChg chg="del">
          <ac:chgData name="Thúy Mai" userId="222f1c7e07c9bd7a" providerId="LiveId" clId="{416C51AC-A5A6-440D-9090-26B6E3EF9D00}" dt="2022-05-29T01:08:18.948" v="507" actId="478"/>
          <ac:picMkLst>
            <pc:docMk/>
            <pc:sldMk cId="2747094443" sldId="269"/>
            <ac:picMk id="3" creationId="{F5DFFA55-8440-8CEB-277B-4184515F9DDF}"/>
          </ac:picMkLst>
        </pc:picChg>
        <pc:picChg chg="add del mod">
          <ac:chgData name="Thúy Mai" userId="222f1c7e07c9bd7a" providerId="LiveId" clId="{416C51AC-A5A6-440D-9090-26B6E3EF9D00}" dt="2022-05-29T01:08:49.686" v="510" actId="478"/>
          <ac:picMkLst>
            <pc:docMk/>
            <pc:sldMk cId="2747094443" sldId="269"/>
            <ac:picMk id="4" creationId="{F5B36E61-A115-9E87-CF90-F8174C19BA28}"/>
          </ac:picMkLst>
        </pc:picChg>
        <pc:picChg chg="del">
          <ac:chgData name="Thúy Mai" userId="222f1c7e07c9bd7a" providerId="LiveId" clId="{416C51AC-A5A6-440D-9090-26B6E3EF9D00}" dt="2022-05-29T01:08:21.232" v="508" actId="478"/>
          <ac:picMkLst>
            <pc:docMk/>
            <pc:sldMk cId="2747094443" sldId="269"/>
            <ac:picMk id="6" creationId="{44AAF404-EF78-8675-799E-8D6C000D0D4A}"/>
          </ac:picMkLst>
        </pc:picChg>
        <pc:picChg chg="add mod">
          <ac:chgData name="Thúy Mai" userId="222f1c7e07c9bd7a" providerId="LiveId" clId="{416C51AC-A5A6-440D-9090-26B6E3EF9D00}" dt="2022-05-29T01:09:37.915" v="515" actId="14100"/>
          <ac:picMkLst>
            <pc:docMk/>
            <pc:sldMk cId="2747094443" sldId="269"/>
            <ac:picMk id="7" creationId="{33F333F1-078E-4220-C4A7-18C31B6253DB}"/>
          </ac:picMkLst>
        </pc:picChg>
        <pc:picChg chg="add mod">
          <ac:chgData name="Thúy Mai" userId="222f1c7e07c9bd7a" providerId="LiveId" clId="{416C51AC-A5A6-440D-9090-26B6E3EF9D00}" dt="2022-05-29T01:19:31.075" v="696" actId="14100"/>
          <ac:picMkLst>
            <pc:docMk/>
            <pc:sldMk cId="2747094443" sldId="269"/>
            <ac:picMk id="13" creationId="{F140C2B8-BE30-F070-48F8-75A10292BAAF}"/>
          </ac:picMkLst>
        </pc:picChg>
      </pc:sldChg>
      <pc:sldChg chg="new del">
        <pc:chgData name="Thúy Mai" userId="222f1c7e07c9bd7a" providerId="LiveId" clId="{416C51AC-A5A6-440D-9090-26B6E3EF9D00}" dt="2022-05-29T01:18:43.035" v="683" actId="47"/>
        <pc:sldMkLst>
          <pc:docMk/>
          <pc:sldMk cId="275476410" sldId="270"/>
        </pc:sldMkLst>
      </pc:sldChg>
      <pc:sldChg chg="addSp delSp modSp add mod modTransition modAnim">
        <pc:chgData name="Thúy Mai" userId="222f1c7e07c9bd7a" providerId="LiveId" clId="{416C51AC-A5A6-440D-9090-26B6E3EF9D00}" dt="2022-05-29T01:54:49.159" v="1251"/>
        <pc:sldMkLst>
          <pc:docMk/>
          <pc:sldMk cId="2316953077" sldId="271"/>
        </pc:sldMkLst>
        <pc:spChg chg="mod">
          <ac:chgData name="Thúy Mai" userId="222f1c7e07c9bd7a" providerId="LiveId" clId="{416C51AC-A5A6-440D-9090-26B6E3EF9D00}" dt="2022-05-29T01:25:05.064" v="776" actId="14100"/>
          <ac:spMkLst>
            <pc:docMk/>
            <pc:sldMk cId="2316953077" sldId="271"/>
            <ac:spMk id="5" creationId="{CB402439-7495-04E3-2775-80235FF16968}"/>
          </ac:spMkLst>
        </pc:spChg>
        <pc:spChg chg="del">
          <ac:chgData name="Thúy Mai" userId="222f1c7e07c9bd7a" providerId="LiveId" clId="{416C51AC-A5A6-440D-9090-26B6E3EF9D00}" dt="2022-05-29T01:18:51.149" v="684" actId="478"/>
          <ac:spMkLst>
            <pc:docMk/>
            <pc:sldMk cId="2316953077" sldId="271"/>
            <ac:spMk id="7" creationId="{AD9A89EE-876C-A32E-5471-5397B29C729D}"/>
          </ac:spMkLst>
        </pc:spChg>
        <pc:spChg chg="add mod">
          <ac:chgData name="Thúy Mai" userId="222f1c7e07c9bd7a" providerId="LiveId" clId="{416C51AC-A5A6-440D-9090-26B6E3EF9D00}" dt="2022-05-29T01:21:26.439" v="717" actId="1076"/>
          <ac:spMkLst>
            <pc:docMk/>
            <pc:sldMk cId="2316953077" sldId="271"/>
            <ac:spMk id="8" creationId="{04C86F55-6B31-76A3-AFFE-CAC7256915B1}"/>
          </ac:spMkLst>
        </pc:spChg>
        <pc:spChg chg="add mod">
          <ac:chgData name="Thúy Mai" userId="222f1c7e07c9bd7a" providerId="LiveId" clId="{416C51AC-A5A6-440D-9090-26B6E3EF9D00}" dt="2022-05-29T01:24:42.061" v="772" actId="20577"/>
          <ac:spMkLst>
            <pc:docMk/>
            <pc:sldMk cId="2316953077" sldId="271"/>
            <ac:spMk id="9" creationId="{402E6B3D-EC29-5BC8-3393-93DD0189DA20}"/>
          </ac:spMkLst>
        </pc:spChg>
        <pc:spChg chg="del">
          <ac:chgData name="Thúy Mai" userId="222f1c7e07c9bd7a" providerId="LiveId" clId="{416C51AC-A5A6-440D-9090-26B6E3EF9D00}" dt="2022-05-29T01:18:52.409" v="685" actId="478"/>
          <ac:spMkLst>
            <pc:docMk/>
            <pc:sldMk cId="2316953077" sldId="271"/>
            <ac:spMk id="10" creationId="{5F15AC4C-6115-0937-AC53-0D8534E146E5}"/>
          </ac:spMkLst>
        </pc:spChg>
        <pc:spChg chg="add mod">
          <ac:chgData name="Thúy Mai" userId="222f1c7e07c9bd7a" providerId="LiveId" clId="{416C51AC-A5A6-440D-9090-26B6E3EF9D00}" dt="2022-05-29T01:24:47.510" v="775" actId="14100"/>
          <ac:spMkLst>
            <pc:docMk/>
            <pc:sldMk cId="2316953077" sldId="271"/>
            <ac:spMk id="11" creationId="{6D7D02B8-24CE-D058-BB92-889DA0AA83A9}"/>
          </ac:spMkLst>
        </pc:spChg>
        <pc:spChg chg="add mod">
          <ac:chgData name="Thúy Mai" userId="222f1c7e07c9bd7a" providerId="LiveId" clId="{416C51AC-A5A6-440D-9090-26B6E3EF9D00}" dt="2022-05-29T01:24:38.712" v="770" actId="1076"/>
          <ac:spMkLst>
            <pc:docMk/>
            <pc:sldMk cId="2316953077" sldId="271"/>
            <ac:spMk id="13" creationId="{B084F0E5-C8FA-5B85-F313-5B7E23336EAB}"/>
          </ac:spMkLst>
        </pc:spChg>
        <pc:graphicFrameChg chg="add del mod">
          <ac:chgData name="Thúy Mai" userId="222f1c7e07c9bd7a" providerId="LiveId" clId="{416C51AC-A5A6-440D-9090-26B6E3EF9D00}" dt="2022-05-29T01:24:27.894" v="762"/>
          <ac:graphicFrameMkLst>
            <pc:docMk/>
            <pc:sldMk cId="2316953077" sldId="271"/>
            <ac:graphicFrameMk id="4" creationId="{C67114D6-87DE-99FE-16AF-2FB7C99944DB}"/>
          </ac:graphicFrameMkLst>
        </pc:graphicFrameChg>
        <pc:graphicFrameChg chg="add mod modGraphic">
          <ac:chgData name="Thúy Mai" userId="222f1c7e07c9bd7a" providerId="LiveId" clId="{416C51AC-A5A6-440D-9090-26B6E3EF9D00}" dt="2022-05-29T01:24:18.005" v="759"/>
          <ac:graphicFrameMkLst>
            <pc:docMk/>
            <pc:sldMk cId="2316953077" sldId="271"/>
            <ac:graphicFrameMk id="6" creationId="{1D7E57F8-DBC3-8925-CE7B-81BEEC6C0019}"/>
          </ac:graphicFrameMkLst>
        </pc:graphicFrameChg>
      </pc:sldChg>
      <pc:sldChg chg="addSp delSp modSp add mod modTransition">
        <pc:chgData name="Thúy Mai" userId="222f1c7e07c9bd7a" providerId="LiveId" clId="{416C51AC-A5A6-440D-9090-26B6E3EF9D00}" dt="2022-05-29T01:51:57.011" v="1204"/>
        <pc:sldMkLst>
          <pc:docMk/>
          <pc:sldMk cId="3096323981" sldId="272"/>
        </pc:sldMkLst>
        <pc:spChg chg="mod">
          <ac:chgData name="Thúy Mai" userId="222f1c7e07c9bd7a" providerId="LiveId" clId="{416C51AC-A5A6-440D-9090-26B6E3EF9D00}" dt="2022-05-29T01:25:51.107" v="804" actId="1076"/>
          <ac:spMkLst>
            <pc:docMk/>
            <pc:sldMk cId="3096323981" sldId="272"/>
            <ac:spMk id="14" creationId="{761421B1-1906-4F8E-BF53-DF1E9D07C1F2}"/>
          </ac:spMkLst>
        </pc:spChg>
        <pc:picChg chg="add mod">
          <ac:chgData name="Thúy Mai" userId="222f1c7e07c9bd7a" providerId="LiveId" clId="{416C51AC-A5A6-440D-9090-26B6E3EF9D00}" dt="2022-05-29T01:28:41.305" v="810" actId="14100"/>
          <ac:picMkLst>
            <pc:docMk/>
            <pc:sldMk cId="3096323981" sldId="272"/>
            <ac:picMk id="3" creationId="{28718168-F460-9578-FF74-20ECCF703644}"/>
          </ac:picMkLst>
        </pc:picChg>
        <pc:picChg chg="add mod">
          <ac:chgData name="Thúy Mai" userId="222f1c7e07c9bd7a" providerId="LiveId" clId="{416C51AC-A5A6-440D-9090-26B6E3EF9D00}" dt="2022-05-29T01:29:45.842" v="815" actId="1076"/>
          <ac:picMkLst>
            <pc:docMk/>
            <pc:sldMk cId="3096323981" sldId="272"/>
            <ac:picMk id="5" creationId="{32B1F65A-4799-1564-3A49-5BD13B9DBCC5}"/>
          </ac:picMkLst>
        </pc:picChg>
        <pc:picChg chg="del">
          <ac:chgData name="Thúy Mai" userId="222f1c7e07c9bd7a" providerId="LiveId" clId="{416C51AC-A5A6-440D-9090-26B6E3EF9D00}" dt="2022-05-29T01:28:47.166" v="811" actId="478"/>
          <ac:picMkLst>
            <pc:docMk/>
            <pc:sldMk cId="3096323981" sldId="272"/>
            <ac:picMk id="7" creationId="{33F333F1-078E-4220-C4A7-18C31B6253DB}"/>
          </ac:picMkLst>
        </pc:picChg>
        <pc:picChg chg="del">
          <ac:chgData name="Thúy Mai" userId="222f1c7e07c9bd7a" providerId="LiveId" clId="{416C51AC-A5A6-440D-9090-26B6E3EF9D00}" dt="2022-05-29T01:25:38.276" v="778" actId="478"/>
          <ac:picMkLst>
            <pc:docMk/>
            <pc:sldMk cId="3096323981" sldId="272"/>
            <ac:picMk id="13" creationId="{F140C2B8-BE30-F070-48F8-75A10292BAAF}"/>
          </ac:picMkLst>
        </pc:picChg>
      </pc:sldChg>
      <pc:sldChg chg="addSp delSp modSp add mod modTransition modAnim">
        <pc:chgData name="Thúy Mai" userId="222f1c7e07c9bd7a" providerId="LiveId" clId="{416C51AC-A5A6-440D-9090-26B6E3EF9D00}" dt="2022-05-29T01:55:52.684" v="1262"/>
        <pc:sldMkLst>
          <pc:docMk/>
          <pc:sldMk cId="1763904983" sldId="273"/>
        </pc:sldMkLst>
        <pc:spChg chg="del">
          <ac:chgData name="Thúy Mai" userId="222f1c7e07c9bd7a" providerId="LiveId" clId="{416C51AC-A5A6-440D-9090-26B6E3EF9D00}" dt="2022-05-29T01:39:39.161" v="988" actId="478"/>
          <ac:spMkLst>
            <pc:docMk/>
            <pc:sldMk cId="1763904983" sldId="273"/>
            <ac:spMk id="5" creationId="{CB402439-7495-04E3-2775-80235FF16968}"/>
          </ac:spMkLst>
        </pc:spChg>
        <pc:spChg chg="add mod">
          <ac:chgData name="Thúy Mai" userId="222f1c7e07c9bd7a" providerId="LiveId" clId="{416C51AC-A5A6-440D-9090-26B6E3EF9D00}" dt="2022-05-29T01:39:43.824" v="990" actId="113"/>
          <ac:spMkLst>
            <pc:docMk/>
            <pc:sldMk cId="1763904983" sldId="273"/>
            <ac:spMk id="10" creationId="{79EFE52A-5A2C-1A17-A1C8-73FCE8527275}"/>
          </ac:spMkLst>
        </pc:spChg>
        <pc:spChg chg="mod">
          <ac:chgData name="Thúy Mai" userId="222f1c7e07c9bd7a" providerId="LiveId" clId="{416C51AC-A5A6-440D-9090-26B6E3EF9D00}" dt="2022-05-29T01:36:31.353" v="927" actId="20577"/>
          <ac:spMkLst>
            <pc:docMk/>
            <pc:sldMk cId="1763904983" sldId="273"/>
            <ac:spMk id="15" creationId="{C8782E16-C7B1-CA42-F3C9-19ADC5C685F4}"/>
          </ac:spMkLst>
        </pc:spChg>
        <pc:spChg chg="mod">
          <ac:chgData name="Thúy Mai" userId="222f1c7e07c9bd7a" providerId="LiveId" clId="{416C51AC-A5A6-440D-9090-26B6E3EF9D00}" dt="2022-05-29T01:37:16.290" v="942" actId="1076"/>
          <ac:spMkLst>
            <pc:docMk/>
            <pc:sldMk cId="1763904983" sldId="273"/>
            <ac:spMk id="24" creationId="{A6D07707-3C6C-3687-C7A4-1E5869990C11}"/>
          </ac:spMkLst>
        </pc:spChg>
        <pc:spChg chg="mod">
          <ac:chgData name="Thúy Mai" userId="222f1c7e07c9bd7a" providerId="LiveId" clId="{416C51AC-A5A6-440D-9090-26B6E3EF9D00}" dt="2022-05-29T01:37:19.473" v="943" actId="1076"/>
          <ac:spMkLst>
            <pc:docMk/>
            <pc:sldMk cId="1763904983" sldId="273"/>
            <ac:spMk id="27" creationId="{CE75248E-A484-83A6-0A90-2CB423028648}"/>
          </ac:spMkLst>
        </pc:spChg>
        <pc:graphicFrameChg chg="add del mod">
          <ac:chgData name="Thúy Mai" userId="222f1c7e07c9bd7a" providerId="LiveId" clId="{416C51AC-A5A6-440D-9090-26B6E3EF9D00}" dt="2022-05-29T01:36:44.401" v="930"/>
          <ac:graphicFrameMkLst>
            <pc:docMk/>
            <pc:sldMk cId="1763904983" sldId="273"/>
            <ac:graphicFrameMk id="2" creationId="{2C09532F-4CF8-46C3-1E1E-5CDA1CDA5D68}"/>
          </ac:graphicFrameMkLst>
        </pc:graphicFrameChg>
        <pc:graphicFrameChg chg="add del mod">
          <ac:chgData name="Thúy Mai" userId="222f1c7e07c9bd7a" providerId="LiveId" clId="{416C51AC-A5A6-440D-9090-26B6E3EF9D00}" dt="2022-05-29T01:36:57.733" v="935"/>
          <ac:graphicFrameMkLst>
            <pc:docMk/>
            <pc:sldMk cId="1763904983" sldId="273"/>
            <ac:graphicFrameMk id="3" creationId="{B698720C-C29A-7004-8310-B11B8216E066}"/>
          </ac:graphicFrameMkLst>
        </pc:graphicFrameChg>
      </pc:sldChg>
      <pc:sldChg chg="addSp delSp modSp add mod modTransition modAnim">
        <pc:chgData name="Thúy Mai" userId="222f1c7e07c9bd7a" providerId="LiveId" clId="{416C51AC-A5A6-440D-9090-26B6E3EF9D00}" dt="2022-05-29T01:56:01.317" v="1263"/>
        <pc:sldMkLst>
          <pc:docMk/>
          <pc:sldMk cId="3291193154" sldId="274"/>
        </pc:sldMkLst>
        <pc:spChg chg="del">
          <ac:chgData name="Thúy Mai" userId="222f1c7e07c9bd7a" providerId="LiveId" clId="{416C51AC-A5A6-440D-9090-26B6E3EF9D00}" dt="2022-05-29T01:39:50.514" v="992" actId="478"/>
          <ac:spMkLst>
            <pc:docMk/>
            <pc:sldMk cId="3291193154" sldId="274"/>
            <ac:spMk id="5" creationId="{CB402439-7495-04E3-2775-80235FF16968}"/>
          </ac:spMkLst>
        </pc:spChg>
        <pc:spChg chg="add del mod">
          <ac:chgData name="Thúy Mai" userId="222f1c7e07c9bd7a" providerId="LiveId" clId="{416C51AC-A5A6-440D-9090-26B6E3EF9D00}" dt="2022-05-29T01:37:55.057" v="956"/>
          <ac:spMkLst>
            <pc:docMk/>
            <pc:sldMk cId="3291193154" sldId="274"/>
            <ac:spMk id="10" creationId="{7E11A59B-C7B1-A016-54B1-DD568C6ADD07}"/>
          </ac:spMkLst>
        </pc:spChg>
        <pc:spChg chg="add mod">
          <ac:chgData name="Thúy Mai" userId="222f1c7e07c9bd7a" providerId="LiveId" clId="{416C51AC-A5A6-440D-9090-26B6E3EF9D00}" dt="2022-05-29T01:39:54.015" v="994" actId="113"/>
          <ac:spMkLst>
            <pc:docMk/>
            <pc:sldMk cId="3291193154" sldId="274"/>
            <ac:spMk id="12" creationId="{C676224A-38DB-BCC5-AC79-1CC053DD9CC7}"/>
          </ac:spMkLst>
        </pc:spChg>
        <pc:spChg chg="add del mod">
          <ac:chgData name="Thúy Mai" userId="222f1c7e07c9bd7a" providerId="LiveId" clId="{416C51AC-A5A6-440D-9090-26B6E3EF9D00}" dt="2022-05-29T01:38:16.484" v="970" actId="1076"/>
          <ac:spMkLst>
            <pc:docMk/>
            <pc:sldMk cId="3291193154" sldId="274"/>
            <ac:spMk id="24" creationId="{A6D07707-3C6C-3687-C7A4-1E5869990C11}"/>
          </ac:spMkLst>
        </pc:spChg>
        <pc:spChg chg="mod">
          <ac:chgData name="Thúy Mai" userId="222f1c7e07c9bd7a" providerId="LiveId" clId="{416C51AC-A5A6-440D-9090-26B6E3EF9D00}" dt="2022-05-29T01:38:19.077" v="971" actId="1076"/>
          <ac:spMkLst>
            <pc:docMk/>
            <pc:sldMk cId="3291193154" sldId="274"/>
            <ac:spMk id="27" creationId="{CE75248E-A484-83A6-0A90-2CB423028648}"/>
          </ac:spMkLst>
        </pc:spChg>
        <pc:graphicFrameChg chg="add del mod">
          <ac:chgData name="Thúy Mai" userId="222f1c7e07c9bd7a" providerId="LiveId" clId="{416C51AC-A5A6-440D-9090-26B6E3EF9D00}" dt="2022-05-29T01:37:55.057" v="956"/>
          <ac:graphicFrameMkLst>
            <pc:docMk/>
            <pc:sldMk cId="3291193154" sldId="274"/>
            <ac:graphicFrameMk id="2" creationId="{2D0F4BA0-B5A0-8C1B-C7FD-96EFE78F5EF7}"/>
          </ac:graphicFrameMkLst>
        </pc:graphicFrameChg>
        <pc:graphicFrameChg chg="add del mod">
          <ac:chgData name="Thúy Mai" userId="222f1c7e07c9bd7a" providerId="LiveId" clId="{416C51AC-A5A6-440D-9090-26B6E3EF9D00}" dt="2022-05-29T01:38:08.345" v="964"/>
          <ac:graphicFrameMkLst>
            <pc:docMk/>
            <pc:sldMk cId="3291193154" sldId="274"/>
            <ac:graphicFrameMk id="4" creationId="{9DB4B07F-21A9-CA73-20D3-218C99EDD86C}"/>
          </ac:graphicFrameMkLst>
        </pc:graphicFrameChg>
      </pc:sldChg>
      <pc:sldChg chg="addSp delSp modSp new del mod">
        <pc:chgData name="Thúy Mai" userId="222f1c7e07c9bd7a" providerId="LiveId" clId="{416C51AC-A5A6-440D-9090-26B6E3EF9D00}" dt="2022-05-29T01:49:41.803" v="1183" actId="47"/>
        <pc:sldMkLst>
          <pc:docMk/>
          <pc:sldMk cId="1602780368" sldId="275"/>
        </pc:sldMkLst>
        <pc:spChg chg="del">
          <ac:chgData name="Thúy Mai" userId="222f1c7e07c9bd7a" providerId="LiveId" clId="{416C51AC-A5A6-440D-9090-26B6E3EF9D00}" dt="2022-05-29T01:40:02.177" v="996" actId="478"/>
          <ac:spMkLst>
            <pc:docMk/>
            <pc:sldMk cId="1602780368" sldId="275"/>
            <ac:spMk id="2" creationId="{DB1E23DA-7E89-0667-4401-F30905A21BD2}"/>
          </ac:spMkLst>
        </pc:spChg>
        <pc:spChg chg="del">
          <ac:chgData name="Thúy Mai" userId="222f1c7e07c9bd7a" providerId="LiveId" clId="{416C51AC-A5A6-440D-9090-26B6E3EF9D00}" dt="2022-05-29T01:42:03.255" v="1043" actId="478"/>
          <ac:spMkLst>
            <pc:docMk/>
            <pc:sldMk cId="1602780368" sldId="275"/>
            <ac:spMk id="3" creationId="{E18B5E09-B042-8AE3-7646-1AF184EF81B3}"/>
          </ac:spMkLst>
        </pc:spChg>
        <pc:spChg chg="add mod">
          <ac:chgData name="Thúy Mai" userId="222f1c7e07c9bd7a" providerId="LiveId" clId="{416C51AC-A5A6-440D-9090-26B6E3EF9D00}" dt="2022-05-29T01:40:37.641" v="1018" actId="14100"/>
          <ac:spMkLst>
            <pc:docMk/>
            <pc:sldMk cId="1602780368" sldId="275"/>
            <ac:spMk id="4" creationId="{7A2A98EE-8A58-1FA6-1C94-06271D45CAC7}"/>
          </ac:spMkLst>
        </pc:spChg>
        <pc:graphicFrameChg chg="add del mod">
          <ac:chgData name="Thúy Mai" userId="222f1c7e07c9bd7a" providerId="LiveId" clId="{416C51AC-A5A6-440D-9090-26B6E3EF9D00}" dt="2022-05-29T01:40:16.354" v="1002"/>
          <ac:graphicFrameMkLst>
            <pc:docMk/>
            <pc:sldMk cId="1602780368" sldId="275"/>
            <ac:graphicFrameMk id="5" creationId="{228FAB70-F8FB-0EEC-8407-FF90F0789298}"/>
          </ac:graphicFrameMkLst>
        </pc:graphicFrameChg>
      </pc:sldChg>
      <pc:sldChg chg="addSp delSp modSp add mod modTransition modAnim">
        <pc:chgData name="Thúy Mai" userId="222f1c7e07c9bd7a" providerId="LiveId" clId="{416C51AC-A5A6-440D-9090-26B6E3EF9D00}" dt="2022-05-29T01:58:20.987" v="1286"/>
        <pc:sldMkLst>
          <pc:docMk/>
          <pc:sldMk cId="3160200696" sldId="276"/>
        </pc:sldMkLst>
        <pc:spChg chg="mod">
          <ac:chgData name="Thúy Mai" userId="222f1c7e07c9bd7a" providerId="LiveId" clId="{416C51AC-A5A6-440D-9090-26B6E3EF9D00}" dt="2022-05-29T01:41:10.692" v="1023" actId="20577"/>
          <ac:spMkLst>
            <pc:docMk/>
            <pc:sldMk cId="3160200696" sldId="276"/>
            <ac:spMk id="15" creationId="{C8782E16-C7B1-CA42-F3C9-19ADC5C685F4}"/>
          </ac:spMkLst>
        </pc:spChg>
        <pc:spChg chg="mod">
          <ac:chgData name="Thúy Mai" userId="222f1c7e07c9bd7a" providerId="LiveId" clId="{416C51AC-A5A6-440D-9090-26B6E3EF9D00}" dt="2022-05-29T01:41:43.645" v="1040" actId="255"/>
          <ac:spMkLst>
            <pc:docMk/>
            <pc:sldMk cId="3160200696" sldId="276"/>
            <ac:spMk id="24" creationId="{A6D07707-3C6C-3687-C7A4-1E5869990C11}"/>
          </ac:spMkLst>
        </pc:spChg>
        <pc:spChg chg="mod">
          <ac:chgData name="Thúy Mai" userId="222f1c7e07c9bd7a" providerId="LiveId" clId="{416C51AC-A5A6-440D-9090-26B6E3EF9D00}" dt="2022-05-29T01:41:43.645" v="1040" actId="255"/>
          <ac:spMkLst>
            <pc:docMk/>
            <pc:sldMk cId="3160200696" sldId="276"/>
            <ac:spMk id="27" creationId="{CE75248E-A484-83A6-0A90-2CB423028648}"/>
          </ac:spMkLst>
        </pc:spChg>
        <pc:graphicFrameChg chg="add del mod">
          <ac:chgData name="Thúy Mai" userId="222f1c7e07c9bd7a" providerId="LiveId" clId="{416C51AC-A5A6-440D-9090-26B6E3EF9D00}" dt="2022-05-29T01:41:13.715" v="1026"/>
          <ac:graphicFrameMkLst>
            <pc:docMk/>
            <pc:sldMk cId="3160200696" sldId="276"/>
            <ac:graphicFrameMk id="2" creationId="{109B921D-5B10-B9EA-9A97-B3068A94F16C}"/>
          </ac:graphicFrameMkLst>
        </pc:graphicFrameChg>
        <pc:graphicFrameChg chg="add del mod">
          <ac:chgData name="Thúy Mai" userId="222f1c7e07c9bd7a" providerId="LiveId" clId="{416C51AC-A5A6-440D-9090-26B6E3EF9D00}" dt="2022-05-29T01:41:25.150" v="1031"/>
          <ac:graphicFrameMkLst>
            <pc:docMk/>
            <pc:sldMk cId="3160200696" sldId="276"/>
            <ac:graphicFrameMk id="3" creationId="{D108952B-93D4-F4C4-53B5-A833643CBB95}"/>
          </ac:graphicFrameMkLst>
        </pc:graphicFrameChg>
      </pc:sldChg>
      <pc:sldChg chg="new del">
        <pc:chgData name="Thúy Mai" userId="222f1c7e07c9bd7a" providerId="LiveId" clId="{416C51AC-A5A6-440D-9090-26B6E3EF9D00}" dt="2022-05-29T01:41:59.814" v="1042" actId="47"/>
        <pc:sldMkLst>
          <pc:docMk/>
          <pc:sldMk cId="197254312" sldId="277"/>
        </pc:sldMkLst>
      </pc:sldChg>
      <pc:sldChg chg="addSp delSp modSp add mod modTransition modAnim">
        <pc:chgData name="Thúy Mai" userId="222f1c7e07c9bd7a" providerId="LiveId" clId="{416C51AC-A5A6-440D-9090-26B6E3EF9D00}" dt="2022-05-29T01:58:36.424" v="1288"/>
        <pc:sldMkLst>
          <pc:docMk/>
          <pc:sldMk cId="3395656866" sldId="277"/>
        </pc:sldMkLst>
        <pc:spChg chg="add mod">
          <ac:chgData name="Thúy Mai" userId="222f1c7e07c9bd7a" providerId="LiveId" clId="{416C51AC-A5A6-440D-9090-26B6E3EF9D00}" dt="2022-05-29T01:43:09.976" v="1046"/>
          <ac:spMkLst>
            <pc:docMk/>
            <pc:sldMk cId="3395656866" sldId="277"/>
            <ac:spMk id="8" creationId="{907C1F47-B186-FC46-59C7-FBD28B6772F0}"/>
          </ac:spMkLst>
        </pc:spChg>
        <pc:spChg chg="del">
          <ac:chgData name="Thúy Mai" userId="222f1c7e07c9bd7a" providerId="LiveId" clId="{416C51AC-A5A6-440D-9090-26B6E3EF9D00}" dt="2022-05-29T01:43:09.059" v="1045" actId="478"/>
          <ac:spMkLst>
            <pc:docMk/>
            <pc:sldMk cId="3395656866" sldId="277"/>
            <ac:spMk id="12" creationId="{C676224A-38DB-BCC5-AC79-1CC053DD9CC7}"/>
          </ac:spMkLst>
        </pc:spChg>
        <pc:spChg chg="mod">
          <ac:chgData name="Thúy Mai" userId="222f1c7e07c9bd7a" providerId="LiveId" clId="{416C51AC-A5A6-440D-9090-26B6E3EF9D00}" dt="2022-05-29T01:43:12.333" v="1048" actId="20577"/>
          <ac:spMkLst>
            <pc:docMk/>
            <pc:sldMk cId="3395656866" sldId="277"/>
            <ac:spMk id="15" creationId="{C8782E16-C7B1-CA42-F3C9-19ADC5C685F4}"/>
          </ac:spMkLst>
        </pc:spChg>
        <pc:spChg chg="mod">
          <ac:chgData name="Thúy Mai" userId="222f1c7e07c9bd7a" providerId="LiveId" clId="{416C51AC-A5A6-440D-9090-26B6E3EF9D00}" dt="2022-05-29T01:43:51.418" v="1062" actId="1076"/>
          <ac:spMkLst>
            <pc:docMk/>
            <pc:sldMk cId="3395656866" sldId="277"/>
            <ac:spMk id="24" creationId="{A6D07707-3C6C-3687-C7A4-1E5869990C11}"/>
          </ac:spMkLst>
        </pc:spChg>
        <pc:spChg chg="mod">
          <ac:chgData name="Thúy Mai" userId="222f1c7e07c9bd7a" providerId="LiveId" clId="{416C51AC-A5A6-440D-9090-26B6E3EF9D00}" dt="2022-05-29T01:43:53.359" v="1063" actId="1076"/>
          <ac:spMkLst>
            <pc:docMk/>
            <pc:sldMk cId="3395656866" sldId="277"/>
            <ac:spMk id="27" creationId="{CE75248E-A484-83A6-0A90-2CB423028648}"/>
          </ac:spMkLst>
        </pc:spChg>
        <pc:graphicFrameChg chg="add del mod">
          <ac:chgData name="Thúy Mai" userId="222f1c7e07c9bd7a" providerId="LiveId" clId="{416C51AC-A5A6-440D-9090-26B6E3EF9D00}" dt="2022-05-29T01:43:23.414" v="1052"/>
          <ac:graphicFrameMkLst>
            <pc:docMk/>
            <pc:sldMk cId="3395656866" sldId="277"/>
            <ac:graphicFrameMk id="2" creationId="{6403F4B5-DBAD-B7B3-7A19-BE19F814D857}"/>
          </ac:graphicFrameMkLst>
        </pc:graphicFrameChg>
        <pc:graphicFrameChg chg="add del mod">
          <ac:chgData name="Thúy Mai" userId="222f1c7e07c9bd7a" providerId="LiveId" clId="{416C51AC-A5A6-440D-9090-26B6E3EF9D00}" dt="2022-05-29T01:43:38.798" v="1058"/>
          <ac:graphicFrameMkLst>
            <pc:docMk/>
            <pc:sldMk cId="3395656866" sldId="277"/>
            <ac:graphicFrameMk id="3" creationId="{FCCE1819-10DA-68E9-D98D-52DBC2CFB0E6}"/>
          </ac:graphicFrameMkLst>
        </pc:graphicFrameChg>
      </pc:sldChg>
      <pc:sldChg chg="addSp delSp modSp add mod modTransition modAnim">
        <pc:chgData name="Thúy Mai" userId="222f1c7e07c9bd7a" providerId="LiveId" clId="{416C51AC-A5A6-440D-9090-26B6E3EF9D00}" dt="2022-05-29T01:57:06.090" v="1281"/>
        <pc:sldMkLst>
          <pc:docMk/>
          <pc:sldMk cId="3687566762" sldId="278"/>
        </pc:sldMkLst>
        <pc:spChg chg="add mod">
          <ac:chgData name="Thúy Mai" userId="222f1c7e07c9bd7a" providerId="LiveId" clId="{416C51AC-A5A6-440D-9090-26B6E3EF9D00}" dt="2022-05-29T01:46:52.840" v="1116" actId="1076"/>
          <ac:spMkLst>
            <pc:docMk/>
            <pc:sldMk cId="3687566762" sldId="278"/>
            <ac:spMk id="5" creationId="{077DAB7A-661A-E398-EB74-67D39C9A5925}"/>
          </ac:spMkLst>
        </pc:spChg>
        <pc:spChg chg="add mod">
          <ac:chgData name="Thúy Mai" userId="222f1c7e07c9bd7a" providerId="LiveId" clId="{416C51AC-A5A6-440D-9090-26B6E3EF9D00}" dt="2022-05-29T01:46:27.680" v="1111" actId="1076"/>
          <ac:spMkLst>
            <pc:docMk/>
            <pc:sldMk cId="3687566762" sldId="278"/>
            <ac:spMk id="11" creationId="{D1F96222-48A4-0B38-E644-71C5107C0006}"/>
          </ac:spMkLst>
        </pc:spChg>
        <pc:spChg chg="mod">
          <ac:chgData name="Thúy Mai" userId="222f1c7e07c9bd7a" providerId="LiveId" clId="{416C51AC-A5A6-440D-9090-26B6E3EF9D00}" dt="2022-05-29T01:47:54.666" v="1138" actId="1076"/>
          <ac:spMkLst>
            <pc:docMk/>
            <pc:sldMk cId="3687566762" sldId="278"/>
            <ac:spMk id="15" creationId="{C8782E16-C7B1-CA42-F3C9-19ADC5C685F4}"/>
          </ac:spMkLst>
        </pc:spChg>
        <pc:spChg chg="mod">
          <ac:chgData name="Thúy Mai" userId="222f1c7e07c9bd7a" providerId="LiveId" clId="{416C51AC-A5A6-440D-9090-26B6E3EF9D00}" dt="2022-05-29T01:47:57.233" v="1139" actId="14100"/>
          <ac:spMkLst>
            <pc:docMk/>
            <pc:sldMk cId="3687566762" sldId="278"/>
            <ac:spMk id="16" creationId="{5A512737-3521-3EDB-25FE-735E7DC10372}"/>
          </ac:spMkLst>
        </pc:spChg>
        <pc:spChg chg="add del mod">
          <ac:chgData name="Thúy Mai" userId="222f1c7e07c9bd7a" providerId="LiveId" clId="{416C51AC-A5A6-440D-9090-26B6E3EF9D00}" dt="2022-05-29T01:45:23.419" v="1088" actId="478"/>
          <ac:spMkLst>
            <pc:docMk/>
            <pc:sldMk cId="3687566762" sldId="278"/>
            <ac:spMk id="24" creationId="{A6D07707-3C6C-3687-C7A4-1E5869990C11}"/>
          </ac:spMkLst>
        </pc:spChg>
        <pc:spChg chg="mod">
          <ac:chgData name="Thúy Mai" userId="222f1c7e07c9bd7a" providerId="LiveId" clId="{416C51AC-A5A6-440D-9090-26B6E3EF9D00}" dt="2022-05-29T01:47:59.613" v="1140" actId="1076"/>
          <ac:spMkLst>
            <pc:docMk/>
            <pc:sldMk cId="3687566762" sldId="278"/>
            <ac:spMk id="27" creationId="{CE75248E-A484-83A6-0A90-2CB423028648}"/>
          </ac:spMkLst>
        </pc:spChg>
        <pc:graphicFrameChg chg="add del mod">
          <ac:chgData name="Thúy Mai" userId="222f1c7e07c9bd7a" providerId="LiveId" clId="{416C51AC-A5A6-440D-9090-26B6E3EF9D00}" dt="2022-05-29T01:44:26.929" v="1074"/>
          <ac:graphicFrameMkLst>
            <pc:docMk/>
            <pc:sldMk cId="3687566762" sldId="278"/>
            <ac:graphicFrameMk id="2" creationId="{587BF906-01C1-7207-B2EA-B89067207CF0}"/>
          </ac:graphicFrameMkLst>
        </pc:graphicFrameChg>
        <pc:graphicFrameChg chg="add del mod">
          <ac:chgData name="Thúy Mai" userId="222f1c7e07c9bd7a" providerId="LiveId" clId="{416C51AC-A5A6-440D-9090-26B6E3EF9D00}" dt="2022-05-29T01:45:41.883" v="1095"/>
          <ac:graphicFrameMkLst>
            <pc:docMk/>
            <pc:sldMk cId="3687566762" sldId="278"/>
            <ac:graphicFrameMk id="3" creationId="{B0CD248B-84C3-313F-C78F-BE95401C3825}"/>
          </ac:graphicFrameMkLst>
        </pc:graphicFrameChg>
        <pc:picChg chg="mod">
          <ac:chgData name="Thúy Mai" userId="222f1c7e07c9bd7a" providerId="LiveId" clId="{416C51AC-A5A6-440D-9090-26B6E3EF9D00}" dt="2022-05-29T01:47:49.904" v="1136" actId="1076"/>
          <ac:picMkLst>
            <pc:docMk/>
            <pc:sldMk cId="3687566762" sldId="278"/>
            <ac:picMk id="21" creationId="{02EEC4A7-F30D-D3A4-98ED-2B6D4BE502F9}"/>
          </ac:picMkLst>
        </pc:picChg>
      </pc:sldChg>
      <pc:sldChg chg="addSp delSp modSp new mod modTransition modAnim">
        <pc:chgData name="Thúy Mai" userId="222f1c7e07c9bd7a" providerId="LiveId" clId="{416C51AC-A5A6-440D-9090-26B6E3EF9D00}" dt="2022-05-29T01:57:12.369" v="1282"/>
        <pc:sldMkLst>
          <pc:docMk/>
          <pc:sldMk cId="4280599964" sldId="279"/>
        </pc:sldMkLst>
        <pc:spChg chg="del">
          <ac:chgData name="Thúy Mai" userId="222f1c7e07c9bd7a" providerId="LiveId" clId="{416C51AC-A5A6-440D-9090-26B6E3EF9D00}" dt="2022-05-29T01:47:12.214" v="1118" actId="478"/>
          <ac:spMkLst>
            <pc:docMk/>
            <pc:sldMk cId="4280599964" sldId="279"/>
            <ac:spMk id="2" creationId="{82B800DB-D10E-BA9F-EF06-EEA8C6ECF078}"/>
          </ac:spMkLst>
        </pc:spChg>
        <pc:spChg chg="del">
          <ac:chgData name="Thúy Mai" userId="222f1c7e07c9bd7a" providerId="LiveId" clId="{416C51AC-A5A6-440D-9090-26B6E3EF9D00}" dt="2022-05-29T01:47:13.148" v="1119" actId="478"/>
          <ac:spMkLst>
            <pc:docMk/>
            <pc:sldMk cId="4280599964" sldId="279"/>
            <ac:spMk id="3" creationId="{9404619E-9B4A-A0FF-51A4-877B12EE739E}"/>
          </ac:spMkLst>
        </pc:spChg>
        <pc:spChg chg="add mod">
          <ac:chgData name="Thúy Mai" userId="222f1c7e07c9bd7a" providerId="LiveId" clId="{416C51AC-A5A6-440D-9090-26B6E3EF9D00}" dt="2022-05-29T01:49:29.319" v="1179" actId="1076"/>
          <ac:spMkLst>
            <pc:docMk/>
            <pc:sldMk cId="4280599964" sldId="279"/>
            <ac:spMk id="6" creationId="{B6232710-B7EF-5146-D00D-B00461C96481}"/>
          </ac:spMkLst>
        </pc:spChg>
        <pc:spChg chg="add mod">
          <ac:chgData name="Thúy Mai" userId="222f1c7e07c9bd7a" providerId="LiveId" clId="{416C51AC-A5A6-440D-9090-26B6E3EF9D00}" dt="2022-05-29T01:49:33.126" v="1181" actId="1076"/>
          <ac:spMkLst>
            <pc:docMk/>
            <pc:sldMk cId="4280599964" sldId="279"/>
            <ac:spMk id="7" creationId="{54C0E64A-B999-7179-1AD3-7539C79D5683}"/>
          </ac:spMkLst>
        </pc:spChg>
        <pc:graphicFrameChg chg="add del mod">
          <ac:chgData name="Thúy Mai" userId="222f1c7e07c9bd7a" providerId="LiveId" clId="{416C51AC-A5A6-440D-9090-26B6E3EF9D00}" dt="2022-05-29T01:47:14.621" v="1122"/>
          <ac:graphicFrameMkLst>
            <pc:docMk/>
            <pc:sldMk cId="4280599964" sldId="279"/>
            <ac:graphicFrameMk id="4" creationId="{EC73E268-3872-65E0-6D9A-0434BDE4AF82}"/>
          </ac:graphicFrameMkLst>
        </pc:graphicFrameChg>
        <pc:picChg chg="add mod">
          <ac:chgData name="Thúy Mai" userId="222f1c7e07c9bd7a" providerId="LiveId" clId="{416C51AC-A5A6-440D-9090-26B6E3EF9D00}" dt="2022-05-29T01:49:34.210" v="1182" actId="1076"/>
          <ac:picMkLst>
            <pc:docMk/>
            <pc:sldMk cId="4280599964" sldId="279"/>
            <ac:picMk id="8" creationId="{1A17079B-8930-6174-3777-0CDD7996C7BC}"/>
          </ac:picMkLst>
        </pc:picChg>
      </pc:sldChg>
      <pc:sldMasterChg chg="modTransition modSldLayout">
        <pc:chgData name="Thúy Mai" userId="222f1c7e07c9bd7a" providerId="LiveId" clId="{416C51AC-A5A6-440D-9090-26B6E3EF9D00}" dt="2022-05-29T01:51:57.011" v="1204"/>
        <pc:sldMasterMkLst>
          <pc:docMk/>
          <pc:sldMasterMk cId="4241316770" sldId="2147483648"/>
        </pc:sldMasterMkLst>
        <pc:sldLayoutChg chg="modTransition">
          <pc:chgData name="Thúy Mai" userId="222f1c7e07c9bd7a" providerId="LiveId" clId="{416C51AC-A5A6-440D-9090-26B6E3EF9D00}" dt="2022-05-29T01:51:57.011" v="1204"/>
          <pc:sldLayoutMkLst>
            <pc:docMk/>
            <pc:sldMasterMk cId="4241316770" sldId="2147483648"/>
            <pc:sldLayoutMk cId="1059274896" sldId="2147483649"/>
          </pc:sldLayoutMkLst>
        </pc:sldLayoutChg>
        <pc:sldLayoutChg chg="modTransition">
          <pc:chgData name="Thúy Mai" userId="222f1c7e07c9bd7a" providerId="LiveId" clId="{416C51AC-A5A6-440D-9090-26B6E3EF9D00}" dt="2022-05-29T01:51:57.011" v="1204"/>
          <pc:sldLayoutMkLst>
            <pc:docMk/>
            <pc:sldMasterMk cId="4241316770" sldId="2147483648"/>
            <pc:sldLayoutMk cId="3609234776" sldId="2147483650"/>
          </pc:sldLayoutMkLst>
        </pc:sldLayoutChg>
        <pc:sldLayoutChg chg="modTransition">
          <pc:chgData name="Thúy Mai" userId="222f1c7e07c9bd7a" providerId="LiveId" clId="{416C51AC-A5A6-440D-9090-26B6E3EF9D00}" dt="2022-05-29T01:51:57.011" v="1204"/>
          <pc:sldLayoutMkLst>
            <pc:docMk/>
            <pc:sldMasterMk cId="4241316770" sldId="2147483648"/>
            <pc:sldLayoutMk cId="2281487440" sldId="2147483651"/>
          </pc:sldLayoutMkLst>
        </pc:sldLayoutChg>
        <pc:sldLayoutChg chg="modTransition">
          <pc:chgData name="Thúy Mai" userId="222f1c7e07c9bd7a" providerId="LiveId" clId="{416C51AC-A5A6-440D-9090-26B6E3EF9D00}" dt="2022-05-29T01:51:57.011" v="1204"/>
          <pc:sldLayoutMkLst>
            <pc:docMk/>
            <pc:sldMasterMk cId="4241316770" sldId="2147483648"/>
            <pc:sldLayoutMk cId="2021575827" sldId="2147483652"/>
          </pc:sldLayoutMkLst>
        </pc:sldLayoutChg>
        <pc:sldLayoutChg chg="modTransition">
          <pc:chgData name="Thúy Mai" userId="222f1c7e07c9bd7a" providerId="LiveId" clId="{416C51AC-A5A6-440D-9090-26B6E3EF9D00}" dt="2022-05-29T01:51:57.011" v="1204"/>
          <pc:sldLayoutMkLst>
            <pc:docMk/>
            <pc:sldMasterMk cId="4241316770" sldId="2147483648"/>
            <pc:sldLayoutMk cId="1077582340" sldId="2147483653"/>
          </pc:sldLayoutMkLst>
        </pc:sldLayoutChg>
        <pc:sldLayoutChg chg="modTransition">
          <pc:chgData name="Thúy Mai" userId="222f1c7e07c9bd7a" providerId="LiveId" clId="{416C51AC-A5A6-440D-9090-26B6E3EF9D00}" dt="2022-05-29T01:51:57.011" v="1204"/>
          <pc:sldLayoutMkLst>
            <pc:docMk/>
            <pc:sldMasterMk cId="4241316770" sldId="2147483648"/>
            <pc:sldLayoutMk cId="1489265374" sldId="2147483654"/>
          </pc:sldLayoutMkLst>
        </pc:sldLayoutChg>
        <pc:sldLayoutChg chg="modTransition">
          <pc:chgData name="Thúy Mai" userId="222f1c7e07c9bd7a" providerId="LiveId" clId="{416C51AC-A5A6-440D-9090-26B6E3EF9D00}" dt="2022-05-29T01:51:57.011" v="1204"/>
          <pc:sldLayoutMkLst>
            <pc:docMk/>
            <pc:sldMasterMk cId="4241316770" sldId="2147483648"/>
            <pc:sldLayoutMk cId="651425967" sldId="2147483655"/>
          </pc:sldLayoutMkLst>
        </pc:sldLayoutChg>
        <pc:sldLayoutChg chg="modTransition">
          <pc:chgData name="Thúy Mai" userId="222f1c7e07c9bd7a" providerId="LiveId" clId="{416C51AC-A5A6-440D-9090-26B6E3EF9D00}" dt="2022-05-29T01:51:57.011" v="1204"/>
          <pc:sldLayoutMkLst>
            <pc:docMk/>
            <pc:sldMasterMk cId="4241316770" sldId="2147483648"/>
            <pc:sldLayoutMk cId="443874317" sldId="2147483656"/>
          </pc:sldLayoutMkLst>
        </pc:sldLayoutChg>
        <pc:sldLayoutChg chg="modTransition">
          <pc:chgData name="Thúy Mai" userId="222f1c7e07c9bd7a" providerId="LiveId" clId="{416C51AC-A5A6-440D-9090-26B6E3EF9D00}" dt="2022-05-29T01:51:57.011" v="1204"/>
          <pc:sldLayoutMkLst>
            <pc:docMk/>
            <pc:sldMasterMk cId="4241316770" sldId="2147483648"/>
            <pc:sldLayoutMk cId="3327669058" sldId="2147483657"/>
          </pc:sldLayoutMkLst>
        </pc:sldLayoutChg>
        <pc:sldLayoutChg chg="modTransition">
          <pc:chgData name="Thúy Mai" userId="222f1c7e07c9bd7a" providerId="LiveId" clId="{416C51AC-A5A6-440D-9090-26B6E3EF9D00}" dt="2022-05-29T01:51:57.011" v="1204"/>
          <pc:sldLayoutMkLst>
            <pc:docMk/>
            <pc:sldMasterMk cId="4241316770" sldId="2147483648"/>
            <pc:sldLayoutMk cId="48920550" sldId="2147483658"/>
          </pc:sldLayoutMkLst>
        </pc:sldLayoutChg>
        <pc:sldLayoutChg chg="modTransition">
          <pc:chgData name="Thúy Mai" userId="222f1c7e07c9bd7a" providerId="LiveId" clId="{416C51AC-A5A6-440D-9090-26B6E3EF9D00}" dt="2022-05-29T01:51:57.011" v="1204"/>
          <pc:sldLayoutMkLst>
            <pc:docMk/>
            <pc:sldMasterMk cId="4241316770" sldId="2147483648"/>
            <pc:sldLayoutMk cId="288423805"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D648214-A89F-1DB4-99EE-7F498A3B3236}"/>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AF523C0C-A46F-6406-FBE8-37E112ADDC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984F0D0E-2392-6B56-FB6F-31F63E772E10}"/>
              </a:ext>
            </a:extLst>
          </p:cNvPr>
          <p:cNvSpPr>
            <a:spLocks noGrp="1"/>
          </p:cNvSpPr>
          <p:nvPr>
            <p:ph type="dt" sz="half" idx="10"/>
          </p:nvPr>
        </p:nvSpPr>
        <p:spPr/>
        <p:txBody>
          <a:bodyPr/>
          <a:lstStyle/>
          <a:p>
            <a:fld id="{FFCFAF43-A3DC-42A1-BDE2-865BEBB14159}"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5ECA51CA-6826-D4BE-B664-665173402A4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ED644395-AD36-3AED-E071-EE834FBDD733}"/>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1059274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DB8103F-9822-F2DE-5A99-EB025DB45AB4}"/>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856E44D8-578B-DC8E-6342-468F35F3DCFD}"/>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D56AEAE2-28A8-95CA-D17C-D9EB5E5D31BF}"/>
              </a:ext>
            </a:extLst>
          </p:cNvPr>
          <p:cNvSpPr>
            <a:spLocks noGrp="1"/>
          </p:cNvSpPr>
          <p:nvPr>
            <p:ph type="dt" sz="half" idx="10"/>
          </p:nvPr>
        </p:nvSpPr>
        <p:spPr/>
        <p:txBody>
          <a:bodyPr/>
          <a:lstStyle/>
          <a:p>
            <a:fld id="{FFCFAF43-A3DC-42A1-BDE2-865BEBB14159}"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93946D27-941B-7549-F873-61E8C28698D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064CCEEE-F4FC-4740-1209-0B8C54D1F11A}"/>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48920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A54892CF-EF10-74E8-831B-602E672E7D8F}"/>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2BDD272A-6D9D-1D01-207E-F38E50F6B012}"/>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04F73C42-0347-C1C5-763E-E633D950F66A}"/>
              </a:ext>
            </a:extLst>
          </p:cNvPr>
          <p:cNvSpPr>
            <a:spLocks noGrp="1"/>
          </p:cNvSpPr>
          <p:nvPr>
            <p:ph type="dt" sz="half" idx="10"/>
          </p:nvPr>
        </p:nvSpPr>
        <p:spPr/>
        <p:txBody>
          <a:bodyPr/>
          <a:lstStyle/>
          <a:p>
            <a:fld id="{FFCFAF43-A3DC-42A1-BDE2-865BEBB14159}"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A68D1F4F-0E52-F221-3657-5DBA0ADDBCB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CD0496FB-A4AB-1031-7E92-D8F9078C8E4D}"/>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288423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B544147-CBE4-8D0D-3590-AF05FC9FCAD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3F9427A2-B0BE-AB5B-FC75-04F2E611DE6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96161607-75ED-0664-64DB-71336B73B7A7}"/>
              </a:ext>
            </a:extLst>
          </p:cNvPr>
          <p:cNvSpPr>
            <a:spLocks noGrp="1"/>
          </p:cNvSpPr>
          <p:nvPr>
            <p:ph type="dt" sz="half" idx="10"/>
          </p:nvPr>
        </p:nvSpPr>
        <p:spPr/>
        <p:txBody>
          <a:bodyPr/>
          <a:lstStyle/>
          <a:p>
            <a:fld id="{FFCFAF43-A3DC-42A1-BDE2-865BEBB14159}"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A43EB67E-2E06-863B-D457-D45C5FF0C27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1FCF1D51-FD25-B37F-30FE-DFFCB2E37964}"/>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3609234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C553F33-70A8-9523-B327-ADDABD49807D}"/>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81AE8E76-763C-1BF0-FE77-4B512FA406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0D2D58C9-2D2D-EF6A-DE42-3EDA45341EAD}"/>
              </a:ext>
            </a:extLst>
          </p:cNvPr>
          <p:cNvSpPr>
            <a:spLocks noGrp="1"/>
          </p:cNvSpPr>
          <p:nvPr>
            <p:ph type="dt" sz="half" idx="10"/>
          </p:nvPr>
        </p:nvSpPr>
        <p:spPr/>
        <p:txBody>
          <a:bodyPr/>
          <a:lstStyle/>
          <a:p>
            <a:fld id="{FFCFAF43-A3DC-42A1-BDE2-865BEBB14159}"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1327C918-28AD-A304-19C3-A1C6A914F29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ECB91AE0-2AD2-8628-CC35-34A787533028}"/>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2281487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7F73FF3-A99A-4CA1-9627-0ECF3E2E561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3B117BB6-C131-4063-2438-B38B85C61F6F}"/>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7C7AF2C9-20D4-681D-5B43-ED1FDBE0C67F}"/>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12B6C436-F8D2-6F4A-68D6-8D3C0084E5DB}"/>
              </a:ext>
            </a:extLst>
          </p:cNvPr>
          <p:cNvSpPr>
            <a:spLocks noGrp="1"/>
          </p:cNvSpPr>
          <p:nvPr>
            <p:ph type="dt" sz="half" idx="10"/>
          </p:nvPr>
        </p:nvSpPr>
        <p:spPr/>
        <p:txBody>
          <a:bodyPr/>
          <a:lstStyle/>
          <a:p>
            <a:fld id="{FFCFAF43-A3DC-42A1-BDE2-865BEBB14159}" type="datetimeFigureOut">
              <a:rPr lang="en-US" smtClean="0"/>
              <a:t>7/16/2022</a:t>
            </a:fld>
            <a:endParaRPr lang="en-US"/>
          </a:p>
        </p:txBody>
      </p:sp>
      <p:sp>
        <p:nvSpPr>
          <p:cNvPr id="6" name="Chỗ dành sẵn cho Chân trang 5">
            <a:extLst>
              <a:ext uri="{FF2B5EF4-FFF2-40B4-BE49-F238E27FC236}">
                <a16:creationId xmlns:a16="http://schemas.microsoft.com/office/drawing/2014/main" xmlns="" id="{03D16905-BDE7-EEFD-D35F-1F05C166716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650F28FB-ABB9-1EC2-4A5F-BDF48B6CFFF1}"/>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2021575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022C5D0-FAB3-394F-C276-7D1AFAD20AE8}"/>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FB077BE9-C89F-4DD7-3A40-577373CB5C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26724328-3F8E-D6BE-3158-17332AEF1FCA}"/>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F5021BD9-419D-6C19-D9F1-1A0EE902B3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24B75FF5-CF6E-AC37-9027-D0BCEFAB1ECC}"/>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669A897B-78E1-D816-A878-5A115B03535B}"/>
              </a:ext>
            </a:extLst>
          </p:cNvPr>
          <p:cNvSpPr>
            <a:spLocks noGrp="1"/>
          </p:cNvSpPr>
          <p:nvPr>
            <p:ph type="dt" sz="half" idx="10"/>
          </p:nvPr>
        </p:nvSpPr>
        <p:spPr/>
        <p:txBody>
          <a:bodyPr/>
          <a:lstStyle/>
          <a:p>
            <a:fld id="{FFCFAF43-A3DC-42A1-BDE2-865BEBB14159}" type="datetimeFigureOut">
              <a:rPr lang="en-US" smtClean="0"/>
              <a:t>7/16/2022</a:t>
            </a:fld>
            <a:endParaRPr lang="en-US"/>
          </a:p>
        </p:txBody>
      </p:sp>
      <p:sp>
        <p:nvSpPr>
          <p:cNvPr id="8" name="Chỗ dành sẵn cho Chân trang 7">
            <a:extLst>
              <a:ext uri="{FF2B5EF4-FFF2-40B4-BE49-F238E27FC236}">
                <a16:creationId xmlns:a16="http://schemas.microsoft.com/office/drawing/2014/main" xmlns="" id="{E5F67AAF-53C1-C272-B5C0-F4AD3C3A846E}"/>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xmlns="" id="{C74AA493-8C86-341D-41E9-43EBD676D565}"/>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1077582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FBBDCAD-BE1B-45F5-CE65-08619F54FA79}"/>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4146EDE1-47DD-B343-663D-DCA6D028E025}"/>
              </a:ext>
            </a:extLst>
          </p:cNvPr>
          <p:cNvSpPr>
            <a:spLocks noGrp="1"/>
          </p:cNvSpPr>
          <p:nvPr>
            <p:ph type="dt" sz="half" idx="10"/>
          </p:nvPr>
        </p:nvSpPr>
        <p:spPr/>
        <p:txBody>
          <a:bodyPr/>
          <a:lstStyle/>
          <a:p>
            <a:fld id="{FFCFAF43-A3DC-42A1-BDE2-865BEBB14159}" type="datetimeFigureOut">
              <a:rPr lang="en-US" smtClean="0"/>
              <a:t>7/16/2022</a:t>
            </a:fld>
            <a:endParaRPr lang="en-US"/>
          </a:p>
        </p:txBody>
      </p:sp>
      <p:sp>
        <p:nvSpPr>
          <p:cNvPr id="4" name="Chỗ dành sẵn cho Chân trang 3">
            <a:extLst>
              <a:ext uri="{FF2B5EF4-FFF2-40B4-BE49-F238E27FC236}">
                <a16:creationId xmlns:a16="http://schemas.microsoft.com/office/drawing/2014/main" xmlns="" id="{97788826-D6AB-BDA1-BA45-F3A0E5987063}"/>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xmlns="" id="{FC14959B-B548-30CA-89F7-1B2436C2F6D3}"/>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1489265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B8C3F0B8-265A-D54E-8D29-CB5ABC11D5F1}"/>
              </a:ext>
            </a:extLst>
          </p:cNvPr>
          <p:cNvSpPr>
            <a:spLocks noGrp="1"/>
          </p:cNvSpPr>
          <p:nvPr>
            <p:ph type="dt" sz="half" idx="10"/>
          </p:nvPr>
        </p:nvSpPr>
        <p:spPr/>
        <p:txBody>
          <a:bodyPr/>
          <a:lstStyle/>
          <a:p>
            <a:fld id="{FFCFAF43-A3DC-42A1-BDE2-865BEBB14159}" type="datetimeFigureOut">
              <a:rPr lang="en-US" smtClean="0"/>
              <a:t>7/16/2022</a:t>
            </a:fld>
            <a:endParaRPr lang="en-US"/>
          </a:p>
        </p:txBody>
      </p:sp>
      <p:sp>
        <p:nvSpPr>
          <p:cNvPr id="3" name="Chỗ dành sẵn cho Chân trang 2">
            <a:extLst>
              <a:ext uri="{FF2B5EF4-FFF2-40B4-BE49-F238E27FC236}">
                <a16:creationId xmlns:a16="http://schemas.microsoft.com/office/drawing/2014/main" xmlns="" id="{D1F8F0D7-05CB-0C6F-0689-F68CAF2ED17A}"/>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xmlns="" id="{B9C30965-8369-9C9D-FE07-48E40B17C313}"/>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651425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DA92F1B-176D-5D3A-FC73-BCF49572908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8008CEBC-BE1B-9615-3D30-1EDDAB9A46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F04C0B6A-C682-A7FC-C004-DE6F52572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8637ECB8-85C6-C636-C45F-14E149FFEA1A}"/>
              </a:ext>
            </a:extLst>
          </p:cNvPr>
          <p:cNvSpPr>
            <a:spLocks noGrp="1"/>
          </p:cNvSpPr>
          <p:nvPr>
            <p:ph type="dt" sz="half" idx="10"/>
          </p:nvPr>
        </p:nvSpPr>
        <p:spPr/>
        <p:txBody>
          <a:bodyPr/>
          <a:lstStyle/>
          <a:p>
            <a:fld id="{FFCFAF43-A3DC-42A1-BDE2-865BEBB14159}" type="datetimeFigureOut">
              <a:rPr lang="en-US" smtClean="0"/>
              <a:t>7/16/2022</a:t>
            </a:fld>
            <a:endParaRPr lang="en-US"/>
          </a:p>
        </p:txBody>
      </p:sp>
      <p:sp>
        <p:nvSpPr>
          <p:cNvPr id="6" name="Chỗ dành sẵn cho Chân trang 5">
            <a:extLst>
              <a:ext uri="{FF2B5EF4-FFF2-40B4-BE49-F238E27FC236}">
                <a16:creationId xmlns:a16="http://schemas.microsoft.com/office/drawing/2014/main" xmlns="" id="{5559E952-F304-CB5F-2BEE-4F19ABAD47FC}"/>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F8A55DF3-0769-E7BF-A28D-1A9BE0932874}"/>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443874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57B5B60-E673-5B3F-F037-4F642E3A38D2}"/>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01A784C1-B0A8-20CD-8E7D-81AA1BBED1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xmlns="" id="{7B717A35-F323-61C3-363F-71D1D90A5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96901CF0-6DAC-D042-4002-9F535C28D7F4}"/>
              </a:ext>
            </a:extLst>
          </p:cNvPr>
          <p:cNvSpPr>
            <a:spLocks noGrp="1"/>
          </p:cNvSpPr>
          <p:nvPr>
            <p:ph type="dt" sz="half" idx="10"/>
          </p:nvPr>
        </p:nvSpPr>
        <p:spPr/>
        <p:txBody>
          <a:bodyPr/>
          <a:lstStyle/>
          <a:p>
            <a:fld id="{FFCFAF43-A3DC-42A1-BDE2-865BEBB14159}" type="datetimeFigureOut">
              <a:rPr lang="en-US" smtClean="0"/>
              <a:t>7/16/2022</a:t>
            </a:fld>
            <a:endParaRPr lang="en-US"/>
          </a:p>
        </p:txBody>
      </p:sp>
      <p:sp>
        <p:nvSpPr>
          <p:cNvPr id="6" name="Chỗ dành sẵn cho Chân trang 5">
            <a:extLst>
              <a:ext uri="{FF2B5EF4-FFF2-40B4-BE49-F238E27FC236}">
                <a16:creationId xmlns:a16="http://schemas.microsoft.com/office/drawing/2014/main" xmlns="" id="{A34B83E6-8073-5B54-6213-C94B4EA4FAA6}"/>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25024FF3-C93A-A7E4-3706-AF13E05BF915}"/>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3327669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BADBDBAF-D5C4-8EFF-5C52-BBB2F236E9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0DF4EF82-F8F5-0B69-2B9B-5CE6811C58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7F02D2AC-A5EE-D10B-0913-0BABB3B3B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FAF43-A3DC-42A1-BDE2-865BEBB14159}"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8075F640-F805-AC09-D735-39021E25BF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xmlns="" id="{94087E99-A790-2ACC-A428-A165AE9EEA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F6347-2167-4CFE-97D7-9C1155FBD602}" type="slidenum">
              <a:rPr lang="en-US" smtClean="0"/>
              <a:t>‹#›</a:t>
            </a:fld>
            <a:endParaRPr lang="en-US"/>
          </a:p>
        </p:txBody>
      </p:sp>
    </p:spTree>
    <p:extLst>
      <p:ext uri="{BB962C8B-B14F-4D97-AF65-F5344CB8AC3E}">
        <p14:creationId xmlns:p14="http://schemas.microsoft.com/office/powerpoint/2010/main" val="4241316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xmlns="" id="{878A4136-C964-4B81-9DE4-BF853E03C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Hộp Văn bản 5">
            <a:extLst>
              <a:ext uri="{FF2B5EF4-FFF2-40B4-BE49-F238E27FC236}">
                <a16:creationId xmlns:a16="http://schemas.microsoft.com/office/drawing/2014/main" xmlns="" id="{3B029D71-D2D9-DA59-4B13-97EF67D77C4D}"/>
              </a:ext>
            </a:extLst>
          </p:cNvPr>
          <p:cNvSpPr txBox="1"/>
          <p:nvPr/>
        </p:nvSpPr>
        <p:spPr>
          <a:xfrm>
            <a:off x="1164771" y="2488554"/>
            <a:ext cx="9862457" cy="1446550"/>
          </a:xfrm>
          <a:prstGeom prst="rect">
            <a:avLst/>
          </a:prstGeom>
          <a:noFill/>
        </p:spPr>
        <p:txBody>
          <a:bodyPr wrap="square">
            <a:spAutoFit/>
          </a:bodyPr>
          <a:lstStyle/>
          <a:p>
            <a:pPr algn="ctr"/>
            <a:r>
              <a:rPr lang="en-US" sz="4400" b="1" dirty="0">
                <a:solidFill>
                  <a:srgbClr val="CC6600"/>
                </a:solidFill>
                <a:effectLst/>
                <a:latin typeface="Times New Roman" panose="02020603050405020304" pitchFamily="18" charset="0"/>
                <a:ea typeface="Times New Roman" panose="02020603050405020304" pitchFamily="18" charset="0"/>
              </a:rPr>
              <a:t>MỞ RỘNG TRẠNG NGỮ CỦA CÂU BẰNG CỤM TỪ</a:t>
            </a:r>
            <a:endParaRPr lang="en-US" sz="4400" b="1" dirty="0">
              <a:solidFill>
                <a:srgbClr val="CC6600"/>
              </a:solidFill>
            </a:endParaRPr>
          </a:p>
        </p:txBody>
      </p:sp>
    </p:spTree>
    <p:extLst>
      <p:ext uri="{BB962C8B-B14F-4D97-AF65-F5344CB8AC3E}">
        <p14:creationId xmlns:p14="http://schemas.microsoft.com/office/powerpoint/2010/main" val="2412809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xmlns="" id="{C8782E16-C7B1-CA42-F3C9-19ADC5C685F4}"/>
              </a:ext>
            </a:extLst>
          </p:cNvPr>
          <p:cNvSpPr txBox="1"/>
          <p:nvPr/>
        </p:nvSpPr>
        <p:spPr>
          <a:xfrm>
            <a:off x="2022525" y="947323"/>
            <a:ext cx="2930013" cy="742511"/>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pt-BR" sz="3200" b="1" dirty="0">
                <a:effectLst/>
                <a:latin typeface="Times New Roman" panose="02020603050405020304" pitchFamily="18" charset="0"/>
                <a:ea typeface="MS Mincho" panose="02020609040205080304" pitchFamily="49" charset="-128"/>
              </a:rPr>
              <a:t>Bài tập </a:t>
            </a:r>
            <a:r>
              <a:rPr lang="pt-BR" sz="3200" b="1" dirty="0">
                <a:latin typeface="Times New Roman" panose="02020603050405020304" pitchFamily="18" charset="0"/>
                <a:ea typeface="MS Mincho" panose="02020609040205080304" pitchFamily="49" charset="-128"/>
              </a:rPr>
              <a:t>3</a:t>
            </a:r>
            <a:r>
              <a:rPr lang="pt-BR" sz="3200" b="1" dirty="0">
                <a:effectLst/>
                <a:latin typeface="Times New Roman" panose="02020603050405020304" pitchFamily="18" charset="0"/>
                <a:ea typeface="MS Mincho" panose="02020609040205080304" pitchFamily="49" charset="-128"/>
              </a:rPr>
              <a:t>/tr.18:</a:t>
            </a:r>
            <a:endParaRPr lang="en-US" sz="2800" dirty="0">
              <a:effectLst/>
              <a:latin typeface="Times New Roman" panose="02020603050405020304" pitchFamily="18" charset="0"/>
              <a:ea typeface="Times New Roman" panose="02020603050405020304" pitchFamily="18" charset="0"/>
            </a:endParaRPr>
          </a:p>
        </p:txBody>
      </p:sp>
      <p:sp>
        <p:nvSpPr>
          <p:cNvPr id="16" name="Cuộn: Ngang 15">
            <a:extLst>
              <a:ext uri="{FF2B5EF4-FFF2-40B4-BE49-F238E27FC236}">
                <a16:creationId xmlns:a16="http://schemas.microsoft.com/office/drawing/2014/main" xmlns="" id="{5A512737-3521-3EDB-25FE-735E7DC10372}"/>
              </a:ext>
            </a:extLst>
          </p:cNvPr>
          <p:cNvSpPr/>
          <p:nvPr/>
        </p:nvSpPr>
        <p:spPr>
          <a:xfrm>
            <a:off x="207014" y="314632"/>
            <a:ext cx="11670353" cy="6305141"/>
          </a:xfrm>
          <a:prstGeom prst="horizontalScroll">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21" name="Hình ảnh 20">
            <a:extLst>
              <a:ext uri="{FF2B5EF4-FFF2-40B4-BE49-F238E27FC236}">
                <a16:creationId xmlns:a16="http://schemas.microsoft.com/office/drawing/2014/main" xmlns="" id="{02EEC4A7-F30D-D3A4-98ED-2B6D4BE50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471" y="962820"/>
            <a:ext cx="2726606" cy="2282159"/>
          </a:xfrm>
          <a:prstGeom prst="rect">
            <a:avLst/>
          </a:prstGeom>
        </p:spPr>
      </p:pic>
      <p:sp>
        <p:nvSpPr>
          <p:cNvPr id="24" name="Hộp Văn bản 23">
            <a:extLst>
              <a:ext uri="{FF2B5EF4-FFF2-40B4-BE49-F238E27FC236}">
                <a16:creationId xmlns:a16="http://schemas.microsoft.com/office/drawing/2014/main" xmlns="" id="{A6D07707-3C6C-3687-C7A4-1E5869990C11}"/>
              </a:ext>
            </a:extLst>
          </p:cNvPr>
          <p:cNvSpPr txBox="1"/>
          <p:nvPr/>
        </p:nvSpPr>
        <p:spPr>
          <a:xfrm>
            <a:off x="1175888" y="4388567"/>
            <a:ext cx="10530348" cy="1307537"/>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700" dirty="0">
                <a:effectLst/>
                <a:latin typeface="Times New Roman" panose="02020603050405020304" pitchFamily="18" charset="0"/>
                <a:ea typeface="MS Mincho" panose="02020609040205080304" pitchFamily="49" charset="-128"/>
              </a:rPr>
              <a:t>Tác dụng: Câu 2) nhờ mở rộng thành phần trạng ngữ (cụm từ: </a:t>
            </a:r>
            <a:r>
              <a:rPr lang="pt-BR" sz="2700" i="1" dirty="0">
                <a:effectLst/>
                <a:latin typeface="Times New Roman" panose="02020603050405020304" pitchFamily="18" charset="0"/>
                <a:ea typeface="MS Mincho" panose="02020609040205080304" pitchFamily="49" charset="-128"/>
              </a:rPr>
              <a:t>trăng sáng vằng vặc</a:t>
            </a:r>
            <a:r>
              <a:rPr lang="pt-BR" sz="2700" dirty="0">
                <a:effectLst/>
                <a:latin typeface="Times New Roman" panose="02020603050405020304" pitchFamily="18" charset="0"/>
                <a:ea typeface="MS Mincho" panose="02020609040205080304" pitchFamily="49" charset="-128"/>
              </a:rPr>
              <a:t>) đã cụ thể hoá đặc điểm của màn </a:t>
            </a:r>
            <a:r>
              <a:rPr lang="pt-BR" sz="2700" i="1" dirty="0">
                <a:effectLst/>
                <a:latin typeface="Times New Roman" panose="02020603050405020304" pitchFamily="18" charset="0"/>
                <a:ea typeface="MS Mincho" panose="02020609040205080304" pitchFamily="49" charset="-128"/>
              </a:rPr>
              <a:t>đêm.</a:t>
            </a:r>
            <a:endParaRPr lang="en-US" sz="2700" dirty="0">
              <a:effectLst/>
              <a:latin typeface="Times New Roman" panose="02020603050405020304" pitchFamily="18" charset="0"/>
              <a:ea typeface="Times New Roman" panose="02020603050405020304" pitchFamily="18" charset="0"/>
            </a:endParaRPr>
          </a:p>
        </p:txBody>
      </p:sp>
      <p:sp>
        <p:nvSpPr>
          <p:cNvPr id="27" name="Hộp Văn bản 26">
            <a:extLst>
              <a:ext uri="{FF2B5EF4-FFF2-40B4-BE49-F238E27FC236}">
                <a16:creationId xmlns:a16="http://schemas.microsoft.com/office/drawing/2014/main" xmlns="" id="{CE75248E-A484-83A6-0A90-2CB423028648}"/>
              </a:ext>
            </a:extLst>
          </p:cNvPr>
          <p:cNvSpPr txBox="1"/>
          <p:nvPr/>
        </p:nvSpPr>
        <p:spPr>
          <a:xfrm>
            <a:off x="1175888" y="1621328"/>
            <a:ext cx="10530348" cy="2600199"/>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700" b="1" dirty="0">
                <a:effectLst/>
                <a:latin typeface="Times New Roman" panose="02020603050405020304" pitchFamily="18" charset="0"/>
                <a:ea typeface="MS Mincho" panose="02020609040205080304" pitchFamily="49" charset="-128"/>
              </a:rPr>
              <a:t>- VD: </a:t>
            </a:r>
            <a:endParaRPr lang="en-US" sz="27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tabLst>
                <a:tab pos="2110105" algn="l"/>
              </a:tabLst>
            </a:pPr>
            <a:r>
              <a:rPr lang="pt-BR" sz="2700" dirty="0">
                <a:effectLst/>
                <a:latin typeface="Times New Roman" panose="02020603050405020304" pitchFamily="18" charset="0"/>
                <a:ea typeface="MS Mincho" panose="02020609040205080304" pitchFamily="49" charset="-128"/>
              </a:rPr>
              <a:t>1) </a:t>
            </a:r>
            <a:r>
              <a:rPr lang="pt-BR" sz="2700" b="1" i="1" dirty="0">
                <a:effectLst/>
                <a:latin typeface="Times New Roman" panose="02020603050405020304" pitchFamily="18" charset="0"/>
                <a:ea typeface="MS Mincho" panose="02020609040205080304" pitchFamily="49" charset="-128"/>
              </a:rPr>
              <a:t>Đêm</a:t>
            </a:r>
            <a:r>
              <a:rPr lang="pt-BR" sz="2700" i="1" dirty="0">
                <a:effectLst/>
                <a:latin typeface="Times New Roman" panose="02020603050405020304" pitchFamily="18" charset="0"/>
                <a:ea typeface="MS Mincho" panose="02020609040205080304" pitchFamily="49" charset="-128"/>
              </a:rPr>
              <a:t>, các bạn cùng nhau vui vẻ rước đèn ông sao đi chơi khắp xóm.</a:t>
            </a:r>
            <a:endParaRPr lang="en-US" sz="27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tabLst>
                <a:tab pos="2110105" algn="l"/>
              </a:tabLst>
            </a:pPr>
            <a:r>
              <a:rPr lang="pt-BR" sz="2700" dirty="0">
                <a:effectLst/>
                <a:latin typeface="Times New Roman" panose="02020603050405020304" pitchFamily="18" charset="0"/>
                <a:ea typeface="MS Mincho" panose="02020609040205080304" pitchFamily="49" charset="-128"/>
              </a:rPr>
              <a:t>2) </a:t>
            </a:r>
            <a:r>
              <a:rPr lang="pt-BR" sz="2700" b="1" i="1" dirty="0">
                <a:effectLst/>
                <a:latin typeface="Times New Roman" panose="02020603050405020304" pitchFamily="18" charset="0"/>
                <a:ea typeface="MS Mincho" panose="02020609040205080304" pitchFamily="49" charset="-128"/>
              </a:rPr>
              <a:t>Đêm trăng sáng vằng vặc</a:t>
            </a:r>
            <a:r>
              <a:rPr lang="pt-BR" sz="2700" dirty="0">
                <a:effectLst/>
                <a:latin typeface="Times New Roman" panose="02020603050405020304" pitchFamily="18" charset="0"/>
                <a:ea typeface="MS Mincho" panose="02020609040205080304" pitchFamily="49" charset="-128"/>
              </a:rPr>
              <a:t>, </a:t>
            </a:r>
            <a:r>
              <a:rPr lang="pt-BR" sz="2700" i="1" dirty="0">
                <a:effectLst/>
                <a:latin typeface="Times New Roman" panose="02020603050405020304" pitchFamily="18" charset="0"/>
                <a:ea typeface="MS Mincho" panose="02020609040205080304" pitchFamily="49" charset="-128"/>
              </a:rPr>
              <a:t>các bạn cùng nhau vui vẻ rước đèn ông sao đi chơi khắp xóm.</a:t>
            </a:r>
            <a:endParaRPr lang="en-US" sz="27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xmlns="" id="{C676224A-38DB-BCC5-AC79-1CC053DD9CC7}"/>
              </a:ext>
            </a:extLst>
          </p:cNvPr>
          <p:cNvSpPr txBox="1"/>
          <p:nvPr/>
        </p:nvSpPr>
        <p:spPr>
          <a:xfrm>
            <a:off x="1266640" y="142917"/>
            <a:ext cx="9551099" cy="707886"/>
          </a:xfrm>
          <a:prstGeom prst="rect">
            <a:avLst/>
          </a:prstGeom>
          <a:gradFill flip="none" rotWithShape="1">
            <a:gsLst>
              <a:gs pos="0">
                <a:srgbClr val="CC6600">
                  <a:shade val="30000"/>
                  <a:satMod val="115000"/>
                </a:srgbClr>
              </a:gs>
              <a:gs pos="50000">
                <a:srgbClr val="CC6600">
                  <a:shade val="67500"/>
                  <a:satMod val="115000"/>
                </a:srgbClr>
              </a:gs>
              <a:gs pos="100000">
                <a:srgbClr val="CC6600">
                  <a:shade val="100000"/>
                  <a:satMod val="115000"/>
                </a:srgbClr>
              </a:gs>
            </a:gsLst>
            <a:path path="circle">
              <a:fillToRect l="100000" b="100000"/>
            </a:path>
            <a:tileRect t="-100000" r="-100000"/>
          </a:gradFill>
        </p:spPr>
        <p:txBody>
          <a:bodyPr wrap="square">
            <a:spAutoFit/>
          </a:bodyPr>
          <a:lstStyle/>
          <a:p>
            <a:pPr algn="just">
              <a:tabLst>
                <a:tab pos="2110105" algn="l"/>
              </a:tabLst>
            </a:pPr>
            <a:r>
              <a:rPr lang="en-US" sz="4000" b="1" dirty="0">
                <a:solidFill>
                  <a:schemeClr val="bg1"/>
                </a:solidFill>
                <a:effectLst/>
                <a:latin typeface="Times New Roman" panose="02020603050405020304" pitchFamily="18" charset="0"/>
                <a:ea typeface="Times New Roman" panose="02020603050405020304" pitchFamily="18" charset="0"/>
              </a:rPr>
              <a:t>1. </a:t>
            </a:r>
            <a:r>
              <a:rPr lang="pt-BR" sz="4000" b="1" dirty="0">
                <a:solidFill>
                  <a:schemeClr val="bg1"/>
                </a:solidFill>
                <a:effectLst/>
                <a:latin typeface="Times New Roman" panose="02020603050405020304" pitchFamily="18" charset="0"/>
                <a:ea typeface="MS Mincho" panose="02020609040205080304" pitchFamily="49" charset="-128"/>
              </a:rPr>
              <a:t>Mở rộng trạng ngữ của câu bằng cụm từ</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0200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xmlns="" id="{C8782E16-C7B1-CA42-F3C9-19ADC5C685F4}"/>
              </a:ext>
            </a:extLst>
          </p:cNvPr>
          <p:cNvSpPr txBox="1"/>
          <p:nvPr/>
        </p:nvSpPr>
        <p:spPr>
          <a:xfrm>
            <a:off x="2022525" y="947323"/>
            <a:ext cx="2930013" cy="742511"/>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pt-BR" sz="3200" b="1" dirty="0">
                <a:effectLst/>
                <a:latin typeface="Times New Roman" panose="02020603050405020304" pitchFamily="18" charset="0"/>
                <a:ea typeface="MS Mincho" panose="02020609040205080304" pitchFamily="49" charset="-128"/>
              </a:rPr>
              <a:t>Bài tập 4/tr.18:</a:t>
            </a:r>
            <a:endParaRPr lang="en-US" sz="2800" dirty="0">
              <a:effectLst/>
              <a:latin typeface="Times New Roman" panose="02020603050405020304" pitchFamily="18" charset="0"/>
              <a:ea typeface="Times New Roman" panose="02020603050405020304" pitchFamily="18" charset="0"/>
            </a:endParaRPr>
          </a:p>
        </p:txBody>
      </p:sp>
      <p:sp>
        <p:nvSpPr>
          <p:cNvPr id="16" name="Cuộn: Ngang 15">
            <a:extLst>
              <a:ext uri="{FF2B5EF4-FFF2-40B4-BE49-F238E27FC236}">
                <a16:creationId xmlns:a16="http://schemas.microsoft.com/office/drawing/2014/main" xmlns="" id="{5A512737-3521-3EDB-25FE-735E7DC10372}"/>
              </a:ext>
            </a:extLst>
          </p:cNvPr>
          <p:cNvSpPr/>
          <p:nvPr/>
        </p:nvSpPr>
        <p:spPr>
          <a:xfrm>
            <a:off x="207014" y="314632"/>
            <a:ext cx="11670353" cy="6305141"/>
          </a:xfrm>
          <a:prstGeom prst="horizontalScroll">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21" name="Hình ảnh 20">
            <a:extLst>
              <a:ext uri="{FF2B5EF4-FFF2-40B4-BE49-F238E27FC236}">
                <a16:creationId xmlns:a16="http://schemas.microsoft.com/office/drawing/2014/main" xmlns="" id="{02EEC4A7-F30D-D3A4-98ED-2B6D4BE50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471" y="962820"/>
            <a:ext cx="2726606" cy="2282159"/>
          </a:xfrm>
          <a:prstGeom prst="rect">
            <a:avLst/>
          </a:prstGeom>
        </p:spPr>
      </p:pic>
      <p:sp>
        <p:nvSpPr>
          <p:cNvPr id="24" name="Hộp Văn bản 23">
            <a:extLst>
              <a:ext uri="{FF2B5EF4-FFF2-40B4-BE49-F238E27FC236}">
                <a16:creationId xmlns:a16="http://schemas.microsoft.com/office/drawing/2014/main" xmlns="" id="{A6D07707-3C6C-3687-C7A4-1E5869990C11}"/>
              </a:ext>
            </a:extLst>
          </p:cNvPr>
          <p:cNvSpPr txBox="1"/>
          <p:nvPr/>
        </p:nvSpPr>
        <p:spPr>
          <a:xfrm>
            <a:off x="1175888" y="3137379"/>
            <a:ext cx="10530348" cy="2421112"/>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600" dirty="0">
                <a:effectLst/>
                <a:latin typeface="Times New Roman" panose="02020603050405020304" pitchFamily="18" charset="0"/>
                <a:ea typeface="MS Mincho" panose="02020609040205080304" pitchFamily="49" charset="-128"/>
              </a:rPr>
              <a:t>b. Từ láy </a:t>
            </a:r>
            <a:r>
              <a:rPr lang="pt-BR" sz="2600" b="1" i="1" dirty="0">
                <a:effectLst/>
                <a:latin typeface="Times New Roman" panose="02020603050405020304" pitchFamily="18" charset="0"/>
                <a:ea typeface="MS Mincho" panose="02020609040205080304" pitchFamily="49" charset="-128"/>
              </a:rPr>
              <a:t>bé bỏng</a:t>
            </a:r>
            <a:r>
              <a:rPr lang="pt-BR" sz="2600" dirty="0">
                <a:effectLst/>
                <a:latin typeface="Times New Roman" panose="02020603050405020304" pitchFamily="18" charset="0"/>
                <a:ea typeface="MS Mincho" panose="02020609040205080304" pitchFamily="49" charset="-128"/>
              </a:rPr>
              <a:t>: Gợi tả hình ảnh những chú chim chìa vôi bé nhỏ, vừa mới sinh ra còn non nớt, yếu ớt (đối lập với dòng nước khổng lồ đang </a:t>
            </a:r>
            <a:r>
              <a:rPr lang="pt-BR" sz="2600" i="1" dirty="0">
                <a:effectLst/>
                <a:latin typeface="Times New Roman" panose="02020603050405020304" pitchFamily="18" charset="0"/>
                <a:ea typeface="MS Mincho" panose="02020609040205080304" pitchFamily="49" charset="-128"/>
              </a:rPr>
              <a:t>xiên xiết</a:t>
            </a:r>
            <a:r>
              <a:rPr lang="pt-BR" sz="2600" dirty="0">
                <a:effectLst/>
                <a:latin typeface="Times New Roman" panose="02020603050405020304" pitchFamily="18" charset="0"/>
                <a:ea typeface="MS Mincho" panose="02020609040205080304" pitchFamily="49" charset="-128"/>
              </a:rPr>
              <a:t> chảy) càng nhấn mạnh vẻ đẹp kì diệu và sức sống mãnh liệt của thế giới tự nhiên.</a:t>
            </a:r>
            <a:endParaRPr lang="en-US" sz="2600" dirty="0">
              <a:effectLst/>
              <a:latin typeface="Times New Roman" panose="02020603050405020304" pitchFamily="18" charset="0"/>
              <a:ea typeface="Times New Roman" panose="02020603050405020304" pitchFamily="18" charset="0"/>
            </a:endParaRPr>
          </a:p>
        </p:txBody>
      </p:sp>
      <p:sp>
        <p:nvSpPr>
          <p:cNvPr id="27" name="Hộp Văn bản 26">
            <a:extLst>
              <a:ext uri="{FF2B5EF4-FFF2-40B4-BE49-F238E27FC236}">
                <a16:creationId xmlns:a16="http://schemas.microsoft.com/office/drawing/2014/main" xmlns="" id="{CE75248E-A484-83A6-0A90-2CB423028648}"/>
              </a:ext>
            </a:extLst>
          </p:cNvPr>
          <p:cNvSpPr txBox="1"/>
          <p:nvPr/>
        </p:nvSpPr>
        <p:spPr>
          <a:xfrm>
            <a:off x="1175888" y="1718819"/>
            <a:ext cx="10530348" cy="1220783"/>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600">
                <a:effectLst/>
                <a:latin typeface="Times New Roman" panose="02020603050405020304" pitchFamily="18" charset="0"/>
                <a:ea typeface="MS Mincho" panose="02020609040205080304" pitchFamily="49" charset="-128"/>
              </a:rPr>
              <a:t>a. Từ láy </a:t>
            </a:r>
            <a:r>
              <a:rPr lang="pt-BR" sz="2600" b="1" i="1">
                <a:effectLst/>
                <a:latin typeface="Times New Roman" panose="02020603050405020304" pitchFamily="18" charset="0"/>
                <a:ea typeface="MS Mincho" panose="02020609040205080304" pitchFamily="49" charset="-128"/>
              </a:rPr>
              <a:t>xiên xiết</a:t>
            </a:r>
            <a:r>
              <a:rPr lang="pt-BR" sz="2600">
                <a:effectLst/>
                <a:latin typeface="Times New Roman" panose="02020603050405020304" pitchFamily="18" charset="0"/>
                <a:ea typeface="MS Mincho" panose="02020609040205080304" pitchFamily="49" charset="-128"/>
              </a:rPr>
              <a:t>: gợi cảm nhận về dòng nước xiết đang dâng dần lên và ẩn chứa sức mạnh ngầm, sự nguy hiểm rình rập trong đó.</a:t>
            </a:r>
            <a:endParaRPr lang="en-US" sz="260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xmlns="" id="{907C1F47-B186-FC46-59C7-FBD28B6772F0}"/>
              </a:ext>
            </a:extLst>
          </p:cNvPr>
          <p:cNvSpPr txBox="1"/>
          <p:nvPr/>
        </p:nvSpPr>
        <p:spPr>
          <a:xfrm>
            <a:off x="1266640" y="142917"/>
            <a:ext cx="2148364" cy="707886"/>
          </a:xfrm>
          <a:prstGeom prst="rect">
            <a:avLst/>
          </a:prstGeom>
          <a:gradFill flip="none" rotWithShape="1">
            <a:gsLst>
              <a:gs pos="0">
                <a:srgbClr val="CC6600">
                  <a:shade val="30000"/>
                  <a:satMod val="115000"/>
                </a:srgbClr>
              </a:gs>
              <a:gs pos="50000">
                <a:srgbClr val="CC6600">
                  <a:shade val="67500"/>
                  <a:satMod val="115000"/>
                </a:srgbClr>
              </a:gs>
              <a:gs pos="100000">
                <a:srgbClr val="CC6600">
                  <a:shade val="100000"/>
                  <a:satMod val="115000"/>
                </a:srgbClr>
              </a:gs>
            </a:gsLst>
            <a:path path="circle">
              <a:fillToRect l="100000" b="100000"/>
            </a:path>
            <a:tileRect t="-100000" r="-100000"/>
          </a:gradFill>
        </p:spPr>
        <p:txBody>
          <a:bodyPr wrap="square">
            <a:spAutoFit/>
          </a:bodyPr>
          <a:lstStyle/>
          <a:p>
            <a:pPr algn="just">
              <a:tabLst>
                <a:tab pos="2110105" algn="l"/>
              </a:tabLst>
            </a:pPr>
            <a:r>
              <a:rPr lang="pt-BR" sz="4000" b="1" dirty="0">
                <a:solidFill>
                  <a:schemeClr val="bg1"/>
                </a:solidFill>
                <a:effectLst/>
                <a:latin typeface="Times New Roman" panose="02020603050405020304" pitchFamily="18" charset="0"/>
                <a:ea typeface="MS Mincho" panose="02020609040205080304" pitchFamily="49" charset="-128"/>
              </a:rPr>
              <a:t>2. Từ láy</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5656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xmlns="" id="{C8782E16-C7B1-CA42-F3C9-19ADC5C685F4}"/>
              </a:ext>
            </a:extLst>
          </p:cNvPr>
          <p:cNvSpPr txBox="1"/>
          <p:nvPr/>
        </p:nvSpPr>
        <p:spPr>
          <a:xfrm>
            <a:off x="2574603" y="1343452"/>
            <a:ext cx="2930013" cy="742511"/>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pt-BR" sz="3200" b="1" dirty="0">
                <a:effectLst/>
                <a:latin typeface="Times New Roman" panose="02020603050405020304" pitchFamily="18" charset="0"/>
                <a:ea typeface="MS Mincho" panose="02020609040205080304" pitchFamily="49" charset="-128"/>
              </a:rPr>
              <a:t>Bài tập 4/tr.18:</a:t>
            </a:r>
            <a:endParaRPr lang="en-US" sz="2800" dirty="0">
              <a:effectLst/>
              <a:latin typeface="Times New Roman" panose="02020603050405020304" pitchFamily="18" charset="0"/>
              <a:ea typeface="Times New Roman" panose="02020603050405020304" pitchFamily="18" charset="0"/>
            </a:endParaRPr>
          </a:p>
        </p:txBody>
      </p:sp>
      <p:sp>
        <p:nvSpPr>
          <p:cNvPr id="16" name="Cuộn: Ngang 15">
            <a:extLst>
              <a:ext uri="{FF2B5EF4-FFF2-40B4-BE49-F238E27FC236}">
                <a16:creationId xmlns:a16="http://schemas.microsoft.com/office/drawing/2014/main" xmlns="" id="{5A512737-3521-3EDB-25FE-735E7DC10372}"/>
              </a:ext>
            </a:extLst>
          </p:cNvPr>
          <p:cNvSpPr/>
          <p:nvPr/>
        </p:nvSpPr>
        <p:spPr>
          <a:xfrm>
            <a:off x="656714" y="865960"/>
            <a:ext cx="10941237" cy="3909527"/>
          </a:xfrm>
          <a:prstGeom prst="horizontalScroll">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21" name="Hình ảnh 20">
            <a:extLst>
              <a:ext uri="{FF2B5EF4-FFF2-40B4-BE49-F238E27FC236}">
                <a16:creationId xmlns:a16="http://schemas.microsoft.com/office/drawing/2014/main" xmlns="" id="{02EEC4A7-F30D-D3A4-98ED-2B6D4BE50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2144" y="1173525"/>
            <a:ext cx="2726606" cy="2282159"/>
          </a:xfrm>
          <a:prstGeom prst="rect">
            <a:avLst/>
          </a:prstGeom>
        </p:spPr>
      </p:pic>
      <p:sp>
        <p:nvSpPr>
          <p:cNvPr id="27" name="Hộp Văn bản 26">
            <a:extLst>
              <a:ext uri="{FF2B5EF4-FFF2-40B4-BE49-F238E27FC236}">
                <a16:creationId xmlns:a16="http://schemas.microsoft.com/office/drawing/2014/main" xmlns="" id="{CE75248E-A484-83A6-0A90-2CB423028648}"/>
              </a:ext>
            </a:extLst>
          </p:cNvPr>
          <p:cNvSpPr txBox="1"/>
          <p:nvPr/>
        </p:nvSpPr>
        <p:spPr>
          <a:xfrm>
            <a:off x="1639241" y="2212483"/>
            <a:ext cx="9521405" cy="1820948"/>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600" dirty="0">
                <a:effectLst/>
                <a:latin typeface="Times New Roman" panose="02020603050405020304" pitchFamily="18" charset="0"/>
                <a:ea typeface="MS Mincho" panose="02020609040205080304" pitchFamily="49" charset="-128"/>
              </a:rPr>
              <a:t>c. Các từ láy </a:t>
            </a:r>
            <a:r>
              <a:rPr lang="pt-BR" sz="2600" b="1" i="1" dirty="0">
                <a:effectLst/>
                <a:latin typeface="Times New Roman" panose="02020603050405020304" pitchFamily="18" charset="0"/>
                <a:ea typeface="MS Mincho" panose="02020609040205080304" pitchFamily="49" charset="-128"/>
              </a:rPr>
              <a:t>mỏng manh, run rẩy</a:t>
            </a:r>
            <a:r>
              <a:rPr lang="pt-BR" sz="2600" dirty="0">
                <a:effectLst/>
                <a:latin typeface="Times New Roman" panose="02020603050405020304" pitchFamily="18" charset="0"/>
                <a:ea typeface="MS Mincho" panose="02020609040205080304" pitchFamily="49" charset="-128"/>
              </a:rPr>
              <a:t>:</a:t>
            </a:r>
            <a:endParaRPr lang="en-US" sz="26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tabLst>
                <a:tab pos="2110105" algn="l"/>
              </a:tabLst>
            </a:pPr>
            <a:r>
              <a:rPr lang="pt-BR" sz="2600" dirty="0">
                <a:effectLst/>
                <a:latin typeface="Times New Roman" panose="02020603050405020304" pitchFamily="18" charset="0"/>
                <a:ea typeface="MS Mincho" panose="02020609040205080304" pitchFamily="49" charset="-128"/>
              </a:rPr>
              <a:t>- </a:t>
            </a:r>
            <a:r>
              <a:rPr lang="pt-BR" sz="2600" b="1" i="1" dirty="0">
                <a:effectLst/>
                <a:latin typeface="Times New Roman" panose="02020603050405020304" pitchFamily="18" charset="0"/>
                <a:ea typeface="MS Mincho" panose="02020609040205080304" pitchFamily="49" charset="-128"/>
              </a:rPr>
              <a:t>mỏng manh</a:t>
            </a:r>
            <a:r>
              <a:rPr lang="pt-BR" sz="2600" dirty="0">
                <a:effectLst/>
                <a:latin typeface="Times New Roman" panose="02020603050405020304" pitchFamily="18" charset="0"/>
                <a:ea typeface="MS Mincho" panose="02020609040205080304" pitchFamily="49" charset="-128"/>
              </a:rPr>
              <a:t>: miêu tả những cánh chim rất mỏng, nhỏ bé;</a:t>
            </a:r>
            <a:endParaRPr lang="en-US" sz="26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tabLst>
                <a:tab pos="2110105" algn="l"/>
              </a:tabLst>
            </a:pPr>
            <a:r>
              <a:rPr lang="pt-BR" sz="2600" dirty="0">
                <a:effectLst/>
                <a:latin typeface="Times New Roman" panose="02020603050405020304" pitchFamily="18" charset="0"/>
                <a:ea typeface="MS Mincho" panose="02020609040205080304" pitchFamily="49" charset="-128"/>
              </a:rPr>
              <a:t>- </a:t>
            </a:r>
            <a:r>
              <a:rPr lang="pt-BR" sz="2600" b="1" i="1" dirty="0">
                <a:effectLst/>
                <a:latin typeface="Times New Roman" panose="02020603050405020304" pitchFamily="18" charset="0"/>
                <a:ea typeface="MS Mincho" panose="02020609040205080304" pitchFamily="49" charset="-128"/>
              </a:rPr>
              <a:t>run rẩy</a:t>
            </a:r>
            <a:r>
              <a:rPr lang="pt-BR" sz="2600" dirty="0">
                <a:effectLst/>
                <a:latin typeface="Times New Roman" panose="02020603050405020304" pitchFamily="18" charset="0"/>
                <a:ea typeface="MS Mincho" panose="02020609040205080304" pitchFamily="49" charset="-128"/>
              </a:rPr>
              <a:t>: diễn tả sự rung động mạnh, liên tiếp và yếu ớt của đôi cánh.</a:t>
            </a:r>
            <a:endParaRPr lang="en-US" sz="26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xmlns="" id="{907C1F47-B186-FC46-59C7-FBD28B6772F0}"/>
              </a:ext>
            </a:extLst>
          </p:cNvPr>
          <p:cNvSpPr txBox="1"/>
          <p:nvPr/>
        </p:nvSpPr>
        <p:spPr>
          <a:xfrm>
            <a:off x="1266640" y="142917"/>
            <a:ext cx="2148364" cy="707886"/>
          </a:xfrm>
          <a:prstGeom prst="rect">
            <a:avLst/>
          </a:prstGeom>
          <a:gradFill flip="none" rotWithShape="1">
            <a:gsLst>
              <a:gs pos="0">
                <a:srgbClr val="CC6600">
                  <a:shade val="30000"/>
                  <a:satMod val="115000"/>
                </a:srgbClr>
              </a:gs>
              <a:gs pos="50000">
                <a:srgbClr val="CC6600">
                  <a:shade val="67500"/>
                  <a:satMod val="115000"/>
                </a:srgbClr>
              </a:gs>
              <a:gs pos="100000">
                <a:srgbClr val="CC6600">
                  <a:shade val="100000"/>
                  <a:satMod val="115000"/>
                </a:srgbClr>
              </a:gs>
            </a:gsLst>
            <a:path path="circle">
              <a:fillToRect l="100000" b="100000"/>
            </a:path>
            <a:tileRect t="-100000" r="-100000"/>
          </a:gradFill>
        </p:spPr>
        <p:txBody>
          <a:bodyPr wrap="square">
            <a:spAutoFit/>
          </a:bodyPr>
          <a:lstStyle/>
          <a:p>
            <a:pPr algn="just">
              <a:tabLst>
                <a:tab pos="2110105" algn="l"/>
              </a:tabLst>
            </a:pPr>
            <a:r>
              <a:rPr lang="pt-BR" sz="4000" b="1" dirty="0">
                <a:solidFill>
                  <a:schemeClr val="bg1"/>
                </a:solidFill>
                <a:effectLst/>
                <a:latin typeface="Times New Roman" panose="02020603050405020304" pitchFamily="18" charset="0"/>
                <a:ea typeface="MS Mincho" panose="02020609040205080304" pitchFamily="49" charset="-128"/>
              </a:rPr>
              <a:t>2. Từ láy</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xmlns="" id="{D1F96222-48A4-0B38-E644-71C5107C0006}"/>
              </a:ext>
            </a:extLst>
          </p:cNvPr>
          <p:cNvSpPr txBox="1"/>
          <p:nvPr/>
        </p:nvSpPr>
        <p:spPr>
          <a:xfrm>
            <a:off x="1328176" y="4645517"/>
            <a:ext cx="10143537" cy="1815882"/>
          </a:xfrm>
          <a:prstGeom prst="rect">
            <a:avLst/>
          </a:prstGeom>
          <a:noFill/>
        </p:spPr>
        <p:txBody>
          <a:bodyPr wrap="square">
            <a:spAutoFit/>
          </a:bodyPr>
          <a:lstStyle/>
          <a:p>
            <a:pPr algn="just"/>
            <a:r>
              <a:rPr lang="pt-BR" sz="2700" b="1" dirty="0">
                <a:solidFill>
                  <a:srgbClr val="CC6600"/>
                </a:solidFill>
                <a:effectLst/>
                <a:latin typeface="Times New Roman" panose="02020603050405020304" pitchFamily="18" charset="0"/>
                <a:ea typeface="MS Mincho" panose="02020609040205080304" pitchFamily="49" charset="-128"/>
              </a:rPr>
              <a:t>Các từ láy nhấn mạnh sự nhỏ bé, non nớt của đàn chim non mới nở. Nhưng đàn chim ấy đã thực hiện thành công một hành trình kì diệu, bay lên khỏi dòng nước khổng lồ để đậu xuống bên một lùm dứa dại bờ sông.</a:t>
            </a:r>
            <a:endParaRPr lang="en-US" sz="2700" b="1" dirty="0">
              <a:solidFill>
                <a:srgbClr val="CC6600"/>
              </a:solidFill>
            </a:endParaRPr>
          </a:p>
        </p:txBody>
      </p:sp>
      <p:sp>
        <p:nvSpPr>
          <p:cNvPr id="5" name="Mũi tên: Phải Có Khía 4">
            <a:extLst>
              <a:ext uri="{FF2B5EF4-FFF2-40B4-BE49-F238E27FC236}">
                <a16:creationId xmlns:a16="http://schemas.microsoft.com/office/drawing/2014/main" xmlns="" id="{077DAB7A-661A-E398-EB74-67D39C9A5925}"/>
              </a:ext>
            </a:extLst>
          </p:cNvPr>
          <p:cNvSpPr/>
          <p:nvPr/>
        </p:nvSpPr>
        <p:spPr>
          <a:xfrm>
            <a:off x="334956" y="5243804"/>
            <a:ext cx="770662" cy="380727"/>
          </a:xfrm>
          <a:prstGeom prst="notched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566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1"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B6232710-B7EF-5146-D00D-B00461C96481}"/>
              </a:ext>
            </a:extLst>
          </p:cNvPr>
          <p:cNvSpPr txBox="1"/>
          <p:nvPr/>
        </p:nvSpPr>
        <p:spPr>
          <a:xfrm>
            <a:off x="2120568" y="2122421"/>
            <a:ext cx="9197466" cy="2034660"/>
          </a:xfrm>
          <a:prstGeom prst="rect">
            <a:avLst/>
          </a:prstGeom>
          <a:noFill/>
        </p:spPr>
        <p:txBody>
          <a:bodyPr wrap="square">
            <a:spAutoFit/>
          </a:bodyPr>
          <a:lstStyle/>
          <a:p>
            <a:pPr marL="0" marR="0" algn="ctr">
              <a:lnSpc>
                <a:spcPct val="115000"/>
              </a:lnSpc>
            </a:pPr>
            <a:r>
              <a:rPr lang="en-US" sz="2800" b="1" dirty="0">
                <a:solidFill>
                  <a:srgbClr val="7030A0"/>
                </a:solidFill>
                <a:effectLst/>
                <a:latin typeface="Times New Roman" panose="02020603050405020304" pitchFamily="18" charset="0"/>
                <a:ea typeface="Times New Roman" panose="02020603050405020304" pitchFamily="18" charset="0"/>
              </a:rPr>
              <a:t>HƯỚNG DẪN TỰ HỌC</a:t>
            </a:r>
            <a:endParaRPr lang="en-US" sz="2800" dirty="0">
              <a:effectLst/>
              <a:latin typeface="Times New Roman" panose="02020603050405020304" pitchFamily="18" charset="0"/>
              <a:ea typeface="Times New Roman" panose="02020603050405020304" pitchFamily="18" charset="0"/>
            </a:endParaRPr>
          </a:p>
          <a:p>
            <a:pPr marR="0" lvl="0">
              <a:lnSpc>
                <a:spcPct val="115000"/>
              </a:lnSpc>
              <a:buSzPts val="1400"/>
            </a:pPr>
            <a:r>
              <a:rPr lang="en-US" sz="2800" dirty="0">
                <a:solidFill>
                  <a:srgbClr val="0D0D0D"/>
                </a:solidFill>
                <a:effectLst/>
                <a:latin typeface="Times New Roman" panose="02020603050405020304" pitchFamily="18" charset="0"/>
                <a:ea typeface="Times New Roman" panose="02020603050405020304" pitchFamily="18" charset="0"/>
              </a:rPr>
              <a:t>1) </a:t>
            </a:r>
            <a:r>
              <a:rPr lang="en-US" sz="2800" dirty="0" err="1">
                <a:solidFill>
                  <a:srgbClr val="0D0D0D"/>
                </a:solidFill>
                <a:effectLst/>
                <a:latin typeface="Times New Roman" panose="02020603050405020304" pitchFamily="18" charset="0"/>
                <a:ea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tập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vở</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R="0" lvl="0">
              <a:lnSpc>
                <a:spcPct val="115000"/>
              </a:lnSpc>
              <a:buSzPts val="1400"/>
            </a:pPr>
            <a:r>
              <a:rPr lang="en-US" sz="2800" dirty="0">
                <a:solidFill>
                  <a:srgbClr val="0D0D0D"/>
                </a:solidFill>
                <a:latin typeface="Times New Roman" panose="02020603050405020304" pitchFamily="18" charset="0"/>
                <a:ea typeface="Times New Roman" panose="02020603050405020304" pitchFamily="18" charset="0"/>
              </a:rPr>
              <a:t>2) </a:t>
            </a:r>
            <a:r>
              <a:rPr lang="en-US" sz="2800" dirty="0" err="1">
                <a:solidFill>
                  <a:srgbClr val="0D0D0D"/>
                </a:solidFill>
                <a:effectLst/>
                <a:latin typeface="Times New Roman" panose="02020603050405020304" pitchFamily="18" charset="0"/>
                <a:ea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lấy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Đất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rừng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phương</a:t>
            </a:r>
            <a:r>
              <a:rPr lang="en-US" sz="2800" i="1" dirty="0">
                <a:solidFill>
                  <a:srgbClr val="0D0D0D"/>
                </a:solidFill>
                <a:effectLst/>
                <a:latin typeface="Times New Roman" panose="02020603050405020304" pitchFamily="18" charset="0"/>
                <a:ea typeface="Times New Roman" panose="02020603050405020304" pitchFamily="18" charset="0"/>
              </a:rPr>
              <a:t> Nam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hỏi</a:t>
            </a:r>
            <a:r>
              <a:rPr lang="en-US" sz="2800" dirty="0">
                <a:solidFill>
                  <a:srgbClr val="0D0D0D"/>
                </a:solidFill>
                <a:effectLst/>
                <a:latin typeface="Times New Roman" panose="02020603050405020304" pitchFamily="18" charset="0"/>
                <a:ea typeface="Times New Roman" panose="02020603050405020304" pitchFamily="18" charset="0"/>
              </a:rPr>
              <a:t> SGK. (</a:t>
            </a:r>
            <a:r>
              <a:rPr lang="en-US" sz="2800" dirty="0" err="1">
                <a:solidFill>
                  <a:srgbClr val="0D0D0D"/>
                </a:solidFill>
                <a:effectLst/>
                <a:latin typeface="Times New Roman" panose="02020603050405020304" pitchFamily="18" charset="0"/>
                <a:ea typeface="Times New Roman" panose="02020603050405020304" pitchFamily="18" charset="0"/>
              </a:rPr>
              <a:t>xem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phim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Đất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phương</a:t>
            </a:r>
            <a:r>
              <a:rPr lang="en-US" sz="2800" i="1" dirty="0">
                <a:solidFill>
                  <a:srgbClr val="0D0D0D"/>
                </a:solidFill>
                <a:effectLst/>
                <a:latin typeface="Times New Roman" panose="02020603050405020304" pitchFamily="18" charset="0"/>
                <a:ea typeface="Times New Roman" panose="02020603050405020304" pitchFamily="18" charset="0"/>
              </a:rPr>
              <a:t> Nam</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Cuộn: Ngang 6">
            <a:extLst>
              <a:ext uri="{FF2B5EF4-FFF2-40B4-BE49-F238E27FC236}">
                <a16:creationId xmlns:a16="http://schemas.microsoft.com/office/drawing/2014/main" xmlns="" id="{54C0E64A-B999-7179-1AD3-7539C79D5683}"/>
              </a:ext>
            </a:extLst>
          </p:cNvPr>
          <p:cNvSpPr/>
          <p:nvPr/>
        </p:nvSpPr>
        <p:spPr>
          <a:xfrm>
            <a:off x="1232714" y="979714"/>
            <a:ext cx="9726571" cy="4404048"/>
          </a:xfrm>
          <a:prstGeom prst="horizontalScroll">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8" name="Hình ảnh 7">
            <a:extLst>
              <a:ext uri="{FF2B5EF4-FFF2-40B4-BE49-F238E27FC236}">
                <a16:creationId xmlns:a16="http://schemas.microsoft.com/office/drawing/2014/main" xmlns="" id="{1A17079B-8930-6174-3777-0CDD7996C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57264" y="1276583"/>
            <a:ext cx="2726606" cy="2282159"/>
          </a:xfrm>
          <a:prstGeom prst="rect">
            <a:avLst/>
          </a:prstGeom>
        </p:spPr>
      </p:pic>
    </p:spTree>
    <p:extLst>
      <p:ext uri="{BB962C8B-B14F-4D97-AF65-F5344CB8AC3E}">
        <p14:creationId xmlns:p14="http://schemas.microsoft.com/office/powerpoint/2010/main" val="4280599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4091722" y="172340"/>
            <a:ext cx="7240554" cy="707886"/>
          </a:xfrm>
          <a:prstGeom prst="rect">
            <a:avLst/>
          </a:prstGeom>
          <a:solidFill>
            <a:srgbClr val="CC6600"/>
          </a:soli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HOẠT ĐỘNG KHỞI ĐỘNG</a:t>
            </a: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Hình ảnh 5">
            <a:extLst>
              <a:ext uri="{FF2B5EF4-FFF2-40B4-BE49-F238E27FC236}">
                <a16:creationId xmlns:a16="http://schemas.microsoft.com/office/drawing/2014/main" xmlns="" id="{44AAF404-EF78-8675-799E-8D6C000D0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59" y="770356"/>
            <a:ext cx="3925469" cy="3925469"/>
          </a:xfrm>
          <a:prstGeom prst="rect">
            <a:avLst/>
          </a:prstGeom>
        </p:spPr>
      </p:pic>
      <p:sp>
        <p:nvSpPr>
          <p:cNvPr id="19" name="Bong bóng Lời nói: Hình bầu dục 18">
            <a:extLst>
              <a:ext uri="{FF2B5EF4-FFF2-40B4-BE49-F238E27FC236}">
                <a16:creationId xmlns:a16="http://schemas.microsoft.com/office/drawing/2014/main" xmlns="" id="{D7CDBC88-B427-A7CB-2E10-7D972648A012}"/>
              </a:ext>
            </a:extLst>
          </p:cNvPr>
          <p:cNvSpPr/>
          <p:nvPr/>
        </p:nvSpPr>
        <p:spPr>
          <a:xfrm>
            <a:off x="2576946" y="1175657"/>
            <a:ext cx="8755330" cy="2350073"/>
          </a:xfrm>
          <a:prstGeom prst="wedgeEllipseCallout">
            <a:avLst>
              <a:gd name="adj1" fmla="val 31434"/>
              <a:gd name="adj2" fmla="val 69561"/>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Đặt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miêu</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tả</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hoạt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sẵn</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a:t>
            </a:r>
          </a:p>
          <a:p>
            <a:pPr lvl="0" algn="ct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Gạch</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chân</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rõ</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đâu</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đâu</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3" name="Hình ảnh 2">
            <a:extLst>
              <a:ext uri="{FF2B5EF4-FFF2-40B4-BE49-F238E27FC236}">
                <a16:creationId xmlns:a16="http://schemas.microsoft.com/office/drawing/2014/main" xmlns="" id="{F5DFFA55-8440-8CEB-277B-4184515F9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706" y="2375380"/>
            <a:ext cx="5980143" cy="5838242"/>
          </a:xfrm>
          <a:prstGeom prst="rect">
            <a:avLst/>
          </a:prstGeom>
        </p:spPr>
      </p:pic>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16" presetClass="entr" presetSubtype="2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93DB179E-84A0-A29F-0FEB-4889D547784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800" y="584718"/>
            <a:ext cx="3181737" cy="2038745"/>
          </a:xfrm>
          <a:prstGeom prst="rect">
            <a:avLst/>
          </a:prstGeom>
          <a:noFill/>
          <a:ln>
            <a:noFill/>
          </a:ln>
        </p:spPr>
      </p:pic>
      <p:pic>
        <p:nvPicPr>
          <p:cNvPr id="5" name="Picture 7" descr="Bài văn tả bác nông dân lớp 5 - Tả một người lao đông đang làm việc -  VnDoc.com">
            <a:extLst>
              <a:ext uri="{FF2B5EF4-FFF2-40B4-BE49-F238E27FC236}">
                <a16:creationId xmlns:a16="http://schemas.microsoft.com/office/drawing/2014/main" xmlns="" id="{B4C58B86-778F-4E0C-C723-1A45E5241C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9640" y="575480"/>
            <a:ext cx="3181737" cy="2047982"/>
          </a:xfrm>
          <a:prstGeom prst="rect">
            <a:avLst/>
          </a:prstGeom>
          <a:noFill/>
          <a:ln>
            <a:noFill/>
          </a:ln>
        </p:spPr>
      </p:pic>
      <p:pic>
        <p:nvPicPr>
          <p:cNvPr id="6" name="Picture 16">
            <a:extLst>
              <a:ext uri="{FF2B5EF4-FFF2-40B4-BE49-F238E27FC236}">
                <a16:creationId xmlns:a16="http://schemas.microsoft.com/office/drawing/2014/main" xmlns="" id="{9BABE67B-769C-F76B-00A4-BECEBD74EDD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9334" y="584717"/>
            <a:ext cx="2793365" cy="2038745"/>
          </a:xfrm>
          <a:prstGeom prst="rect">
            <a:avLst/>
          </a:prstGeom>
          <a:noFill/>
          <a:ln>
            <a:noFill/>
          </a:ln>
        </p:spPr>
      </p:pic>
      <p:pic>
        <p:nvPicPr>
          <p:cNvPr id="7" name="Picture 17">
            <a:extLst>
              <a:ext uri="{FF2B5EF4-FFF2-40B4-BE49-F238E27FC236}">
                <a16:creationId xmlns:a16="http://schemas.microsoft.com/office/drawing/2014/main" xmlns="" id="{DDE18C30-CAEC-3BAC-D9A7-80BC51FEBA3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799" y="3727573"/>
            <a:ext cx="3181737" cy="2038745"/>
          </a:xfrm>
          <a:prstGeom prst="rect">
            <a:avLst/>
          </a:prstGeom>
          <a:noFill/>
          <a:ln>
            <a:noFill/>
          </a:ln>
        </p:spPr>
      </p:pic>
      <p:pic>
        <p:nvPicPr>
          <p:cNvPr id="8" name="Picture 18" descr="Sở Giáo Dục Và Đào Tạo Vĩnh Phúc">
            <a:extLst>
              <a:ext uri="{FF2B5EF4-FFF2-40B4-BE49-F238E27FC236}">
                <a16:creationId xmlns:a16="http://schemas.microsoft.com/office/drawing/2014/main" xmlns="" id="{1057163C-AFC3-7CF5-1738-90D64EF6A18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9639" y="3727573"/>
            <a:ext cx="3181737" cy="2047982"/>
          </a:xfrm>
          <a:prstGeom prst="rect">
            <a:avLst/>
          </a:prstGeom>
          <a:noFill/>
          <a:ln>
            <a:noFill/>
          </a:ln>
        </p:spPr>
      </p:pic>
      <p:pic>
        <p:nvPicPr>
          <p:cNvPr id="9" name="Picture 19" descr="rước đèn trung thu - Tin tức, hình ảnh, video clip mới nhất | Vntrip.vn">
            <a:extLst>
              <a:ext uri="{FF2B5EF4-FFF2-40B4-BE49-F238E27FC236}">
                <a16:creationId xmlns:a16="http://schemas.microsoft.com/office/drawing/2014/main" xmlns="" id="{93F50934-FAB8-05B2-603D-6BBBD1FF6B1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9334" y="3736810"/>
            <a:ext cx="2793364" cy="2038745"/>
          </a:xfrm>
          <a:prstGeom prst="rect">
            <a:avLst/>
          </a:prstGeom>
          <a:noFill/>
          <a:ln>
            <a:noFill/>
          </a:ln>
        </p:spPr>
      </p:pic>
      <p:sp>
        <p:nvSpPr>
          <p:cNvPr id="10" name="Hộp Văn bản 9">
            <a:extLst>
              <a:ext uri="{FF2B5EF4-FFF2-40B4-BE49-F238E27FC236}">
                <a16:creationId xmlns:a16="http://schemas.microsoft.com/office/drawing/2014/main" xmlns="" id="{93E7384E-0C92-A264-44C9-74BA6C938CBD}"/>
              </a:ext>
            </a:extLst>
          </p:cNvPr>
          <p:cNvSpPr txBox="1"/>
          <p:nvPr/>
        </p:nvSpPr>
        <p:spPr>
          <a:xfrm>
            <a:off x="872800" y="2780889"/>
            <a:ext cx="10322817" cy="522259"/>
          </a:xfrm>
          <a:prstGeom prst="rect">
            <a:avLst/>
          </a:prstGeom>
          <a:noFill/>
        </p:spPr>
        <p:txBody>
          <a:bodyPr wrap="square">
            <a:spAutoFit/>
          </a:bodyPr>
          <a:lstStyle/>
          <a:p>
            <a:pPr marL="342900" marR="0" lvl="0" indent="-342900" algn="ctr">
              <a:lnSpc>
                <a:spcPct val="107000"/>
              </a:lnSpc>
              <a:spcBef>
                <a:spcPts val="0"/>
              </a:spcBef>
              <a:spcAft>
                <a:spcPts val="0"/>
              </a:spcAft>
              <a:buFont typeface="+mj-lt"/>
              <a:buAutoNum type="arabicParenR"/>
              <a:tabLst>
                <a:tab pos="1386840" algn="l"/>
              </a:tabLst>
            </a:pP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rPr>
              <a:t>Đặt</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câu</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có</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trạng</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ngữ</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để</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miêu</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tả</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hoạt</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động</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ở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hình</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ảnh</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cho</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sẵn</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a:t>
            </a:r>
          </a:p>
        </p:txBody>
      </p:sp>
      <p:sp>
        <p:nvSpPr>
          <p:cNvPr id="11" name="Hộp Văn bản 10">
            <a:extLst>
              <a:ext uri="{FF2B5EF4-FFF2-40B4-BE49-F238E27FC236}">
                <a16:creationId xmlns:a16="http://schemas.microsoft.com/office/drawing/2014/main" xmlns="" id="{F1613193-BA48-05C3-164C-131B06B1BA88}"/>
              </a:ext>
            </a:extLst>
          </p:cNvPr>
          <p:cNvSpPr txBox="1"/>
          <p:nvPr/>
        </p:nvSpPr>
        <p:spPr>
          <a:xfrm>
            <a:off x="872799" y="5948087"/>
            <a:ext cx="11263215" cy="553357"/>
          </a:xfrm>
          <a:prstGeom prst="rect">
            <a:avLst/>
          </a:prstGeom>
          <a:noFill/>
        </p:spPr>
        <p:txBody>
          <a:bodyPr wrap="square">
            <a:spAutoFit/>
          </a:bodyPr>
          <a:lstStyle/>
          <a:p>
            <a:pPr marR="0" lvl="0" algn="ctr">
              <a:lnSpc>
                <a:spcPct val="107000"/>
              </a:lnSpc>
              <a:spcBef>
                <a:spcPts val="0"/>
              </a:spcBef>
              <a:spcAft>
                <a:spcPts val="0"/>
              </a:spcAft>
              <a:tabLst>
                <a:tab pos="1386840" algn="l"/>
              </a:tabLst>
            </a:pP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2)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rPr>
              <a:t>G</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ạch</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chân</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thành</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phần</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trạng</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ngữ</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và</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chỉ</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rõ</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đâu</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là</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từ</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đâu</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là</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cụm</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từ</a:t>
            </a:r>
            <a:r>
              <a:rPr lang="en-US" sz="2800" b="1" dirty="0">
                <a:solidFill>
                  <a:schemeClr val="tx1">
                    <a:lumMod val="95000"/>
                    <a:lumOff val="5000"/>
                  </a:schemeClr>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56491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5561503" y="207582"/>
            <a:ext cx="3158024" cy="707886"/>
          </a:xfrm>
          <a:prstGeom prst="rect">
            <a:avLst/>
          </a:prstGeom>
          <a:solidFill>
            <a:srgbClr val="CC6600"/>
          </a:solidFill>
          <a:ln w="38100">
            <a:no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LÝ THUYẾT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Hình ảnh 6">
            <a:extLst>
              <a:ext uri="{FF2B5EF4-FFF2-40B4-BE49-F238E27FC236}">
                <a16:creationId xmlns:a16="http://schemas.microsoft.com/office/drawing/2014/main" xmlns="" id="{33F333F1-078E-4220-C4A7-18C31B625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57" y="2034074"/>
            <a:ext cx="2624330" cy="2099387"/>
          </a:xfrm>
          <a:prstGeom prst="rect">
            <a:avLst/>
          </a:prstGeom>
        </p:spPr>
      </p:pic>
      <p:pic>
        <p:nvPicPr>
          <p:cNvPr id="13" name="Hình ảnh 12">
            <a:extLst>
              <a:ext uri="{FF2B5EF4-FFF2-40B4-BE49-F238E27FC236}">
                <a16:creationId xmlns:a16="http://schemas.microsoft.com/office/drawing/2014/main" xmlns="" id="{F140C2B8-BE30-F070-48F8-75A10292B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504" y="207582"/>
            <a:ext cx="7543088" cy="6382319"/>
          </a:xfrm>
          <a:prstGeom prst="rect">
            <a:avLst/>
          </a:prstGeom>
        </p:spPr>
      </p:pic>
    </p:spTree>
    <p:extLst>
      <p:ext uri="{BB962C8B-B14F-4D97-AF65-F5344CB8AC3E}">
        <p14:creationId xmlns:p14="http://schemas.microsoft.com/office/powerpoint/2010/main" val="2747094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CB402439-7495-04E3-2775-80235FF16968}"/>
              </a:ext>
            </a:extLst>
          </p:cNvPr>
          <p:cNvSpPr txBox="1"/>
          <p:nvPr/>
        </p:nvSpPr>
        <p:spPr>
          <a:xfrm>
            <a:off x="937752" y="315935"/>
            <a:ext cx="11047770" cy="1077218"/>
          </a:xfrm>
          <a:prstGeom prst="rect">
            <a:avLst/>
          </a:prstGeom>
          <a:gradFill flip="none" rotWithShape="1">
            <a:gsLst>
              <a:gs pos="0">
                <a:srgbClr val="CC6600">
                  <a:shade val="30000"/>
                  <a:satMod val="115000"/>
                </a:srgbClr>
              </a:gs>
              <a:gs pos="50000">
                <a:srgbClr val="CC6600">
                  <a:shade val="67500"/>
                  <a:satMod val="115000"/>
                </a:srgbClr>
              </a:gs>
              <a:gs pos="100000">
                <a:srgbClr val="CC6600">
                  <a:shade val="100000"/>
                  <a:satMod val="115000"/>
                </a:srgbClr>
              </a:gs>
            </a:gsLst>
            <a:path path="circle">
              <a:fillToRect l="100000" b="100000"/>
            </a:path>
            <a:tileRect t="-100000" r="-100000"/>
          </a:gradFill>
        </p:spPr>
        <p:txBody>
          <a:bodyPr wrap="square">
            <a:spAutoFit/>
          </a:bodyPr>
          <a:lstStyle/>
          <a:p>
            <a:pPr marL="0" marR="0" algn="just">
              <a:spcBef>
                <a:spcPts val="0"/>
              </a:spcBef>
              <a:spcAft>
                <a:spcPts val="0"/>
              </a:spcAft>
              <a:tabLst>
                <a:tab pos="2110105" algn="l"/>
              </a:tabLst>
            </a:pPr>
            <a:r>
              <a:rPr lang="pt-BR" sz="3200" b="1" dirty="0">
                <a:solidFill>
                  <a:schemeClr val="bg1"/>
                </a:solidFill>
                <a:effectLst/>
                <a:latin typeface="Times New Roman" panose="02020603050405020304" pitchFamily="18" charset="0"/>
                <a:ea typeface="MS Mincho" panose="02020609040205080304" pitchFamily="49" charset="-128"/>
              </a:rPr>
              <a:t>I. Nhận biết tác dụng của việc mở rộng trạng ngữ của câu bằng cụm từ</a:t>
            </a:r>
            <a:endParaRPr lang="en-US" sz="32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6" name="Bảng 5">
            <a:extLst>
              <a:ext uri="{FF2B5EF4-FFF2-40B4-BE49-F238E27FC236}">
                <a16:creationId xmlns:a16="http://schemas.microsoft.com/office/drawing/2014/main" xmlns="" id="{1D7E57F8-DBC3-8925-CE7B-81BEEC6C0019}"/>
              </a:ext>
            </a:extLst>
          </p:cNvPr>
          <p:cNvGraphicFramePr>
            <a:graphicFrameLocks noGrp="1"/>
          </p:cNvGraphicFramePr>
          <p:nvPr>
            <p:extLst>
              <p:ext uri="{D42A27DB-BD31-4B8C-83A1-F6EECF244321}">
                <p14:modId xmlns:p14="http://schemas.microsoft.com/office/powerpoint/2010/main" val="2328721439"/>
              </p:ext>
            </p:extLst>
          </p:nvPr>
        </p:nvGraphicFramePr>
        <p:xfrm>
          <a:off x="544461" y="2333647"/>
          <a:ext cx="11441061" cy="4332624"/>
        </p:xfrm>
        <a:graphic>
          <a:graphicData uri="http://schemas.openxmlformats.org/drawingml/2006/table">
            <a:tbl>
              <a:tblPr firstRow="1" firstCol="1" bandRow="1">
                <a:tableStyleId>{5C22544A-7EE6-4342-B048-85BDC9FD1C3A}</a:tableStyleId>
              </a:tblPr>
              <a:tblGrid>
                <a:gridCol w="1926511">
                  <a:extLst>
                    <a:ext uri="{9D8B030D-6E8A-4147-A177-3AD203B41FA5}">
                      <a16:colId xmlns:a16="http://schemas.microsoft.com/office/drawing/2014/main" xmlns="" val="1695440651"/>
                    </a:ext>
                  </a:extLst>
                </a:gridCol>
                <a:gridCol w="4985430">
                  <a:extLst>
                    <a:ext uri="{9D8B030D-6E8A-4147-A177-3AD203B41FA5}">
                      <a16:colId xmlns:a16="http://schemas.microsoft.com/office/drawing/2014/main" xmlns="" val="4213746658"/>
                    </a:ext>
                  </a:extLst>
                </a:gridCol>
                <a:gridCol w="4529120">
                  <a:extLst>
                    <a:ext uri="{9D8B030D-6E8A-4147-A177-3AD203B41FA5}">
                      <a16:colId xmlns:a16="http://schemas.microsoft.com/office/drawing/2014/main" xmlns="" val="306773439"/>
                    </a:ext>
                  </a:extLst>
                </a:gridCol>
              </a:tblGrid>
              <a:tr h="1355194">
                <a:tc>
                  <a:txBody>
                    <a:bodyPr/>
                    <a:lstStyle/>
                    <a:p>
                      <a:pPr marL="0" marR="0" algn="ctr">
                        <a:lnSpc>
                          <a:spcPct val="107000"/>
                        </a:lnSpc>
                        <a:spcBef>
                          <a:spcPts val="0"/>
                        </a:spcBef>
                        <a:spcAft>
                          <a:spcPts val="0"/>
                        </a:spcAft>
                        <a:tabLst>
                          <a:tab pos="1386840" algn="l"/>
                        </a:tabLst>
                      </a:pP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Chỉ</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ra</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sự</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khác</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nhau</a:t>
                      </a:r>
                      <a:endParaRPr lang="en-US" sz="2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tabLst>
                          <a:tab pos="1386840" algn="l"/>
                        </a:tabLst>
                      </a:pP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Câu</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1:</a:t>
                      </a:r>
                    </a:p>
                    <a:p>
                      <a:pPr marL="0" marR="0" algn="ctr">
                        <a:lnSpc>
                          <a:spcPct val="107000"/>
                        </a:lnSpc>
                        <a:spcBef>
                          <a:spcPts val="0"/>
                        </a:spcBef>
                        <a:spcAft>
                          <a:spcPts val="0"/>
                        </a:spcAft>
                        <a:tabLst>
                          <a:tab pos="1386840" algn="l"/>
                        </a:tabLst>
                      </a:pPr>
                      <a:r>
                        <a:rPr lang="en-US" sz="2600" u="sng" dirty="0" err="1">
                          <a:solidFill>
                            <a:schemeClr val="tx1">
                              <a:lumMod val="95000"/>
                              <a:lumOff val="5000"/>
                            </a:schemeClr>
                          </a:solidFill>
                          <a:effectLst/>
                          <a:latin typeface="Times New Roman" panose="02020603050405020304" pitchFamily="18" charset="0"/>
                          <a:cs typeface="Times New Roman" panose="02020603050405020304" pitchFamily="18" charset="0"/>
                        </a:rPr>
                        <a:t>Đêm</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trời</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mưa</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như</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trút</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nước</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a:t>
                      </a:r>
                      <a:endParaRPr lang="en-US" sz="2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tabLst>
                          <a:tab pos="1386840" algn="l"/>
                        </a:tabLst>
                      </a:pP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Câu</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2:</a:t>
                      </a:r>
                    </a:p>
                    <a:p>
                      <a:pPr marL="0" marR="0" algn="ctr">
                        <a:lnSpc>
                          <a:spcPct val="107000"/>
                        </a:lnSpc>
                        <a:spcBef>
                          <a:spcPts val="0"/>
                        </a:spcBef>
                        <a:spcAft>
                          <a:spcPts val="0"/>
                        </a:spcAft>
                        <a:tabLst>
                          <a:tab pos="1386840" algn="l"/>
                        </a:tabLst>
                      </a:pPr>
                      <a:r>
                        <a:rPr lang="en-US" sz="2600" u="sng" dirty="0" err="1">
                          <a:solidFill>
                            <a:schemeClr val="tx1">
                              <a:lumMod val="95000"/>
                              <a:lumOff val="5000"/>
                            </a:schemeClr>
                          </a:solidFill>
                          <a:effectLst/>
                          <a:latin typeface="Times New Roman" panose="02020603050405020304" pitchFamily="18" charset="0"/>
                          <a:cs typeface="Times New Roman" panose="02020603050405020304" pitchFamily="18" charset="0"/>
                        </a:rPr>
                        <a:t>Đêm</a:t>
                      </a:r>
                      <a:r>
                        <a:rPr lang="en-US" sz="2600"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u="sng" dirty="0" err="1">
                          <a:solidFill>
                            <a:schemeClr val="tx1">
                              <a:lumMod val="95000"/>
                              <a:lumOff val="5000"/>
                            </a:schemeClr>
                          </a:solidFill>
                          <a:effectLst/>
                          <a:latin typeface="Times New Roman" panose="02020603050405020304" pitchFamily="18" charset="0"/>
                          <a:cs typeface="Times New Roman" panose="02020603050405020304" pitchFamily="18" charset="0"/>
                        </a:rPr>
                        <a:t>hôm</a:t>
                      </a:r>
                      <a:r>
                        <a:rPr lang="en-US" sz="2600"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u="sng" dirty="0" err="1">
                          <a:solidFill>
                            <a:schemeClr val="tx1">
                              <a:lumMod val="95000"/>
                              <a:lumOff val="5000"/>
                            </a:schemeClr>
                          </a:solidFill>
                          <a:effectLst/>
                          <a:latin typeface="Times New Roman" panose="02020603050405020304" pitchFamily="18" charset="0"/>
                          <a:cs typeface="Times New Roman" panose="02020603050405020304" pitchFamily="18" charset="0"/>
                        </a:rPr>
                        <a:t>đó</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trời</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mưa</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như</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trút</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nước</a:t>
                      </a:r>
                      <a:endParaRPr lang="en-US" sz="2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xmlns="" val="1199094550"/>
                  </a:ext>
                </a:extLst>
              </a:tr>
              <a:tr h="1441105">
                <a:tc>
                  <a:txBody>
                    <a:bodyPr/>
                    <a:lstStyle/>
                    <a:p>
                      <a:pPr marL="0" marR="0" algn="ctr">
                        <a:lnSpc>
                          <a:spcPct val="107000"/>
                        </a:lnSpc>
                        <a:spcBef>
                          <a:spcPts val="0"/>
                        </a:spcBef>
                        <a:spcAft>
                          <a:spcPts val="0"/>
                        </a:spcAft>
                        <a:tabLst>
                          <a:tab pos="1386840" algn="l"/>
                        </a:tabLst>
                      </a:pPr>
                      <a:endPar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tabLst>
                          <a:tab pos="1386840" algn="l"/>
                        </a:tabLst>
                      </a:pP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Về</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cấu</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tạo</a:t>
                      </a:r>
                      <a:endParaRPr lang="en-US" sz="2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tabLst>
                          <a:tab pos="1386840" algn="l"/>
                        </a:tabLs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1386840" algn="l"/>
                        </a:tabLs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59116217"/>
                  </a:ext>
                </a:extLst>
              </a:tr>
              <a:tr h="1536325">
                <a:tc>
                  <a:txBody>
                    <a:bodyPr/>
                    <a:lstStyle/>
                    <a:p>
                      <a:pPr marL="0" marR="0" algn="ctr">
                        <a:lnSpc>
                          <a:spcPct val="107000"/>
                        </a:lnSpc>
                        <a:spcBef>
                          <a:spcPts val="0"/>
                        </a:spcBef>
                        <a:spcAft>
                          <a:spcPts val="0"/>
                        </a:spcAft>
                        <a:tabLst>
                          <a:tab pos="1386840" algn="l"/>
                        </a:tabLst>
                      </a:pPr>
                      <a:endPar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tabLst>
                          <a:tab pos="1386840" algn="l"/>
                        </a:tabLst>
                      </a:pP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Về</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ý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nghĩa</a:t>
                      </a:r>
                      <a:endParaRPr lang="en-US" sz="2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tabLst>
                          <a:tab pos="1386840" algn="l"/>
                        </a:tabLs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1386840" algn="l"/>
                        </a:tabLs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37972682"/>
                  </a:ext>
                </a:extLst>
              </a:tr>
            </a:tbl>
          </a:graphicData>
        </a:graphic>
      </p:graphicFrame>
      <p:sp>
        <p:nvSpPr>
          <p:cNvPr id="8" name="Rectangle 1">
            <a:extLst>
              <a:ext uri="{FF2B5EF4-FFF2-40B4-BE49-F238E27FC236}">
                <a16:creationId xmlns:a16="http://schemas.microsoft.com/office/drawing/2014/main" xmlns="" id="{04C86F55-6B31-76A3-AFFE-CAC7256915B1}"/>
              </a:ext>
            </a:extLst>
          </p:cNvPr>
          <p:cNvSpPr>
            <a:spLocks noChangeArrowheads="1"/>
          </p:cNvSpPr>
          <p:nvPr/>
        </p:nvSpPr>
        <p:spPr bwMode="auto">
          <a:xfrm>
            <a:off x="4052669" y="1490018"/>
            <a:ext cx="44709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387475" algn="l"/>
              </a:tabLst>
            </a:pPr>
            <a:r>
              <a:rPr kumimoji="0" lang="en-US" altLang="en-US" sz="32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3</a:t>
            </a:r>
            <a:endParaRPr kumimoji="0" lang="en-US" altLang="en-US" sz="4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xmlns="" id="{402E6B3D-EC29-5BC8-3393-93DD0189DA20}"/>
              </a:ext>
            </a:extLst>
          </p:cNvPr>
          <p:cNvSpPr txBox="1"/>
          <p:nvPr/>
        </p:nvSpPr>
        <p:spPr>
          <a:xfrm>
            <a:off x="3338489" y="4059654"/>
            <a:ext cx="3475265" cy="523220"/>
          </a:xfrm>
          <a:prstGeom prst="rect">
            <a:avLst/>
          </a:prstGeom>
          <a:noFill/>
        </p:spPr>
        <p:txBody>
          <a:bodyPr wrap="square">
            <a:spAutoFit/>
          </a:bodyPr>
          <a:lstStyle/>
          <a:p>
            <a:r>
              <a:rPr lang="pt-BR" sz="2800" dirty="0">
                <a:solidFill>
                  <a:srgbClr val="0D0D0D"/>
                </a:solidFill>
                <a:latin typeface="Times New Roman" panose="02020603050405020304" pitchFamily="18" charset="0"/>
                <a:ea typeface="MS Mincho" panose="02020609040205080304" pitchFamily="49" charset="-128"/>
              </a:rPr>
              <a:t>T</a:t>
            </a:r>
            <a:r>
              <a:rPr lang="pt-BR" sz="2800" dirty="0">
                <a:solidFill>
                  <a:srgbClr val="0D0D0D"/>
                </a:solidFill>
                <a:effectLst/>
                <a:latin typeface="Times New Roman" panose="02020603050405020304" pitchFamily="18" charset="0"/>
                <a:ea typeface="MS Mincho" panose="02020609040205080304" pitchFamily="49" charset="-128"/>
              </a:rPr>
              <a:t>rạng ngữ là một từ</a:t>
            </a:r>
            <a:endParaRPr lang="en-US" sz="2800" dirty="0"/>
          </a:p>
        </p:txBody>
      </p:sp>
      <p:sp>
        <p:nvSpPr>
          <p:cNvPr id="11" name="Hộp Văn bản 10">
            <a:extLst>
              <a:ext uri="{FF2B5EF4-FFF2-40B4-BE49-F238E27FC236}">
                <a16:creationId xmlns:a16="http://schemas.microsoft.com/office/drawing/2014/main" xmlns="" id="{6D7D02B8-24CE-D058-BB92-889DA0AA83A9}"/>
              </a:ext>
            </a:extLst>
          </p:cNvPr>
          <p:cNvSpPr txBox="1"/>
          <p:nvPr/>
        </p:nvSpPr>
        <p:spPr>
          <a:xfrm>
            <a:off x="7958134" y="4059654"/>
            <a:ext cx="3830743" cy="523220"/>
          </a:xfrm>
          <a:prstGeom prst="rect">
            <a:avLst/>
          </a:prstGeom>
          <a:noFill/>
        </p:spPr>
        <p:txBody>
          <a:bodyPr wrap="square">
            <a:spAutoFit/>
          </a:bodyPr>
          <a:lstStyle/>
          <a:p>
            <a:r>
              <a:rPr lang="pt-BR" sz="2800" dirty="0">
                <a:solidFill>
                  <a:srgbClr val="0D0D0D"/>
                </a:solidFill>
                <a:latin typeface="Times New Roman" panose="02020603050405020304" pitchFamily="18" charset="0"/>
                <a:ea typeface="MS Mincho" panose="02020609040205080304" pitchFamily="49" charset="-128"/>
              </a:rPr>
              <a:t>T</a:t>
            </a:r>
            <a:r>
              <a:rPr lang="pt-BR" sz="2800" dirty="0">
                <a:solidFill>
                  <a:srgbClr val="0D0D0D"/>
                </a:solidFill>
                <a:effectLst/>
                <a:latin typeface="Times New Roman" panose="02020603050405020304" pitchFamily="18" charset="0"/>
                <a:ea typeface="MS Mincho" panose="02020609040205080304" pitchFamily="49" charset="-128"/>
              </a:rPr>
              <a:t>rạng ngữ là một cụm từ</a:t>
            </a:r>
            <a:endParaRPr lang="en-US" sz="2800" dirty="0"/>
          </a:p>
        </p:txBody>
      </p:sp>
      <p:sp>
        <p:nvSpPr>
          <p:cNvPr id="13" name="Hộp Văn bản 12">
            <a:extLst>
              <a:ext uri="{FF2B5EF4-FFF2-40B4-BE49-F238E27FC236}">
                <a16:creationId xmlns:a16="http://schemas.microsoft.com/office/drawing/2014/main" xmlns="" id="{B084F0E5-C8FA-5B85-F313-5B7E23336EAB}"/>
              </a:ext>
            </a:extLst>
          </p:cNvPr>
          <p:cNvSpPr txBox="1"/>
          <p:nvPr/>
        </p:nvSpPr>
        <p:spPr>
          <a:xfrm>
            <a:off x="3413571" y="5367982"/>
            <a:ext cx="8453963" cy="954107"/>
          </a:xfrm>
          <a:prstGeom prst="rect">
            <a:avLst/>
          </a:prstGeom>
          <a:noFill/>
        </p:spPr>
        <p:txBody>
          <a:bodyPr wrap="square">
            <a:spAutoFit/>
          </a:bodyPr>
          <a:lstStyle/>
          <a:p>
            <a:r>
              <a:rPr lang="pt-BR" sz="2800" dirty="0">
                <a:solidFill>
                  <a:srgbClr val="0D0D0D"/>
                </a:solidFill>
                <a:effectLst/>
                <a:latin typeface="Times New Roman" panose="02020603050405020304" pitchFamily="18" charset="0"/>
                <a:ea typeface="MS Mincho" panose="02020609040205080304" pitchFamily="49" charset="-128"/>
              </a:rPr>
              <a:t>Trạng ngữ trong câu 2 được mở rộng và cung cấp thông tin cụ thể hơn về thời gian diễn ra sự việc.</a:t>
            </a:r>
            <a:endParaRPr lang="en-US" sz="2800" dirty="0"/>
          </a:p>
        </p:txBody>
      </p:sp>
    </p:spTree>
    <p:extLst>
      <p:ext uri="{BB962C8B-B14F-4D97-AF65-F5344CB8AC3E}">
        <p14:creationId xmlns:p14="http://schemas.microsoft.com/office/powerpoint/2010/main" val="2316953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barn(inVertical)">
                                      <p:cBhvr>
                                        <p:cTn id="2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5649993" y="423892"/>
            <a:ext cx="3562832" cy="707886"/>
          </a:xfrm>
          <a:prstGeom prst="rect">
            <a:avLst/>
          </a:prstGeom>
          <a:solidFill>
            <a:srgbClr val="CC6600"/>
          </a:soli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THỰC HÀNH</a:t>
            </a: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Hình ảnh 2">
            <a:extLst>
              <a:ext uri="{FF2B5EF4-FFF2-40B4-BE49-F238E27FC236}">
                <a16:creationId xmlns:a16="http://schemas.microsoft.com/office/drawing/2014/main" xmlns="" id="{28718168-F460-9578-FF74-20ECCF703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1504" y="1868129"/>
            <a:ext cx="7618509" cy="4493343"/>
          </a:xfrm>
          <a:prstGeom prst="rect">
            <a:avLst/>
          </a:prstGeom>
        </p:spPr>
      </p:pic>
      <p:pic>
        <p:nvPicPr>
          <p:cNvPr id="5" name="Hình ảnh 4">
            <a:extLst>
              <a:ext uri="{FF2B5EF4-FFF2-40B4-BE49-F238E27FC236}">
                <a16:creationId xmlns:a16="http://schemas.microsoft.com/office/drawing/2014/main" xmlns="" id="{32B1F65A-4799-1564-3A49-5BD13B9DB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20" y="2367731"/>
            <a:ext cx="1829900" cy="1395566"/>
          </a:xfrm>
          <a:prstGeom prst="rect">
            <a:avLst/>
          </a:prstGeom>
        </p:spPr>
      </p:pic>
    </p:spTree>
    <p:extLst>
      <p:ext uri="{BB962C8B-B14F-4D97-AF65-F5344CB8AC3E}">
        <p14:creationId xmlns:p14="http://schemas.microsoft.com/office/powerpoint/2010/main" val="3096323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CB402439-7495-04E3-2775-80235FF16968}"/>
              </a:ext>
            </a:extLst>
          </p:cNvPr>
          <p:cNvSpPr txBox="1"/>
          <p:nvPr/>
        </p:nvSpPr>
        <p:spPr>
          <a:xfrm>
            <a:off x="1266640" y="142917"/>
            <a:ext cx="9551099" cy="707886"/>
          </a:xfrm>
          <a:prstGeom prst="rect">
            <a:avLst/>
          </a:prstGeom>
          <a:gradFill flip="none" rotWithShape="1">
            <a:gsLst>
              <a:gs pos="0">
                <a:srgbClr val="CC6600">
                  <a:shade val="30000"/>
                  <a:satMod val="115000"/>
                </a:srgbClr>
              </a:gs>
              <a:gs pos="50000">
                <a:srgbClr val="CC6600">
                  <a:shade val="67500"/>
                  <a:satMod val="115000"/>
                </a:srgbClr>
              </a:gs>
              <a:gs pos="100000">
                <a:srgbClr val="CC6600">
                  <a:shade val="100000"/>
                  <a:satMod val="115000"/>
                </a:srgbClr>
              </a:gs>
            </a:gsLst>
            <a:path path="circle">
              <a:fillToRect l="100000" b="100000"/>
            </a:path>
            <a:tileRect t="-100000" r="-100000"/>
          </a:gradFill>
        </p:spPr>
        <p:txBody>
          <a:bodyPr wrap="square">
            <a:spAutoFit/>
          </a:bodyPr>
          <a:lstStyle/>
          <a:p>
            <a:pPr algn="just">
              <a:tabLst>
                <a:tab pos="2110105" algn="l"/>
              </a:tabLst>
            </a:pPr>
            <a:r>
              <a:rPr lang="en-US" sz="4000" b="1" dirty="0">
                <a:solidFill>
                  <a:schemeClr val="bg1"/>
                </a:solidFill>
                <a:effectLst/>
                <a:latin typeface="Times New Roman" panose="02020603050405020304" pitchFamily="18" charset="0"/>
                <a:ea typeface="Times New Roman" panose="02020603050405020304" pitchFamily="18" charset="0"/>
              </a:rPr>
              <a:t>1. </a:t>
            </a:r>
            <a:r>
              <a:rPr lang="pt-BR" sz="4000" b="1" dirty="0">
                <a:solidFill>
                  <a:schemeClr val="bg1"/>
                </a:solidFill>
                <a:effectLst/>
                <a:latin typeface="Times New Roman" panose="02020603050405020304" pitchFamily="18" charset="0"/>
                <a:ea typeface="MS Mincho" panose="02020609040205080304" pitchFamily="49" charset="-128"/>
              </a:rPr>
              <a:t>Mở rộng trạng ngữ của câu bằng cụm từ</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xmlns="" id="{C8782E16-C7B1-CA42-F3C9-19ADC5C685F4}"/>
              </a:ext>
            </a:extLst>
          </p:cNvPr>
          <p:cNvSpPr txBox="1"/>
          <p:nvPr/>
        </p:nvSpPr>
        <p:spPr>
          <a:xfrm>
            <a:off x="2022525" y="947323"/>
            <a:ext cx="2930013" cy="742511"/>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pt-BR" sz="3200" b="1" dirty="0">
                <a:effectLst/>
                <a:latin typeface="Times New Roman" panose="02020603050405020304" pitchFamily="18" charset="0"/>
                <a:ea typeface="MS Mincho" panose="02020609040205080304" pitchFamily="49" charset="-128"/>
              </a:rPr>
              <a:t>Bài tập 1/tr.17:</a:t>
            </a:r>
            <a:endParaRPr lang="en-US" sz="2800" dirty="0">
              <a:effectLst/>
              <a:latin typeface="Times New Roman" panose="02020603050405020304" pitchFamily="18" charset="0"/>
              <a:ea typeface="Times New Roman" panose="02020603050405020304" pitchFamily="18" charset="0"/>
            </a:endParaRPr>
          </a:p>
        </p:txBody>
      </p:sp>
      <p:sp>
        <p:nvSpPr>
          <p:cNvPr id="16" name="Cuộn: Ngang 15">
            <a:extLst>
              <a:ext uri="{FF2B5EF4-FFF2-40B4-BE49-F238E27FC236}">
                <a16:creationId xmlns:a16="http://schemas.microsoft.com/office/drawing/2014/main" xmlns="" id="{5A512737-3521-3EDB-25FE-735E7DC10372}"/>
              </a:ext>
            </a:extLst>
          </p:cNvPr>
          <p:cNvSpPr/>
          <p:nvPr/>
        </p:nvSpPr>
        <p:spPr>
          <a:xfrm>
            <a:off x="207014" y="314632"/>
            <a:ext cx="11670353" cy="6305141"/>
          </a:xfrm>
          <a:prstGeom prst="horizontalScroll">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21" name="Hình ảnh 20">
            <a:extLst>
              <a:ext uri="{FF2B5EF4-FFF2-40B4-BE49-F238E27FC236}">
                <a16:creationId xmlns:a16="http://schemas.microsoft.com/office/drawing/2014/main" xmlns="" id="{02EEC4A7-F30D-D3A4-98ED-2B6D4BE50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471" y="962820"/>
            <a:ext cx="2726606" cy="2282159"/>
          </a:xfrm>
          <a:prstGeom prst="rect">
            <a:avLst/>
          </a:prstGeom>
        </p:spPr>
      </p:pic>
      <p:sp>
        <p:nvSpPr>
          <p:cNvPr id="24" name="Hộp Văn bản 23">
            <a:extLst>
              <a:ext uri="{FF2B5EF4-FFF2-40B4-BE49-F238E27FC236}">
                <a16:creationId xmlns:a16="http://schemas.microsoft.com/office/drawing/2014/main" xmlns="" id="{A6D07707-3C6C-3687-C7A4-1E5869990C11}"/>
              </a:ext>
            </a:extLst>
          </p:cNvPr>
          <p:cNvSpPr txBox="1"/>
          <p:nvPr/>
        </p:nvSpPr>
        <p:spPr>
          <a:xfrm>
            <a:off x="1144386" y="1733414"/>
            <a:ext cx="10530348" cy="1820948"/>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600" dirty="0">
                <a:effectLst/>
                <a:latin typeface="Times New Roman" panose="02020603050405020304" pitchFamily="18" charset="0"/>
                <a:ea typeface="MS Mincho" panose="02020609040205080304" pitchFamily="49" charset="-128"/>
              </a:rPr>
              <a:t>a. Trạng ngữ: </a:t>
            </a:r>
            <a:r>
              <a:rPr lang="pt-BR" sz="2600" i="1" dirty="0">
                <a:effectLst/>
                <a:latin typeface="Times New Roman" panose="02020603050405020304" pitchFamily="18" charset="0"/>
                <a:ea typeface="MS Mincho" panose="02020609040205080304" pitchFamily="49" charset="-128"/>
              </a:rPr>
              <a:t>Khoảng hai giờ sáng</a:t>
            </a:r>
            <a:r>
              <a:rPr lang="pt-BR" sz="2600" dirty="0">
                <a:effectLst/>
                <a:latin typeface="Times New Roman" panose="02020603050405020304" pitchFamily="18" charset="0"/>
                <a:ea typeface="MS Mincho" panose="02020609040205080304" pitchFamily="49" charset="-128"/>
              </a:rPr>
              <a:t>.</a:t>
            </a:r>
            <a:endParaRPr lang="en-US" sz="26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tabLst>
                <a:tab pos="2110105" algn="l"/>
              </a:tabLst>
            </a:pPr>
            <a:r>
              <a:rPr lang="pt-BR" sz="2600" dirty="0">
                <a:effectLst/>
                <a:latin typeface="Times New Roman" panose="02020603050405020304" pitchFamily="18" charset="0"/>
                <a:ea typeface="MS Mincho" panose="02020609040205080304" pitchFamily="49" charset="-128"/>
              </a:rPr>
              <a:t> Rút gọn: </a:t>
            </a:r>
            <a:r>
              <a:rPr lang="pt-BR" sz="2600" i="1" dirty="0">
                <a:effectLst/>
                <a:latin typeface="Times New Roman" panose="02020603050405020304" pitchFamily="18" charset="0"/>
                <a:ea typeface="MS Mincho" panose="02020609040205080304" pitchFamily="49" charset="-128"/>
              </a:rPr>
              <a:t>Hai giờ</a:t>
            </a:r>
            <a:r>
              <a:rPr lang="pt-BR" sz="2600" dirty="0">
                <a:effectLst/>
                <a:latin typeface="Times New Roman" panose="02020603050405020304" pitchFamily="18" charset="0"/>
                <a:ea typeface="MS Mincho" panose="02020609040205080304" pitchFamily="49" charset="-128"/>
              </a:rPr>
              <a:t>. Sau khi rút gọn, trạng ngữ chỉ nêu thông tin về thời gian là hai giờ mà không cụ thể, chi tiết như trạng ngữ </a:t>
            </a:r>
            <a:r>
              <a:rPr lang="pt-BR" sz="2600" i="1" dirty="0">
                <a:effectLst/>
                <a:latin typeface="Times New Roman" panose="02020603050405020304" pitchFamily="18" charset="0"/>
                <a:ea typeface="MS Mincho" panose="02020609040205080304" pitchFamily="49" charset="-128"/>
              </a:rPr>
              <a:t>Khoảng hai giờ sáng</a:t>
            </a:r>
            <a:r>
              <a:rPr lang="pt-BR" sz="2600" dirty="0">
                <a:effectLst/>
                <a:latin typeface="Times New Roman" panose="02020603050405020304" pitchFamily="18" charset="0"/>
                <a:ea typeface="MS Mincho" panose="02020609040205080304" pitchFamily="49" charset="-128"/>
              </a:rPr>
              <a:t>.</a:t>
            </a:r>
            <a:endParaRPr lang="en-US" sz="2600" dirty="0">
              <a:effectLst/>
              <a:latin typeface="Times New Roman" panose="02020603050405020304" pitchFamily="18" charset="0"/>
              <a:ea typeface="Times New Roman" panose="02020603050405020304" pitchFamily="18" charset="0"/>
            </a:endParaRPr>
          </a:p>
        </p:txBody>
      </p:sp>
      <p:sp>
        <p:nvSpPr>
          <p:cNvPr id="27" name="Hộp Văn bản 26">
            <a:extLst>
              <a:ext uri="{FF2B5EF4-FFF2-40B4-BE49-F238E27FC236}">
                <a16:creationId xmlns:a16="http://schemas.microsoft.com/office/drawing/2014/main" xmlns="" id="{CE75248E-A484-83A6-0A90-2CB423028648}"/>
              </a:ext>
            </a:extLst>
          </p:cNvPr>
          <p:cNvSpPr txBox="1"/>
          <p:nvPr/>
        </p:nvSpPr>
        <p:spPr>
          <a:xfrm>
            <a:off x="1144386" y="3722432"/>
            <a:ext cx="10530348" cy="1820948"/>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600" dirty="0">
                <a:effectLst/>
                <a:latin typeface="Times New Roman" panose="02020603050405020304" pitchFamily="18" charset="0"/>
                <a:ea typeface="MS Mincho" panose="02020609040205080304" pitchFamily="49" charset="-128"/>
              </a:rPr>
              <a:t>b. Trạng ngữ: </a:t>
            </a:r>
            <a:r>
              <a:rPr lang="pt-BR" sz="2600" i="1" dirty="0">
                <a:effectLst/>
                <a:latin typeface="Times New Roman" panose="02020603050405020304" pitchFamily="18" charset="0"/>
                <a:ea typeface="MS Mincho" panose="02020609040205080304" pitchFamily="49" charset="-128"/>
              </a:rPr>
              <a:t>Suốt từ chiều hôm qua</a:t>
            </a:r>
            <a:endParaRPr lang="en-US" sz="26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tabLst>
                <a:tab pos="2110105" algn="l"/>
              </a:tabLst>
            </a:pPr>
            <a:r>
              <a:rPr lang="pt-BR" sz="2600" dirty="0">
                <a:effectLst/>
                <a:latin typeface="Times New Roman" panose="02020603050405020304" pitchFamily="18" charset="0"/>
                <a:ea typeface="MS Mincho" panose="02020609040205080304" pitchFamily="49" charset="-128"/>
              </a:rPr>
              <a:t>Rút gọn trạng ngữ: </a:t>
            </a:r>
            <a:r>
              <a:rPr lang="pt-BR" sz="2600" i="1" dirty="0">
                <a:effectLst/>
                <a:latin typeface="Times New Roman" panose="02020603050405020304" pitchFamily="18" charset="0"/>
                <a:ea typeface="MS Mincho" panose="02020609040205080304" pitchFamily="49" charset="-128"/>
              </a:rPr>
              <a:t>Chiều</a:t>
            </a:r>
            <a:r>
              <a:rPr lang="pt-BR" sz="2600" dirty="0">
                <a:effectLst/>
                <a:latin typeface="Times New Roman" panose="02020603050405020304" pitchFamily="18" charset="0"/>
                <a:ea typeface="MS Mincho" panose="02020609040205080304" pitchFamily="49" charset="-128"/>
              </a:rPr>
              <a:t>. Sau khi rút gọn, trạng ngữ chỉ nêu thông tin về thời gian là </a:t>
            </a:r>
            <a:r>
              <a:rPr lang="pt-BR" sz="2600" i="1" dirty="0">
                <a:effectLst/>
                <a:latin typeface="Times New Roman" panose="02020603050405020304" pitchFamily="18" charset="0"/>
                <a:ea typeface="MS Mincho" panose="02020609040205080304" pitchFamily="49" charset="-128"/>
              </a:rPr>
              <a:t>chiều</a:t>
            </a:r>
            <a:r>
              <a:rPr lang="pt-BR" sz="2600" dirty="0">
                <a:effectLst/>
                <a:latin typeface="Times New Roman" panose="02020603050405020304" pitchFamily="18" charset="0"/>
                <a:ea typeface="MS Mincho" panose="02020609040205080304" pitchFamily="49" charset="-128"/>
              </a:rPr>
              <a:t> mà không cụ thể, chi tiết như trạng ngữ </a:t>
            </a:r>
            <a:r>
              <a:rPr lang="pt-BR" sz="2600" i="1" dirty="0">
                <a:effectLst/>
                <a:latin typeface="Times New Roman" panose="02020603050405020304" pitchFamily="18" charset="0"/>
                <a:ea typeface="MS Mincho" panose="02020609040205080304" pitchFamily="49" charset="-128"/>
              </a:rPr>
              <a:t>Suốt từ chiều hôm qua.</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4463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4"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xmlns="" id="{C8782E16-C7B1-CA42-F3C9-19ADC5C685F4}"/>
              </a:ext>
            </a:extLst>
          </p:cNvPr>
          <p:cNvSpPr txBox="1"/>
          <p:nvPr/>
        </p:nvSpPr>
        <p:spPr>
          <a:xfrm>
            <a:off x="2022525" y="947323"/>
            <a:ext cx="2930013" cy="742511"/>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pt-BR" sz="3200" b="1" dirty="0">
                <a:effectLst/>
                <a:latin typeface="Times New Roman" panose="02020603050405020304" pitchFamily="18" charset="0"/>
                <a:ea typeface="MS Mincho" panose="02020609040205080304" pitchFamily="49" charset="-128"/>
              </a:rPr>
              <a:t>Bài tập 2/tr.17:</a:t>
            </a:r>
            <a:endParaRPr lang="en-US" sz="2800" dirty="0">
              <a:effectLst/>
              <a:latin typeface="Times New Roman" panose="02020603050405020304" pitchFamily="18" charset="0"/>
              <a:ea typeface="Times New Roman" panose="02020603050405020304" pitchFamily="18" charset="0"/>
            </a:endParaRPr>
          </a:p>
        </p:txBody>
      </p:sp>
      <p:sp>
        <p:nvSpPr>
          <p:cNvPr id="16" name="Cuộn: Ngang 15">
            <a:extLst>
              <a:ext uri="{FF2B5EF4-FFF2-40B4-BE49-F238E27FC236}">
                <a16:creationId xmlns:a16="http://schemas.microsoft.com/office/drawing/2014/main" xmlns="" id="{5A512737-3521-3EDB-25FE-735E7DC10372}"/>
              </a:ext>
            </a:extLst>
          </p:cNvPr>
          <p:cNvSpPr/>
          <p:nvPr/>
        </p:nvSpPr>
        <p:spPr>
          <a:xfrm>
            <a:off x="207014" y="314632"/>
            <a:ext cx="11670353" cy="6305141"/>
          </a:xfrm>
          <a:prstGeom prst="horizontalScroll">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21" name="Hình ảnh 20">
            <a:extLst>
              <a:ext uri="{FF2B5EF4-FFF2-40B4-BE49-F238E27FC236}">
                <a16:creationId xmlns:a16="http://schemas.microsoft.com/office/drawing/2014/main" xmlns="" id="{02EEC4A7-F30D-D3A4-98ED-2B6D4BE50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471" y="962820"/>
            <a:ext cx="2726606" cy="2282159"/>
          </a:xfrm>
          <a:prstGeom prst="rect">
            <a:avLst/>
          </a:prstGeom>
        </p:spPr>
      </p:pic>
      <p:sp>
        <p:nvSpPr>
          <p:cNvPr id="24" name="Hộp Văn bản 23">
            <a:extLst>
              <a:ext uri="{FF2B5EF4-FFF2-40B4-BE49-F238E27FC236}">
                <a16:creationId xmlns:a16="http://schemas.microsoft.com/office/drawing/2014/main" xmlns="" id="{A6D07707-3C6C-3687-C7A4-1E5869990C11}"/>
              </a:ext>
            </a:extLst>
          </p:cNvPr>
          <p:cNvSpPr txBox="1"/>
          <p:nvPr/>
        </p:nvSpPr>
        <p:spPr>
          <a:xfrm>
            <a:off x="1213211" y="1689834"/>
            <a:ext cx="10530348" cy="1953868"/>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800" dirty="0">
                <a:effectLst/>
                <a:latin typeface="Times New Roman" panose="02020603050405020304" pitchFamily="18" charset="0"/>
                <a:ea typeface="MS Mincho" panose="02020609040205080304" pitchFamily="49" charset="-128"/>
              </a:rPr>
              <a:t>a. Trạng ngữ </a:t>
            </a:r>
            <a:r>
              <a:rPr lang="pt-BR" sz="2800" i="1" dirty="0">
                <a:effectLst/>
                <a:latin typeface="Times New Roman" panose="02020603050405020304" pitchFamily="18" charset="0"/>
                <a:ea typeface="MS Mincho" panose="02020609040205080304" pitchFamily="49" charset="-128"/>
              </a:rPr>
              <a:t>Trong gian phòng lớn tràn ngập ánh sáng</a:t>
            </a:r>
            <a:r>
              <a:rPr lang="pt-BR" sz="2800" dirty="0">
                <a:effectLst/>
                <a:latin typeface="Times New Roman" panose="02020603050405020304" pitchFamily="18" charset="0"/>
                <a:ea typeface="MS Mincho" panose="02020609040205080304" pitchFamily="49" charset="-128"/>
              </a:rPr>
              <a:t> không chỉ cung cấp thông tin về địa điểm như trạng ngữ </a:t>
            </a:r>
            <a:r>
              <a:rPr lang="pt-BR" sz="2800" i="1" dirty="0">
                <a:effectLst/>
                <a:latin typeface="Times New Roman" panose="02020603050405020304" pitchFamily="18" charset="0"/>
                <a:ea typeface="MS Mincho" panose="02020609040205080304" pitchFamily="49" charset="-128"/>
              </a:rPr>
              <a:t>trong gian phòng</a:t>
            </a:r>
            <a:r>
              <a:rPr lang="pt-BR" sz="2800" dirty="0">
                <a:effectLst/>
                <a:latin typeface="Times New Roman" panose="02020603050405020304" pitchFamily="18" charset="0"/>
                <a:ea typeface="MS Mincho" panose="02020609040205080304" pitchFamily="49" charset="-128"/>
              </a:rPr>
              <a:t> mà còn cho thấy đặc điểm của căn phòng (</a:t>
            </a:r>
            <a:r>
              <a:rPr lang="pt-BR" sz="2800" i="1" dirty="0">
                <a:effectLst/>
                <a:latin typeface="Times New Roman" panose="02020603050405020304" pitchFamily="18" charset="0"/>
                <a:ea typeface="MS Mincho" panose="02020609040205080304" pitchFamily="49" charset="-128"/>
              </a:rPr>
              <a:t>lớn, tràn ngập ánh sáng</a:t>
            </a:r>
            <a:r>
              <a:rPr lang="pt-BR"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27" name="Hộp Văn bản 26">
            <a:extLst>
              <a:ext uri="{FF2B5EF4-FFF2-40B4-BE49-F238E27FC236}">
                <a16:creationId xmlns:a16="http://schemas.microsoft.com/office/drawing/2014/main" xmlns="" id="{CE75248E-A484-83A6-0A90-2CB423028648}"/>
              </a:ext>
            </a:extLst>
          </p:cNvPr>
          <p:cNvSpPr txBox="1"/>
          <p:nvPr/>
        </p:nvSpPr>
        <p:spPr>
          <a:xfrm>
            <a:off x="1213211" y="3757149"/>
            <a:ext cx="10530348" cy="1953868"/>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800" dirty="0">
                <a:effectLst/>
                <a:latin typeface="Times New Roman" panose="02020603050405020304" pitchFamily="18" charset="0"/>
                <a:ea typeface="MS Mincho" panose="02020609040205080304" pitchFamily="49" charset="-128"/>
              </a:rPr>
              <a:t>b. Trạng ngữ </a:t>
            </a:r>
            <a:r>
              <a:rPr lang="pt-BR" sz="2800" i="1" dirty="0">
                <a:effectLst/>
                <a:latin typeface="Times New Roman" panose="02020603050405020304" pitchFamily="18" charset="0"/>
                <a:ea typeface="MS Mincho" panose="02020609040205080304" pitchFamily="49" charset="-128"/>
              </a:rPr>
              <a:t>qua một đêm mưa rào</a:t>
            </a:r>
            <a:r>
              <a:rPr lang="pt-BR" sz="2800" dirty="0">
                <a:effectLst/>
                <a:latin typeface="Times New Roman" panose="02020603050405020304" pitchFamily="18" charset="0"/>
                <a:ea typeface="MS Mincho" panose="02020609040205080304" pitchFamily="49" charset="-128"/>
              </a:rPr>
              <a:t> không chỉ cung cấp thông tin về thời gian như trạng ngữ </a:t>
            </a:r>
            <a:r>
              <a:rPr lang="pt-BR" sz="2800" i="1" dirty="0">
                <a:effectLst/>
                <a:latin typeface="Times New Roman" panose="02020603050405020304" pitchFamily="18" charset="0"/>
                <a:ea typeface="MS Mincho" panose="02020609040205080304" pitchFamily="49" charset="-128"/>
              </a:rPr>
              <a:t>qua một đêm</a:t>
            </a:r>
            <a:r>
              <a:rPr lang="pt-BR" sz="2800" dirty="0">
                <a:effectLst/>
                <a:latin typeface="Times New Roman" panose="02020603050405020304" pitchFamily="18" charset="0"/>
                <a:ea typeface="MS Mincho" panose="02020609040205080304" pitchFamily="49" charset="-128"/>
              </a:rPr>
              <a:t> mà còn cho thấy đặc điểm của đêm (</a:t>
            </a:r>
            <a:r>
              <a:rPr lang="pt-BR" sz="2800" i="1" dirty="0">
                <a:effectLst/>
                <a:latin typeface="Times New Roman" panose="02020603050405020304" pitchFamily="18" charset="0"/>
                <a:ea typeface="MS Mincho" panose="02020609040205080304" pitchFamily="49" charset="-128"/>
              </a:rPr>
              <a:t>mưa rào</a:t>
            </a:r>
            <a:r>
              <a:rPr lang="pt-BR"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xmlns="" id="{79EFE52A-5A2C-1A17-A1C8-73FCE8527275}"/>
              </a:ext>
            </a:extLst>
          </p:cNvPr>
          <p:cNvSpPr txBox="1"/>
          <p:nvPr/>
        </p:nvSpPr>
        <p:spPr>
          <a:xfrm>
            <a:off x="1266640" y="142917"/>
            <a:ext cx="9551099" cy="707886"/>
          </a:xfrm>
          <a:prstGeom prst="rect">
            <a:avLst/>
          </a:prstGeom>
          <a:gradFill flip="none" rotWithShape="1">
            <a:gsLst>
              <a:gs pos="0">
                <a:srgbClr val="CC6600">
                  <a:shade val="30000"/>
                  <a:satMod val="115000"/>
                </a:srgbClr>
              </a:gs>
              <a:gs pos="50000">
                <a:srgbClr val="CC6600">
                  <a:shade val="67500"/>
                  <a:satMod val="115000"/>
                </a:srgbClr>
              </a:gs>
              <a:gs pos="100000">
                <a:srgbClr val="CC6600">
                  <a:shade val="100000"/>
                  <a:satMod val="115000"/>
                </a:srgbClr>
              </a:gs>
            </a:gsLst>
            <a:path path="circle">
              <a:fillToRect l="100000" b="100000"/>
            </a:path>
            <a:tileRect t="-100000" r="-100000"/>
          </a:gradFill>
        </p:spPr>
        <p:txBody>
          <a:bodyPr wrap="square">
            <a:spAutoFit/>
          </a:bodyPr>
          <a:lstStyle/>
          <a:p>
            <a:pPr algn="just">
              <a:tabLst>
                <a:tab pos="2110105" algn="l"/>
              </a:tabLst>
            </a:pPr>
            <a:r>
              <a:rPr lang="en-US" sz="4000" b="1" dirty="0">
                <a:solidFill>
                  <a:schemeClr val="bg1"/>
                </a:solidFill>
                <a:effectLst/>
                <a:latin typeface="Times New Roman" panose="02020603050405020304" pitchFamily="18" charset="0"/>
                <a:ea typeface="Times New Roman" panose="02020603050405020304" pitchFamily="18" charset="0"/>
              </a:rPr>
              <a:t>1. </a:t>
            </a:r>
            <a:r>
              <a:rPr lang="pt-BR" sz="4000" b="1" dirty="0">
                <a:solidFill>
                  <a:schemeClr val="bg1"/>
                </a:solidFill>
                <a:effectLst/>
                <a:latin typeface="Times New Roman" panose="02020603050405020304" pitchFamily="18" charset="0"/>
                <a:ea typeface="MS Mincho" panose="02020609040205080304" pitchFamily="49" charset="-128"/>
              </a:rPr>
              <a:t>Mở rộng trạng ngữ của câu bằng cụm từ</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3904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xmlns="" id="{C8782E16-C7B1-CA42-F3C9-19ADC5C685F4}"/>
              </a:ext>
            </a:extLst>
          </p:cNvPr>
          <p:cNvSpPr txBox="1"/>
          <p:nvPr/>
        </p:nvSpPr>
        <p:spPr>
          <a:xfrm>
            <a:off x="2022525" y="947323"/>
            <a:ext cx="2930013" cy="742511"/>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pt-BR" sz="3200" b="1" dirty="0">
                <a:effectLst/>
                <a:latin typeface="Times New Roman" panose="02020603050405020304" pitchFamily="18" charset="0"/>
                <a:ea typeface="MS Mincho" panose="02020609040205080304" pitchFamily="49" charset="-128"/>
              </a:rPr>
              <a:t>Bài tập 2/tr.17:</a:t>
            </a:r>
            <a:endParaRPr lang="en-US" sz="2800" dirty="0">
              <a:effectLst/>
              <a:latin typeface="Times New Roman" panose="02020603050405020304" pitchFamily="18" charset="0"/>
              <a:ea typeface="Times New Roman" panose="02020603050405020304" pitchFamily="18" charset="0"/>
            </a:endParaRPr>
          </a:p>
        </p:txBody>
      </p:sp>
      <p:sp>
        <p:nvSpPr>
          <p:cNvPr id="16" name="Cuộn: Ngang 15">
            <a:extLst>
              <a:ext uri="{FF2B5EF4-FFF2-40B4-BE49-F238E27FC236}">
                <a16:creationId xmlns:a16="http://schemas.microsoft.com/office/drawing/2014/main" xmlns="" id="{5A512737-3521-3EDB-25FE-735E7DC10372}"/>
              </a:ext>
            </a:extLst>
          </p:cNvPr>
          <p:cNvSpPr/>
          <p:nvPr/>
        </p:nvSpPr>
        <p:spPr>
          <a:xfrm>
            <a:off x="207014" y="314632"/>
            <a:ext cx="11670353" cy="6305141"/>
          </a:xfrm>
          <a:prstGeom prst="horizontalScroll">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21" name="Hình ảnh 20">
            <a:extLst>
              <a:ext uri="{FF2B5EF4-FFF2-40B4-BE49-F238E27FC236}">
                <a16:creationId xmlns:a16="http://schemas.microsoft.com/office/drawing/2014/main" xmlns="" id="{02EEC4A7-F30D-D3A4-98ED-2B6D4BE50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471" y="962820"/>
            <a:ext cx="2726606" cy="2282159"/>
          </a:xfrm>
          <a:prstGeom prst="rect">
            <a:avLst/>
          </a:prstGeom>
        </p:spPr>
      </p:pic>
      <p:sp>
        <p:nvSpPr>
          <p:cNvPr id="24" name="Hộp Văn bản 23">
            <a:extLst>
              <a:ext uri="{FF2B5EF4-FFF2-40B4-BE49-F238E27FC236}">
                <a16:creationId xmlns:a16="http://schemas.microsoft.com/office/drawing/2014/main" xmlns="" id="{A6D07707-3C6C-3687-C7A4-1E5869990C11}"/>
              </a:ext>
            </a:extLst>
          </p:cNvPr>
          <p:cNvSpPr txBox="1"/>
          <p:nvPr/>
        </p:nvSpPr>
        <p:spPr>
          <a:xfrm>
            <a:off x="1175888" y="3683189"/>
            <a:ext cx="10530348" cy="1953868"/>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800" dirty="0">
                <a:effectLst/>
                <a:latin typeface="Times New Roman" panose="02020603050405020304" pitchFamily="18" charset="0"/>
                <a:ea typeface="MS Mincho" panose="02020609040205080304" pitchFamily="49" charset="-128"/>
              </a:rPr>
              <a:t>c. Trạng ngữ </a:t>
            </a:r>
            <a:r>
              <a:rPr lang="pt-BR" sz="2800" i="1" dirty="0">
                <a:effectLst/>
                <a:latin typeface="Times New Roman" panose="02020603050405020304" pitchFamily="18" charset="0"/>
                <a:ea typeface="MS Mincho" panose="02020609040205080304" pitchFamily="49" charset="-128"/>
              </a:rPr>
              <a:t>trên nóc một lô cốt cũ kề bên một xóm nhỏ</a:t>
            </a:r>
            <a:r>
              <a:rPr lang="pt-BR" sz="2800" dirty="0">
                <a:effectLst/>
                <a:latin typeface="Times New Roman" panose="02020603050405020304" pitchFamily="18" charset="0"/>
                <a:ea typeface="MS Mincho" panose="02020609040205080304" pitchFamily="49" charset="-128"/>
              </a:rPr>
              <a:t> không chỉ cung cấp thông tin về địa điểm như trạng ngữ </a:t>
            </a:r>
            <a:r>
              <a:rPr lang="pt-BR" sz="2800" i="1" dirty="0">
                <a:effectLst/>
                <a:latin typeface="Times New Roman" panose="02020603050405020304" pitchFamily="18" charset="0"/>
                <a:ea typeface="MS Mincho" panose="02020609040205080304" pitchFamily="49" charset="-128"/>
              </a:rPr>
              <a:t>trên nóc một lô cốt</a:t>
            </a:r>
            <a:r>
              <a:rPr lang="pt-BR" sz="2800" dirty="0">
                <a:effectLst/>
                <a:latin typeface="Times New Roman" panose="02020603050405020304" pitchFamily="18" charset="0"/>
                <a:ea typeface="MS Mincho" panose="02020609040205080304" pitchFamily="49" charset="-128"/>
              </a:rPr>
              <a:t> mà còn cho thấy đặc điểm và vị trí của lô cốt (</a:t>
            </a:r>
            <a:r>
              <a:rPr lang="pt-BR" sz="2800" i="1" dirty="0">
                <a:effectLst/>
                <a:latin typeface="Times New Roman" panose="02020603050405020304" pitchFamily="18" charset="0"/>
                <a:ea typeface="MS Mincho" panose="02020609040205080304" pitchFamily="49" charset="-128"/>
              </a:rPr>
              <a:t>cũ, kề bên một xóm nhỏ</a:t>
            </a:r>
            <a:r>
              <a:rPr lang="pt-BR" sz="2800" dirty="0">
                <a:effectLst/>
                <a:latin typeface="Times New Roman" panose="02020603050405020304" pitchFamily="18" charset="0"/>
                <a:ea typeface="MS Mincho" panose="02020609040205080304" pitchFamily="49" charset="-128"/>
              </a:rPr>
              <a:t>).</a:t>
            </a:r>
            <a:endParaRPr lang="en-US" sz="4000" dirty="0">
              <a:effectLst/>
              <a:latin typeface="Times New Roman" panose="02020603050405020304" pitchFamily="18" charset="0"/>
              <a:ea typeface="Times New Roman" panose="02020603050405020304" pitchFamily="18" charset="0"/>
            </a:endParaRPr>
          </a:p>
        </p:txBody>
      </p:sp>
      <p:sp>
        <p:nvSpPr>
          <p:cNvPr id="27" name="Hộp Văn bản 26">
            <a:extLst>
              <a:ext uri="{FF2B5EF4-FFF2-40B4-BE49-F238E27FC236}">
                <a16:creationId xmlns:a16="http://schemas.microsoft.com/office/drawing/2014/main" xmlns="" id="{CE75248E-A484-83A6-0A90-2CB423028648}"/>
              </a:ext>
            </a:extLst>
          </p:cNvPr>
          <p:cNvSpPr txBox="1"/>
          <p:nvPr/>
        </p:nvSpPr>
        <p:spPr>
          <a:xfrm>
            <a:off x="1175888" y="1621328"/>
            <a:ext cx="10530348" cy="1953868"/>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800" dirty="0">
                <a:effectLst/>
                <a:latin typeface="Times New Roman" panose="02020603050405020304" pitchFamily="18" charset="0"/>
                <a:ea typeface="MS Mincho" panose="02020609040205080304" pitchFamily="49" charset="-128"/>
              </a:rPr>
              <a:t>b. Trạng ngữ </a:t>
            </a:r>
            <a:r>
              <a:rPr lang="pt-BR" sz="2800" i="1" dirty="0">
                <a:effectLst/>
                <a:latin typeface="Times New Roman" panose="02020603050405020304" pitchFamily="18" charset="0"/>
                <a:ea typeface="MS Mincho" panose="02020609040205080304" pitchFamily="49" charset="-128"/>
              </a:rPr>
              <a:t>qua một đêm mưa rào</a:t>
            </a:r>
            <a:r>
              <a:rPr lang="pt-BR" sz="2800" dirty="0">
                <a:effectLst/>
                <a:latin typeface="Times New Roman" panose="02020603050405020304" pitchFamily="18" charset="0"/>
                <a:ea typeface="MS Mincho" panose="02020609040205080304" pitchFamily="49" charset="-128"/>
              </a:rPr>
              <a:t> không chỉ cung cấp thông tin về thời gian như trạng ngữ </a:t>
            </a:r>
            <a:r>
              <a:rPr lang="pt-BR" sz="2800" i="1" dirty="0">
                <a:effectLst/>
                <a:latin typeface="Times New Roman" panose="02020603050405020304" pitchFamily="18" charset="0"/>
                <a:ea typeface="MS Mincho" panose="02020609040205080304" pitchFamily="49" charset="-128"/>
              </a:rPr>
              <a:t>qua một đêm</a:t>
            </a:r>
            <a:r>
              <a:rPr lang="pt-BR" sz="2800" dirty="0">
                <a:effectLst/>
                <a:latin typeface="Times New Roman" panose="02020603050405020304" pitchFamily="18" charset="0"/>
                <a:ea typeface="MS Mincho" panose="02020609040205080304" pitchFamily="49" charset="-128"/>
              </a:rPr>
              <a:t> mà còn cho thấy đặc điểm của đêm (</a:t>
            </a:r>
            <a:r>
              <a:rPr lang="pt-BR" sz="2800" i="1" dirty="0">
                <a:effectLst/>
                <a:latin typeface="Times New Roman" panose="02020603050405020304" pitchFamily="18" charset="0"/>
                <a:ea typeface="MS Mincho" panose="02020609040205080304" pitchFamily="49" charset="-128"/>
              </a:rPr>
              <a:t>mưa rào</a:t>
            </a:r>
            <a:r>
              <a:rPr lang="pt-BR"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xmlns="" id="{C676224A-38DB-BCC5-AC79-1CC053DD9CC7}"/>
              </a:ext>
            </a:extLst>
          </p:cNvPr>
          <p:cNvSpPr txBox="1"/>
          <p:nvPr/>
        </p:nvSpPr>
        <p:spPr>
          <a:xfrm>
            <a:off x="1266640" y="142917"/>
            <a:ext cx="9551099" cy="707886"/>
          </a:xfrm>
          <a:prstGeom prst="rect">
            <a:avLst/>
          </a:prstGeom>
          <a:gradFill flip="none" rotWithShape="1">
            <a:gsLst>
              <a:gs pos="0">
                <a:srgbClr val="CC6600">
                  <a:shade val="30000"/>
                  <a:satMod val="115000"/>
                </a:srgbClr>
              </a:gs>
              <a:gs pos="50000">
                <a:srgbClr val="CC6600">
                  <a:shade val="67500"/>
                  <a:satMod val="115000"/>
                </a:srgbClr>
              </a:gs>
              <a:gs pos="100000">
                <a:srgbClr val="CC6600">
                  <a:shade val="100000"/>
                  <a:satMod val="115000"/>
                </a:srgbClr>
              </a:gs>
            </a:gsLst>
            <a:path path="circle">
              <a:fillToRect l="100000" b="100000"/>
            </a:path>
            <a:tileRect t="-100000" r="-100000"/>
          </a:gradFill>
        </p:spPr>
        <p:txBody>
          <a:bodyPr wrap="square">
            <a:spAutoFit/>
          </a:bodyPr>
          <a:lstStyle/>
          <a:p>
            <a:pPr algn="just">
              <a:tabLst>
                <a:tab pos="2110105" algn="l"/>
              </a:tabLst>
            </a:pPr>
            <a:r>
              <a:rPr lang="en-US" sz="4000" b="1" dirty="0">
                <a:solidFill>
                  <a:schemeClr val="bg1"/>
                </a:solidFill>
                <a:effectLst/>
                <a:latin typeface="Times New Roman" panose="02020603050405020304" pitchFamily="18" charset="0"/>
                <a:ea typeface="Times New Roman" panose="02020603050405020304" pitchFamily="18" charset="0"/>
              </a:rPr>
              <a:t>1. </a:t>
            </a:r>
            <a:r>
              <a:rPr lang="pt-BR" sz="4000" b="1" dirty="0">
                <a:solidFill>
                  <a:schemeClr val="bg1"/>
                </a:solidFill>
                <a:effectLst/>
                <a:latin typeface="Times New Roman" panose="02020603050405020304" pitchFamily="18" charset="0"/>
                <a:ea typeface="MS Mincho" panose="02020609040205080304" pitchFamily="49" charset="-128"/>
              </a:rPr>
              <a:t>Mở rộng trạng ngữ của câu bằng cụm từ</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1193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837</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MS Mincho</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TBC</cp:lastModifiedBy>
  <cp:revision>3</cp:revision>
  <dcterms:created xsi:type="dcterms:W3CDTF">2022-05-29T00:24:08Z</dcterms:created>
  <dcterms:modified xsi:type="dcterms:W3CDTF">2022-07-16T06:16:11Z</dcterms:modified>
</cp:coreProperties>
</file>