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6" r:id="rId1"/>
  </p:sldMasterIdLst>
  <p:notesMasterIdLst>
    <p:notesMasterId r:id="rId37"/>
  </p:notesMasterIdLst>
  <p:sldIdLst>
    <p:sldId id="256" r:id="rId2"/>
    <p:sldId id="257" r:id="rId3"/>
    <p:sldId id="259" r:id="rId4"/>
    <p:sldId id="258" r:id="rId5"/>
    <p:sldId id="260" r:id="rId6"/>
    <p:sldId id="261" r:id="rId7"/>
    <p:sldId id="262" r:id="rId8"/>
    <p:sldId id="263" r:id="rId9"/>
    <p:sldId id="295" r:id="rId10"/>
    <p:sldId id="266" r:id="rId11"/>
    <p:sldId id="264" r:id="rId12"/>
    <p:sldId id="272" r:id="rId13"/>
    <p:sldId id="267" r:id="rId14"/>
    <p:sldId id="270" r:id="rId15"/>
    <p:sldId id="275" r:id="rId16"/>
    <p:sldId id="299" r:id="rId17"/>
    <p:sldId id="297" r:id="rId18"/>
    <p:sldId id="287" r:id="rId19"/>
    <p:sldId id="271" r:id="rId20"/>
    <p:sldId id="276" r:id="rId21"/>
    <p:sldId id="300" r:id="rId22"/>
    <p:sldId id="301" r:id="rId23"/>
    <p:sldId id="302" r:id="rId24"/>
    <p:sldId id="303" r:id="rId25"/>
    <p:sldId id="304" r:id="rId26"/>
    <p:sldId id="305" r:id="rId27"/>
    <p:sldId id="306" r:id="rId28"/>
    <p:sldId id="307" r:id="rId29"/>
    <p:sldId id="309" r:id="rId30"/>
    <p:sldId id="265" r:id="rId31"/>
    <p:sldId id="310" r:id="rId32"/>
    <p:sldId id="282" r:id="rId33"/>
    <p:sldId id="311" r:id="rId34"/>
    <p:sldId id="312" r:id="rId35"/>
    <p:sldId id="313" r:id="rId36"/>
  </p:sldIdLst>
  <p:sldSz cx="9144000" cy="5143500" type="screen16x9"/>
  <p:notesSz cx="6858000" cy="9144000"/>
  <p:embeddedFontLst>
    <p:embeddedFont>
      <p:font typeface="Roboto Slab" panose="020B0604020202020204" charset="0"/>
      <p:regular r:id="rId38"/>
      <p:bold r:id="rId39"/>
    </p:embeddedFont>
    <p:embeddedFont>
      <p:font typeface="Georgia" panose="02040502050405020303" pitchFamily="18" charset="0"/>
      <p:regular r:id="rId40"/>
      <p:bold r:id="rId41"/>
      <p:italic r:id="rId42"/>
      <p:boldItalic r:id="rId43"/>
    </p:embeddedFont>
    <p:embeddedFont>
      <p:font typeface="Oxygen" panose="020B0604020202020204" charset="0"/>
      <p:regular r:id="rId44"/>
      <p:bold r:id="rId45"/>
    </p:embeddedFont>
    <p:embeddedFont>
      <p:font typeface="Vidaloka" panose="020B0604020202020204" charset="0"/>
      <p:regular r:id="rId46"/>
    </p:embeddedFont>
    <p:embeddedFont>
      <p:font typeface="Segoe UI bold" panose="020B0802040204020203" pitchFamily="34" charset="0"/>
      <p:bold r:id="rId47"/>
    </p:embeddedFont>
    <p:embeddedFont>
      <p:font typeface="Roboto" panose="020B0604020202020204" charset="0"/>
      <p:regular r:id="rId48"/>
      <p:bold r:id="rId49"/>
      <p:italic r:id="rId50"/>
      <p:boldItalic r:id="rId51"/>
    </p:embeddedFont>
    <p:embeddedFont>
      <p:font typeface="Calibri" panose="020F0502020204030204" pitchFamily="3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7FFAB09-ECC1-451C-A3BB-F49DC13D23C8}">
  <a:tblStyle styleId="{A7FFAB09-ECC1-451C-A3BB-F49DC13D23C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B7A040C-200A-4E53-A25A-C2011020A1E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68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78415301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901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0319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4231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877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9869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1517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7375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b4188e984b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b4188e984b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6273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5698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3006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0923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4097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7633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96821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b4188e984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b4188e984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849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2864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7714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5491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2230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4398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9779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13851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7650" y="2626031"/>
            <a:ext cx="9144000" cy="1886700"/>
          </a:xfrm>
          <a:prstGeom prst="rect">
            <a:avLst/>
          </a:prstGeom>
          <a:solidFill>
            <a:srgbClr val="004430">
              <a:alpha val="5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719175" y="2963363"/>
            <a:ext cx="6598200" cy="1159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400"/>
              <a:buNone/>
              <a:defRPr sz="4400">
                <a:solidFill>
                  <a:schemeClr val="lt1"/>
                </a:solidFill>
              </a:defRPr>
            </a:lvl1pPr>
            <a:lvl2pPr lvl="1" algn="ctr">
              <a:spcBef>
                <a:spcPts val="0"/>
              </a:spcBef>
              <a:spcAft>
                <a:spcPts val="0"/>
              </a:spcAft>
              <a:buClr>
                <a:schemeClr val="lt1"/>
              </a:buClr>
              <a:buSzPts val="4400"/>
              <a:buNone/>
              <a:defRPr sz="4400">
                <a:solidFill>
                  <a:schemeClr val="lt1"/>
                </a:solidFill>
              </a:defRPr>
            </a:lvl2pPr>
            <a:lvl3pPr lvl="2" algn="ctr">
              <a:spcBef>
                <a:spcPts val="0"/>
              </a:spcBef>
              <a:spcAft>
                <a:spcPts val="0"/>
              </a:spcAft>
              <a:buClr>
                <a:schemeClr val="lt1"/>
              </a:buClr>
              <a:buSzPts val="4400"/>
              <a:buNone/>
              <a:defRPr sz="4400">
                <a:solidFill>
                  <a:schemeClr val="lt1"/>
                </a:solidFill>
              </a:defRPr>
            </a:lvl3pPr>
            <a:lvl4pPr lvl="3" algn="ctr">
              <a:spcBef>
                <a:spcPts val="0"/>
              </a:spcBef>
              <a:spcAft>
                <a:spcPts val="0"/>
              </a:spcAft>
              <a:buClr>
                <a:schemeClr val="lt1"/>
              </a:buClr>
              <a:buSzPts val="4400"/>
              <a:buNone/>
              <a:defRPr sz="4400">
                <a:solidFill>
                  <a:schemeClr val="lt1"/>
                </a:solidFill>
              </a:defRPr>
            </a:lvl4pPr>
            <a:lvl5pPr lvl="4" algn="ctr">
              <a:spcBef>
                <a:spcPts val="0"/>
              </a:spcBef>
              <a:spcAft>
                <a:spcPts val="0"/>
              </a:spcAft>
              <a:buClr>
                <a:schemeClr val="lt1"/>
              </a:buClr>
              <a:buSzPts val="4400"/>
              <a:buNone/>
              <a:defRPr sz="4400">
                <a:solidFill>
                  <a:schemeClr val="lt1"/>
                </a:solidFill>
              </a:defRPr>
            </a:lvl5pPr>
            <a:lvl6pPr lvl="5" algn="ctr">
              <a:spcBef>
                <a:spcPts val="0"/>
              </a:spcBef>
              <a:spcAft>
                <a:spcPts val="0"/>
              </a:spcAft>
              <a:buClr>
                <a:schemeClr val="lt1"/>
              </a:buClr>
              <a:buSzPts val="4400"/>
              <a:buNone/>
              <a:defRPr sz="4400">
                <a:solidFill>
                  <a:schemeClr val="lt1"/>
                </a:solidFill>
              </a:defRPr>
            </a:lvl6pPr>
            <a:lvl7pPr lvl="6" algn="ctr">
              <a:spcBef>
                <a:spcPts val="0"/>
              </a:spcBef>
              <a:spcAft>
                <a:spcPts val="0"/>
              </a:spcAft>
              <a:buClr>
                <a:schemeClr val="lt1"/>
              </a:buClr>
              <a:buSzPts val="4400"/>
              <a:buNone/>
              <a:defRPr sz="4400">
                <a:solidFill>
                  <a:schemeClr val="lt1"/>
                </a:solidFill>
              </a:defRPr>
            </a:lvl7pPr>
            <a:lvl8pPr lvl="7" algn="ctr">
              <a:spcBef>
                <a:spcPts val="0"/>
              </a:spcBef>
              <a:spcAft>
                <a:spcPts val="0"/>
              </a:spcAft>
              <a:buClr>
                <a:schemeClr val="lt1"/>
              </a:buClr>
              <a:buSzPts val="4400"/>
              <a:buNone/>
              <a:defRPr sz="4400">
                <a:solidFill>
                  <a:schemeClr val="lt1"/>
                </a:solidFill>
              </a:defRPr>
            </a:lvl8pPr>
            <a:lvl9pPr lvl="8" algn="ctr">
              <a:spcBef>
                <a:spcPts val="0"/>
              </a:spcBef>
              <a:spcAft>
                <a:spcPts val="0"/>
              </a:spcAft>
              <a:buClr>
                <a:schemeClr val="lt1"/>
              </a:buClr>
              <a:buSzPts val="4400"/>
              <a:buNone/>
              <a:defRPr sz="4400">
                <a:solidFill>
                  <a:schemeClr val="lt1"/>
                </a:solidFill>
              </a:defRPr>
            </a:lvl9pPr>
          </a:lstStyle>
          <a:p>
            <a:endParaRPr/>
          </a:p>
        </p:txBody>
      </p:sp>
      <p:grpSp>
        <p:nvGrpSpPr>
          <p:cNvPr id="12" name="Google Shape;12;p2"/>
          <p:cNvGrpSpPr/>
          <p:nvPr/>
        </p:nvGrpSpPr>
        <p:grpSpPr>
          <a:xfrm>
            <a:off x="0" y="4265975"/>
            <a:ext cx="9197400" cy="883431"/>
            <a:chOff x="0" y="5687967"/>
            <a:chExt cx="9197400" cy="1177908"/>
          </a:xfrm>
        </p:grpSpPr>
        <p:sp>
          <p:nvSpPr>
            <p:cNvPr id="13" name="Google Shape;13;p2"/>
            <p:cNvSpPr/>
            <p:nvPr/>
          </p:nvSpPr>
          <p:spPr>
            <a:xfrm>
              <a:off x="0" y="5948175"/>
              <a:ext cx="9197400" cy="917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18800" y="5687967"/>
              <a:ext cx="457800" cy="3363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9"/>
        <p:cNvGrpSpPr/>
        <p:nvPr/>
      </p:nvGrpSpPr>
      <p:grpSpPr>
        <a:xfrm>
          <a:off x="0" y="0"/>
          <a:ext cx="0" cy="0"/>
          <a:chOff x="0" y="0"/>
          <a:chExt cx="0" cy="0"/>
        </a:xfrm>
      </p:grpSpPr>
      <p:sp>
        <p:nvSpPr>
          <p:cNvPr id="90" name="Google Shape;90;p14"/>
          <p:cNvSpPr/>
          <p:nvPr/>
        </p:nvSpPr>
        <p:spPr>
          <a:xfrm>
            <a:off x="0" y="50"/>
            <a:ext cx="9144000" cy="5143500"/>
          </a:xfrm>
          <a:prstGeom prst="frame">
            <a:avLst>
              <a:gd name="adj1" fmla="val 221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4"/>
          <p:cNvSpPr txBox="1">
            <a:spLocks noGrp="1"/>
          </p:cNvSpPr>
          <p:nvPr>
            <p:ph type="title"/>
          </p:nvPr>
        </p:nvSpPr>
        <p:spPr>
          <a:xfrm>
            <a:off x="457200" y="282184"/>
            <a:ext cx="8229600" cy="5085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5"/>
              </a:buClr>
              <a:buSzPts val="2000"/>
              <a:buNone/>
              <a:defRPr sz="2000">
                <a:solidFill>
                  <a:schemeClr val="accent5"/>
                </a:solidFill>
              </a:defRPr>
            </a:lvl1pPr>
            <a:lvl2pPr lvl="1" algn="ctr">
              <a:spcBef>
                <a:spcPts val="0"/>
              </a:spcBef>
              <a:spcAft>
                <a:spcPts val="0"/>
              </a:spcAft>
              <a:buClr>
                <a:schemeClr val="accent5"/>
              </a:buClr>
              <a:buSzPts val="2000"/>
              <a:buNone/>
              <a:defRPr sz="2000">
                <a:solidFill>
                  <a:schemeClr val="accent5"/>
                </a:solidFill>
              </a:defRPr>
            </a:lvl2pPr>
            <a:lvl3pPr lvl="2" algn="ctr">
              <a:spcBef>
                <a:spcPts val="0"/>
              </a:spcBef>
              <a:spcAft>
                <a:spcPts val="0"/>
              </a:spcAft>
              <a:buClr>
                <a:schemeClr val="accent5"/>
              </a:buClr>
              <a:buSzPts val="2000"/>
              <a:buNone/>
              <a:defRPr sz="2000">
                <a:solidFill>
                  <a:schemeClr val="accent5"/>
                </a:solidFill>
              </a:defRPr>
            </a:lvl3pPr>
            <a:lvl4pPr lvl="3" algn="ctr">
              <a:spcBef>
                <a:spcPts val="0"/>
              </a:spcBef>
              <a:spcAft>
                <a:spcPts val="0"/>
              </a:spcAft>
              <a:buClr>
                <a:schemeClr val="accent5"/>
              </a:buClr>
              <a:buSzPts val="2000"/>
              <a:buNone/>
              <a:defRPr sz="2000">
                <a:solidFill>
                  <a:schemeClr val="accent5"/>
                </a:solidFill>
              </a:defRPr>
            </a:lvl4pPr>
            <a:lvl5pPr lvl="4" algn="ctr">
              <a:spcBef>
                <a:spcPts val="0"/>
              </a:spcBef>
              <a:spcAft>
                <a:spcPts val="0"/>
              </a:spcAft>
              <a:buClr>
                <a:schemeClr val="accent5"/>
              </a:buClr>
              <a:buSzPts val="2000"/>
              <a:buNone/>
              <a:defRPr sz="2000">
                <a:solidFill>
                  <a:schemeClr val="accent5"/>
                </a:solidFill>
              </a:defRPr>
            </a:lvl5pPr>
            <a:lvl6pPr lvl="5" algn="ctr">
              <a:spcBef>
                <a:spcPts val="0"/>
              </a:spcBef>
              <a:spcAft>
                <a:spcPts val="0"/>
              </a:spcAft>
              <a:buClr>
                <a:schemeClr val="accent5"/>
              </a:buClr>
              <a:buSzPts val="2000"/>
              <a:buNone/>
              <a:defRPr sz="2000">
                <a:solidFill>
                  <a:schemeClr val="accent5"/>
                </a:solidFill>
              </a:defRPr>
            </a:lvl6pPr>
            <a:lvl7pPr lvl="6" algn="ctr">
              <a:spcBef>
                <a:spcPts val="0"/>
              </a:spcBef>
              <a:spcAft>
                <a:spcPts val="0"/>
              </a:spcAft>
              <a:buClr>
                <a:schemeClr val="accent5"/>
              </a:buClr>
              <a:buSzPts val="2000"/>
              <a:buNone/>
              <a:defRPr sz="2000">
                <a:solidFill>
                  <a:schemeClr val="accent5"/>
                </a:solidFill>
              </a:defRPr>
            </a:lvl7pPr>
            <a:lvl8pPr lvl="7" algn="ctr">
              <a:spcBef>
                <a:spcPts val="0"/>
              </a:spcBef>
              <a:spcAft>
                <a:spcPts val="0"/>
              </a:spcAft>
              <a:buClr>
                <a:schemeClr val="accent5"/>
              </a:buClr>
              <a:buSzPts val="2000"/>
              <a:buNone/>
              <a:defRPr sz="2000">
                <a:solidFill>
                  <a:schemeClr val="accent5"/>
                </a:solidFill>
              </a:defRPr>
            </a:lvl8pPr>
            <a:lvl9pPr lvl="8" algn="ctr">
              <a:spcBef>
                <a:spcPts val="0"/>
              </a:spcBef>
              <a:spcAft>
                <a:spcPts val="0"/>
              </a:spcAft>
              <a:buClr>
                <a:schemeClr val="accent5"/>
              </a:buClr>
              <a:buSzPts val="2000"/>
              <a:buNone/>
              <a:defRPr sz="2000">
                <a:solidFill>
                  <a:schemeClr val="accent5"/>
                </a:solidFill>
              </a:defRPr>
            </a:lvl9pPr>
          </a:lstStyle>
          <a:p>
            <a:endParaRPr/>
          </a:p>
        </p:txBody>
      </p:sp>
      <p:sp>
        <p:nvSpPr>
          <p:cNvPr id="92" name="Google Shape;92;p14"/>
          <p:cNvSpPr txBox="1">
            <a:spLocks noGrp="1"/>
          </p:cNvSpPr>
          <p:nvPr>
            <p:ph type="sldNum" idx="12"/>
          </p:nvPr>
        </p:nvSpPr>
        <p:spPr>
          <a:xfrm>
            <a:off x="4345650" y="4749844"/>
            <a:ext cx="452700" cy="3936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cSld name="CAPTION_ONLY_1">
    <p:bg>
      <p:bgPr>
        <a:solidFill>
          <a:schemeClr val="lt2"/>
        </a:solidFill>
        <a:effectLst/>
      </p:bgPr>
    </p:bg>
    <p:spTree>
      <p:nvGrpSpPr>
        <p:cNvPr id="1" name="Shape 97"/>
        <p:cNvGrpSpPr/>
        <p:nvPr/>
      </p:nvGrpSpPr>
      <p:grpSpPr>
        <a:xfrm>
          <a:off x="0" y="0"/>
          <a:ext cx="0" cy="0"/>
          <a:chOff x="0" y="0"/>
          <a:chExt cx="0" cy="0"/>
        </a:xfrm>
      </p:grpSpPr>
      <p:sp>
        <p:nvSpPr>
          <p:cNvPr id="98" name="Google Shape;98;p16"/>
          <p:cNvSpPr txBox="1">
            <a:spLocks noGrp="1"/>
          </p:cNvSpPr>
          <p:nvPr>
            <p:ph type="sldNum" idx="12"/>
          </p:nvPr>
        </p:nvSpPr>
        <p:spPr>
          <a:xfrm>
            <a:off x="4345650" y="4749844"/>
            <a:ext cx="452700" cy="393600"/>
          </a:xfrm>
          <a:prstGeom prst="rect">
            <a:avLst/>
          </a:prstGeom>
        </p:spPr>
        <p:txBody>
          <a:bodyPr spcFirstLastPara="1" wrap="square" lIns="91425" tIns="91425" rIns="91425" bIns="91425" anchor="t" anchorCtr="0">
            <a:noAutofit/>
          </a:bodyPr>
          <a:lstStyle>
            <a:lvl1pPr lvl="0" algn="ctr" rtl="0">
              <a:buNone/>
              <a:defRPr>
                <a:solidFill>
                  <a:schemeClr val="lt1"/>
                </a:solidFill>
              </a:defRPr>
            </a:lvl1pPr>
            <a:lvl2pPr lvl="1" algn="ctr" rtl="0">
              <a:buNone/>
              <a:defRPr>
                <a:solidFill>
                  <a:schemeClr val="lt1"/>
                </a:solidFill>
              </a:defRPr>
            </a:lvl2pPr>
            <a:lvl3pPr lvl="2" algn="ctr" rtl="0">
              <a:buNone/>
              <a:defRPr>
                <a:solidFill>
                  <a:schemeClr val="lt1"/>
                </a:solidFill>
              </a:defRPr>
            </a:lvl3pPr>
            <a:lvl4pPr lvl="3" algn="ctr" rtl="0">
              <a:buNone/>
              <a:defRPr>
                <a:solidFill>
                  <a:schemeClr val="lt1"/>
                </a:solidFill>
              </a:defRPr>
            </a:lvl4pPr>
            <a:lvl5pPr lvl="4" algn="ctr" rtl="0">
              <a:buNone/>
              <a:defRPr>
                <a:solidFill>
                  <a:schemeClr val="lt1"/>
                </a:solidFill>
              </a:defRPr>
            </a:lvl5pPr>
            <a:lvl6pPr lvl="5" algn="ctr" rtl="0">
              <a:buNone/>
              <a:defRPr>
                <a:solidFill>
                  <a:schemeClr val="lt1"/>
                </a:solidFill>
              </a:defRPr>
            </a:lvl6pPr>
            <a:lvl7pPr lvl="6" algn="ctr" rtl="0">
              <a:buNone/>
              <a:defRPr>
                <a:solidFill>
                  <a:schemeClr val="lt1"/>
                </a:solidFill>
              </a:defRPr>
            </a:lvl7pPr>
            <a:lvl8pPr lvl="7" algn="ctr" rtl="0">
              <a:buNone/>
              <a:defRPr>
                <a:solidFill>
                  <a:schemeClr val="lt1"/>
                </a:solidFill>
              </a:defRPr>
            </a:lvl8pPr>
            <a:lvl9pPr lvl="8" algn="ctr" rtl="0">
              <a:buNone/>
              <a:defRPr>
                <a:solidFill>
                  <a:schemeClr val="lt1"/>
                </a:solidFill>
              </a:defRPr>
            </a:lvl9pPr>
          </a:lstStyle>
          <a:p>
            <a:pPr marL="0" lvl="0" indent="0" algn="ctr" rtl="0">
              <a:spcBef>
                <a:spcPts val="0"/>
              </a:spcBef>
              <a:spcAft>
                <a:spcPts val="0"/>
              </a:spcAft>
              <a:buNone/>
            </a:pPr>
            <a:fld id="{00000000-1234-1234-1234-123412341234}" type="slidenum">
              <a:rPr lang="en"/>
              <a:t>‹#›</a:t>
            </a:fld>
            <a:endParaRPr/>
          </a:p>
        </p:txBody>
      </p:sp>
      <p:sp>
        <p:nvSpPr>
          <p:cNvPr id="99" name="Google Shape;99;p16"/>
          <p:cNvSpPr/>
          <p:nvPr/>
        </p:nvSpPr>
        <p:spPr>
          <a:xfrm>
            <a:off x="0" y="50"/>
            <a:ext cx="9144000" cy="5143500"/>
          </a:xfrm>
          <a:prstGeom prst="frame">
            <a:avLst>
              <a:gd name="adj1" fmla="val 2218"/>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leaf)" type="blank">
  <p:cSld name="BLANK">
    <p:bg>
      <p:bgPr>
        <a:blipFill>
          <a:blip r:embed="rId2">
            <a:alphaModFix/>
          </a:blip>
          <a:stretch>
            <a:fillRect/>
          </a:stretch>
        </a:blipFill>
        <a:effectLst/>
      </p:bgPr>
    </p:bg>
    <p:spTree>
      <p:nvGrpSpPr>
        <p:cNvPr id="1" name="Shape 100"/>
        <p:cNvGrpSpPr/>
        <p:nvPr/>
      </p:nvGrpSpPr>
      <p:grpSpPr>
        <a:xfrm>
          <a:off x="0" y="0"/>
          <a:ext cx="0" cy="0"/>
          <a:chOff x="0" y="0"/>
          <a:chExt cx="0" cy="0"/>
        </a:xfrm>
      </p:grpSpPr>
      <p:sp>
        <p:nvSpPr>
          <p:cNvPr id="101" name="Google Shape;101;p17"/>
          <p:cNvSpPr/>
          <p:nvPr/>
        </p:nvSpPr>
        <p:spPr>
          <a:xfrm>
            <a:off x="261900" y="208013"/>
            <a:ext cx="8620200" cy="4727400"/>
          </a:xfrm>
          <a:prstGeom prst="rect">
            <a:avLst/>
          </a:prstGeom>
          <a:solidFill>
            <a:srgbClr val="8EC641">
              <a:alpha val="8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7"/>
          <p:cNvSpPr txBox="1">
            <a:spLocks noGrp="1"/>
          </p:cNvSpPr>
          <p:nvPr>
            <p:ph type="sldNum" idx="12"/>
          </p:nvPr>
        </p:nvSpPr>
        <p:spPr>
          <a:xfrm>
            <a:off x="4345650" y="4935488"/>
            <a:ext cx="452700" cy="208200"/>
          </a:xfrm>
          <a:prstGeom prst="rect">
            <a:avLst/>
          </a:prstGeom>
        </p:spPr>
        <p:txBody>
          <a:bodyPr spcFirstLastPara="1" wrap="square" lIns="91425" tIns="91425" rIns="91425" bIns="91425" anchor="ctr" anchorCtr="0">
            <a:noAutofit/>
          </a:bodyPr>
          <a:lstStyle>
            <a:lvl1pPr lvl="0" algn="ctr">
              <a:buNone/>
              <a:defRPr>
                <a:solidFill>
                  <a:srgbClr val="FFFFFF"/>
                </a:solidFill>
              </a:defRPr>
            </a:lvl1pPr>
            <a:lvl2pPr lvl="1" algn="ctr">
              <a:buNone/>
              <a:defRPr>
                <a:solidFill>
                  <a:srgbClr val="FFFFFF"/>
                </a:solidFill>
              </a:defRPr>
            </a:lvl2pPr>
            <a:lvl3pPr lvl="2" algn="ctr">
              <a:buNone/>
              <a:defRPr>
                <a:solidFill>
                  <a:srgbClr val="FFFFFF"/>
                </a:solidFill>
              </a:defRPr>
            </a:lvl3pPr>
            <a:lvl4pPr lvl="3" algn="ctr">
              <a:buNone/>
              <a:defRPr>
                <a:solidFill>
                  <a:srgbClr val="FFFFFF"/>
                </a:solidFill>
              </a:defRPr>
            </a:lvl4pPr>
            <a:lvl5pPr lvl="4" algn="ctr">
              <a:buNone/>
              <a:defRPr>
                <a:solidFill>
                  <a:srgbClr val="FFFFFF"/>
                </a:solidFill>
              </a:defRPr>
            </a:lvl5pPr>
            <a:lvl6pPr lvl="5" algn="ctr">
              <a:buNone/>
              <a:defRPr>
                <a:solidFill>
                  <a:srgbClr val="FFFFFF"/>
                </a:solidFill>
              </a:defRPr>
            </a:lvl6pPr>
            <a:lvl7pPr lvl="6" algn="ctr">
              <a:buNone/>
              <a:defRPr>
                <a:solidFill>
                  <a:srgbClr val="FFFFFF"/>
                </a:solidFill>
              </a:defRPr>
            </a:lvl7pPr>
            <a:lvl8pPr lvl="7" algn="ctr">
              <a:buNone/>
              <a:defRPr>
                <a:solidFill>
                  <a:srgbClr val="FFFFFF"/>
                </a:solidFill>
              </a:defRPr>
            </a:lvl8pPr>
            <a:lvl9pPr lvl="8" algn="ctr">
              <a:buNone/>
              <a:defRPr>
                <a:solidFill>
                  <a:srgbClr val="FFFFFF"/>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ky)">
  <p:cSld name="BLANK_1">
    <p:bg>
      <p:bgPr>
        <a:blipFill>
          <a:blip r:embed="rId2">
            <a:alphaModFix/>
          </a:blip>
          <a:stretch>
            <a:fillRect/>
          </a:stretch>
        </a:blipFill>
        <a:effectLst/>
      </p:bgPr>
    </p:bg>
    <p:spTree>
      <p:nvGrpSpPr>
        <p:cNvPr id="1" name="Shape 103"/>
        <p:cNvGrpSpPr/>
        <p:nvPr/>
      </p:nvGrpSpPr>
      <p:grpSpPr>
        <a:xfrm>
          <a:off x="0" y="0"/>
          <a:ext cx="0" cy="0"/>
          <a:chOff x="0" y="0"/>
          <a:chExt cx="0" cy="0"/>
        </a:xfrm>
      </p:grpSpPr>
      <p:sp>
        <p:nvSpPr>
          <p:cNvPr id="104" name="Google Shape;104;p18"/>
          <p:cNvSpPr/>
          <p:nvPr/>
        </p:nvSpPr>
        <p:spPr>
          <a:xfrm>
            <a:off x="261900" y="208013"/>
            <a:ext cx="8620200" cy="4727400"/>
          </a:xfrm>
          <a:prstGeom prst="rect">
            <a:avLst/>
          </a:prstGeom>
          <a:solidFill>
            <a:srgbClr val="689EE1">
              <a:alpha val="8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txBox="1">
            <a:spLocks noGrp="1"/>
          </p:cNvSpPr>
          <p:nvPr>
            <p:ph type="sldNum" idx="12"/>
          </p:nvPr>
        </p:nvSpPr>
        <p:spPr>
          <a:xfrm>
            <a:off x="4345650" y="4935488"/>
            <a:ext cx="452700" cy="208200"/>
          </a:xfrm>
          <a:prstGeom prst="rect">
            <a:avLst/>
          </a:prstGeom>
        </p:spPr>
        <p:txBody>
          <a:bodyPr spcFirstLastPara="1" wrap="square" lIns="91425" tIns="91425" rIns="91425" bIns="91425" anchor="ctr" anchorCtr="0">
            <a:noAutofit/>
          </a:bodyPr>
          <a:lstStyle>
            <a:lvl1pPr lvl="0" algn="ctr" rtl="0">
              <a:buNone/>
              <a:defRPr>
                <a:solidFill>
                  <a:srgbClr val="FFFFFF"/>
                </a:solidFill>
              </a:defRPr>
            </a:lvl1pPr>
            <a:lvl2pPr lvl="1" algn="ctr" rtl="0">
              <a:buNone/>
              <a:defRPr>
                <a:solidFill>
                  <a:srgbClr val="FFFFFF"/>
                </a:solidFill>
              </a:defRPr>
            </a:lvl2pPr>
            <a:lvl3pPr lvl="2" algn="ctr" rtl="0">
              <a:buNone/>
              <a:defRPr>
                <a:solidFill>
                  <a:srgbClr val="FFFFFF"/>
                </a:solidFill>
              </a:defRPr>
            </a:lvl3pPr>
            <a:lvl4pPr lvl="3" algn="ctr" rtl="0">
              <a:buNone/>
              <a:defRPr>
                <a:solidFill>
                  <a:srgbClr val="FFFFFF"/>
                </a:solidFill>
              </a:defRPr>
            </a:lvl4pPr>
            <a:lvl5pPr lvl="4" algn="ctr" rtl="0">
              <a:buNone/>
              <a:defRPr>
                <a:solidFill>
                  <a:srgbClr val="FFFFFF"/>
                </a:solidFill>
              </a:defRPr>
            </a:lvl5pPr>
            <a:lvl6pPr lvl="5" algn="ctr" rtl="0">
              <a:buNone/>
              <a:defRPr>
                <a:solidFill>
                  <a:srgbClr val="FFFFFF"/>
                </a:solidFill>
              </a:defRPr>
            </a:lvl6pPr>
            <a:lvl7pPr lvl="6" algn="ctr" rtl="0">
              <a:buNone/>
              <a:defRPr>
                <a:solidFill>
                  <a:srgbClr val="FFFFFF"/>
                </a:solidFill>
              </a:defRPr>
            </a:lvl7pPr>
            <a:lvl8pPr lvl="7" algn="ctr" rtl="0">
              <a:buNone/>
              <a:defRPr>
                <a:solidFill>
                  <a:srgbClr val="FFFFFF"/>
                </a:solidFill>
              </a:defRPr>
            </a:lvl8pPr>
            <a:lvl9pPr lvl="8" algn="ctr" rtl="0">
              <a:buNone/>
              <a:defRPr>
                <a:solidFill>
                  <a:srgbClr val="FFFFFF"/>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sea)">
  <p:cSld name="BLANK_1_1">
    <p:bg>
      <p:bgPr>
        <a:blipFill>
          <a:blip r:embed="rId2">
            <a:alphaModFix/>
          </a:blip>
          <a:stretch>
            <a:fillRect/>
          </a:stretch>
        </a:blipFill>
        <a:effectLst/>
      </p:bgPr>
    </p:bg>
    <p:spTree>
      <p:nvGrpSpPr>
        <p:cNvPr id="1" name="Shape 106"/>
        <p:cNvGrpSpPr/>
        <p:nvPr/>
      </p:nvGrpSpPr>
      <p:grpSpPr>
        <a:xfrm>
          <a:off x="0" y="0"/>
          <a:ext cx="0" cy="0"/>
          <a:chOff x="0" y="0"/>
          <a:chExt cx="0" cy="0"/>
        </a:xfrm>
      </p:grpSpPr>
      <p:sp>
        <p:nvSpPr>
          <p:cNvPr id="107" name="Google Shape;107;p19"/>
          <p:cNvSpPr/>
          <p:nvPr/>
        </p:nvSpPr>
        <p:spPr>
          <a:xfrm>
            <a:off x="261900" y="208013"/>
            <a:ext cx="8620200" cy="4727400"/>
          </a:xfrm>
          <a:prstGeom prst="rect">
            <a:avLst/>
          </a:prstGeom>
          <a:solidFill>
            <a:srgbClr val="539EB9">
              <a:alpha val="8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9"/>
          <p:cNvSpPr txBox="1">
            <a:spLocks noGrp="1"/>
          </p:cNvSpPr>
          <p:nvPr>
            <p:ph type="sldNum" idx="12"/>
          </p:nvPr>
        </p:nvSpPr>
        <p:spPr>
          <a:xfrm>
            <a:off x="4345650" y="4935488"/>
            <a:ext cx="452700" cy="208200"/>
          </a:xfrm>
          <a:prstGeom prst="rect">
            <a:avLst/>
          </a:prstGeom>
        </p:spPr>
        <p:txBody>
          <a:bodyPr spcFirstLastPara="1" wrap="square" lIns="91425" tIns="91425" rIns="91425" bIns="91425" anchor="ctr" anchorCtr="0">
            <a:noAutofit/>
          </a:bodyPr>
          <a:lstStyle>
            <a:lvl1pPr lvl="0" algn="ctr" rtl="0">
              <a:buNone/>
              <a:defRPr>
                <a:solidFill>
                  <a:srgbClr val="FFFFFF"/>
                </a:solidFill>
              </a:defRPr>
            </a:lvl1pPr>
            <a:lvl2pPr lvl="1" algn="ctr" rtl="0">
              <a:buNone/>
              <a:defRPr>
                <a:solidFill>
                  <a:srgbClr val="FFFFFF"/>
                </a:solidFill>
              </a:defRPr>
            </a:lvl2pPr>
            <a:lvl3pPr lvl="2" algn="ctr" rtl="0">
              <a:buNone/>
              <a:defRPr>
                <a:solidFill>
                  <a:srgbClr val="FFFFFF"/>
                </a:solidFill>
              </a:defRPr>
            </a:lvl3pPr>
            <a:lvl4pPr lvl="3" algn="ctr" rtl="0">
              <a:buNone/>
              <a:defRPr>
                <a:solidFill>
                  <a:srgbClr val="FFFFFF"/>
                </a:solidFill>
              </a:defRPr>
            </a:lvl4pPr>
            <a:lvl5pPr lvl="4" algn="ctr" rtl="0">
              <a:buNone/>
              <a:defRPr>
                <a:solidFill>
                  <a:srgbClr val="FFFFFF"/>
                </a:solidFill>
              </a:defRPr>
            </a:lvl5pPr>
            <a:lvl6pPr lvl="5" algn="ctr" rtl="0">
              <a:buNone/>
              <a:defRPr>
                <a:solidFill>
                  <a:srgbClr val="FFFFFF"/>
                </a:solidFill>
              </a:defRPr>
            </a:lvl6pPr>
            <a:lvl7pPr lvl="6" algn="ctr" rtl="0">
              <a:buNone/>
              <a:defRPr>
                <a:solidFill>
                  <a:srgbClr val="FFFFFF"/>
                </a:solidFill>
              </a:defRPr>
            </a:lvl7pPr>
            <a:lvl8pPr lvl="7" algn="ctr" rtl="0">
              <a:buNone/>
              <a:defRPr>
                <a:solidFill>
                  <a:srgbClr val="FFFFFF"/>
                </a:solidFill>
              </a:defRPr>
            </a:lvl8pPr>
            <a:lvl9pPr lvl="8" algn="ctr" rtl="0">
              <a:buNone/>
              <a:defRPr>
                <a:solidFill>
                  <a:srgbClr val="FFFFFF"/>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3"/>
          <p:cNvSpPr/>
          <p:nvPr/>
        </p:nvSpPr>
        <p:spPr>
          <a:xfrm>
            <a:off x="-7650" y="1742525"/>
            <a:ext cx="9159300" cy="3400975"/>
          </a:xfrm>
          <a:custGeom>
            <a:avLst/>
            <a:gdLst/>
            <a:ahLst/>
            <a:cxnLst/>
            <a:rect l="l" t="t" r="r" b="b"/>
            <a:pathLst>
              <a:path w="366372" h="136039" extrusionOk="0">
                <a:moveTo>
                  <a:pt x="0" y="255"/>
                </a:moveTo>
                <a:lnTo>
                  <a:pt x="0" y="136039"/>
                </a:lnTo>
                <a:lnTo>
                  <a:pt x="366372" y="136039"/>
                </a:lnTo>
                <a:lnTo>
                  <a:pt x="366372" y="255"/>
                </a:lnTo>
                <a:lnTo>
                  <a:pt x="54110" y="0"/>
                </a:lnTo>
                <a:lnTo>
                  <a:pt x="45720" y="10462"/>
                </a:lnTo>
                <a:lnTo>
                  <a:pt x="36991" y="611"/>
                </a:lnTo>
                <a:close/>
              </a:path>
            </a:pathLst>
          </a:custGeom>
          <a:solidFill>
            <a:schemeClr val="lt1"/>
          </a:solidFill>
          <a:ln>
            <a:noFill/>
          </a:ln>
        </p:spPr>
      </p:sp>
      <p:sp>
        <p:nvSpPr>
          <p:cNvPr id="17" name="Google Shape;17;p3"/>
          <p:cNvSpPr txBox="1">
            <a:spLocks noGrp="1"/>
          </p:cNvSpPr>
          <p:nvPr>
            <p:ph type="ctrTitle"/>
          </p:nvPr>
        </p:nvSpPr>
        <p:spPr>
          <a:xfrm>
            <a:off x="884073" y="2166312"/>
            <a:ext cx="5660100" cy="1159800"/>
          </a:xfrm>
          <a:prstGeom prst="rect">
            <a:avLst/>
          </a:prstGeom>
        </p:spPr>
        <p:txBody>
          <a:bodyPr spcFirstLastPara="1" wrap="square" lIns="91425" tIns="91425" rIns="91425" bIns="91425" anchor="t" anchorCtr="0">
            <a:noAutofit/>
          </a:bodyPr>
          <a:lstStyle>
            <a:lvl1pPr lvl="0" rtl="0">
              <a:spcBef>
                <a:spcPts val="0"/>
              </a:spcBef>
              <a:spcAft>
                <a:spcPts val="0"/>
              </a:spcAft>
              <a:buSzPts val="3800"/>
              <a:buNone/>
              <a:defRPr sz="3800"/>
            </a:lvl1pPr>
            <a:lvl2pPr lvl="1" algn="ctr" rtl="0">
              <a:spcBef>
                <a:spcPts val="0"/>
              </a:spcBef>
              <a:spcAft>
                <a:spcPts val="0"/>
              </a:spcAft>
              <a:buSzPts val="3800"/>
              <a:buNone/>
              <a:defRPr sz="3800"/>
            </a:lvl2pPr>
            <a:lvl3pPr lvl="2" algn="ctr" rtl="0">
              <a:spcBef>
                <a:spcPts val="0"/>
              </a:spcBef>
              <a:spcAft>
                <a:spcPts val="0"/>
              </a:spcAft>
              <a:buSzPts val="3800"/>
              <a:buNone/>
              <a:defRPr sz="3800"/>
            </a:lvl3pPr>
            <a:lvl4pPr lvl="3" algn="ctr" rtl="0">
              <a:spcBef>
                <a:spcPts val="0"/>
              </a:spcBef>
              <a:spcAft>
                <a:spcPts val="0"/>
              </a:spcAft>
              <a:buSzPts val="3800"/>
              <a:buNone/>
              <a:defRPr sz="3800"/>
            </a:lvl4pPr>
            <a:lvl5pPr lvl="4" algn="ctr" rtl="0">
              <a:spcBef>
                <a:spcPts val="0"/>
              </a:spcBef>
              <a:spcAft>
                <a:spcPts val="0"/>
              </a:spcAft>
              <a:buSzPts val="3800"/>
              <a:buNone/>
              <a:defRPr sz="3800"/>
            </a:lvl5pPr>
            <a:lvl6pPr lvl="5" algn="ctr" rtl="0">
              <a:spcBef>
                <a:spcPts val="0"/>
              </a:spcBef>
              <a:spcAft>
                <a:spcPts val="0"/>
              </a:spcAft>
              <a:buSzPts val="3800"/>
              <a:buNone/>
              <a:defRPr sz="3800"/>
            </a:lvl6pPr>
            <a:lvl7pPr lvl="6" algn="ctr" rtl="0">
              <a:spcBef>
                <a:spcPts val="0"/>
              </a:spcBef>
              <a:spcAft>
                <a:spcPts val="0"/>
              </a:spcAft>
              <a:buSzPts val="3800"/>
              <a:buNone/>
              <a:defRPr sz="3800"/>
            </a:lvl7pPr>
            <a:lvl8pPr lvl="7" algn="ctr" rtl="0">
              <a:spcBef>
                <a:spcPts val="0"/>
              </a:spcBef>
              <a:spcAft>
                <a:spcPts val="0"/>
              </a:spcAft>
              <a:buSzPts val="3800"/>
              <a:buNone/>
              <a:defRPr sz="3800"/>
            </a:lvl8pPr>
            <a:lvl9pPr lvl="8" algn="ctr" rtl="0">
              <a:spcBef>
                <a:spcPts val="0"/>
              </a:spcBef>
              <a:spcAft>
                <a:spcPts val="0"/>
              </a:spcAft>
              <a:buSzPts val="3800"/>
              <a:buNone/>
              <a:defRPr sz="3800"/>
            </a:lvl9pPr>
          </a:lstStyle>
          <a:p>
            <a:endParaRPr/>
          </a:p>
        </p:txBody>
      </p:sp>
      <p:sp>
        <p:nvSpPr>
          <p:cNvPr id="18" name="Google Shape;18;p3"/>
          <p:cNvSpPr txBox="1">
            <a:spLocks noGrp="1"/>
          </p:cNvSpPr>
          <p:nvPr>
            <p:ph type="subTitle" idx="1"/>
          </p:nvPr>
        </p:nvSpPr>
        <p:spPr>
          <a:xfrm>
            <a:off x="884073" y="3411563"/>
            <a:ext cx="56601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400"/>
              <a:buNone/>
              <a:defRPr sz="2400">
                <a:solidFill>
                  <a:schemeClr val="accent5"/>
                </a:solidFill>
              </a:defRPr>
            </a:lvl1pPr>
            <a:lvl2pPr lvl="1" rtl="0">
              <a:spcBef>
                <a:spcPts val="0"/>
              </a:spcBef>
              <a:spcAft>
                <a:spcPts val="0"/>
              </a:spcAft>
              <a:buClr>
                <a:schemeClr val="accent5"/>
              </a:buClr>
              <a:buSzPts val="2400"/>
              <a:buNone/>
              <a:defRPr>
                <a:solidFill>
                  <a:schemeClr val="accent5"/>
                </a:solidFill>
              </a:defRPr>
            </a:lvl2pPr>
            <a:lvl3pPr lvl="2" rtl="0">
              <a:spcBef>
                <a:spcPts val="0"/>
              </a:spcBef>
              <a:spcAft>
                <a:spcPts val="0"/>
              </a:spcAft>
              <a:buClr>
                <a:schemeClr val="accent5"/>
              </a:buClr>
              <a:buSzPts val="2400"/>
              <a:buNone/>
              <a:defRPr>
                <a:solidFill>
                  <a:schemeClr val="accent5"/>
                </a:solidFill>
              </a:defRPr>
            </a:lvl3pPr>
            <a:lvl4pPr lvl="3" rtl="0">
              <a:spcBef>
                <a:spcPts val="0"/>
              </a:spcBef>
              <a:spcAft>
                <a:spcPts val="0"/>
              </a:spcAft>
              <a:buClr>
                <a:schemeClr val="accent5"/>
              </a:buClr>
              <a:buSzPts val="2400"/>
              <a:buNone/>
              <a:defRPr sz="2400">
                <a:solidFill>
                  <a:schemeClr val="accent5"/>
                </a:solidFill>
              </a:defRPr>
            </a:lvl4pPr>
            <a:lvl5pPr lvl="4" rtl="0">
              <a:spcBef>
                <a:spcPts val="0"/>
              </a:spcBef>
              <a:spcAft>
                <a:spcPts val="0"/>
              </a:spcAft>
              <a:buClr>
                <a:schemeClr val="accent5"/>
              </a:buClr>
              <a:buSzPts val="2400"/>
              <a:buNone/>
              <a:defRPr sz="2400">
                <a:solidFill>
                  <a:schemeClr val="accent5"/>
                </a:solidFill>
              </a:defRPr>
            </a:lvl5pPr>
            <a:lvl6pPr lvl="5" rtl="0">
              <a:spcBef>
                <a:spcPts val="0"/>
              </a:spcBef>
              <a:spcAft>
                <a:spcPts val="0"/>
              </a:spcAft>
              <a:buClr>
                <a:schemeClr val="accent5"/>
              </a:buClr>
              <a:buSzPts val="2400"/>
              <a:buNone/>
              <a:defRPr sz="2400">
                <a:solidFill>
                  <a:schemeClr val="accent5"/>
                </a:solidFill>
              </a:defRPr>
            </a:lvl6pPr>
            <a:lvl7pPr lvl="6" rtl="0">
              <a:spcBef>
                <a:spcPts val="0"/>
              </a:spcBef>
              <a:spcAft>
                <a:spcPts val="0"/>
              </a:spcAft>
              <a:buClr>
                <a:schemeClr val="accent5"/>
              </a:buClr>
              <a:buSzPts val="2400"/>
              <a:buNone/>
              <a:defRPr sz="2400">
                <a:solidFill>
                  <a:schemeClr val="accent5"/>
                </a:solidFill>
              </a:defRPr>
            </a:lvl7pPr>
            <a:lvl8pPr lvl="7" rtl="0">
              <a:spcBef>
                <a:spcPts val="0"/>
              </a:spcBef>
              <a:spcAft>
                <a:spcPts val="0"/>
              </a:spcAft>
              <a:buClr>
                <a:schemeClr val="accent5"/>
              </a:buClr>
              <a:buSzPts val="2400"/>
              <a:buNone/>
              <a:defRPr sz="2400">
                <a:solidFill>
                  <a:schemeClr val="accent5"/>
                </a:solidFill>
              </a:defRPr>
            </a:lvl8pPr>
            <a:lvl9pPr lvl="8" rtl="0">
              <a:spcBef>
                <a:spcPts val="0"/>
              </a:spcBef>
              <a:spcAft>
                <a:spcPts val="0"/>
              </a:spcAft>
              <a:buClr>
                <a:schemeClr val="accent5"/>
              </a:buClr>
              <a:buSzPts val="2400"/>
              <a:buNone/>
              <a:defRPr sz="2400">
                <a:solidFill>
                  <a:schemeClr val="accent5"/>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solidFill>
          <a:srgbClr val="FFFFFF"/>
        </a:solidFill>
        <a:effectLst/>
      </p:bgPr>
    </p:bg>
    <p:spTree>
      <p:nvGrpSpPr>
        <p:cNvPr id="1" name="Shape 19"/>
        <p:cNvGrpSpPr/>
        <p:nvPr/>
      </p:nvGrpSpPr>
      <p:grpSpPr>
        <a:xfrm>
          <a:off x="0" y="0"/>
          <a:ext cx="0" cy="0"/>
          <a:chOff x="0" y="0"/>
          <a:chExt cx="0" cy="0"/>
        </a:xfrm>
      </p:grpSpPr>
      <p:sp>
        <p:nvSpPr>
          <p:cNvPr id="20" name="Google Shape;20;p4"/>
          <p:cNvSpPr/>
          <p:nvPr/>
        </p:nvSpPr>
        <p:spPr>
          <a:xfrm>
            <a:off x="0" y="50"/>
            <a:ext cx="9144000" cy="5143500"/>
          </a:xfrm>
          <a:prstGeom prst="frame">
            <a:avLst>
              <a:gd name="adj1" fmla="val 221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 name="Google Shape;21;p4"/>
          <p:cNvPicPr preferRelativeResize="0"/>
          <p:nvPr/>
        </p:nvPicPr>
        <p:blipFill rotWithShape="1">
          <a:blip r:embed="rId2">
            <a:alphaModFix/>
          </a:blip>
          <a:srcRect t="8313" b="8304"/>
          <a:stretch/>
        </p:blipFill>
        <p:spPr>
          <a:xfrm rot="-5400000">
            <a:off x="3554205" y="454046"/>
            <a:ext cx="2035624" cy="1127534"/>
          </a:xfrm>
          <a:prstGeom prst="rect">
            <a:avLst/>
          </a:prstGeom>
          <a:noFill/>
          <a:ln>
            <a:noFill/>
          </a:ln>
        </p:spPr>
      </p:pic>
      <p:sp>
        <p:nvSpPr>
          <p:cNvPr id="22" name="Google Shape;22;p4"/>
          <p:cNvSpPr/>
          <p:nvPr/>
        </p:nvSpPr>
        <p:spPr>
          <a:xfrm>
            <a:off x="4008250" y="1152569"/>
            <a:ext cx="1127700" cy="883200"/>
          </a:xfrm>
          <a:prstGeom prst="rect">
            <a:avLst/>
          </a:prstGeom>
          <a:solidFill>
            <a:srgbClr val="004430">
              <a:alpha val="5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txBox="1">
            <a:spLocks noGrp="1"/>
          </p:cNvSpPr>
          <p:nvPr>
            <p:ph type="body" idx="1"/>
          </p:nvPr>
        </p:nvSpPr>
        <p:spPr>
          <a:xfrm>
            <a:off x="1624650" y="2161800"/>
            <a:ext cx="5894700" cy="819900"/>
          </a:xfrm>
          <a:prstGeom prst="rect">
            <a:avLst/>
          </a:prstGeom>
        </p:spPr>
        <p:txBody>
          <a:bodyPr spcFirstLastPara="1" wrap="square" lIns="91425" tIns="91425" rIns="91425" bIns="91425" anchor="t" anchorCtr="0">
            <a:noAutofit/>
          </a:bodyPr>
          <a:lstStyle>
            <a:lvl1pPr marL="457200" lvl="0" indent="-419100" algn="ctr" rtl="0">
              <a:spcBef>
                <a:spcPts val="600"/>
              </a:spcBef>
              <a:spcAft>
                <a:spcPts val="0"/>
              </a:spcAft>
              <a:buClr>
                <a:schemeClr val="dk2"/>
              </a:buClr>
              <a:buSzPts val="3000"/>
              <a:buChar char="◍"/>
              <a:defRPr i="1">
                <a:solidFill>
                  <a:schemeClr val="dk2"/>
                </a:solidFill>
              </a:defRPr>
            </a:lvl1pPr>
            <a:lvl2pPr marL="914400" lvl="1" indent="-381000" algn="ctr" rtl="0">
              <a:spcBef>
                <a:spcPts val="0"/>
              </a:spcBef>
              <a:spcAft>
                <a:spcPts val="0"/>
              </a:spcAft>
              <a:buClr>
                <a:schemeClr val="dk2"/>
              </a:buClr>
              <a:buSzPts val="2400"/>
              <a:buChar char="○"/>
              <a:defRPr i="1">
                <a:solidFill>
                  <a:schemeClr val="dk2"/>
                </a:solidFill>
              </a:defRPr>
            </a:lvl2pPr>
            <a:lvl3pPr marL="1371600" lvl="2" indent="-381000" algn="ctr" rtl="0">
              <a:spcBef>
                <a:spcPts val="0"/>
              </a:spcBef>
              <a:spcAft>
                <a:spcPts val="0"/>
              </a:spcAft>
              <a:buClr>
                <a:schemeClr val="dk2"/>
              </a:buClr>
              <a:buSzPts val="2400"/>
              <a:buChar char="■"/>
              <a:defRPr i="1">
                <a:solidFill>
                  <a:schemeClr val="dk2"/>
                </a:solidFill>
              </a:defRPr>
            </a:lvl3pPr>
            <a:lvl4pPr marL="1828800" lvl="3" indent="-342900" algn="ctr" rtl="0">
              <a:spcBef>
                <a:spcPts val="0"/>
              </a:spcBef>
              <a:spcAft>
                <a:spcPts val="0"/>
              </a:spcAft>
              <a:buClr>
                <a:schemeClr val="dk2"/>
              </a:buClr>
              <a:buSzPts val="1800"/>
              <a:buChar char="●"/>
              <a:defRPr i="1">
                <a:solidFill>
                  <a:schemeClr val="dk2"/>
                </a:solidFill>
              </a:defRPr>
            </a:lvl4pPr>
            <a:lvl5pPr marL="2286000" lvl="4" indent="-342900" algn="ctr" rtl="0">
              <a:spcBef>
                <a:spcPts val="0"/>
              </a:spcBef>
              <a:spcAft>
                <a:spcPts val="0"/>
              </a:spcAft>
              <a:buClr>
                <a:schemeClr val="dk2"/>
              </a:buClr>
              <a:buSzPts val="1800"/>
              <a:buChar char="○"/>
              <a:defRPr i="1">
                <a:solidFill>
                  <a:schemeClr val="dk2"/>
                </a:solidFill>
              </a:defRPr>
            </a:lvl5pPr>
            <a:lvl6pPr marL="2743200" lvl="5" indent="-342900" algn="ctr" rtl="0">
              <a:spcBef>
                <a:spcPts val="0"/>
              </a:spcBef>
              <a:spcAft>
                <a:spcPts val="0"/>
              </a:spcAft>
              <a:buClr>
                <a:schemeClr val="dk2"/>
              </a:buClr>
              <a:buSzPts val="1800"/>
              <a:buChar char="■"/>
              <a:defRPr i="1">
                <a:solidFill>
                  <a:schemeClr val="dk2"/>
                </a:solidFill>
              </a:defRPr>
            </a:lvl6pPr>
            <a:lvl7pPr marL="3200400" lvl="6" indent="-342900" algn="ctr" rtl="0">
              <a:spcBef>
                <a:spcPts val="0"/>
              </a:spcBef>
              <a:spcAft>
                <a:spcPts val="0"/>
              </a:spcAft>
              <a:buClr>
                <a:schemeClr val="dk2"/>
              </a:buClr>
              <a:buSzPts val="1800"/>
              <a:buChar char="●"/>
              <a:defRPr i="1">
                <a:solidFill>
                  <a:schemeClr val="dk2"/>
                </a:solidFill>
              </a:defRPr>
            </a:lvl7pPr>
            <a:lvl8pPr marL="3657600" lvl="7" indent="-342900" algn="ctr" rtl="0">
              <a:spcBef>
                <a:spcPts val="0"/>
              </a:spcBef>
              <a:spcAft>
                <a:spcPts val="0"/>
              </a:spcAft>
              <a:buClr>
                <a:schemeClr val="dk2"/>
              </a:buClr>
              <a:buSzPts val="1800"/>
              <a:buChar char="○"/>
              <a:defRPr i="1">
                <a:solidFill>
                  <a:schemeClr val="dk2"/>
                </a:solidFill>
              </a:defRPr>
            </a:lvl8pPr>
            <a:lvl9pPr marL="4114800" lvl="8" indent="-342900" algn="ctr">
              <a:spcBef>
                <a:spcPts val="0"/>
              </a:spcBef>
              <a:spcAft>
                <a:spcPts val="0"/>
              </a:spcAft>
              <a:buClr>
                <a:schemeClr val="dk2"/>
              </a:buClr>
              <a:buSzPts val="1800"/>
              <a:buChar char="■"/>
              <a:defRPr i="1">
                <a:solidFill>
                  <a:schemeClr val="dk2"/>
                </a:solidFill>
              </a:defRPr>
            </a:lvl9pPr>
          </a:lstStyle>
          <a:p>
            <a:endParaRPr/>
          </a:p>
        </p:txBody>
      </p:sp>
      <p:sp>
        <p:nvSpPr>
          <p:cNvPr id="24" name="Google Shape;24;p4"/>
          <p:cNvSpPr txBox="1"/>
          <p:nvPr/>
        </p:nvSpPr>
        <p:spPr>
          <a:xfrm>
            <a:off x="3593400" y="1074648"/>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chemeClr val="lt1"/>
                </a:solidFill>
                <a:latin typeface="Georgia"/>
                <a:ea typeface="Georgia"/>
                <a:cs typeface="Georgia"/>
                <a:sym typeface="Georgia"/>
              </a:rPr>
              <a:t>“</a:t>
            </a:r>
            <a:endParaRPr sz="9600">
              <a:solidFill>
                <a:schemeClr val="lt1"/>
              </a:solidFill>
              <a:latin typeface="Georgia"/>
              <a:ea typeface="Georgia"/>
              <a:cs typeface="Georgia"/>
              <a:sym typeface="Georgia"/>
            </a:endParaRPr>
          </a:p>
        </p:txBody>
      </p:sp>
      <p:sp>
        <p:nvSpPr>
          <p:cNvPr id="25" name="Google Shape;25;p4"/>
          <p:cNvSpPr txBox="1">
            <a:spLocks noGrp="1"/>
          </p:cNvSpPr>
          <p:nvPr>
            <p:ph type="sldNum" idx="12"/>
          </p:nvPr>
        </p:nvSpPr>
        <p:spPr>
          <a:xfrm>
            <a:off x="4345650" y="4673644"/>
            <a:ext cx="452700" cy="3936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leaf)" type="tx">
  <p:cSld name="TITLE_AND_BODY">
    <p:spTree>
      <p:nvGrpSpPr>
        <p:cNvPr id="1" name="Shape 26"/>
        <p:cNvGrpSpPr/>
        <p:nvPr/>
      </p:nvGrpSpPr>
      <p:grpSpPr>
        <a:xfrm>
          <a:off x="0" y="0"/>
          <a:ext cx="0" cy="0"/>
          <a:chOff x="0" y="0"/>
          <a:chExt cx="0" cy="0"/>
        </a:xfrm>
      </p:grpSpPr>
      <p:sp>
        <p:nvSpPr>
          <p:cNvPr id="27" name="Google Shape;27;p5"/>
          <p:cNvSpPr/>
          <p:nvPr/>
        </p:nvSpPr>
        <p:spPr>
          <a:xfrm>
            <a:off x="0" y="50"/>
            <a:ext cx="9144000" cy="5143500"/>
          </a:xfrm>
          <a:prstGeom prst="frame">
            <a:avLst>
              <a:gd name="adj1" fmla="val 221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2257425" y="887475"/>
            <a:ext cx="6153300" cy="7269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9" name="Google Shape;29;p5"/>
          <p:cNvSpPr txBox="1">
            <a:spLocks noGrp="1"/>
          </p:cNvSpPr>
          <p:nvPr>
            <p:ph type="body" idx="1"/>
          </p:nvPr>
        </p:nvSpPr>
        <p:spPr>
          <a:xfrm>
            <a:off x="2257425" y="1709141"/>
            <a:ext cx="6153300" cy="31596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pic>
        <p:nvPicPr>
          <p:cNvPr id="30" name="Google Shape;30;p5"/>
          <p:cNvPicPr preferRelativeResize="0"/>
          <p:nvPr/>
        </p:nvPicPr>
        <p:blipFill rotWithShape="1">
          <a:blip r:embed="rId2">
            <a:alphaModFix/>
          </a:blip>
          <a:srcRect l="5767" t="29553" b="29557"/>
          <a:stretch/>
        </p:blipFill>
        <p:spPr>
          <a:xfrm rot="10800000" flipH="1">
            <a:off x="0" y="644575"/>
            <a:ext cx="1943100" cy="843100"/>
          </a:xfrm>
          <a:prstGeom prst="rect">
            <a:avLst/>
          </a:prstGeom>
          <a:noFill/>
          <a:ln>
            <a:noFill/>
          </a:ln>
        </p:spPr>
      </p:pic>
      <p:sp>
        <p:nvSpPr>
          <p:cNvPr id="31" name="Google Shape;31;p5"/>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leaf)" type="twoColTx">
  <p:cSld name="TITLE_AND_TWO_COLUMNS">
    <p:spTree>
      <p:nvGrpSpPr>
        <p:cNvPr id="1" name="Shape 44"/>
        <p:cNvGrpSpPr/>
        <p:nvPr/>
      </p:nvGrpSpPr>
      <p:grpSpPr>
        <a:xfrm>
          <a:off x="0" y="0"/>
          <a:ext cx="0" cy="0"/>
          <a:chOff x="0" y="0"/>
          <a:chExt cx="0" cy="0"/>
        </a:xfrm>
      </p:grpSpPr>
      <p:sp>
        <p:nvSpPr>
          <p:cNvPr id="45" name="Google Shape;45;p8"/>
          <p:cNvSpPr/>
          <p:nvPr/>
        </p:nvSpPr>
        <p:spPr>
          <a:xfrm>
            <a:off x="0" y="50"/>
            <a:ext cx="9144000" cy="5143500"/>
          </a:xfrm>
          <a:prstGeom prst="frame">
            <a:avLst>
              <a:gd name="adj1" fmla="val 221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8"/>
          <p:cNvSpPr txBox="1">
            <a:spLocks noGrp="1"/>
          </p:cNvSpPr>
          <p:nvPr>
            <p:ph type="body" idx="1"/>
          </p:nvPr>
        </p:nvSpPr>
        <p:spPr>
          <a:xfrm>
            <a:off x="2257425" y="1764506"/>
            <a:ext cx="3120900" cy="31611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Clr>
                <a:schemeClr val="dk1"/>
              </a:buClr>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7" name="Google Shape;47;p8"/>
          <p:cNvSpPr txBox="1">
            <a:spLocks noGrp="1"/>
          </p:cNvSpPr>
          <p:nvPr>
            <p:ph type="body" idx="2"/>
          </p:nvPr>
        </p:nvSpPr>
        <p:spPr>
          <a:xfrm>
            <a:off x="5566073" y="1764506"/>
            <a:ext cx="3120900" cy="31611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Clr>
                <a:schemeClr val="dk1"/>
              </a:buClr>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8" name="Google Shape;48;p8"/>
          <p:cNvSpPr txBox="1">
            <a:spLocks noGrp="1"/>
          </p:cNvSpPr>
          <p:nvPr>
            <p:ph type="title"/>
          </p:nvPr>
        </p:nvSpPr>
        <p:spPr>
          <a:xfrm>
            <a:off x="2257425" y="887475"/>
            <a:ext cx="6153300" cy="726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49" name="Google Shape;49;p8"/>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50" name="Google Shape;50;p8"/>
          <p:cNvPicPr preferRelativeResize="0"/>
          <p:nvPr/>
        </p:nvPicPr>
        <p:blipFill rotWithShape="1">
          <a:blip r:embed="rId2">
            <a:alphaModFix/>
          </a:blip>
          <a:srcRect l="5767" t="29553" b="29557"/>
          <a:stretch/>
        </p:blipFill>
        <p:spPr>
          <a:xfrm rot="10800000" flipH="1">
            <a:off x="0" y="644575"/>
            <a:ext cx="1943100" cy="8431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sea)">
  <p:cSld name="TITLE_AND_TWO_COLUMNS_2">
    <p:spTree>
      <p:nvGrpSpPr>
        <p:cNvPr id="1" name="Shape 51"/>
        <p:cNvGrpSpPr/>
        <p:nvPr/>
      </p:nvGrpSpPr>
      <p:grpSpPr>
        <a:xfrm>
          <a:off x="0" y="0"/>
          <a:ext cx="0" cy="0"/>
          <a:chOff x="0" y="0"/>
          <a:chExt cx="0" cy="0"/>
        </a:xfrm>
      </p:grpSpPr>
      <p:sp>
        <p:nvSpPr>
          <p:cNvPr id="52" name="Google Shape;52;p9"/>
          <p:cNvSpPr/>
          <p:nvPr/>
        </p:nvSpPr>
        <p:spPr>
          <a:xfrm>
            <a:off x="0" y="50"/>
            <a:ext cx="9144000" cy="5143500"/>
          </a:xfrm>
          <a:prstGeom prst="frame">
            <a:avLst>
              <a:gd name="adj1" fmla="val 2218"/>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9"/>
          <p:cNvSpPr txBox="1">
            <a:spLocks noGrp="1"/>
          </p:cNvSpPr>
          <p:nvPr>
            <p:ph type="body" idx="1"/>
          </p:nvPr>
        </p:nvSpPr>
        <p:spPr>
          <a:xfrm>
            <a:off x="2257425" y="1764506"/>
            <a:ext cx="3120900" cy="3161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chemeClr val="accent3"/>
              </a:buClr>
              <a:buSzPts val="1800"/>
              <a:buChar char="◍"/>
              <a:defRPr sz="1800"/>
            </a:lvl1pPr>
            <a:lvl2pPr marL="914400" lvl="1" indent="-342900" rtl="0">
              <a:spcBef>
                <a:spcPts val="0"/>
              </a:spcBef>
              <a:spcAft>
                <a:spcPts val="0"/>
              </a:spcAft>
              <a:buClr>
                <a:schemeClr val="accent3"/>
              </a:buClr>
              <a:buSzPts val="1800"/>
              <a:buChar char="○"/>
              <a:defRPr sz="1800"/>
            </a:lvl2pPr>
            <a:lvl3pPr marL="1371600" lvl="2" indent="-342900" rtl="0">
              <a:spcBef>
                <a:spcPts val="0"/>
              </a:spcBef>
              <a:spcAft>
                <a:spcPts val="0"/>
              </a:spcAft>
              <a:buClr>
                <a:schemeClr val="dk1"/>
              </a:buClr>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54" name="Google Shape;54;p9"/>
          <p:cNvSpPr txBox="1">
            <a:spLocks noGrp="1"/>
          </p:cNvSpPr>
          <p:nvPr>
            <p:ph type="body" idx="2"/>
          </p:nvPr>
        </p:nvSpPr>
        <p:spPr>
          <a:xfrm>
            <a:off x="5566073" y="1764506"/>
            <a:ext cx="3120900" cy="3161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chemeClr val="accent3"/>
              </a:buClr>
              <a:buSzPts val="1800"/>
              <a:buChar char="◍"/>
              <a:defRPr sz="1800"/>
            </a:lvl1pPr>
            <a:lvl2pPr marL="914400" lvl="1" indent="-342900" rtl="0">
              <a:spcBef>
                <a:spcPts val="0"/>
              </a:spcBef>
              <a:spcAft>
                <a:spcPts val="0"/>
              </a:spcAft>
              <a:buClr>
                <a:schemeClr val="accent3"/>
              </a:buClr>
              <a:buSzPts val="1800"/>
              <a:buChar char="○"/>
              <a:defRPr sz="1800"/>
            </a:lvl2pPr>
            <a:lvl3pPr marL="1371600" lvl="2" indent="-342900" rtl="0">
              <a:spcBef>
                <a:spcPts val="0"/>
              </a:spcBef>
              <a:spcAft>
                <a:spcPts val="0"/>
              </a:spcAft>
              <a:buClr>
                <a:schemeClr val="dk1"/>
              </a:buClr>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55" name="Google Shape;55;p9"/>
          <p:cNvSpPr txBox="1">
            <a:spLocks noGrp="1"/>
          </p:cNvSpPr>
          <p:nvPr>
            <p:ph type="title"/>
          </p:nvPr>
        </p:nvSpPr>
        <p:spPr>
          <a:xfrm>
            <a:off x="2257425" y="887475"/>
            <a:ext cx="6153300" cy="726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None/>
              <a:defRPr>
                <a:solidFill>
                  <a:schemeClr val="accent3"/>
                </a:solidFill>
              </a:defRPr>
            </a:lvl1pPr>
            <a:lvl2pPr lvl="1" rtl="0">
              <a:spcBef>
                <a:spcPts val="0"/>
              </a:spcBef>
              <a:spcAft>
                <a:spcPts val="0"/>
              </a:spcAft>
              <a:buClr>
                <a:schemeClr val="accent3"/>
              </a:buClr>
              <a:buSzPts val="2400"/>
              <a:buNone/>
              <a:defRPr>
                <a:solidFill>
                  <a:schemeClr val="accent3"/>
                </a:solidFill>
              </a:defRPr>
            </a:lvl2pPr>
            <a:lvl3pPr lvl="2" rtl="0">
              <a:spcBef>
                <a:spcPts val="0"/>
              </a:spcBef>
              <a:spcAft>
                <a:spcPts val="0"/>
              </a:spcAft>
              <a:buClr>
                <a:schemeClr val="accent3"/>
              </a:buClr>
              <a:buSzPts val="2400"/>
              <a:buNone/>
              <a:defRPr>
                <a:solidFill>
                  <a:schemeClr val="accent3"/>
                </a:solidFill>
              </a:defRPr>
            </a:lvl3pPr>
            <a:lvl4pPr lvl="3" rtl="0">
              <a:spcBef>
                <a:spcPts val="0"/>
              </a:spcBef>
              <a:spcAft>
                <a:spcPts val="0"/>
              </a:spcAft>
              <a:buClr>
                <a:schemeClr val="accent3"/>
              </a:buClr>
              <a:buSzPts val="2400"/>
              <a:buNone/>
              <a:defRPr>
                <a:solidFill>
                  <a:schemeClr val="accent3"/>
                </a:solidFill>
              </a:defRPr>
            </a:lvl4pPr>
            <a:lvl5pPr lvl="4" rtl="0">
              <a:spcBef>
                <a:spcPts val="0"/>
              </a:spcBef>
              <a:spcAft>
                <a:spcPts val="0"/>
              </a:spcAft>
              <a:buClr>
                <a:schemeClr val="accent3"/>
              </a:buClr>
              <a:buSzPts val="2400"/>
              <a:buNone/>
              <a:defRPr>
                <a:solidFill>
                  <a:schemeClr val="accent3"/>
                </a:solidFill>
              </a:defRPr>
            </a:lvl5pPr>
            <a:lvl6pPr lvl="5" rtl="0">
              <a:spcBef>
                <a:spcPts val="0"/>
              </a:spcBef>
              <a:spcAft>
                <a:spcPts val="0"/>
              </a:spcAft>
              <a:buClr>
                <a:schemeClr val="accent3"/>
              </a:buClr>
              <a:buSzPts val="2400"/>
              <a:buNone/>
              <a:defRPr>
                <a:solidFill>
                  <a:schemeClr val="accent3"/>
                </a:solidFill>
              </a:defRPr>
            </a:lvl6pPr>
            <a:lvl7pPr lvl="6" rtl="0">
              <a:spcBef>
                <a:spcPts val="0"/>
              </a:spcBef>
              <a:spcAft>
                <a:spcPts val="0"/>
              </a:spcAft>
              <a:buClr>
                <a:schemeClr val="accent3"/>
              </a:buClr>
              <a:buSzPts val="2400"/>
              <a:buNone/>
              <a:defRPr>
                <a:solidFill>
                  <a:schemeClr val="accent3"/>
                </a:solidFill>
              </a:defRPr>
            </a:lvl7pPr>
            <a:lvl8pPr lvl="7" rtl="0">
              <a:spcBef>
                <a:spcPts val="0"/>
              </a:spcBef>
              <a:spcAft>
                <a:spcPts val="0"/>
              </a:spcAft>
              <a:buClr>
                <a:schemeClr val="accent3"/>
              </a:buClr>
              <a:buSzPts val="2400"/>
              <a:buNone/>
              <a:defRPr>
                <a:solidFill>
                  <a:schemeClr val="accent3"/>
                </a:solidFill>
              </a:defRPr>
            </a:lvl8pPr>
            <a:lvl9pPr lvl="8" rtl="0">
              <a:spcBef>
                <a:spcPts val="0"/>
              </a:spcBef>
              <a:spcAft>
                <a:spcPts val="0"/>
              </a:spcAft>
              <a:buClr>
                <a:schemeClr val="accent3"/>
              </a:buClr>
              <a:buSzPts val="2400"/>
              <a:buNone/>
              <a:defRPr>
                <a:solidFill>
                  <a:schemeClr val="accent3"/>
                </a:solidFill>
              </a:defRPr>
            </a:lvl9pPr>
          </a:lstStyle>
          <a:p>
            <a:endParaRPr/>
          </a:p>
        </p:txBody>
      </p:sp>
      <p:sp>
        <p:nvSpPr>
          <p:cNvPr id="56" name="Google Shape;56;p9"/>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57" name="Google Shape;57;p9" descr="Sea, Ocean, Infinity, Wide,"/>
          <p:cNvPicPr preferRelativeResize="0"/>
          <p:nvPr/>
        </p:nvPicPr>
        <p:blipFill rotWithShape="1">
          <a:blip r:embed="rId2">
            <a:alphaModFix/>
          </a:blip>
          <a:srcRect l="14499" t="41827" r="47082" b="28536"/>
          <a:stretch/>
        </p:blipFill>
        <p:spPr>
          <a:xfrm>
            <a:off x="0" y="644600"/>
            <a:ext cx="1943101" cy="84307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2 columns (sky)">
  <p:cSld name="TITLE_AND_TWO_COLUMNS_2_1">
    <p:spTree>
      <p:nvGrpSpPr>
        <p:cNvPr id="1" name="Shape 58"/>
        <p:cNvGrpSpPr/>
        <p:nvPr/>
      </p:nvGrpSpPr>
      <p:grpSpPr>
        <a:xfrm>
          <a:off x="0" y="0"/>
          <a:ext cx="0" cy="0"/>
          <a:chOff x="0" y="0"/>
          <a:chExt cx="0" cy="0"/>
        </a:xfrm>
      </p:grpSpPr>
      <p:sp>
        <p:nvSpPr>
          <p:cNvPr id="59" name="Google Shape;59;p10"/>
          <p:cNvSpPr/>
          <p:nvPr/>
        </p:nvSpPr>
        <p:spPr>
          <a:xfrm>
            <a:off x="0" y="50"/>
            <a:ext cx="9144000" cy="5143500"/>
          </a:xfrm>
          <a:prstGeom prst="frame">
            <a:avLst>
              <a:gd name="adj1" fmla="val 2218"/>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0"/>
          <p:cNvSpPr txBox="1">
            <a:spLocks noGrp="1"/>
          </p:cNvSpPr>
          <p:nvPr>
            <p:ph type="body" idx="1"/>
          </p:nvPr>
        </p:nvSpPr>
        <p:spPr>
          <a:xfrm>
            <a:off x="2257425" y="1764506"/>
            <a:ext cx="3120900" cy="3161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chemeClr val="accent4"/>
              </a:buClr>
              <a:buSzPts val="1800"/>
              <a:buChar char="◍"/>
              <a:defRPr sz="1800"/>
            </a:lvl1pPr>
            <a:lvl2pPr marL="914400" lvl="1" indent="-342900" rtl="0">
              <a:spcBef>
                <a:spcPts val="0"/>
              </a:spcBef>
              <a:spcAft>
                <a:spcPts val="0"/>
              </a:spcAft>
              <a:buClr>
                <a:schemeClr val="accent4"/>
              </a:buClr>
              <a:buSzPts val="1800"/>
              <a:buChar char="○"/>
              <a:defRPr sz="1800"/>
            </a:lvl2pPr>
            <a:lvl3pPr marL="1371600" lvl="2" indent="-342900" rtl="0">
              <a:spcBef>
                <a:spcPts val="0"/>
              </a:spcBef>
              <a:spcAft>
                <a:spcPts val="0"/>
              </a:spcAft>
              <a:buClr>
                <a:schemeClr val="dk1"/>
              </a:buClr>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1" name="Google Shape;61;p10"/>
          <p:cNvSpPr txBox="1">
            <a:spLocks noGrp="1"/>
          </p:cNvSpPr>
          <p:nvPr>
            <p:ph type="body" idx="2"/>
          </p:nvPr>
        </p:nvSpPr>
        <p:spPr>
          <a:xfrm>
            <a:off x="5566073" y="1764506"/>
            <a:ext cx="3120900" cy="3161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chemeClr val="accent4"/>
              </a:buClr>
              <a:buSzPts val="1800"/>
              <a:buChar char="◍"/>
              <a:defRPr sz="1800"/>
            </a:lvl1pPr>
            <a:lvl2pPr marL="914400" lvl="1" indent="-342900" rtl="0">
              <a:spcBef>
                <a:spcPts val="0"/>
              </a:spcBef>
              <a:spcAft>
                <a:spcPts val="0"/>
              </a:spcAft>
              <a:buClr>
                <a:schemeClr val="accent4"/>
              </a:buClr>
              <a:buSzPts val="1800"/>
              <a:buChar char="○"/>
              <a:defRPr sz="1800"/>
            </a:lvl2pPr>
            <a:lvl3pPr marL="1371600" lvl="2" indent="-342900" rtl="0">
              <a:spcBef>
                <a:spcPts val="0"/>
              </a:spcBef>
              <a:spcAft>
                <a:spcPts val="0"/>
              </a:spcAft>
              <a:buClr>
                <a:schemeClr val="dk1"/>
              </a:buClr>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2" name="Google Shape;62;p10"/>
          <p:cNvSpPr txBox="1">
            <a:spLocks noGrp="1"/>
          </p:cNvSpPr>
          <p:nvPr>
            <p:ph type="title"/>
          </p:nvPr>
        </p:nvSpPr>
        <p:spPr>
          <a:xfrm>
            <a:off x="2257425" y="887475"/>
            <a:ext cx="6153300" cy="726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2400"/>
              <a:buNone/>
              <a:defRPr>
                <a:solidFill>
                  <a:schemeClr val="accent4"/>
                </a:solidFill>
              </a:defRPr>
            </a:lvl1pPr>
            <a:lvl2pPr lvl="1" rtl="0">
              <a:spcBef>
                <a:spcPts val="0"/>
              </a:spcBef>
              <a:spcAft>
                <a:spcPts val="0"/>
              </a:spcAft>
              <a:buClr>
                <a:schemeClr val="accent4"/>
              </a:buClr>
              <a:buSzPts val="2400"/>
              <a:buNone/>
              <a:defRPr>
                <a:solidFill>
                  <a:schemeClr val="accent4"/>
                </a:solidFill>
              </a:defRPr>
            </a:lvl2pPr>
            <a:lvl3pPr lvl="2" rtl="0">
              <a:spcBef>
                <a:spcPts val="0"/>
              </a:spcBef>
              <a:spcAft>
                <a:spcPts val="0"/>
              </a:spcAft>
              <a:buClr>
                <a:schemeClr val="accent4"/>
              </a:buClr>
              <a:buSzPts val="2400"/>
              <a:buNone/>
              <a:defRPr>
                <a:solidFill>
                  <a:schemeClr val="accent4"/>
                </a:solidFill>
              </a:defRPr>
            </a:lvl3pPr>
            <a:lvl4pPr lvl="3" rtl="0">
              <a:spcBef>
                <a:spcPts val="0"/>
              </a:spcBef>
              <a:spcAft>
                <a:spcPts val="0"/>
              </a:spcAft>
              <a:buClr>
                <a:schemeClr val="accent4"/>
              </a:buClr>
              <a:buSzPts val="2400"/>
              <a:buNone/>
              <a:defRPr>
                <a:solidFill>
                  <a:schemeClr val="accent4"/>
                </a:solidFill>
              </a:defRPr>
            </a:lvl4pPr>
            <a:lvl5pPr lvl="4" rtl="0">
              <a:spcBef>
                <a:spcPts val="0"/>
              </a:spcBef>
              <a:spcAft>
                <a:spcPts val="0"/>
              </a:spcAft>
              <a:buClr>
                <a:schemeClr val="accent4"/>
              </a:buClr>
              <a:buSzPts val="2400"/>
              <a:buNone/>
              <a:defRPr>
                <a:solidFill>
                  <a:schemeClr val="accent4"/>
                </a:solidFill>
              </a:defRPr>
            </a:lvl5pPr>
            <a:lvl6pPr lvl="5" rtl="0">
              <a:spcBef>
                <a:spcPts val="0"/>
              </a:spcBef>
              <a:spcAft>
                <a:spcPts val="0"/>
              </a:spcAft>
              <a:buClr>
                <a:schemeClr val="accent4"/>
              </a:buClr>
              <a:buSzPts val="2400"/>
              <a:buNone/>
              <a:defRPr>
                <a:solidFill>
                  <a:schemeClr val="accent4"/>
                </a:solidFill>
              </a:defRPr>
            </a:lvl6pPr>
            <a:lvl7pPr lvl="6" rtl="0">
              <a:spcBef>
                <a:spcPts val="0"/>
              </a:spcBef>
              <a:spcAft>
                <a:spcPts val="0"/>
              </a:spcAft>
              <a:buClr>
                <a:schemeClr val="accent4"/>
              </a:buClr>
              <a:buSzPts val="2400"/>
              <a:buNone/>
              <a:defRPr>
                <a:solidFill>
                  <a:schemeClr val="accent4"/>
                </a:solidFill>
              </a:defRPr>
            </a:lvl7pPr>
            <a:lvl8pPr lvl="7" rtl="0">
              <a:spcBef>
                <a:spcPts val="0"/>
              </a:spcBef>
              <a:spcAft>
                <a:spcPts val="0"/>
              </a:spcAft>
              <a:buClr>
                <a:schemeClr val="accent4"/>
              </a:buClr>
              <a:buSzPts val="2400"/>
              <a:buNone/>
              <a:defRPr>
                <a:solidFill>
                  <a:schemeClr val="accent4"/>
                </a:solidFill>
              </a:defRPr>
            </a:lvl8pPr>
            <a:lvl9pPr lvl="8" rtl="0">
              <a:spcBef>
                <a:spcPts val="0"/>
              </a:spcBef>
              <a:spcAft>
                <a:spcPts val="0"/>
              </a:spcAft>
              <a:buClr>
                <a:schemeClr val="accent4"/>
              </a:buClr>
              <a:buSzPts val="2400"/>
              <a:buNone/>
              <a:defRPr>
                <a:solidFill>
                  <a:schemeClr val="accent4"/>
                </a:solidFill>
              </a:defRPr>
            </a:lvl9pPr>
          </a:lstStyle>
          <a:p>
            <a:endParaRPr/>
          </a:p>
        </p:txBody>
      </p:sp>
      <p:sp>
        <p:nvSpPr>
          <p:cNvPr id="63" name="Google Shape;63;p10"/>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64" name="Google Shape;64;p10" descr="Flat land, big sky, Wicken Fen"/>
          <p:cNvPicPr preferRelativeResize="0"/>
          <p:nvPr/>
        </p:nvPicPr>
        <p:blipFill rotWithShape="1">
          <a:blip r:embed="rId2">
            <a:alphaModFix/>
          </a:blip>
          <a:srcRect l="20350" t="27743" r="33752" b="32459"/>
          <a:stretch/>
        </p:blipFill>
        <p:spPr>
          <a:xfrm>
            <a:off x="0" y="644600"/>
            <a:ext cx="1943101" cy="8430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3 columns (sea)">
  <p:cSld name="TITLE_AND_TWO_COLUMNS_1_1">
    <p:spTree>
      <p:nvGrpSpPr>
        <p:cNvPr id="1" name="Shape 73"/>
        <p:cNvGrpSpPr/>
        <p:nvPr/>
      </p:nvGrpSpPr>
      <p:grpSpPr>
        <a:xfrm>
          <a:off x="0" y="0"/>
          <a:ext cx="0" cy="0"/>
          <a:chOff x="0" y="0"/>
          <a:chExt cx="0" cy="0"/>
        </a:xfrm>
      </p:grpSpPr>
      <p:sp>
        <p:nvSpPr>
          <p:cNvPr id="74" name="Google Shape;74;p12"/>
          <p:cNvSpPr/>
          <p:nvPr/>
        </p:nvSpPr>
        <p:spPr>
          <a:xfrm>
            <a:off x="0" y="50"/>
            <a:ext cx="9144000" cy="5143500"/>
          </a:xfrm>
          <a:prstGeom prst="frame">
            <a:avLst>
              <a:gd name="adj1" fmla="val 2218"/>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2"/>
          <p:cNvSpPr txBox="1">
            <a:spLocks noGrp="1"/>
          </p:cNvSpPr>
          <p:nvPr>
            <p:ph type="body" idx="1"/>
          </p:nvPr>
        </p:nvSpPr>
        <p:spPr>
          <a:xfrm>
            <a:off x="2257426" y="1864519"/>
            <a:ext cx="2051700" cy="30612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Clr>
                <a:schemeClr val="accent3"/>
              </a:buClr>
              <a:buSzPts val="1400"/>
              <a:buChar char="◍"/>
              <a:defRPr sz="1400"/>
            </a:lvl1pPr>
            <a:lvl2pPr marL="914400" lvl="1" indent="-317500" rtl="0">
              <a:spcBef>
                <a:spcPts val="0"/>
              </a:spcBef>
              <a:spcAft>
                <a:spcPts val="0"/>
              </a:spcAft>
              <a:buClr>
                <a:schemeClr val="accent3"/>
              </a:buClr>
              <a:buSzPts val="1400"/>
              <a:buChar char="○"/>
              <a:defRPr sz="1400"/>
            </a:lvl2pPr>
            <a:lvl3pPr marL="1371600" lvl="2" indent="-317500" rtl="0">
              <a:spcBef>
                <a:spcPts val="0"/>
              </a:spcBef>
              <a:spcAft>
                <a:spcPts val="0"/>
              </a:spcAft>
              <a:buClr>
                <a:schemeClr val="dk1"/>
              </a:buClr>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76" name="Google Shape;76;p12"/>
          <p:cNvSpPr txBox="1">
            <a:spLocks noGrp="1"/>
          </p:cNvSpPr>
          <p:nvPr>
            <p:ph type="body" idx="2"/>
          </p:nvPr>
        </p:nvSpPr>
        <p:spPr>
          <a:xfrm>
            <a:off x="4414202" y="1864519"/>
            <a:ext cx="2051700" cy="30612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Clr>
                <a:schemeClr val="accent3"/>
              </a:buClr>
              <a:buSzPts val="1400"/>
              <a:buChar char="◍"/>
              <a:defRPr sz="1400"/>
            </a:lvl1pPr>
            <a:lvl2pPr marL="914400" lvl="1" indent="-317500" rtl="0">
              <a:spcBef>
                <a:spcPts val="0"/>
              </a:spcBef>
              <a:spcAft>
                <a:spcPts val="0"/>
              </a:spcAft>
              <a:buClr>
                <a:schemeClr val="accent3"/>
              </a:buClr>
              <a:buSzPts val="1400"/>
              <a:buChar char="○"/>
              <a:defRPr sz="1400"/>
            </a:lvl2pPr>
            <a:lvl3pPr marL="1371600" lvl="2" indent="-317500" rtl="0">
              <a:spcBef>
                <a:spcPts val="0"/>
              </a:spcBef>
              <a:spcAft>
                <a:spcPts val="0"/>
              </a:spcAft>
              <a:buClr>
                <a:schemeClr val="dk1"/>
              </a:buClr>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77" name="Google Shape;77;p12"/>
          <p:cNvSpPr txBox="1">
            <a:spLocks noGrp="1"/>
          </p:cNvSpPr>
          <p:nvPr>
            <p:ph type="body" idx="3"/>
          </p:nvPr>
        </p:nvSpPr>
        <p:spPr>
          <a:xfrm>
            <a:off x="6570979" y="1864519"/>
            <a:ext cx="2051700" cy="30612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Clr>
                <a:schemeClr val="accent3"/>
              </a:buClr>
              <a:buSzPts val="1400"/>
              <a:buChar char="◍"/>
              <a:defRPr sz="1400"/>
            </a:lvl1pPr>
            <a:lvl2pPr marL="914400" lvl="1" indent="-317500" rtl="0">
              <a:spcBef>
                <a:spcPts val="0"/>
              </a:spcBef>
              <a:spcAft>
                <a:spcPts val="0"/>
              </a:spcAft>
              <a:buClr>
                <a:schemeClr val="accent3"/>
              </a:buClr>
              <a:buSzPts val="1400"/>
              <a:buChar char="○"/>
              <a:defRPr sz="1400"/>
            </a:lvl2pPr>
            <a:lvl3pPr marL="1371600" lvl="2" indent="-317500" rtl="0">
              <a:spcBef>
                <a:spcPts val="0"/>
              </a:spcBef>
              <a:spcAft>
                <a:spcPts val="0"/>
              </a:spcAft>
              <a:buClr>
                <a:schemeClr val="dk1"/>
              </a:buClr>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78" name="Google Shape;78;p12"/>
          <p:cNvSpPr txBox="1">
            <a:spLocks noGrp="1"/>
          </p:cNvSpPr>
          <p:nvPr>
            <p:ph type="title"/>
          </p:nvPr>
        </p:nvSpPr>
        <p:spPr>
          <a:xfrm>
            <a:off x="2257425" y="887475"/>
            <a:ext cx="6153300" cy="726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None/>
              <a:defRPr>
                <a:solidFill>
                  <a:schemeClr val="accent3"/>
                </a:solidFill>
              </a:defRPr>
            </a:lvl1pPr>
            <a:lvl2pPr lvl="1" rtl="0">
              <a:spcBef>
                <a:spcPts val="0"/>
              </a:spcBef>
              <a:spcAft>
                <a:spcPts val="0"/>
              </a:spcAft>
              <a:buClr>
                <a:schemeClr val="accent3"/>
              </a:buClr>
              <a:buSzPts val="2400"/>
              <a:buNone/>
              <a:defRPr>
                <a:solidFill>
                  <a:schemeClr val="accent3"/>
                </a:solidFill>
              </a:defRPr>
            </a:lvl2pPr>
            <a:lvl3pPr lvl="2" rtl="0">
              <a:spcBef>
                <a:spcPts val="0"/>
              </a:spcBef>
              <a:spcAft>
                <a:spcPts val="0"/>
              </a:spcAft>
              <a:buClr>
                <a:schemeClr val="accent3"/>
              </a:buClr>
              <a:buSzPts val="2400"/>
              <a:buNone/>
              <a:defRPr>
                <a:solidFill>
                  <a:schemeClr val="accent3"/>
                </a:solidFill>
              </a:defRPr>
            </a:lvl3pPr>
            <a:lvl4pPr lvl="3" rtl="0">
              <a:spcBef>
                <a:spcPts val="0"/>
              </a:spcBef>
              <a:spcAft>
                <a:spcPts val="0"/>
              </a:spcAft>
              <a:buClr>
                <a:schemeClr val="accent3"/>
              </a:buClr>
              <a:buSzPts val="2400"/>
              <a:buNone/>
              <a:defRPr>
                <a:solidFill>
                  <a:schemeClr val="accent3"/>
                </a:solidFill>
              </a:defRPr>
            </a:lvl4pPr>
            <a:lvl5pPr lvl="4" rtl="0">
              <a:spcBef>
                <a:spcPts val="0"/>
              </a:spcBef>
              <a:spcAft>
                <a:spcPts val="0"/>
              </a:spcAft>
              <a:buClr>
                <a:schemeClr val="accent3"/>
              </a:buClr>
              <a:buSzPts val="2400"/>
              <a:buNone/>
              <a:defRPr>
                <a:solidFill>
                  <a:schemeClr val="accent3"/>
                </a:solidFill>
              </a:defRPr>
            </a:lvl5pPr>
            <a:lvl6pPr lvl="5" rtl="0">
              <a:spcBef>
                <a:spcPts val="0"/>
              </a:spcBef>
              <a:spcAft>
                <a:spcPts val="0"/>
              </a:spcAft>
              <a:buClr>
                <a:schemeClr val="accent3"/>
              </a:buClr>
              <a:buSzPts val="2400"/>
              <a:buNone/>
              <a:defRPr>
                <a:solidFill>
                  <a:schemeClr val="accent3"/>
                </a:solidFill>
              </a:defRPr>
            </a:lvl6pPr>
            <a:lvl7pPr lvl="6" rtl="0">
              <a:spcBef>
                <a:spcPts val="0"/>
              </a:spcBef>
              <a:spcAft>
                <a:spcPts val="0"/>
              </a:spcAft>
              <a:buClr>
                <a:schemeClr val="accent3"/>
              </a:buClr>
              <a:buSzPts val="2400"/>
              <a:buNone/>
              <a:defRPr>
                <a:solidFill>
                  <a:schemeClr val="accent3"/>
                </a:solidFill>
              </a:defRPr>
            </a:lvl7pPr>
            <a:lvl8pPr lvl="7" rtl="0">
              <a:spcBef>
                <a:spcPts val="0"/>
              </a:spcBef>
              <a:spcAft>
                <a:spcPts val="0"/>
              </a:spcAft>
              <a:buClr>
                <a:schemeClr val="accent3"/>
              </a:buClr>
              <a:buSzPts val="2400"/>
              <a:buNone/>
              <a:defRPr>
                <a:solidFill>
                  <a:schemeClr val="accent3"/>
                </a:solidFill>
              </a:defRPr>
            </a:lvl8pPr>
            <a:lvl9pPr lvl="8" rtl="0">
              <a:spcBef>
                <a:spcPts val="0"/>
              </a:spcBef>
              <a:spcAft>
                <a:spcPts val="0"/>
              </a:spcAft>
              <a:buClr>
                <a:schemeClr val="accent3"/>
              </a:buClr>
              <a:buSzPts val="2400"/>
              <a:buNone/>
              <a:defRPr>
                <a:solidFill>
                  <a:schemeClr val="accent3"/>
                </a:solidFill>
              </a:defRPr>
            </a:lvl9pPr>
          </a:lstStyle>
          <a:p>
            <a:endParaRPr/>
          </a:p>
        </p:txBody>
      </p:sp>
      <p:sp>
        <p:nvSpPr>
          <p:cNvPr id="79" name="Google Shape;79;p12"/>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80" name="Google Shape;80;p12" descr="Sea, Ocean, Infinity, Wide,"/>
          <p:cNvPicPr preferRelativeResize="0"/>
          <p:nvPr/>
        </p:nvPicPr>
        <p:blipFill rotWithShape="1">
          <a:blip r:embed="rId2">
            <a:alphaModFix/>
          </a:blip>
          <a:srcRect l="14499" t="41827" r="47082" b="28536"/>
          <a:stretch/>
        </p:blipFill>
        <p:spPr>
          <a:xfrm>
            <a:off x="0" y="644600"/>
            <a:ext cx="1943101" cy="84307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3 columns (sky)">
  <p:cSld name="TITLE_AND_TWO_COLUMNS_1_1_1">
    <p:spTree>
      <p:nvGrpSpPr>
        <p:cNvPr id="1" name="Shape 81"/>
        <p:cNvGrpSpPr/>
        <p:nvPr/>
      </p:nvGrpSpPr>
      <p:grpSpPr>
        <a:xfrm>
          <a:off x="0" y="0"/>
          <a:ext cx="0" cy="0"/>
          <a:chOff x="0" y="0"/>
          <a:chExt cx="0" cy="0"/>
        </a:xfrm>
      </p:grpSpPr>
      <p:sp>
        <p:nvSpPr>
          <p:cNvPr id="82" name="Google Shape;82;p13"/>
          <p:cNvSpPr/>
          <p:nvPr/>
        </p:nvSpPr>
        <p:spPr>
          <a:xfrm>
            <a:off x="0" y="50"/>
            <a:ext cx="9144000" cy="5143500"/>
          </a:xfrm>
          <a:prstGeom prst="frame">
            <a:avLst>
              <a:gd name="adj1" fmla="val 2218"/>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txBox="1">
            <a:spLocks noGrp="1"/>
          </p:cNvSpPr>
          <p:nvPr>
            <p:ph type="body" idx="1"/>
          </p:nvPr>
        </p:nvSpPr>
        <p:spPr>
          <a:xfrm>
            <a:off x="2257426" y="1864519"/>
            <a:ext cx="2051700" cy="30612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Clr>
                <a:schemeClr val="accent4"/>
              </a:buClr>
              <a:buSzPts val="1400"/>
              <a:buChar char="◍"/>
              <a:defRPr sz="1400"/>
            </a:lvl1pPr>
            <a:lvl2pPr marL="914400" lvl="1" indent="-317500" rtl="0">
              <a:spcBef>
                <a:spcPts val="0"/>
              </a:spcBef>
              <a:spcAft>
                <a:spcPts val="0"/>
              </a:spcAft>
              <a:buClr>
                <a:schemeClr val="accent4"/>
              </a:buClr>
              <a:buSzPts val="1400"/>
              <a:buChar char="○"/>
              <a:defRPr sz="1400"/>
            </a:lvl2pPr>
            <a:lvl3pPr marL="1371600" lvl="2" indent="-317500" rtl="0">
              <a:spcBef>
                <a:spcPts val="0"/>
              </a:spcBef>
              <a:spcAft>
                <a:spcPts val="0"/>
              </a:spcAft>
              <a:buClr>
                <a:schemeClr val="dk1"/>
              </a:buClr>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84" name="Google Shape;84;p13"/>
          <p:cNvSpPr txBox="1">
            <a:spLocks noGrp="1"/>
          </p:cNvSpPr>
          <p:nvPr>
            <p:ph type="body" idx="2"/>
          </p:nvPr>
        </p:nvSpPr>
        <p:spPr>
          <a:xfrm>
            <a:off x="4414202" y="1864519"/>
            <a:ext cx="2051700" cy="30612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Clr>
                <a:schemeClr val="accent4"/>
              </a:buClr>
              <a:buSzPts val="1400"/>
              <a:buChar char="◍"/>
              <a:defRPr sz="1400"/>
            </a:lvl1pPr>
            <a:lvl2pPr marL="914400" lvl="1" indent="-317500" rtl="0">
              <a:spcBef>
                <a:spcPts val="0"/>
              </a:spcBef>
              <a:spcAft>
                <a:spcPts val="0"/>
              </a:spcAft>
              <a:buClr>
                <a:schemeClr val="accent4"/>
              </a:buClr>
              <a:buSzPts val="1400"/>
              <a:buChar char="○"/>
              <a:defRPr sz="1400"/>
            </a:lvl2pPr>
            <a:lvl3pPr marL="1371600" lvl="2" indent="-317500" rtl="0">
              <a:spcBef>
                <a:spcPts val="0"/>
              </a:spcBef>
              <a:spcAft>
                <a:spcPts val="0"/>
              </a:spcAft>
              <a:buClr>
                <a:schemeClr val="dk1"/>
              </a:buClr>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85" name="Google Shape;85;p13"/>
          <p:cNvSpPr txBox="1">
            <a:spLocks noGrp="1"/>
          </p:cNvSpPr>
          <p:nvPr>
            <p:ph type="body" idx="3"/>
          </p:nvPr>
        </p:nvSpPr>
        <p:spPr>
          <a:xfrm>
            <a:off x="6570979" y="1864519"/>
            <a:ext cx="2051700" cy="30612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Clr>
                <a:schemeClr val="accent4"/>
              </a:buClr>
              <a:buSzPts val="1400"/>
              <a:buChar char="◍"/>
              <a:defRPr sz="1400"/>
            </a:lvl1pPr>
            <a:lvl2pPr marL="914400" lvl="1" indent="-317500" rtl="0">
              <a:spcBef>
                <a:spcPts val="0"/>
              </a:spcBef>
              <a:spcAft>
                <a:spcPts val="0"/>
              </a:spcAft>
              <a:buClr>
                <a:schemeClr val="accent4"/>
              </a:buClr>
              <a:buSzPts val="1400"/>
              <a:buChar char="○"/>
              <a:defRPr sz="1400"/>
            </a:lvl2pPr>
            <a:lvl3pPr marL="1371600" lvl="2" indent="-317500" rtl="0">
              <a:spcBef>
                <a:spcPts val="0"/>
              </a:spcBef>
              <a:spcAft>
                <a:spcPts val="0"/>
              </a:spcAft>
              <a:buClr>
                <a:schemeClr val="dk1"/>
              </a:buClr>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86" name="Google Shape;86;p13"/>
          <p:cNvSpPr txBox="1">
            <a:spLocks noGrp="1"/>
          </p:cNvSpPr>
          <p:nvPr>
            <p:ph type="title"/>
          </p:nvPr>
        </p:nvSpPr>
        <p:spPr>
          <a:xfrm>
            <a:off x="2257425" y="887475"/>
            <a:ext cx="6153300" cy="726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2400"/>
              <a:buNone/>
              <a:defRPr>
                <a:solidFill>
                  <a:schemeClr val="accent4"/>
                </a:solidFill>
              </a:defRPr>
            </a:lvl1pPr>
            <a:lvl2pPr lvl="1" rtl="0">
              <a:spcBef>
                <a:spcPts val="0"/>
              </a:spcBef>
              <a:spcAft>
                <a:spcPts val="0"/>
              </a:spcAft>
              <a:buClr>
                <a:schemeClr val="accent4"/>
              </a:buClr>
              <a:buSzPts val="2400"/>
              <a:buNone/>
              <a:defRPr>
                <a:solidFill>
                  <a:schemeClr val="accent4"/>
                </a:solidFill>
              </a:defRPr>
            </a:lvl2pPr>
            <a:lvl3pPr lvl="2" rtl="0">
              <a:spcBef>
                <a:spcPts val="0"/>
              </a:spcBef>
              <a:spcAft>
                <a:spcPts val="0"/>
              </a:spcAft>
              <a:buClr>
                <a:schemeClr val="accent4"/>
              </a:buClr>
              <a:buSzPts val="2400"/>
              <a:buNone/>
              <a:defRPr>
                <a:solidFill>
                  <a:schemeClr val="accent4"/>
                </a:solidFill>
              </a:defRPr>
            </a:lvl3pPr>
            <a:lvl4pPr lvl="3" rtl="0">
              <a:spcBef>
                <a:spcPts val="0"/>
              </a:spcBef>
              <a:spcAft>
                <a:spcPts val="0"/>
              </a:spcAft>
              <a:buClr>
                <a:schemeClr val="accent4"/>
              </a:buClr>
              <a:buSzPts val="2400"/>
              <a:buNone/>
              <a:defRPr>
                <a:solidFill>
                  <a:schemeClr val="accent4"/>
                </a:solidFill>
              </a:defRPr>
            </a:lvl4pPr>
            <a:lvl5pPr lvl="4" rtl="0">
              <a:spcBef>
                <a:spcPts val="0"/>
              </a:spcBef>
              <a:spcAft>
                <a:spcPts val="0"/>
              </a:spcAft>
              <a:buClr>
                <a:schemeClr val="accent4"/>
              </a:buClr>
              <a:buSzPts val="2400"/>
              <a:buNone/>
              <a:defRPr>
                <a:solidFill>
                  <a:schemeClr val="accent4"/>
                </a:solidFill>
              </a:defRPr>
            </a:lvl5pPr>
            <a:lvl6pPr lvl="5" rtl="0">
              <a:spcBef>
                <a:spcPts val="0"/>
              </a:spcBef>
              <a:spcAft>
                <a:spcPts val="0"/>
              </a:spcAft>
              <a:buClr>
                <a:schemeClr val="accent4"/>
              </a:buClr>
              <a:buSzPts val="2400"/>
              <a:buNone/>
              <a:defRPr>
                <a:solidFill>
                  <a:schemeClr val="accent4"/>
                </a:solidFill>
              </a:defRPr>
            </a:lvl6pPr>
            <a:lvl7pPr lvl="6" rtl="0">
              <a:spcBef>
                <a:spcPts val="0"/>
              </a:spcBef>
              <a:spcAft>
                <a:spcPts val="0"/>
              </a:spcAft>
              <a:buClr>
                <a:schemeClr val="accent4"/>
              </a:buClr>
              <a:buSzPts val="2400"/>
              <a:buNone/>
              <a:defRPr>
                <a:solidFill>
                  <a:schemeClr val="accent4"/>
                </a:solidFill>
              </a:defRPr>
            </a:lvl7pPr>
            <a:lvl8pPr lvl="7" rtl="0">
              <a:spcBef>
                <a:spcPts val="0"/>
              </a:spcBef>
              <a:spcAft>
                <a:spcPts val="0"/>
              </a:spcAft>
              <a:buClr>
                <a:schemeClr val="accent4"/>
              </a:buClr>
              <a:buSzPts val="2400"/>
              <a:buNone/>
              <a:defRPr>
                <a:solidFill>
                  <a:schemeClr val="accent4"/>
                </a:solidFill>
              </a:defRPr>
            </a:lvl8pPr>
            <a:lvl9pPr lvl="8" rtl="0">
              <a:spcBef>
                <a:spcPts val="0"/>
              </a:spcBef>
              <a:spcAft>
                <a:spcPts val="0"/>
              </a:spcAft>
              <a:buClr>
                <a:schemeClr val="accent4"/>
              </a:buClr>
              <a:buSzPts val="2400"/>
              <a:buNone/>
              <a:defRPr>
                <a:solidFill>
                  <a:schemeClr val="accent4"/>
                </a:solidFill>
              </a:defRPr>
            </a:lvl9pPr>
          </a:lstStyle>
          <a:p>
            <a:endParaRPr/>
          </a:p>
        </p:txBody>
      </p:sp>
      <p:sp>
        <p:nvSpPr>
          <p:cNvPr id="87" name="Google Shape;87;p13"/>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88" name="Google Shape;88;p13" descr="Flat land, big sky, Wicken Fen"/>
          <p:cNvPicPr preferRelativeResize="0"/>
          <p:nvPr/>
        </p:nvPicPr>
        <p:blipFill rotWithShape="1">
          <a:blip r:embed="rId2">
            <a:alphaModFix/>
          </a:blip>
          <a:srcRect l="20350" t="27743" r="33752" b="32459"/>
          <a:stretch/>
        </p:blipFill>
        <p:spPr>
          <a:xfrm>
            <a:off x="0" y="644600"/>
            <a:ext cx="1943101" cy="8430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1"/>
              </a:buClr>
              <a:buSzPts val="2400"/>
              <a:buFont typeface="Roboto Slab"/>
              <a:buNone/>
              <a:defRPr sz="2400" b="1">
                <a:solidFill>
                  <a:schemeClr val="accent1"/>
                </a:solidFill>
                <a:latin typeface="Roboto Slab"/>
                <a:ea typeface="Roboto Slab"/>
                <a:cs typeface="Roboto Slab"/>
                <a:sym typeface="Roboto Slab"/>
              </a:defRPr>
            </a:lvl1pPr>
            <a:lvl2pPr lvl="1">
              <a:spcBef>
                <a:spcPts val="0"/>
              </a:spcBef>
              <a:spcAft>
                <a:spcPts val="0"/>
              </a:spcAft>
              <a:buClr>
                <a:schemeClr val="accent1"/>
              </a:buClr>
              <a:buSzPts val="2400"/>
              <a:buFont typeface="Oxygen"/>
              <a:buNone/>
              <a:defRPr sz="2400" b="1">
                <a:solidFill>
                  <a:schemeClr val="accent1"/>
                </a:solidFill>
                <a:latin typeface="Oxygen"/>
                <a:ea typeface="Oxygen"/>
                <a:cs typeface="Oxygen"/>
                <a:sym typeface="Oxygen"/>
              </a:defRPr>
            </a:lvl2pPr>
            <a:lvl3pPr lvl="2">
              <a:spcBef>
                <a:spcPts val="0"/>
              </a:spcBef>
              <a:spcAft>
                <a:spcPts val="0"/>
              </a:spcAft>
              <a:buClr>
                <a:schemeClr val="accent1"/>
              </a:buClr>
              <a:buSzPts val="2400"/>
              <a:buFont typeface="Oxygen"/>
              <a:buNone/>
              <a:defRPr sz="2400" b="1">
                <a:solidFill>
                  <a:schemeClr val="accent1"/>
                </a:solidFill>
                <a:latin typeface="Oxygen"/>
                <a:ea typeface="Oxygen"/>
                <a:cs typeface="Oxygen"/>
                <a:sym typeface="Oxygen"/>
              </a:defRPr>
            </a:lvl3pPr>
            <a:lvl4pPr lvl="3">
              <a:spcBef>
                <a:spcPts val="0"/>
              </a:spcBef>
              <a:spcAft>
                <a:spcPts val="0"/>
              </a:spcAft>
              <a:buClr>
                <a:schemeClr val="accent1"/>
              </a:buClr>
              <a:buSzPts val="2400"/>
              <a:buFont typeface="Oxygen"/>
              <a:buNone/>
              <a:defRPr sz="2400" b="1">
                <a:solidFill>
                  <a:schemeClr val="accent1"/>
                </a:solidFill>
                <a:latin typeface="Oxygen"/>
                <a:ea typeface="Oxygen"/>
                <a:cs typeface="Oxygen"/>
                <a:sym typeface="Oxygen"/>
              </a:defRPr>
            </a:lvl4pPr>
            <a:lvl5pPr lvl="4">
              <a:spcBef>
                <a:spcPts val="0"/>
              </a:spcBef>
              <a:spcAft>
                <a:spcPts val="0"/>
              </a:spcAft>
              <a:buClr>
                <a:schemeClr val="accent1"/>
              </a:buClr>
              <a:buSzPts val="2400"/>
              <a:buFont typeface="Oxygen"/>
              <a:buNone/>
              <a:defRPr sz="2400" b="1">
                <a:solidFill>
                  <a:schemeClr val="accent1"/>
                </a:solidFill>
                <a:latin typeface="Oxygen"/>
                <a:ea typeface="Oxygen"/>
                <a:cs typeface="Oxygen"/>
                <a:sym typeface="Oxygen"/>
              </a:defRPr>
            </a:lvl5pPr>
            <a:lvl6pPr lvl="5">
              <a:spcBef>
                <a:spcPts val="0"/>
              </a:spcBef>
              <a:spcAft>
                <a:spcPts val="0"/>
              </a:spcAft>
              <a:buClr>
                <a:schemeClr val="accent1"/>
              </a:buClr>
              <a:buSzPts val="2400"/>
              <a:buFont typeface="Oxygen"/>
              <a:buNone/>
              <a:defRPr sz="2400" b="1">
                <a:solidFill>
                  <a:schemeClr val="accent1"/>
                </a:solidFill>
                <a:latin typeface="Oxygen"/>
                <a:ea typeface="Oxygen"/>
                <a:cs typeface="Oxygen"/>
                <a:sym typeface="Oxygen"/>
              </a:defRPr>
            </a:lvl6pPr>
            <a:lvl7pPr lvl="6">
              <a:spcBef>
                <a:spcPts val="0"/>
              </a:spcBef>
              <a:spcAft>
                <a:spcPts val="0"/>
              </a:spcAft>
              <a:buClr>
                <a:schemeClr val="accent1"/>
              </a:buClr>
              <a:buSzPts val="2400"/>
              <a:buFont typeface="Oxygen"/>
              <a:buNone/>
              <a:defRPr sz="2400" b="1">
                <a:solidFill>
                  <a:schemeClr val="accent1"/>
                </a:solidFill>
                <a:latin typeface="Oxygen"/>
                <a:ea typeface="Oxygen"/>
                <a:cs typeface="Oxygen"/>
                <a:sym typeface="Oxygen"/>
              </a:defRPr>
            </a:lvl7pPr>
            <a:lvl8pPr lvl="7">
              <a:spcBef>
                <a:spcPts val="0"/>
              </a:spcBef>
              <a:spcAft>
                <a:spcPts val="0"/>
              </a:spcAft>
              <a:buClr>
                <a:schemeClr val="accent1"/>
              </a:buClr>
              <a:buSzPts val="2400"/>
              <a:buFont typeface="Oxygen"/>
              <a:buNone/>
              <a:defRPr sz="2400" b="1">
                <a:solidFill>
                  <a:schemeClr val="accent1"/>
                </a:solidFill>
                <a:latin typeface="Oxygen"/>
                <a:ea typeface="Oxygen"/>
                <a:cs typeface="Oxygen"/>
                <a:sym typeface="Oxygen"/>
              </a:defRPr>
            </a:lvl8pPr>
            <a:lvl9pPr lvl="8">
              <a:spcBef>
                <a:spcPts val="0"/>
              </a:spcBef>
              <a:spcAft>
                <a:spcPts val="0"/>
              </a:spcAft>
              <a:buClr>
                <a:schemeClr val="accent1"/>
              </a:buClr>
              <a:buSzPts val="2400"/>
              <a:buFont typeface="Oxygen"/>
              <a:buNone/>
              <a:defRPr sz="2400" b="1">
                <a:solidFill>
                  <a:schemeClr val="accent1"/>
                </a:solidFill>
                <a:latin typeface="Oxygen"/>
                <a:ea typeface="Oxygen"/>
                <a:cs typeface="Oxygen"/>
                <a:sym typeface="Oxygen"/>
              </a:defRPr>
            </a:lvl9pPr>
          </a:lstStyle>
          <a:p>
            <a:endParaRPr/>
          </a:p>
        </p:txBody>
      </p:sp>
      <p:sp>
        <p:nvSpPr>
          <p:cNvPr id="7" name="Google Shape;7;p1"/>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accent1"/>
              </a:buClr>
              <a:buSzPts val="3000"/>
              <a:buFont typeface="Roboto"/>
              <a:buChar char="◍"/>
              <a:defRPr sz="3000">
                <a:solidFill>
                  <a:schemeClr val="dk1"/>
                </a:solidFill>
                <a:latin typeface="Roboto"/>
                <a:ea typeface="Roboto"/>
                <a:cs typeface="Roboto"/>
                <a:sym typeface="Roboto"/>
              </a:defRPr>
            </a:lvl1pPr>
            <a:lvl2pPr marL="914400" lvl="1" indent="-381000">
              <a:spcBef>
                <a:spcPts val="0"/>
              </a:spcBef>
              <a:spcAft>
                <a:spcPts val="0"/>
              </a:spcAft>
              <a:buClr>
                <a:schemeClr val="accent1"/>
              </a:buClr>
              <a:buSzPts val="2400"/>
              <a:buFont typeface="Roboto"/>
              <a:buChar char="○"/>
              <a:defRPr sz="2400">
                <a:solidFill>
                  <a:schemeClr val="dk1"/>
                </a:solidFill>
                <a:latin typeface="Roboto"/>
                <a:ea typeface="Roboto"/>
                <a:cs typeface="Roboto"/>
                <a:sym typeface="Roboto"/>
              </a:defRPr>
            </a:lvl2pPr>
            <a:lvl3pPr marL="1371600" lvl="2" indent="-381000">
              <a:spcBef>
                <a:spcPts val="0"/>
              </a:spcBef>
              <a:spcAft>
                <a:spcPts val="0"/>
              </a:spcAft>
              <a:buClr>
                <a:schemeClr val="accent1"/>
              </a:buClr>
              <a:buSzPts val="2400"/>
              <a:buFont typeface="Roboto"/>
              <a:buChar char="■"/>
              <a:defRPr sz="2400">
                <a:solidFill>
                  <a:schemeClr val="dk1"/>
                </a:solidFill>
                <a:latin typeface="Roboto"/>
                <a:ea typeface="Roboto"/>
                <a:cs typeface="Roboto"/>
                <a:sym typeface="Roboto"/>
              </a:defRPr>
            </a:lvl3pPr>
            <a:lvl4pPr marL="1828800" lvl="3" indent="-3429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4pPr>
            <a:lvl5pPr marL="2286000" lvl="4" indent="-3429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5pPr>
            <a:lvl6pPr marL="2743200" lvl="5" indent="-3429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6pPr>
            <a:lvl7pPr marL="3200400" lvl="6" indent="-3429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7pPr>
            <a:lvl8pPr marL="3657600" lvl="7" indent="-3429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8pPr>
            <a:lvl9pPr marL="4114800" lvl="8" indent="-3429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80577" y="4673644"/>
            <a:ext cx="452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accent5"/>
                </a:solidFill>
                <a:latin typeface="Roboto"/>
                <a:ea typeface="Roboto"/>
                <a:cs typeface="Roboto"/>
                <a:sym typeface="Roboto"/>
              </a:defRPr>
            </a:lvl1pPr>
            <a:lvl2pPr lvl="1" algn="r">
              <a:buNone/>
              <a:defRPr sz="1300">
                <a:solidFill>
                  <a:schemeClr val="accent5"/>
                </a:solidFill>
                <a:latin typeface="Roboto"/>
                <a:ea typeface="Roboto"/>
                <a:cs typeface="Roboto"/>
                <a:sym typeface="Roboto"/>
              </a:defRPr>
            </a:lvl2pPr>
            <a:lvl3pPr lvl="2" algn="r">
              <a:buNone/>
              <a:defRPr sz="1300">
                <a:solidFill>
                  <a:schemeClr val="accent5"/>
                </a:solidFill>
                <a:latin typeface="Roboto"/>
                <a:ea typeface="Roboto"/>
                <a:cs typeface="Roboto"/>
                <a:sym typeface="Roboto"/>
              </a:defRPr>
            </a:lvl3pPr>
            <a:lvl4pPr lvl="3" algn="r">
              <a:buNone/>
              <a:defRPr sz="1300">
                <a:solidFill>
                  <a:schemeClr val="accent5"/>
                </a:solidFill>
                <a:latin typeface="Roboto"/>
                <a:ea typeface="Roboto"/>
                <a:cs typeface="Roboto"/>
                <a:sym typeface="Roboto"/>
              </a:defRPr>
            </a:lvl4pPr>
            <a:lvl5pPr lvl="4" algn="r">
              <a:buNone/>
              <a:defRPr sz="1300">
                <a:solidFill>
                  <a:schemeClr val="accent5"/>
                </a:solidFill>
                <a:latin typeface="Roboto"/>
                <a:ea typeface="Roboto"/>
                <a:cs typeface="Roboto"/>
                <a:sym typeface="Roboto"/>
              </a:defRPr>
            </a:lvl5pPr>
            <a:lvl6pPr lvl="5" algn="r">
              <a:buNone/>
              <a:defRPr sz="1300">
                <a:solidFill>
                  <a:schemeClr val="accent5"/>
                </a:solidFill>
                <a:latin typeface="Roboto"/>
                <a:ea typeface="Roboto"/>
                <a:cs typeface="Roboto"/>
                <a:sym typeface="Roboto"/>
              </a:defRPr>
            </a:lvl6pPr>
            <a:lvl7pPr lvl="6" algn="r">
              <a:buNone/>
              <a:defRPr sz="1300">
                <a:solidFill>
                  <a:schemeClr val="accent5"/>
                </a:solidFill>
                <a:latin typeface="Roboto"/>
                <a:ea typeface="Roboto"/>
                <a:cs typeface="Roboto"/>
                <a:sym typeface="Roboto"/>
              </a:defRPr>
            </a:lvl7pPr>
            <a:lvl8pPr lvl="7" algn="r">
              <a:buNone/>
              <a:defRPr sz="1300">
                <a:solidFill>
                  <a:schemeClr val="accent5"/>
                </a:solidFill>
                <a:latin typeface="Roboto"/>
                <a:ea typeface="Roboto"/>
                <a:cs typeface="Roboto"/>
                <a:sym typeface="Roboto"/>
              </a:defRPr>
            </a:lvl8pPr>
            <a:lvl9pPr lvl="8" algn="r">
              <a:buNone/>
              <a:defRPr sz="1300">
                <a:solidFill>
                  <a:schemeClr val="accent5"/>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4" r:id="rId5"/>
    <p:sldLayoutId id="2147483655" r:id="rId6"/>
    <p:sldLayoutId id="2147483656" r:id="rId7"/>
    <p:sldLayoutId id="2147483658" r:id="rId8"/>
    <p:sldLayoutId id="2147483659" r:id="rId9"/>
    <p:sldLayoutId id="2147483660" r:id="rId10"/>
    <p:sldLayoutId id="2147483662" r:id="rId11"/>
    <p:sldLayoutId id="2147483663" r:id="rId12"/>
    <p:sldLayoutId id="2147483664" r:id="rId13"/>
    <p:sldLayoutId id="2147483665" r:id="rId1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0"/>
          <p:cNvSpPr txBox="1">
            <a:spLocks noGrp="1"/>
          </p:cNvSpPr>
          <p:nvPr>
            <p:ph type="ctrTitle"/>
          </p:nvPr>
        </p:nvSpPr>
        <p:spPr>
          <a:xfrm>
            <a:off x="1" y="1682496"/>
            <a:ext cx="9144000" cy="82661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j-lt"/>
              </a:rPr>
              <a:t>BÀI 23: CƠ THỂ ĐA BÀO</a:t>
            </a:r>
            <a:endParaRPr dirty="0">
              <a:latin typeface="+mj-lt"/>
            </a:endParaRPr>
          </a:p>
        </p:txBody>
      </p:sp>
      <p:sp>
        <p:nvSpPr>
          <p:cNvPr id="2" name="TextBox 1">
            <a:extLst>
              <a:ext uri="{FF2B5EF4-FFF2-40B4-BE49-F238E27FC236}">
                <a16:creationId xmlns:a16="http://schemas.microsoft.com/office/drawing/2014/main" id="{4ADBBDF7-0DFD-E1FC-8774-A33488E8EE0E}"/>
              </a:ext>
            </a:extLst>
          </p:cNvPr>
          <p:cNvSpPr txBox="1"/>
          <p:nvPr/>
        </p:nvSpPr>
        <p:spPr>
          <a:xfrm>
            <a:off x="3141785" y="4665785"/>
            <a:ext cx="2860430" cy="307777"/>
          </a:xfrm>
          <a:prstGeom prst="rect">
            <a:avLst/>
          </a:prstGeom>
          <a:noFill/>
        </p:spPr>
        <p:txBody>
          <a:bodyPr wrap="square" rtlCol="0">
            <a:spAutoFit/>
          </a:bodyPr>
          <a:lstStyle/>
          <a:p>
            <a:pPr algn="ctr"/>
            <a:r>
              <a:rPr lang="en-US"/>
              <a:t>Giáo viên: Đinh Công Hoàng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down)">
                                      <p:cBhvr>
                                        <p:cTn id="7" dur="580">
                                          <p:stCondLst>
                                            <p:cond delay="0"/>
                                          </p:stCondLst>
                                        </p:cTn>
                                        <p:tgtEl>
                                          <p:spTgt spid="113"/>
                                        </p:tgtEl>
                                      </p:cBhvr>
                                    </p:animEffect>
                                    <p:anim calcmode="lin" valueType="num">
                                      <p:cBhvr>
                                        <p:cTn id="8" dur="1822" tmFilter="0,0; 0.14,0.36; 0.43,0.73; 0.71,0.91; 1.0,1.0">
                                          <p:stCondLst>
                                            <p:cond delay="0"/>
                                          </p:stCondLst>
                                        </p:cTn>
                                        <p:tgtEl>
                                          <p:spTgt spid="1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13"/>
                                        </p:tgtEl>
                                      </p:cBhvr>
                                      <p:to x="100000" y="60000"/>
                                    </p:animScale>
                                    <p:animScale>
                                      <p:cBhvr>
                                        <p:cTn id="14" dur="166" decel="50000">
                                          <p:stCondLst>
                                            <p:cond delay="676"/>
                                          </p:stCondLst>
                                        </p:cTn>
                                        <p:tgtEl>
                                          <p:spTgt spid="113"/>
                                        </p:tgtEl>
                                      </p:cBhvr>
                                      <p:to x="100000" y="100000"/>
                                    </p:animScale>
                                    <p:animScale>
                                      <p:cBhvr>
                                        <p:cTn id="15" dur="26">
                                          <p:stCondLst>
                                            <p:cond delay="1312"/>
                                          </p:stCondLst>
                                        </p:cTn>
                                        <p:tgtEl>
                                          <p:spTgt spid="113"/>
                                        </p:tgtEl>
                                      </p:cBhvr>
                                      <p:to x="100000" y="80000"/>
                                    </p:animScale>
                                    <p:animScale>
                                      <p:cBhvr>
                                        <p:cTn id="16" dur="166" decel="50000">
                                          <p:stCondLst>
                                            <p:cond delay="1338"/>
                                          </p:stCondLst>
                                        </p:cTn>
                                        <p:tgtEl>
                                          <p:spTgt spid="113"/>
                                        </p:tgtEl>
                                      </p:cBhvr>
                                      <p:to x="100000" y="100000"/>
                                    </p:animScale>
                                    <p:animScale>
                                      <p:cBhvr>
                                        <p:cTn id="17" dur="26">
                                          <p:stCondLst>
                                            <p:cond delay="1642"/>
                                          </p:stCondLst>
                                        </p:cTn>
                                        <p:tgtEl>
                                          <p:spTgt spid="113"/>
                                        </p:tgtEl>
                                      </p:cBhvr>
                                      <p:to x="100000" y="90000"/>
                                    </p:animScale>
                                    <p:animScale>
                                      <p:cBhvr>
                                        <p:cTn id="18" dur="166" decel="50000">
                                          <p:stCondLst>
                                            <p:cond delay="1668"/>
                                          </p:stCondLst>
                                        </p:cTn>
                                        <p:tgtEl>
                                          <p:spTgt spid="113"/>
                                        </p:tgtEl>
                                      </p:cBhvr>
                                      <p:to x="100000" y="100000"/>
                                    </p:animScale>
                                    <p:animScale>
                                      <p:cBhvr>
                                        <p:cTn id="19" dur="26">
                                          <p:stCondLst>
                                            <p:cond delay="1808"/>
                                          </p:stCondLst>
                                        </p:cTn>
                                        <p:tgtEl>
                                          <p:spTgt spid="113"/>
                                        </p:tgtEl>
                                      </p:cBhvr>
                                      <p:to x="100000" y="95000"/>
                                    </p:animScale>
                                    <p:animScale>
                                      <p:cBhvr>
                                        <p:cTn id="20" dur="166" decel="50000">
                                          <p:stCondLst>
                                            <p:cond delay="1834"/>
                                          </p:stCondLst>
                                        </p:cTn>
                                        <p:tgtEl>
                                          <p:spTgt spid="1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188" name="Google Shape;188;p30"/>
          <p:cNvSpPr txBox="1">
            <a:spLocks noGrp="1"/>
          </p:cNvSpPr>
          <p:nvPr>
            <p:ph type="body" idx="4294967295"/>
          </p:nvPr>
        </p:nvSpPr>
        <p:spPr>
          <a:xfrm>
            <a:off x="749808" y="1579627"/>
            <a:ext cx="7644383" cy="2057400"/>
          </a:xfrm>
          <a:prstGeom prst="rect">
            <a:avLst/>
          </a:prstGeom>
          <a:solidFill>
            <a:srgbClr val="689EE1">
              <a:alpha val="83920"/>
            </a:srgbClr>
          </a:solidFill>
          <a:ln w="1524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600"/>
              </a:spcBef>
              <a:spcAft>
                <a:spcPts val="0"/>
              </a:spcAft>
              <a:buNone/>
            </a:pPr>
            <a:r>
              <a:rPr lang="en-US" sz="2400" b="1" dirty="0">
                <a:solidFill>
                  <a:schemeClr val="lt1"/>
                </a:solidFill>
                <a:latin typeface="+mj-lt"/>
                <a:ea typeface="Roboto Slab"/>
                <a:cs typeface="Roboto Slab"/>
                <a:sym typeface="Roboto Slab"/>
              </a:rPr>
              <a:t>II. TỪ TẾ BÀO TẠO THÀNH MÔ</a:t>
            </a:r>
          </a:p>
          <a:p>
            <a:pPr marL="0" lvl="0" indent="0" algn="just" rtl="0">
              <a:spcBef>
                <a:spcPts val="600"/>
              </a:spcBef>
              <a:spcAft>
                <a:spcPts val="0"/>
              </a:spcAft>
              <a:buNone/>
            </a:pPr>
            <a:r>
              <a:rPr lang="en-US" sz="2000" dirty="0">
                <a:solidFill>
                  <a:srgbClr val="FFFF00"/>
                </a:solidFill>
                <a:latin typeface="+mj-lt"/>
                <a:ea typeface="Roboto Slab"/>
                <a:sym typeface="Roboto Slab"/>
              </a:rPr>
              <a:t>Ở cơ thể đa bào, nhóm các tế bào có cấu tạo giống nhau và cùng thực hiện một chức năng liên kết với nhau tạo thành mô.</a:t>
            </a:r>
            <a:endParaRPr sz="2000" dirty="0">
              <a:solidFill>
                <a:srgbClr val="FFFF00"/>
              </a:solidFill>
              <a:latin typeface="+mj-lt"/>
            </a:endParaRPr>
          </a:p>
        </p:txBody>
      </p:sp>
      <p:sp>
        <p:nvSpPr>
          <p:cNvPr id="189" name="Google Shape;189;p30"/>
          <p:cNvSpPr txBox="1">
            <a:spLocks noGrp="1"/>
          </p:cNvSpPr>
          <p:nvPr>
            <p:ph type="sldNum" idx="12"/>
          </p:nvPr>
        </p:nvSpPr>
        <p:spPr>
          <a:xfrm>
            <a:off x="4345650" y="4749844"/>
            <a:ext cx="452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solidFill>
                  <a:schemeClr val="lt1"/>
                </a:solidFill>
              </a:rPr>
              <a:t>10</a:t>
            </a:fld>
            <a:endParaRPr>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8">
                                            <p:bg/>
                                          </p:spTgt>
                                        </p:tgtEl>
                                        <p:attrNameLst>
                                          <p:attrName>style.visibility</p:attrName>
                                        </p:attrNameLst>
                                      </p:cBhvr>
                                      <p:to>
                                        <p:strVal val="visible"/>
                                      </p:to>
                                    </p:set>
                                    <p:animEffect transition="in" filter="barn(inVertical)">
                                      <p:cBhvr>
                                        <p:cTn id="7" dur="500"/>
                                        <p:tgtEl>
                                          <p:spTgt spid="188">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8">
                                            <p:txEl>
                                              <p:pRg st="0" end="0"/>
                                            </p:txEl>
                                          </p:spTgt>
                                        </p:tgtEl>
                                        <p:attrNameLst>
                                          <p:attrName>style.visibility</p:attrName>
                                        </p:attrNameLst>
                                      </p:cBhvr>
                                      <p:to>
                                        <p:strVal val="visible"/>
                                      </p:to>
                                    </p:set>
                                    <p:animEffect transition="in" filter="barn(inVertical)">
                                      <p:cBhvr>
                                        <p:cTn id="12" dur="500"/>
                                        <p:tgtEl>
                                          <p:spTgt spid="18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8">
                                            <p:txEl>
                                              <p:pRg st="1" end="1"/>
                                            </p:txEl>
                                          </p:spTgt>
                                        </p:tgtEl>
                                        <p:attrNameLst>
                                          <p:attrName>style.visibility</p:attrName>
                                        </p:attrNameLst>
                                      </p:cBhvr>
                                      <p:to>
                                        <p:strVal val="visible"/>
                                      </p:to>
                                    </p:set>
                                    <p:animEffect transition="in" filter="wipe(down)">
                                      <p:cBhvr>
                                        <p:cTn id="17" dur="500"/>
                                        <p:tgtEl>
                                          <p:spTgt spid="18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4" name="Google Shape;174;p28"/>
          <p:cNvSpPr txBox="1">
            <a:spLocks noGrp="1"/>
          </p:cNvSpPr>
          <p:nvPr>
            <p:ph type="title"/>
          </p:nvPr>
        </p:nvSpPr>
        <p:spPr>
          <a:xfrm>
            <a:off x="1957502" y="792378"/>
            <a:ext cx="6153300" cy="473152"/>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200" dirty="0">
                <a:latin typeface="+mj-lt"/>
              </a:rPr>
              <a:t>Quan sát Hình 23.3, 23.4</a:t>
            </a:r>
            <a:endParaRPr sz="2200" dirty="0">
              <a:latin typeface="+mj-lt"/>
            </a:endParaRPr>
          </a:p>
        </p:txBody>
      </p:sp>
      <p:sp>
        <p:nvSpPr>
          <p:cNvPr id="175" name="Google Shape;175;p28"/>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sp>
        <p:nvSpPr>
          <p:cNvPr id="3" name="Text Placeholder 2"/>
          <p:cNvSpPr>
            <a:spLocks noGrp="1"/>
          </p:cNvSpPr>
          <p:nvPr>
            <p:ph type="body" idx="2"/>
          </p:nvPr>
        </p:nvSpPr>
        <p:spPr>
          <a:xfrm>
            <a:off x="1957502" y="1147629"/>
            <a:ext cx="7054824" cy="527551"/>
          </a:xfrm>
        </p:spPr>
        <p:txBody>
          <a:bodyPr/>
          <a:lstStyle/>
          <a:p>
            <a:r>
              <a:rPr lang="en-US" sz="2000" i="1" dirty="0">
                <a:solidFill>
                  <a:srgbClr val="0070C0"/>
                </a:solidFill>
                <a:latin typeface="+mj-lt"/>
              </a:rPr>
              <a:t>Nêu một số mô ở người và thực vật. </a:t>
            </a:r>
          </a:p>
        </p:txBody>
      </p:sp>
      <p:pic>
        <p:nvPicPr>
          <p:cNvPr id="5" name="Picture 4"/>
          <p:cNvPicPr>
            <a:picLocks noChangeAspect="1"/>
          </p:cNvPicPr>
          <p:nvPr/>
        </p:nvPicPr>
        <p:blipFill>
          <a:blip r:embed="rId3"/>
          <a:stretch>
            <a:fillRect/>
          </a:stretch>
        </p:blipFill>
        <p:spPr>
          <a:xfrm>
            <a:off x="746150" y="1675180"/>
            <a:ext cx="7863840" cy="32712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1000"/>
                                        <p:tgtEl>
                                          <p:spTgt spid="174"/>
                                        </p:tgtEl>
                                      </p:cBhvr>
                                    </p:animEffect>
                                    <p:anim calcmode="lin" valueType="num">
                                      <p:cBhvr>
                                        <p:cTn id="8" dur="1000" fill="hold"/>
                                        <p:tgtEl>
                                          <p:spTgt spid="174"/>
                                        </p:tgtEl>
                                        <p:attrNameLst>
                                          <p:attrName>ppt_x</p:attrName>
                                        </p:attrNameLst>
                                      </p:cBhvr>
                                      <p:tavLst>
                                        <p:tav tm="0">
                                          <p:val>
                                            <p:strVal val="#ppt_x"/>
                                          </p:val>
                                        </p:tav>
                                        <p:tav tm="100000">
                                          <p:val>
                                            <p:strVal val="#ppt_x"/>
                                          </p:val>
                                        </p:tav>
                                      </p:tavLst>
                                    </p:anim>
                                    <p:anim calcmode="lin" valueType="num">
                                      <p:cBhvr>
                                        <p:cTn id="9" dur="1000" fill="hold"/>
                                        <p:tgtEl>
                                          <p:spTgt spid="1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6"/>
          <p:cNvSpPr txBox="1">
            <a:spLocks noGrp="1"/>
          </p:cNvSpPr>
          <p:nvPr>
            <p:ph type="title"/>
          </p:nvPr>
        </p:nvSpPr>
        <p:spPr>
          <a:xfrm>
            <a:off x="117044" y="536433"/>
            <a:ext cx="8924544" cy="508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200" dirty="0">
                <a:solidFill>
                  <a:schemeClr val="accent4">
                    <a:lumMod val="50000"/>
                  </a:schemeClr>
                </a:solidFill>
                <a:latin typeface="+mj-lt"/>
              </a:rPr>
              <a:t>Một số mô ở người và thực vật</a:t>
            </a:r>
            <a:endParaRPr sz="2200" dirty="0">
              <a:solidFill>
                <a:schemeClr val="accent4">
                  <a:lumMod val="50000"/>
                </a:schemeClr>
              </a:solidFill>
              <a:latin typeface="+mj-lt"/>
            </a:endParaRPr>
          </a:p>
        </p:txBody>
      </p:sp>
      <p:sp>
        <p:nvSpPr>
          <p:cNvPr id="244" name="Google Shape;244;p36"/>
          <p:cNvSpPr txBox="1"/>
          <p:nvPr/>
        </p:nvSpPr>
        <p:spPr>
          <a:xfrm>
            <a:off x="1214564" y="1941922"/>
            <a:ext cx="3744900" cy="583800"/>
          </a:xfrm>
          <a:prstGeom prst="rect">
            <a:avLst/>
          </a:prstGeom>
          <a:noFill/>
          <a:ln w="152400" cap="rnd" cmpd="sng">
            <a:solidFill>
              <a:schemeClr val="accen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chemeClr val="accent1"/>
                </a:solidFill>
                <a:latin typeface="+mj-lt"/>
                <a:ea typeface="Roboto"/>
                <a:cs typeface="Roboto"/>
                <a:sym typeface="Roboto"/>
              </a:rPr>
              <a:t>Mô ở người</a:t>
            </a:r>
            <a:endParaRPr sz="2000" b="1" dirty="0">
              <a:solidFill>
                <a:schemeClr val="accent1"/>
              </a:solidFill>
              <a:latin typeface="+mj-lt"/>
              <a:ea typeface="Roboto"/>
              <a:cs typeface="Roboto"/>
              <a:sym typeface="Roboto"/>
            </a:endParaRPr>
          </a:p>
        </p:txBody>
      </p:sp>
      <p:sp>
        <p:nvSpPr>
          <p:cNvPr id="245" name="Google Shape;245;p36"/>
          <p:cNvSpPr txBox="1"/>
          <p:nvPr/>
        </p:nvSpPr>
        <p:spPr>
          <a:xfrm>
            <a:off x="1214564" y="3762336"/>
            <a:ext cx="3744900" cy="583800"/>
          </a:xfrm>
          <a:prstGeom prst="rect">
            <a:avLst/>
          </a:prstGeom>
          <a:noFill/>
          <a:ln w="152400" cap="rnd" cmpd="sng">
            <a:solidFill>
              <a:schemeClr val="accent3"/>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chemeClr val="accent3"/>
                </a:solidFill>
                <a:latin typeface="+mj-lt"/>
                <a:ea typeface="Roboto"/>
                <a:cs typeface="Roboto"/>
                <a:sym typeface="Roboto"/>
              </a:rPr>
              <a:t>Mô </a:t>
            </a:r>
            <a:r>
              <a:rPr lang="en" sz="2000" b="1">
                <a:solidFill>
                  <a:schemeClr val="accent3"/>
                </a:solidFill>
                <a:latin typeface="+mj-lt"/>
                <a:ea typeface="Roboto"/>
                <a:cs typeface="Roboto"/>
                <a:sym typeface="Roboto"/>
              </a:rPr>
              <a:t>ở </a:t>
            </a:r>
            <a:r>
              <a:rPr lang="en" sz="2000" b="1" smtClean="0">
                <a:solidFill>
                  <a:schemeClr val="accent3"/>
                </a:solidFill>
                <a:latin typeface="+mj-lt"/>
                <a:ea typeface="Roboto"/>
                <a:cs typeface="Roboto"/>
                <a:sym typeface="Roboto"/>
              </a:rPr>
              <a:t>thực</a:t>
            </a:r>
            <a:r>
              <a:rPr lang="en" sz="2000" b="1" smtClean="0">
                <a:solidFill>
                  <a:schemeClr val="accent3"/>
                </a:solidFill>
                <a:latin typeface="+mj-lt"/>
                <a:ea typeface="Roboto"/>
                <a:cs typeface="Roboto"/>
                <a:sym typeface="Roboto"/>
              </a:rPr>
              <a:t> </a:t>
            </a:r>
            <a:r>
              <a:rPr lang="en" sz="2000" b="1" dirty="0">
                <a:solidFill>
                  <a:schemeClr val="accent3"/>
                </a:solidFill>
                <a:latin typeface="+mj-lt"/>
                <a:ea typeface="Roboto"/>
                <a:cs typeface="Roboto"/>
                <a:sym typeface="Roboto"/>
              </a:rPr>
              <a:t>vật</a:t>
            </a:r>
            <a:endParaRPr sz="2000" b="1" dirty="0">
              <a:solidFill>
                <a:schemeClr val="accent3"/>
              </a:solidFill>
              <a:latin typeface="+mj-lt"/>
              <a:ea typeface="Roboto"/>
              <a:cs typeface="Roboto"/>
              <a:sym typeface="Roboto"/>
            </a:endParaRPr>
          </a:p>
        </p:txBody>
      </p:sp>
      <p:sp>
        <p:nvSpPr>
          <p:cNvPr id="249" name="Google Shape;249;p36"/>
          <p:cNvSpPr txBox="1">
            <a:spLocks noGrp="1"/>
          </p:cNvSpPr>
          <p:nvPr>
            <p:ph type="sldNum" idx="12"/>
          </p:nvPr>
        </p:nvSpPr>
        <p:spPr>
          <a:xfrm>
            <a:off x="4345650" y="4749844"/>
            <a:ext cx="452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12</a:t>
            </a:fld>
            <a:endParaRPr/>
          </a:p>
        </p:txBody>
      </p:sp>
      <p:sp>
        <p:nvSpPr>
          <p:cNvPr id="2" name="Rounded Rectangle 1"/>
          <p:cNvSpPr/>
          <p:nvPr/>
        </p:nvSpPr>
        <p:spPr>
          <a:xfrm>
            <a:off x="6311314" y="1537508"/>
            <a:ext cx="1946327" cy="419325"/>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Mô liên kết</a:t>
            </a:r>
          </a:p>
        </p:txBody>
      </p:sp>
      <p:sp>
        <p:nvSpPr>
          <p:cNvPr id="10" name="Rounded Rectangle 9"/>
          <p:cNvSpPr/>
          <p:nvPr/>
        </p:nvSpPr>
        <p:spPr>
          <a:xfrm>
            <a:off x="6311313" y="2046710"/>
            <a:ext cx="1946327" cy="430165"/>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Mô cơ</a:t>
            </a:r>
          </a:p>
        </p:txBody>
      </p:sp>
      <p:sp>
        <p:nvSpPr>
          <p:cNvPr id="11" name="Rounded Rectangle 10"/>
          <p:cNvSpPr/>
          <p:nvPr/>
        </p:nvSpPr>
        <p:spPr>
          <a:xfrm>
            <a:off x="6311312" y="2592620"/>
            <a:ext cx="1946327" cy="458172"/>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Mô biểu bì ở da</a:t>
            </a:r>
          </a:p>
        </p:txBody>
      </p:sp>
      <p:cxnSp>
        <p:nvCxnSpPr>
          <p:cNvPr id="4" name="Straight Arrow Connector 3"/>
          <p:cNvCxnSpPr/>
          <p:nvPr/>
        </p:nvCxnSpPr>
        <p:spPr>
          <a:xfrm flipV="1">
            <a:off x="4959462" y="1748538"/>
            <a:ext cx="1351850" cy="4866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244" idx="3"/>
            <a:endCxn id="10" idx="1"/>
          </p:cNvCxnSpPr>
          <p:nvPr/>
        </p:nvCxnSpPr>
        <p:spPr>
          <a:xfrm>
            <a:off x="4959464" y="2233822"/>
            <a:ext cx="1351849" cy="279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244" idx="3"/>
            <a:endCxn id="11" idx="1"/>
          </p:cNvCxnSpPr>
          <p:nvPr/>
        </p:nvCxnSpPr>
        <p:spPr>
          <a:xfrm>
            <a:off x="4959464" y="2233822"/>
            <a:ext cx="1351848" cy="587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6311314" y="3326905"/>
            <a:ext cx="1946327" cy="419325"/>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Mô mạch gỗ</a:t>
            </a:r>
          </a:p>
        </p:txBody>
      </p:sp>
      <p:sp>
        <p:nvSpPr>
          <p:cNvPr id="32" name="Rounded Rectangle 31"/>
          <p:cNvSpPr/>
          <p:nvPr/>
        </p:nvSpPr>
        <p:spPr>
          <a:xfrm>
            <a:off x="6311313" y="3836107"/>
            <a:ext cx="1946327" cy="430165"/>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Mô biểu bì</a:t>
            </a:r>
          </a:p>
        </p:txBody>
      </p:sp>
      <p:sp>
        <p:nvSpPr>
          <p:cNvPr id="33" name="Rounded Rectangle 32"/>
          <p:cNvSpPr/>
          <p:nvPr/>
        </p:nvSpPr>
        <p:spPr>
          <a:xfrm>
            <a:off x="6311312" y="4382017"/>
            <a:ext cx="1946327" cy="458172"/>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Mô mạch rây</a:t>
            </a:r>
          </a:p>
        </p:txBody>
      </p:sp>
      <p:cxnSp>
        <p:nvCxnSpPr>
          <p:cNvPr id="34" name="Straight Arrow Connector 33"/>
          <p:cNvCxnSpPr>
            <a:stCxn id="245" idx="3"/>
          </p:cNvCxnSpPr>
          <p:nvPr/>
        </p:nvCxnSpPr>
        <p:spPr>
          <a:xfrm flipV="1">
            <a:off x="4959464" y="3552674"/>
            <a:ext cx="1351850" cy="501562"/>
          </a:xfrm>
          <a:prstGeom prst="straightConnector1">
            <a:avLst/>
          </a:prstGeom>
          <a:ln>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245" idx="3"/>
          </p:cNvCxnSpPr>
          <p:nvPr/>
        </p:nvCxnSpPr>
        <p:spPr>
          <a:xfrm>
            <a:off x="4959464" y="4054236"/>
            <a:ext cx="1351849" cy="13060"/>
          </a:xfrm>
          <a:prstGeom prst="straightConnector1">
            <a:avLst/>
          </a:prstGeom>
          <a:ln>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endCxn id="33" idx="1"/>
          </p:cNvCxnSpPr>
          <p:nvPr/>
        </p:nvCxnSpPr>
        <p:spPr>
          <a:xfrm>
            <a:off x="4959464" y="4044660"/>
            <a:ext cx="1351848" cy="566443"/>
          </a:xfrm>
          <a:prstGeom prst="straightConnector1">
            <a:avLst/>
          </a:prstGeom>
          <a:ln>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barn(inVertical)">
                                      <p:cBhvr>
                                        <p:cTn id="7" dur="5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4"/>
                                        </p:tgtEl>
                                        <p:attrNameLst>
                                          <p:attrName>style.visibility</p:attrName>
                                        </p:attrNameLst>
                                      </p:cBhvr>
                                      <p:to>
                                        <p:strVal val="visible"/>
                                      </p:to>
                                    </p:set>
                                    <p:animEffect transition="in" filter="wipe(down)">
                                      <p:cBhvr>
                                        <p:cTn id="12" dur="500"/>
                                        <p:tgtEl>
                                          <p:spTgt spid="244"/>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45"/>
                                        </p:tgtEl>
                                        <p:attrNameLst>
                                          <p:attrName>style.visibility</p:attrName>
                                        </p:attrNameLst>
                                      </p:cBhvr>
                                      <p:to>
                                        <p:strVal val="visible"/>
                                      </p:to>
                                    </p:set>
                                    <p:animEffect transition="in" filter="wipe(down)">
                                      <p:cBhvr>
                                        <p:cTn id="35" dur="500"/>
                                        <p:tgtEl>
                                          <p:spTgt spid="245"/>
                                        </p:tgtEl>
                                      </p:cBhvr>
                                    </p:animEffect>
                                  </p:childTnLst>
                                </p:cTn>
                              </p:par>
                              <p:par>
                                <p:cTn id="36" presetID="22" presetClass="entr" presetSubtype="4" fill="hold"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down)">
                                      <p:cBhvr>
                                        <p:cTn id="38" dur="500"/>
                                        <p:tgtEl>
                                          <p:spTgt spid="34"/>
                                        </p:tgtEl>
                                      </p:cBhvr>
                                    </p:animEffect>
                                  </p:childTnLst>
                                </p:cTn>
                              </p:par>
                              <p:par>
                                <p:cTn id="39" presetID="22" presetClass="entr" presetSubtype="4"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down)">
                                      <p:cBhvr>
                                        <p:cTn id="41" dur="500"/>
                                        <p:tgtEl>
                                          <p:spTgt spid="45"/>
                                        </p:tgtEl>
                                      </p:cBhvr>
                                    </p:animEffect>
                                  </p:childTnLst>
                                </p:cTn>
                              </p:par>
                              <p:par>
                                <p:cTn id="42" presetID="22" presetClass="entr" presetSubtype="4" fill="hold" nodeType="with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ipe(down)">
                                      <p:cBhvr>
                                        <p:cTn id="44" dur="500"/>
                                        <p:tgtEl>
                                          <p:spTgt spid="49"/>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down)">
                                      <p:cBhvr>
                                        <p:cTn id="47" dur="500"/>
                                        <p:tgtEl>
                                          <p:spTgt spid="31"/>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down)">
                                      <p:cBhvr>
                                        <p:cTn id="50" dur="500"/>
                                        <p:tgtEl>
                                          <p:spTgt spid="32"/>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down)">
                                      <p:cBhvr>
                                        <p:cTn id="5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p:bldP spid="244" grpId="0" animBg="1"/>
      <p:bldP spid="245" grpId="0" animBg="1"/>
      <p:bldP spid="2" grpId="0" animBg="1"/>
      <p:bldP spid="10" grpId="0" animBg="1"/>
      <p:bldP spid="11"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1"/>
          <p:cNvSpPr txBox="1">
            <a:spLocks noGrp="1"/>
          </p:cNvSpPr>
          <p:nvPr>
            <p:ph type="title"/>
          </p:nvPr>
        </p:nvSpPr>
        <p:spPr>
          <a:xfrm>
            <a:off x="442701" y="625998"/>
            <a:ext cx="8229600" cy="508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200" dirty="0">
                <a:solidFill>
                  <a:schemeClr val="accent3">
                    <a:lumMod val="50000"/>
                  </a:schemeClr>
                </a:solidFill>
                <a:latin typeface="+mj-lt"/>
              </a:rPr>
              <a:t>Mở rộng – Mô ở người</a:t>
            </a:r>
            <a:endParaRPr sz="2200" dirty="0">
              <a:solidFill>
                <a:schemeClr val="accent3">
                  <a:lumMod val="50000"/>
                </a:schemeClr>
              </a:solidFill>
              <a:latin typeface="+mj-lt"/>
            </a:endParaRPr>
          </a:p>
        </p:txBody>
      </p:sp>
      <p:sp>
        <p:nvSpPr>
          <p:cNvPr id="195" name="Google Shape;195;p31"/>
          <p:cNvSpPr/>
          <p:nvPr/>
        </p:nvSpPr>
        <p:spPr>
          <a:xfrm>
            <a:off x="3182112" y="1550150"/>
            <a:ext cx="2738195" cy="2043299"/>
          </a:xfrm>
          <a:prstGeom prst="ellipse">
            <a:avLst/>
          </a:prstGeom>
          <a:solidFill>
            <a:srgbClr val="539EB9">
              <a:alpha val="8392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rgbClr val="FFFFFF"/>
                </a:solidFill>
                <a:latin typeface="+mj-lt"/>
                <a:ea typeface="Roboto"/>
                <a:cs typeface="Roboto"/>
                <a:sym typeface="Roboto"/>
              </a:rPr>
              <a:t>Mô cơ</a:t>
            </a:r>
            <a:endParaRPr sz="2000" b="1" dirty="0">
              <a:solidFill>
                <a:srgbClr val="FFFFFF"/>
              </a:solidFill>
              <a:latin typeface="+mj-lt"/>
              <a:ea typeface="Roboto"/>
              <a:cs typeface="Roboto"/>
              <a:sym typeface="Roboto"/>
            </a:endParaRPr>
          </a:p>
        </p:txBody>
      </p:sp>
      <p:sp>
        <p:nvSpPr>
          <p:cNvPr id="196" name="Google Shape;196;p31"/>
          <p:cNvSpPr/>
          <p:nvPr/>
        </p:nvSpPr>
        <p:spPr>
          <a:xfrm>
            <a:off x="331333" y="1550150"/>
            <a:ext cx="2656297" cy="2043300"/>
          </a:xfrm>
          <a:prstGeom prst="ellipse">
            <a:avLst/>
          </a:prstGeom>
          <a:solidFill>
            <a:srgbClr val="8EC641">
              <a:alpha val="842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rgbClr val="FFFFFF"/>
                </a:solidFill>
                <a:latin typeface="+mj-lt"/>
                <a:ea typeface="Roboto"/>
                <a:cs typeface="Roboto"/>
                <a:sym typeface="Roboto"/>
              </a:rPr>
              <a:t>Mô liên kết</a:t>
            </a:r>
            <a:endParaRPr sz="2000" b="1" dirty="0">
              <a:solidFill>
                <a:srgbClr val="FFFFFF"/>
              </a:solidFill>
              <a:latin typeface="+mj-lt"/>
              <a:ea typeface="Roboto"/>
              <a:cs typeface="Roboto"/>
              <a:sym typeface="Roboto"/>
            </a:endParaRPr>
          </a:p>
        </p:txBody>
      </p:sp>
      <p:sp>
        <p:nvSpPr>
          <p:cNvPr id="197" name="Google Shape;197;p31"/>
          <p:cNvSpPr/>
          <p:nvPr/>
        </p:nvSpPr>
        <p:spPr>
          <a:xfrm>
            <a:off x="6042355" y="1550149"/>
            <a:ext cx="2933395" cy="2043300"/>
          </a:xfrm>
          <a:prstGeom prst="ellipse">
            <a:avLst/>
          </a:prstGeom>
          <a:solidFill>
            <a:srgbClr val="689EE1">
              <a:alpha val="8392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rgbClr val="FFFFFF"/>
                </a:solidFill>
                <a:latin typeface="+mj-lt"/>
                <a:ea typeface="Roboto"/>
                <a:cs typeface="Roboto"/>
                <a:sym typeface="Roboto"/>
              </a:rPr>
              <a:t>Mô biểu bì ở da</a:t>
            </a:r>
            <a:endParaRPr sz="2000" b="1" dirty="0">
              <a:solidFill>
                <a:srgbClr val="FFFFFF"/>
              </a:solidFill>
              <a:latin typeface="+mj-lt"/>
              <a:ea typeface="Roboto"/>
              <a:cs typeface="Roboto"/>
              <a:sym typeface="Roboto"/>
            </a:endParaRPr>
          </a:p>
        </p:txBody>
      </p:sp>
      <p:sp>
        <p:nvSpPr>
          <p:cNvPr id="198" name="Google Shape;198;p31"/>
          <p:cNvSpPr txBox="1">
            <a:spLocks noGrp="1"/>
          </p:cNvSpPr>
          <p:nvPr>
            <p:ph type="sldNum" idx="12"/>
          </p:nvPr>
        </p:nvSpPr>
        <p:spPr>
          <a:xfrm>
            <a:off x="4345650" y="4749844"/>
            <a:ext cx="452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13</a:t>
            </a:fld>
            <a:endParaRPr/>
          </a:p>
        </p:txBody>
      </p:sp>
      <p:sp>
        <p:nvSpPr>
          <p:cNvPr id="2" name="Rectangle 1"/>
          <p:cNvSpPr/>
          <p:nvPr/>
        </p:nvSpPr>
        <p:spPr>
          <a:xfrm>
            <a:off x="87662" y="3746315"/>
            <a:ext cx="3306469" cy="923330"/>
          </a:xfrm>
          <a:prstGeom prst="rect">
            <a:avLst/>
          </a:prstGeom>
        </p:spPr>
        <p:txBody>
          <a:bodyPr wrap="square">
            <a:spAutoFit/>
          </a:bodyPr>
          <a:lstStyle/>
          <a:p>
            <a:pPr marL="285750" indent="-285750" algn="just">
              <a:buFont typeface="Wingdings" panose="05000000000000000000" pitchFamily="2" charset="2"/>
              <a:buChar char="§"/>
            </a:pPr>
            <a:r>
              <a:rPr lang="en-US" sz="1800" dirty="0">
                <a:solidFill>
                  <a:schemeClr val="accent1">
                    <a:lumMod val="50000"/>
                  </a:schemeClr>
                </a:solidFill>
                <a:ea typeface="Roboto Slab"/>
                <a:sym typeface="Roboto Slab"/>
              </a:rPr>
              <a:t>Mô liên kết dinh dưỡng</a:t>
            </a:r>
          </a:p>
          <a:p>
            <a:pPr marL="285750" indent="-285750" algn="just">
              <a:buFont typeface="Wingdings" panose="05000000000000000000" pitchFamily="2" charset="2"/>
              <a:buChar char="§"/>
            </a:pPr>
            <a:r>
              <a:rPr lang="vi-VN" sz="1800" dirty="0">
                <a:solidFill>
                  <a:schemeClr val="accent1">
                    <a:lumMod val="50000"/>
                  </a:schemeClr>
                </a:solidFill>
              </a:rPr>
              <a:t>Mô liên kết đệm cơ học: mô sợi, mô sụn, mô xương.</a:t>
            </a:r>
            <a:endParaRPr lang="en-US" sz="1800" dirty="0">
              <a:solidFill>
                <a:schemeClr val="accent1">
                  <a:lumMod val="50000"/>
                </a:schemeClr>
              </a:solidFill>
              <a:ea typeface="Roboto Slab"/>
              <a:sym typeface="Roboto Slab"/>
            </a:endParaRPr>
          </a:p>
        </p:txBody>
      </p:sp>
      <p:sp>
        <p:nvSpPr>
          <p:cNvPr id="8" name="Rectangle 7"/>
          <p:cNvSpPr/>
          <p:nvPr/>
        </p:nvSpPr>
        <p:spPr>
          <a:xfrm>
            <a:off x="3505073" y="3746315"/>
            <a:ext cx="2415234" cy="646331"/>
          </a:xfrm>
          <a:prstGeom prst="rect">
            <a:avLst/>
          </a:prstGeom>
        </p:spPr>
        <p:txBody>
          <a:bodyPr wrap="square">
            <a:spAutoFit/>
          </a:bodyPr>
          <a:lstStyle/>
          <a:p>
            <a:pPr marL="285750" indent="-285750" algn="just">
              <a:buFont typeface="Wingdings" panose="05000000000000000000" pitchFamily="2" charset="2"/>
              <a:buChar char="§"/>
            </a:pPr>
            <a:r>
              <a:rPr lang="en-US" sz="1800" dirty="0">
                <a:solidFill>
                  <a:schemeClr val="accent3">
                    <a:lumMod val="75000"/>
                  </a:schemeClr>
                </a:solidFill>
                <a:ea typeface="Roboto Slab"/>
                <a:sym typeface="Roboto Slab"/>
              </a:rPr>
              <a:t>M</a:t>
            </a:r>
            <a:r>
              <a:rPr lang="vi-VN" sz="1800" dirty="0">
                <a:solidFill>
                  <a:schemeClr val="accent3">
                    <a:lumMod val="75000"/>
                  </a:schemeClr>
                </a:solidFill>
                <a:ea typeface="Roboto Slab"/>
                <a:sym typeface="Roboto Slab"/>
              </a:rPr>
              <a:t>ô cơ vân, mô cơ trơn, mô cơ tim.</a:t>
            </a:r>
            <a:endParaRPr lang="en-US" sz="1800" dirty="0">
              <a:solidFill>
                <a:schemeClr val="accent3">
                  <a:lumMod val="75000"/>
                </a:schemeClr>
              </a:solidFill>
              <a:ea typeface="Roboto Slab"/>
              <a:sym typeface="Roboto Slab"/>
            </a:endParaRPr>
          </a:p>
        </p:txBody>
      </p:sp>
      <p:sp>
        <p:nvSpPr>
          <p:cNvPr id="9" name="Rectangle 8"/>
          <p:cNvSpPr/>
          <p:nvPr/>
        </p:nvSpPr>
        <p:spPr>
          <a:xfrm>
            <a:off x="6342279" y="3746315"/>
            <a:ext cx="2546780" cy="646331"/>
          </a:xfrm>
          <a:prstGeom prst="rect">
            <a:avLst/>
          </a:prstGeom>
        </p:spPr>
        <p:txBody>
          <a:bodyPr wrap="square">
            <a:spAutoFit/>
          </a:bodyPr>
          <a:lstStyle/>
          <a:p>
            <a:pPr marL="285750" indent="-285750" algn="just">
              <a:buFont typeface="Wingdings" panose="05000000000000000000" pitchFamily="2" charset="2"/>
              <a:buChar char="§"/>
            </a:pPr>
            <a:r>
              <a:rPr lang="en-US" sz="1800" dirty="0">
                <a:solidFill>
                  <a:schemeClr val="accent4"/>
                </a:solidFill>
                <a:ea typeface="Roboto Slab"/>
                <a:sym typeface="Roboto Slab"/>
              </a:rPr>
              <a:t>Mô biểu bì bao phủ.</a:t>
            </a:r>
          </a:p>
          <a:p>
            <a:pPr marL="285750" indent="-285750" algn="just">
              <a:buFont typeface="Wingdings" panose="05000000000000000000" pitchFamily="2" charset="2"/>
              <a:buChar char="§"/>
            </a:pPr>
            <a:r>
              <a:rPr lang="en-US" sz="1800" dirty="0">
                <a:solidFill>
                  <a:schemeClr val="accent4"/>
                </a:solidFill>
                <a:ea typeface="Roboto Slab"/>
                <a:sym typeface="Roboto Slab"/>
              </a:rPr>
              <a:t>Mô biểu bì tuyến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barn(inVertical)">
                                      <p:cBhvr>
                                        <p:cTn id="7" dur="500"/>
                                        <p:tgtEl>
                                          <p:spTgt spid="1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6"/>
                                        </p:tgtEl>
                                        <p:attrNameLst>
                                          <p:attrName>style.visibility</p:attrName>
                                        </p:attrNameLst>
                                      </p:cBhvr>
                                      <p:to>
                                        <p:strVal val="visible"/>
                                      </p:to>
                                    </p:set>
                                    <p:animEffect transition="in" filter="wipe(down)">
                                      <p:cBhvr>
                                        <p:cTn id="12" dur="500"/>
                                        <p:tgtEl>
                                          <p:spTgt spid="19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95"/>
                                        </p:tgtEl>
                                        <p:attrNameLst>
                                          <p:attrName>style.visibility</p:attrName>
                                        </p:attrNameLst>
                                      </p:cBhvr>
                                      <p:to>
                                        <p:strVal val="visible"/>
                                      </p:to>
                                    </p:set>
                                    <p:animEffect transition="in" filter="wipe(down)">
                                      <p:cBhvr>
                                        <p:cTn id="20" dur="500"/>
                                        <p:tgtEl>
                                          <p:spTgt spid="19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97"/>
                                        </p:tgtEl>
                                        <p:attrNameLst>
                                          <p:attrName>style.visibility</p:attrName>
                                        </p:attrNameLst>
                                      </p:cBhvr>
                                      <p:to>
                                        <p:strVal val="visible"/>
                                      </p:to>
                                    </p:set>
                                    <p:animEffect transition="in" filter="wipe(down)">
                                      <p:cBhvr>
                                        <p:cTn id="28" dur="500"/>
                                        <p:tgtEl>
                                          <p:spTgt spid="19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p:bldP spid="195" grpId="0" animBg="1"/>
      <p:bldP spid="196" grpId="0" animBg="1"/>
      <p:bldP spid="197" grpId="0" animBg="1"/>
      <p:bldP spid="2"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4"/>
          <p:cNvSpPr txBox="1">
            <a:spLocks noGrp="1"/>
          </p:cNvSpPr>
          <p:nvPr>
            <p:ph type="ctrTitle" idx="4294967295"/>
          </p:nvPr>
        </p:nvSpPr>
        <p:spPr>
          <a:xfrm>
            <a:off x="263347" y="1066170"/>
            <a:ext cx="8617306" cy="61578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rgbClr val="FFFFFF"/>
                </a:solidFill>
                <a:latin typeface="+mj-lt"/>
              </a:rPr>
              <a:t>III. TỪ MÔ TẠO THÀNH CƠ QUAN</a:t>
            </a:r>
            <a:endParaRPr dirty="0">
              <a:solidFill>
                <a:srgbClr val="FFFFFF"/>
              </a:solidFill>
              <a:latin typeface="+mj-lt"/>
            </a:endParaRPr>
          </a:p>
        </p:txBody>
      </p:sp>
      <p:sp>
        <p:nvSpPr>
          <p:cNvPr id="226" name="Google Shape;226;p34"/>
          <p:cNvSpPr txBox="1">
            <a:spLocks noGrp="1"/>
          </p:cNvSpPr>
          <p:nvPr>
            <p:ph type="subTitle" idx="4294967295"/>
          </p:nvPr>
        </p:nvSpPr>
        <p:spPr>
          <a:xfrm>
            <a:off x="1240154" y="2652608"/>
            <a:ext cx="6619800" cy="1312230"/>
          </a:xfrm>
          <a:prstGeom prst="rect">
            <a:avLst/>
          </a:prstGeom>
        </p:spPr>
        <p:txBody>
          <a:bodyPr spcFirstLastPara="1" wrap="square" lIns="91425" tIns="91425" rIns="91425" bIns="91425" anchor="t" anchorCtr="0">
            <a:noAutofit/>
          </a:bodyPr>
          <a:lstStyle/>
          <a:p>
            <a:pPr marL="342900" indent="-342900" algn="just">
              <a:buFont typeface="Wingdings" panose="05000000000000000000" pitchFamily="2" charset="2"/>
              <a:buChar char="§"/>
            </a:pPr>
            <a:r>
              <a:rPr lang="en-US" sz="2000" dirty="0">
                <a:solidFill>
                  <a:srgbClr val="FFFF00"/>
                </a:solidFill>
                <a:latin typeface="+mj-lt"/>
              </a:rPr>
              <a:t>Các</a:t>
            </a:r>
            <a:r>
              <a:rPr lang="en" sz="2000" dirty="0">
                <a:solidFill>
                  <a:srgbClr val="FFFF00"/>
                </a:solidFill>
                <a:latin typeface="+mj-lt"/>
              </a:rPr>
              <a:t> mô cùng thực hiện một hoạt động sống nhất định tạo thành cơ quan.</a:t>
            </a:r>
          </a:p>
          <a:p>
            <a:pPr marL="342900" indent="-342900" algn="just">
              <a:buFont typeface="Wingdings" panose="05000000000000000000" pitchFamily="2" charset="2"/>
              <a:buChar char="§"/>
            </a:pPr>
            <a:r>
              <a:rPr lang="en" sz="2000" dirty="0">
                <a:solidFill>
                  <a:srgbClr val="FFFF00"/>
                </a:solidFill>
                <a:latin typeface="+mj-lt"/>
              </a:rPr>
              <a:t>Mỗi cơ quan giữ một vai trò nhất định trong cơ thể.</a:t>
            </a:r>
          </a:p>
          <a:p>
            <a:pPr marL="0" lvl="0" indent="0" algn="ctr" rtl="0">
              <a:spcBef>
                <a:spcPts val="600"/>
              </a:spcBef>
              <a:spcAft>
                <a:spcPts val="0"/>
              </a:spcAft>
              <a:buNone/>
            </a:pPr>
            <a:endParaRPr sz="2400" dirty="0">
              <a:solidFill>
                <a:srgbClr val="FFFFFF"/>
              </a:solidFill>
            </a:endParaRPr>
          </a:p>
        </p:txBody>
      </p:sp>
      <p:sp>
        <p:nvSpPr>
          <p:cNvPr id="227" name="Google Shape;227;p34"/>
          <p:cNvSpPr txBox="1">
            <a:spLocks noGrp="1"/>
          </p:cNvSpPr>
          <p:nvPr>
            <p:ph type="sldNum" idx="12"/>
          </p:nvPr>
        </p:nvSpPr>
        <p:spPr>
          <a:xfrm>
            <a:off x="4345650" y="4935488"/>
            <a:ext cx="452700" cy="20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barn(inVertical)">
                                      <p:cBhvr>
                                        <p:cTn id="7" dur="500"/>
                                        <p:tgtEl>
                                          <p:spTgt spid="2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6">
                                            <p:txEl>
                                              <p:pRg st="0" end="0"/>
                                            </p:txEl>
                                          </p:spTgt>
                                        </p:tgtEl>
                                        <p:attrNameLst>
                                          <p:attrName>style.visibility</p:attrName>
                                        </p:attrNameLst>
                                      </p:cBhvr>
                                      <p:to>
                                        <p:strVal val="visible"/>
                                      </p:to>
                                    </p:set>
                                    <p:animEffect transition="in" filter="barn(inVertical)">
                                      <p:cBhvr>
                                        <p:cTn id="12" dur="500"/>
                                        <p:tgtEl>
                                          <p:spTgt spid="226">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26">
                                            <p:txEl>
                                              <p:pRg st="1" end="1"/>
                                            </p:txEl>
                                          </p:spTgt>
                                        </p:tgtEl>
                                        <p:attrNameLst>
                                          <p:attrName>style.visibility</p:attrName>
                                        </p:attrNameLst>
                                      </p:cBhvr>
                                      <p:to>
                                        <p:strVal val="visible"/>
                                      </p:to>
                                    </p:set>
                                    <p:animEffect transition="in" filter="barn(inVertical)">
                                      <p:cBhvr>
                                        <p:cTn id="15" dur="500"/>
                                        <p:tgtEl>
                                          <p:spTgt spid="2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12" name="Google Shape;312;p39"/>
          <p:cNvSpPr txBox="1">
            <a:spLocks noGrp="1"/>
          </p:cNvSpPr>
          <p:nvPr>
            <p:ph type="body" idx="4294967295"/>
          </p:nvPr>
        </p:nvSpPr>
        <p:spPr>
          <a:xfrm>
            <a:off x="716002" y="716890"/>
            <a:ext cx="3644700" cy="402336"/>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US" sz="2200" b="1" dirty="0">
                <a:solidFill>
                  <a:srgbClr val="FFFFFF"/>
                </a:solidFill>
                <a:latin typeface="+mj-lt"/>
                <a:ea typeface="Roboto Slab"/>
                <a:sym typeface="Roboto Slab"/>
              </a:rPr>
              <a:t>Quan sát Hình 23.5</a:t>
            </a:r>
            <a:endParaRPr sz="2200" dirty="0">
              <a:solidFill>
                <a:srgbClr val="FFFFFF"/>
              </a:solidFill>
              <a:latin typeface="+mj-lt"/>
            </a:endParaRPr>
          </a:p>
        </p:txBody>
      </p:sp>
      <p:sp>
        <p:nvSpPr>
          <p:cNvPr id="313" name="Google Shape;313;p39"/>
          <p:cNvSpPr txBox="1">
            <a:spLocks noGrp="1"/>
          </p:cNvSpPr>
          <p:nvPr>
            <p:ph type="sldNum" idx="12"/>
          </p:nvPr>
        </p:nvSpPr>
        <p:spPr>
          <a:xfrm>
            <a:off x="4345650" y="4935488"/>
            <a:ext cx="452700" cy="20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15</a:t>
            </a:fld>
            <a:endParaRPr/>
          </a:p>
        </p:txBody>
      </p:sp>
      <p:sp>
        <p:nvSpPr>
          <p:cNvPr id="2" name="Rectangle 1"/>
          <p:cNvSpPr/>
          <p:nvPr/>
        </p:nvSpPr>
        <p:spPr>
          <a:xfrm>
            <a:off x="532701" y="1223562"/>
            <a:ext cx="8316700" cy="400110"/>
          </a:xfrm>
          <a:prstGeom prst="rect">
            <a:avLst/>
          </a:prstGeom>
        </p:spPr>
        <p:txBody>
          <a:bodyPr wrap="none">
            <a:spAutoFit/>
          </a:bodyPr>
          <a:lstStyle/>
          <a:p>
            <a:r>
              <a:rPr lang="en-US" sz="2000" i="1" dirty="0">
                <a:solidFill>
                  <a:srgbClr val="FFFFFF"/>
                </a:solidFill>
                <a:ea typeface="Roboto Slab"/>
                <a:sym typeface="Roboto Slab"/>
              </a:rPr>
              <a:t>Em hãy xác định vị trí và chức năng một số cơ quan trong cơ thể người.</a:t>
            </a:r>
            <a:endParaRPr lang="en-US" sz="2000" i="1" dirty="0"/>
          </a:p>
        </p:txBody>
      </p:sp>
      <p:pic>
        <p:nvPicPr>
          <p:cNvPr id="3" name="Picture 2"/>
          <p:cNvPicPr>
            <a:picLocks noChangeAspect="1"/>
          </p:cNvPicPr>
          <p:nvPr/>
        </p:nvPicPr>
        <p:blipFill>
          <a:blip r:embed="rId3"/>
          <a:stretch>
            <a:fillRect/>
          </a:stretch>
        </p:blipFill>
        <p:spPr>
          <a:xfrm>
            <a:off x="1671523" y="1728008"/>
            <a:ext cx="5800954" cy="32074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2">
                                            <p:txEl>
                                              <p:pRg st="0" end="0"/>
                                            </p:txEl>
                                          </p:spTgt>
                                        </p:tgtEl>
                                        <p:attrNameLst>
                                          <p:attrName>style.visibility</p:attrName>
                                        </p:attrNameLst>
                                      </p:cBhvr>
                                      <p:to>
                                        <p:strVal val="visible"/>
                                      </p:to>
                                    </p:set>
                                    <p:animEffect transition="in" filter="barn(inVertical)">
                                      <p:cBhvr>
                                        <p:cTn id="7" dur="500"/>
                                        <p:tgtEl>
                                          <p:spTgt spid="3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30" name="Google Shape;130;p22"/>
          <p:cNvSpPr txBox="1">
            <a:spLocks noGrp="1"/>
          </p:cNvSpPr>
          <p:nvPr>
            <p:ph type="sldNum" idx="12"/>
          </p:nvPr>
        </p:nvSpPr>
        <p:spPr>
          <a:xfrm>
            <a:off x="4345650" y="4935488"/>
            <a:ext cx="452700" cy="20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16</a:t>
            </a:fld>
            <a:endParaRPr/>
          </a:p>
        </p:txBody>
      </p:sp>
      <p:graphicFrame>
        <p:nvGraphicFramePr>
          <p:cNvPr id="25" name="Table 24"/>
          <p:cNvGraphicFramePr>
            <a:graphicFrameLocks noGrp="1"/>
          </p:cNvGraphicFramePr>
          <p:nvPr>
            <p:extLst>
              <p:ext uri="{D42A27DB-BD31-4B8C-83A1-F6EECF244321}">
                <p14:modId xmlns:p14="http://schemas.microsoft.com/office/powerpoint/2010/main" val="2611424214"/>
              </p:ext>
            </p:extLst>
          </p:nvPr>
        </p:nvGraphicFramePr>
        <p:xfrm>
          <a:off x="336499" y="298348"/>
          <a:ext cx="8456371" cy="4523905"/>
        </p:xfrm>
        <a:graphic>
          <a:graphicData uri="http://schemas.openxmlformats.org/drawingml/2006/table">
            <a:tbl>
              <a:tblPr firstRow="1" bandRow="1">
                <a:tableStyleId>{A7FFAB09-ECC1-451C-A3BB-F49DC13D23C8}</a:tableStyleId>
              </a:tblPr>
              <a:tblGrid>
                <a:gridCol w="1745006">
                  <a:extLst>
                    <a:ext uri="{9D8B030D-6E8A-4147-A177-3AD203B41FA5}">
                      <a16:colId xmlns:a16="http://schemas.microsoft.com/office/drawing/2014/main" val="20000"/>
                    </a:ext>
                  </a:extLst>
                </a:gridCol>
                <a:gridCol w="6711365">
                  <a:extLst>
                    <a:ext uri="{9D8B030D-6E8A-4147-A177-3AD203B41FA5}">
                      <a16:colId xmlns:a16="http://schemas.microsoft.com/office/drawing/2014/main" val="20001"/>
                    </a:ext>
                  </a:extLst>
                </a:gridCol>
              </a:tblGrid>
              <a:tr h="394683">
                <a:tc>
                  <a:txBody>
                    <a:bodyPr/>
                    <a:lstStyle/>
                    <a:p>
                      <a:pPr algn="ctr">
                        <a:lnSpc>
                          <a:spcPts val="2400"/>
                        </a:lnSpc>
                        <a:spcBef>
                          <a:spcPts val="200"/>
                        </a:spcBef>
                        <a:spcAft>
                          <a:spcPts val="200"/>
                        </a:spcAft>
                      </a:pPr>
                      <a:r>
                        <a:rPr lang="en-US" sz="2000" b="1" dirty="0">
                          <a:solidFill>
                            <a:schemeClr val="accent4">
                              <a:lumMod val="50000"/>
                            </a:schemeClr>
                          </a:solidFill>
                        </a:rPr>
                        <a:t>Tên</a:t>
                      </a:r>
                      <a:r>
                        <a:rPr lang="en-US" sz="2000" b="1" baseline="0" dirty="0">
                          <a:solidFill>
                            <a:schemeClr val="accent4">
                              <a:lumMod val="50000"/>
                            </a:schemeClr>
                          </a:solidFill>
                        </a:rPr>
                        <a:t> cơ quan</a:t>
                      </a:r>
                      <a:endParaRPr lang="en-US" sz="2000" b="1" dirty="0">
                        <a:solidFill>
                          <a:schemeClr val="accent4">
                            <a:lumMod val="50000"/>
                          </a:schemeClr>
                        </a:solidFill>
                      </a:endParaRPr>
                    </a:p>
                  </a:txBody>
                  <a:tcPr>
                    <a:solidFill>
                      <a:schemeClr val="accent4">
                        <a:lumMod val="60000"/>
                        <a:lumOff val="40000"/>
                      </a:schemeClr>
                    </a:solidFill>
                  </a:tcPr>
                </a:tc>
                <a:tc>
                  <a:txBody>
                    <a:bodyPr/>
                    <a:lstStyle/>
                    <a:p>
                      <a:pPr algn="ctr">
                        <a:lnSpc>
                          <a:spcPts val="2400"/>
                        </a:lnSpc>
                        <a:spcBef>
                          <a:spcPts val="200"/>
                        </a:spcBef>
                        <a:spcAft>
                          <a:spcPts val="200"/>
                        </a:spcAft>
                      </a:pPr>
                      <a:r>
                        <a:rPr lang="en-US" sz="2000" b="1" dirty="0">
                          <a:solidFill>
                            <a:schemeClr val="accent4">
                              <a:lumMod val="50000"/>
                            </a:schemeClr>
                          </a:solidFill>
                        </a:rPr>
                        <a:t>Chức</a:t>
                      </a:r>
                      <a:r>
                        <a:rPr lang="en-US" sz="2000" b="1" baseline="0" dirty="0">
                          <a:solidFill>
                            <a:schemeClr val="accent4">
                              <a:lumMod val="50000"/>
                            </a:schemeClr>
                          </a:solidFill>
                        </a:rPr>
                        <a:t> năng</a:t>
                      </a:r>
                      <a:endParaRPr lang="en-US" sz="2000" b="1" dirty="0">
                        <a:solidFill>
                          <a:schemeClr val="accent4">
                            <a:lumMod val="50000"/>
                          </a:schemeClr>
                        </a:solidFill>
                      </a:endParaRPr>
                    </a:p>
                  </a:txBody>
                  <a:tcPr>
                    <a:solidFill>
                      <a:schemeClr val="accent4">
                        <a:lumMod val="60000"/>
                        <a:lumOff val="40000"/>
                      </a:schemeClr>
                    </a:solidFill>
                  </a:tcPr>
                </a:tc>
                <a:extLst>
                  <a:ext uri="{0D108BD9-81ED-4DB2-BD59-A6C34878D82A}">
                    <a16:rowId xmlns:a16="http://schemas.microsoft.com/office/drawing/2014/main" val="10000"/>
                  </a:ext>
                </a:extLst>
              </a:tr>
              <a:tr h="925988">
                <a:tc>
                  <a:txBody>
                    <a:bodyPr/>
                    <a:lstStyle/>
                    <a:p>
                      <a:pPr algn="ctr">
                        <a:lnSpc>
                          <a:spcPts val="2200"/>
                        </a:lnSpc>
                        <a:spcBef>
                          <a:spcPts val="200"/>
                        </a:spcBef>
                        <a:spcAft>
                          <a:spcPts val="200"/>
                        </a:spcAft>
                      </a:pPr>
                      <a:endParaRPr lang="en-US" sz="1800" b="1" dirty="0">
                        <a:solidFill>
                          <a:schemeClr val="accent3">
                            <a:lumMod val="50000"/>
                          </a:schemeClr>
                        </a:solidFill>
                      </a:endParaRPr>
                    </a:p>
                    <a:p>
                      <a:pPr algn="ctr">
                        <a:lnSpc>
                          <a:spcPts val="2200"/>
                        </a:lnSpc>
                        <a:spcBef>
                          <a:spcPts val="200"/>
                        </a:spcBef>
                        <a:spcAft>
                          <a:spcPts val="200"/>
                        </a:spcAft>
                      </a:pPr>
                      <a:r>
                        <a:rPr lang="en-US" sz="1800" b="1" dirty="0">
                          <a:solidFill>
                            <a:schemeClr val="accent3">
                              <a:lumMod val="50000"/>
                            </a:schemeClr>
                          </a:solidFill>
                        </a:rPr>
                        <a:t>Tim</a:t>
                      </a:r>
                    </a:p>
                  </a:txBody>
                  <a:tcPr>
                    <a:solidFill>
                      <a:schemeClr val="accent4">
                        <a:lumMod val="20000"/>
                        <a:lumOff val="80000"/>
                      </a:schemeClr>
                    </a:solidFill>
                  </a:tcPr>
                </a:tc>
                <a:tc>
                  <a:txBody>
                    <a:bodyPr/>
                    <a:lstStyle/>
                    <a:p>
                      <a:pPr algn="just">
                        <a:lnSpc>
                          <a:spcPts val="2200"/>
                        </a:lnSpc>
                        <a:spcBef>
                          <a:spcPts val="200"/>
                        </a:spcBef>
                        <a:spcAft>
                          <a:spcPts val="200"/>
                        </a:spcAft>
                      </a:pPr>
                      <a:r>
                        <a:rPr lang="en-US" sz="1800" b="0" i="0" u="none" strike="noStrike" cap="none" dirty="0">
                          <a:solidFill>
                            <a:schemeClr val="accent3">
                              <a:lumMod val="50000"/>
                            </a:schemeClr>
                          </a:solidFill>
                          <a:effectLst/>
                          <a:latin typeface="Arial"/>
                          <a:ea typeface="Arial"/>
                          <a:cs typeface="Arial"/>
                          <a:sym typeface="Arial"/>
                        </a:rPr>
                        <a:t>B</a:t>
                      </a:r>
                      <a:r>
                        <a:rPr lang="vi-VN" sz="1800" b="0" i="0" u="none" strike="noStrike" cap="none" dirty="0">
                          <a:solidFill>
                            <a:schemeClr val="accent3">
                              <a:lumMod val="50000"/>
                            </a:schemeClr>
                          </a:solidFill>
                          <a:effectLst/>
                          <a:latin typeface="Arial"/>
                          <a:ea typeface="Arial"/>
                          <a:cs typeface="Arial"/>
                          <a:sym typeface="Arial"/>
                        </a:rPr>
                        <a:t>ơm đều đặn để đẩy máu theo các động mạch và đem dưỡng khí và các chất dinh dưỡng đến toàn bộ cơ thể, đồng thời loại bỏ các chất thải trong quá trình trao đổi chất.</a:t>
                      </a:r>
                      <a:endParaRPr lang="en-US" sz="1800" dirty="0">
                        <a:solidFill>
                          <a:schemeClr val="accent3">
                            <a:lumMod val="50000"/>
                          </a:schemeClr>
                        </a:solidFill>
                      </a:endParaRPr>
                    </a:p>
                  </a:txBody>
                  <a:tcPr>
                    <a:solidFill>
                      <a:schemeClr val="accent4">
                        <a:lumMod val="20000"/>
                        <a:lumOff val="80000"/>
                      </a:schemeClr>
                    </a:solidFill>
                  </a:tcPr>
                </a:tc>
                <a:extLst>
                  <a:ext uri="{0D108BD9-81ED-4DB2-BD59-A6C34878D82A}">
                    <a16:rowId xmlns:a16="http://schemas.microsoft.com/office/drawing/2014/main" val="10001"/>
                  </a:ext>
                </a:extLst>
              </a:tr>
              <a:tr h="925988">
                <a:tc>
                  <a:txBody>
                    <a:bodyPr/>
                    <a:lstStyle/>
                    <a:p>
                      <a:pPr>
                        <a:lnSpc>
                          <a:spcPts val="2200"/>
                        </a:lnSpc>
                        <a:spcBef>
                          <a:spcPts val="200"/>
                        </a:spcBef>
                        <a:spcAft>
                          <a:spcPts val="200"/>
                        </a:spcAft>
                      </a:pPr>
                      <a:endParaRPr lang="en-US" sz="1800" b="1" dirty="0">
                        <a:solidFill>
                          <a:schemeClr val="accent3">
                            <a:lumMod val="50000"/>
                          </a:schemeClr>
                        </a:solidFill>
                      </a:endParaRPr>
                    </a:p>
                    <a:p>
                      <a:pPr algn="ctr">
                        <a:lnSpc>
                          <a:spcPts val="2200"/>
                        </a:lnSpc>
                        <a:spcBef>
                          <a:spcPts val="200"/>
                        </a:spcBef>
                        <a:spcAft>
                          <a:spcPts val="200"/>
                        </a:spcAft>
                      </a:pPr>
                      <a:r>
                        <a:rPr lang="en-US" sz="1800" b="1" dirty="0">
                          <a:solidFill>
                            <a:schemeClr val="accent3">
                              <a:lumMod val="50000"/>
                            </a:schemeClr>
                          </a:solidFill>
                        </a:rPr>
                        <a:t>Phổi</a:t>
                      </a:r>
                    </a:p>
                  </a:txBody>
                  <a:tcPr>
                    <a:solidFill>
                      <a:schemeClr val="accent4">
                        <a:lumMod val="20000"/>
                        <a:lumOff val="80000"/>
                      </a:schemeClr>
                    </a:solidFill>
                  </a:tcPr>
                </a:tc>
                <a:tc>
                  <a:txBody>
                    <a:bodyPr/>
                    <a:lstStyle/>
                    <a:p>
                      <a:pPr algn="just">
                        <a:lnSpc>
                          <a:spcPts val="2200"/>
                        </a:lnSpc>
                        <a:spcBef>
                          <a:spcPts val="200"/>
                        </a:spcBef>
                        <a:spcAft>
                          <a:spcPts val="200"/>
                        </a:spcAft>
                      </a:pPr>
                      <a:r>
                        <a:rPr lang="en-US" sz="1800" dirty="0">
                          <a:solidFill>
                            <a:schemeClr val="accent3">
                              <a:lumMod val="50000"/>
                            </a:schemeClr>
                          </a:solidFill>
                        </a:rPr>
                        <a:t>G</a:t>
                      </a:r>
                      <a:r>
                        <a:rPr lang="vi-VN" sz="1800" dirty="0">
                          <a:solidFill>
                            <a:schemeClr val="accent3">
                              <a:lumMod val="50000"/>
                            </a:schemeClr>
                          </a:solidFill>
                        </a:rPr>
                        <a:t>iúp oxy trong không khí đi vào tế bào máu (hồng cầu). Sau đó tế bào hồng cầu mang oxy đi khắp cơ th</a:t>
                      </a:r>
                      <a:r>
                        <a:rPr lang="en-US" sz="1800" dirty="0">
                          <a:solidFill>
                            <a:schemeClr val="accent3">
                              <a:lumMod val="50000"/>
                            </a:schemeClr>
                          </a:solidFill>
                        </a:rPr>
                        <a:t>ể,</a:t>
                      </a:r>
                      <a:r>
                        <a:rPr lang="en-US" sz="1800" baseline="0" dirty="0">
                          <a:solidFill>
                            <a:schemeClr val="accent3">
                              <a:lumMod val="50000"/>
                            </a:schemeClr>
                          </a:solidFill>
                        </a:rPr>
                        <a:t> </a:t>
                      </a:r>
                      <a:r>
                        <a:rPr lang="vi-VN" sz="1800" dirty="0">
                          <a:solidFill>
                            <a:schemeClr val="accent3">
                              <a:lumMod val="50000"/>
                            </a:schemeClr>
                          </a:solidFill>
                        </a:rPr>
                        <a:t>cung cấp cho các tế bào trong các cơ quan nội tạng sử dụng.</a:t>
                      </a:r>
                      <a:endParaRPr lang="en-US" sz="1800" dirty="0">
                        <a:solidFill>
                          <a:schemeClr val="accent3">
                            <a:lumMod val="50000"/>
                          </a:schemeClr>
                        </a:solidFill>
                      </a:endParaRPr>
                    </a:p>
                  </a:txBody>
                  <a:tcPr>
                    <a:solidFill>
                      <a:schemeClr val="accent4">
                        <a:lumMod val="20000"/>
                        <a:lumOff val="80000"/>
                      </a:schemeClr>
                    </a:solidFill>
                  </a:tcPr>
                </a:tc>
                <a:extLst>
                  <a:ext uri="{0D108BD9-81ED-4DB2-BD59-A6C34878D82A}">
                    <a16:rowId xmlns:a16="http://schemas.microsoft.com/office/drawing/2014/main" val="10002"/>
                  </a:ext>
                </a:extLst>
              </a:tr>
              <a:tr h="942787">
                <a:tc>
                  <a:txBody>
                    <a:bodyPr/>
                    <a:lstStyle/>
                    <a:p>
                      <a:pPr>
                        <a:lnSpc>
                          <a:spcPts val="2200"/>
                        </a:lnSpc>
                        <a:spcBef>
                          <a:spcPts val="200"/>
                        </a:spcBef>
                        <a:spcAft>
                          <a:spcPts val="200"/>
                        </a:spcAft>
                      </a:pPr>
                      <a:endParaRPr lang="en-US" sz="1800" b="1" dirty="0">
                        <a:solidFill>
                          <a:schemeClr val="accent3">
                            <a:lumMod val="50000"/>
                          </a:schemeClr>
                        </a:solidFill>
                      </a:endParaRPr>
                    </a:p>
                    <a:p>
                      <a:pPr algn="ctr">
                        <a:lnSpc>
                          <a:spcPts val="2200"/>
                        </a:lnSpc>
                        <a:spcBef>
                          <a:spcPts val="200"/>
                        </a:spcBef>
                        <a:spcAft>
                          <a:spcPts val="200"/>
                        </a:spcAft>
                      </a:pPr>
                      <a:r>
                        <a:rPr lang="en-US" sz="1800" b="1" dirty="0">
                          <a:solidFill>
                            <a:schemeClr val="accent3">
                              <a:lumMod val="50000"/>
                            </a:schemeClr>
                          </a:solidFill>
                        </a:rPr>
                        <a:t>Thận</a:t>
                      </a:r>
                    </a:p>
                  </a:txBody>
                  <a:tcPr>
                    <a:solidFill>
                      <a:schemeClr val="accent4">
                        <a:lumMod val="20000"/>
                        <a:lumOff val="80000"/>
                      </a:schemeClr>
                    </a:solidFill>
                  </a:tcPr>
                </a:tc>
                <a:tc>
                  <a:txBody>
                    <a:bodyPr/>
                    <a:lstStyle/>
                    <a:p>
                      <a:pPr algn="just">
                        <a:lnSpc>
                          <a:spcPts val="2200"/>
                        </a:lnSpc>
                        <a:spcBef>
                          <a:spcPts val="200"/>
                        </a:spcBef>
                        <a:spcAft>
                          <a:spcPts val="200"/>
                        </a:spcAft>
                      </a:pPr>
                      <a:r>
                        <a:rPr lang="en-US" sz="1800" dirty="0">
                          <a:solidFill>
                            <a:schemeClr val="accent3">
                              <a:lumMod val="50000"/>
                            </a:schemeClr>
                          </a:solidFill>
                        </a:rPr>
                        <a:t>Đ</a:t>
                      </a:r>
                      <a:r>
                        <a:rPr lang="vi-VN" sz="1800" dirty="0">
                          <a:solidFill>
                            <a:schemeClr val="accent3">
                              <a:lumMod val="50000"/>
                            </a:schemeClr>
                          </a:solidFill>
                        </a:rPr>
                        <a:t>iều chỉnh các chất điện phân, duy trì sự ổn định axit-bazơ, điều chỉnh huyết áp. </a:t>
                      </a:r>
                      <a:r>
                        <a:rPr lang="en-US" sz="1800" dirty="0">
                          <a:solidFill>
                            <a:schemeClr val="accent3">
                              <a:lumMod val="50000"/>
                            </a:schemeClr>
                          </a:solidFill>
                        </a:rPr>
                        <a:t>L</a:t>
                      </a:r>
                      <a:r>
                        <a:rPr lang="vi-VN" sz="1800" dirty="0">
                          <a:solidFill>
                            <a:schemeClr val="accent3">
                              <a:lumMod val="50000"/>
                            </a:schemeClr>
                          </a:solidFill>
                        </a:rPr>
                        <a:t>à bộ lọc máu tự nhiên trong cơ thể, và các chất thải theo niệu quản được dẫn đến bàng quang để thải ra ngoài.</a:t>
                      </a:r>
                      <a:endParaRPr lang="en-US" sz="1800" dirty="0">
                        <a:solidFill>
                          <a:schemeClr val="accent3">
                            <a:lumMod val="50000"/>
                          </a:schemeClr>
                        </a:solidFill>
                      </a:endParaRPr>
                    </a:p>
                  </a:txBody>
                  <a:tcPr>
                    <a:solidFill>
                      <a:schemeClr val="accent4">
                        <a:lumMod val="20000"/>
                        <a:lumOff val="80000"/>
                      </a:schemeClr>
                    </a:solidFill>
                  </a:tcPr>
                </a:tc>
                <a:extLst>
                  <a:ext uri="{0D108BD9-81ED-4DB2-BD59-A6C34878D82A}">
                    <a16:rowId xmlns:a16="http://schemas.microsoft.com/office/drawing/2014/main" val="10003"/>
                  </a:ext>
                </a:extLst>
              </a:tr>
              <a:tr h="647685">
                <a:tc>
                  <a:txBody>
                    <a:bodyPr/>
                    <a:lstStyle/>
                    <a:p>
                      <a:pPr algn="ctr">
                        <a:lnSpc>
                          <a:spcPts val="2200"/>
                        </a:lnSpc>
                        <a:spcBef>
                          <a:spcPts val="200"/>
                        </a:spcBef>
                        <a:spcAft>
                          <a:spcPts val="200"/>
                        </a:spcAft>
                      </a:pPr>
                      <a:r>
                        <a:rPr lang="en-US" sz="1800" b="1" dirty="0">
                          <a:solidFill>
                            <a:schemeClr val="accent3">
                              <a:lumMod val="50000"/>
                            </a:schemeClr>
                          </a:solidFill>
                        </a:rPr>
                        <a:t>Dạ</a:t>
                      </a:r>
                      <a:r>
                        <a:rPr lang="en-US" sz="1800" b="1" baseline="0" dirty="0">
                          <a:solidFill>
                            <a:schemeClr val="accent3">
                              <a:lumMod val="50000"/>
                            </a:schemeClr>
                          </a:solidFill>
                        </a:rPr>
                        <a:t> dày</a:t>
                      </a:r>
                      <a:endParaRPr lang="en-US" sz="1800" b="1" dirty="0">
                        <a:solidFill>
                          <a:schemeClr val="accent3">
                            <a:lumMod val="50000"/>
                          </a:schemeClr>
                        </a:solidFill>
                      </a:endParaRPr>
                    </a:p>
                  </a:txBody>
                  <a:tcPr>
                    <a:solidFill>
                      <a:schemeClr val="accent4">
                        <a:lumMod val="20000"/>
                        <a:lumOff val="80000"/>
                      </a:schemeClr>
                    </a:solidFill>
                  </a:tcPr>
                </a:tc>
                <a:tc>
                  <a:txBody>
                    <a:bodyPr/>
                    <a:lstStyle/>
                    <a:p>
                      <a:pPr algn="just">
                        <a:lnSpc>
                          <a:spcPts val="2200"/>
                        </a:lnSpc>
                        <a:spcBef>
                          <a:spcPts val="200"/>
                        </a:spcBef>
                        <a:spcAft>
                          <a:spcPts val="200"/>
                        </a:spcAft>
                      </a:pPr>
                      <a:r>
                        <a:rPr lang="vi-VN" sz="1800" dirty="0">
                          <a:solidFill>
                            <a:schemeClr val="accent3">
                              <a:lumMod val="50000"/>
                            </a:schemeClr>
                          </a:solidFill>
                        </a:rPr>
                        <a:t>Nghiền cơ học thức ăn, thấm dịch vị. Phân huỷ thức ăn nhờ hệ enzyme tiêu hóa trong dịch vị.</a:t>
                      </a:r>
                      <a:endParaRPr lang="en-US" sz="1800" dirty="0">
                        <a:solidFill>
                          <a:schemeClr val="accent3">
                            <a:lumMod val="50000"/>
                          </a:schemeClr>
                        </a:solidFill>
                      </a:endParaRPr>
                    </a:p>
                  </a:txBody>
                  <a:tcPr>
                    <a:solidFill>
                      <a:schemeClr val="accent4">
                        <a:lumMod val="20000"/>
                        <a:lumOff val="80000"/>
                      </a:schemeClr>
                    </a:solidFill>
                  </a:tcPr>
                </a:tc>
                <a:extLst>
                  <a:ext uri="{0D108BD9-81ED-4DB2-BD59-A6C34878D82A}">
                    <a16:rowId xmlns:a16="http://schemas.microsoft.com/office/drawing/2014/main" val="10004"/>
                  </a:ext>
                </a:extLst>
              </a:tr>
              <a:tr h="409105">
                <a:tc>
                  <a:txBody>
                    <a:bodyPr/>
                    <a:lstStyle/>
                    <a:p>
                      <a:pPr algn="ctr">
                        <a:lnSpc>
                          <a:spcPts val="2200"/>
                        </a:lnSpc>
                        <a:spcBef>
                          <a:spcPts val="200"/>
                        </a:spcBef>
                        <a:spcAft>
                          <a:spcPts val="200"/>
                        </a:spcAft>
                      </a:pPr>
                      <a:r>
                        <a:rPr lang="en-US" sz="1800" b="1" dirty="0">
                          <a:solidFill>
                            <a:schemeClr val="accent3">
                              <a:lumMod val="50000"/>
                            </a:schemeClr>
                          </a:solidFill>
                        </a:rPr>
                        <a:t>Ruột</a:t>
                      </a:r>
                    </a:p>
                  </a:txBody>
                  <a:tcPr>
                    <a:solidFill>
                      <a:schemeClr val="accent4">
                        <a:lumMod val="20000"/>
                        <a:lumOff val="80000"/>
                      </a:schemeClr>
                    </a:solidFill>
                  </a:tcPr>
                </a:tc>
                <a:tc>
                  <a:txBody>
                    <a:bodyPr/>
                    <a:lstStyle/>
                    <a:p>
                      <a:pPr>
                        <a:lnSpc>
                          <a:spcPts val="2200"/>
                        </a:lnSpc>
                        <a:spcBef>
                          <a:spcPts val="200"/>
                        </a:spcBef>
                        <a:spcAft>
                          <a:spcPts val="200"/>
                        </a:spcAft>
                      </a:pPr>
                      <a:r>
                        <a:rPr lang="en-US" sz="1800" dirty="0">
                          <a:solidFill>
                            <a:schemeClr val="accent3">
                              <a:lumMod val="50000"/>
                            </a:schemeClr>
                          </a:solidFill>
                        </a:rPr>
                        <a:t>N</a:t>
                      </a:r>
                      <a:r>
                        <a:rPr lang="vi-VN" sz="1800" dirty="0">
                          <a:solidFill>
                            <a:schemeClr val="accent3">
                              <a:lumMod val="50000"/>
                            </a:schemeClr>
                          </a:solidFill>
                        </a:rPr>
                        <a:t>hận thức ăn đã được tiêu hóa và hấp thu từ ruột non.</a:t>
                      </a:r>
                      <a:endParaRPr lang="en-US" sz="1800" dirty="0">
                        <a:solidFill>
                          <a:schemeClr val="accent3">
                            <a:lumMod val="50000"/>
                          </a:schemeClr>
                        </a:solidFill>
                      </a:endParaRPr>
                    </a:p>
                  </a:txBody>
                  <a:tcPr>
                    <a:solidFill>
                      <a:schemeClr val="accent4">
                        <a:lumMod val="20000"/>
                        <a:lumOff val="8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8438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heel(1)">
                                      <p:cBhvr>
                                        <p:cTn id="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7502" y="799693"/>
            <a:ext cx="6153300" cy="509728"/>
          </a:xfrm>
        </p:spPr>
        <p:txBody>
          <a:bodyPr/>
          <a:lstStyle/>
          <a:p>
            <a:r>
              <a:rPr lang="en-US" dirty="0">
                <a:latin typeface="+mj-lt"/>
              </a:rPr>
              <a:t>Thảo luận và trả lời câu hỏi</a:t>
            </a:r>
          </a:p>
        </p:txBody>
      </p:sp>
      <p:sp>
        <p:nvSpPr>
          <p:cNvPr id="3" name="Text Placeholder 2"/>
          <p:cNvSpPr>
            <a:spLocks noGrp="1"/>
          </p:cNvSpPr>
          <p:nvPr>
            <p:ph type="body" idx="1"/>
          </p:nvPr>
        </p:nvSpPr>
        <p:spPr>
          <a:xfrm>
            <a:off x="292609" y="1726388"/>
            <a:ext cx="5749746" cy="3123590"/>
          </a:xfrm>
        </p:spPr>
        <p:txBody>
          <a:bodyPr/>
          <a:lstStyle/>
          <a:p>
            <a:pPr marL="76200" indent="0" algn="just">
              <a:lnSpc>
                <a:spcPts val="2200"/>
              </a:lnSpc>
              <a:spcBef>
                <a:spcPts val="200"/>
              </a:spcBef>
              <a:spcAft>
                <a:spcPts val="200"/>
              </a:spcAft>
              <a:buNone/>
            </a:pPr>
            <a:r>
              <a:rPr lang="en-US" sz="2000" dirty="0">
                <a:solidFill>
                  <a:schemeClr val="accent2">
                    <a:lumMod val="90000"/>
                    <a:lumOff val="10000"/>
                  </a:schemeClr>
                </a:solidFill>
                <a:latin typeface="+mj-lt"/>
              </a:rPr>
              <a:t>Quan sát Hình 23.6, hãy xác định vị trí và gọi tên các cơ quan tương ứng với các chữ cái từ A đến D. Ghép tên mỗi cơ quan đó với chức năng phù hợp được mô tả dưới đây: </a:t>
            </a:r>
          </a:p>
          <a:p>
            <a:pPr marL="76200" indent="0" algn="just">
              <a:lnSpc>
                <a:spcPts val="2200"/>
              </a:lnSpc>
              <a:spcBef>
                <a:spcPts val="200"/>
              </a:spcBef>
              <a:spcAft>
                <a:spcPts val="200"/>
              </a:spcAft>
              <a:buNone/>
            </a:pPr>
            <a:r>
              <a:rPr lang="en-US" sz="2000" i="1" dirty="0">
                <a:solidFill>
                  <a:schemeClr val="accent1">
                    <a:lumMod val="50000"/>
                  </a:schemeClr>
                </a:solidFill>
                <a:latin typeface="+mj-lt"/>
              </a:rPr>
              <a:t>1. Nâng đỡ cơ thể và vận chuyển các chất dinh dưỡng. </a:t>
            </a:r>
          </a:p>
          <a:p>
            <a:pPr marL="76200" indent="0" algn="just">
              <a:lnSpc>
                <a:spcPts val="2200"/>
              </a:lnSpc>
              <a:spcBef>
                <a:spcPts val="200"/>
              </a:spcBef>
              <a:spcAft>
                <a:spcPts val="200"/>
              </a:spcAft>
              <a:buNone/>
            </a:pPr>
            <a:r>
              <a:rPr lang="en-US" sz="2000" i="1" dirty="0">
                <a:solidFill>
                  <a:schemeClr val="accent1">
                    <a:lumMod val="50000"/>
                  </a:schemeClr>
                </a:solidFill>
                <a:latin typeface="+mj-lt"/>
              </a:rPr>
              <a:t>2. Tổng hợp chất dinh dưỡng cho cơ thể. </a:t>
            </a:r>
          </a:p>
          <a:p>
            <a:pPr marL="76200" indent="0" algn="just">
              <a:lnSpc>
                <a:spcPts val="2200"/>
              </a:lnSpc>
              <a:spcBef>
                <a:spcPts val="200"/>
              </a:spcBef>
              <a:spcAft>
                <a:spcPts val="200"/>
              </a:spcAft>
              <a:buNone/>
            </a:pPr>
            <a:r>
              <a:rPr lang="en-US" sz="2000" i="1" dirty="0">
                <a:solidFill>
                  <a:schemeClr val="accent1">
                    <a:lumMod val="50000"/>
                  </a:schemeClr>
                </a:solidFill>
                <a:latin typeface="+mj-lt"/>
              </a:rPr>
              <a:t>3. Hút nước và chất khoáng cho cơ thể.</a:t>
            </a:r>
          </a:p>
          <a:p>
            <a:pPr marL="76200" indent="0" algn="just">
              <a:lnSpc>
                <a:spcPts val="2200"/>
              </a:lnSpc>
              <a:spcBef>
                <a:spcPts val="200"/>
              </a:spcBef>
              <a:spcAft>
                <a:spcPts val="200"/>
              </a:spcAft>
              <a:buNone/>
            </a:pPr>
            <a:r>
              <a:rPr lang="en-US" sz="2000" i="1" dirty="0">
                <a:solidFill>
                  <a:schemeClr val="accent1">
                    <a:lumMod val="50000"/>
                  </a:schemeClr>
                </a:solidFill>
                <a:latin typeface="+mj-lt"/>
              </a:rPr>
              <a:t>4. Tạo ra quả và hạt. </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pic>
        <p:nvPicPr>
          <p:cNvPr id="5" name="Picture 4"/>
          <p:cNvPicPr>
            <a:picLocks noChangeAspect="1"/>
          </p:cNvPicPr>
          <p:nvPr/>
        </p:nvPicPr>
        <p:blipFill>
          <a:blip r:embed="rId2"/>
          <a:stretch>
            <a:fillRect/>
          </a:stretch>
        </p:blipFill>
        <p:spPr>
          <a:xfrm>
            <a:off x="6161502" y="1726388"/>
            <a:ext cx="2771775" cy="2947256"/>
          </a:xfrm>
          <a:prstGeom prst="rect">
            <a:avLst/>
          </a:prstGeom>
        </p:spPr>
      </p:pic>
    </p:spTree>
    <p:extLst>
      <p:ext uri="{BB962C8B-B14F-4D97-AF65-F5344CB8AC3E}">
        <p14:creationId xmlns:p14="http://schemas.microsoft.com/office/powerpoint/2010/main" val="52078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500"/>
                                        <p:tgtEl>
                                          <p:spTgt spid="3">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Vertical)">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51"/>
          <p:cNvSpPr txBox="1">
            <a:spLocks noGrp="1"/>
          </p:cNvSpPr>
          <p:nvPr>
            <p:ph type="title"/>
          </p:nvPr>
        </p:nvSpPr>
        <p:spPr>
          <a:xfrm>
            <a:off x="135331" y="774474"/>
            <a:ext cx="8873337" cy="68133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accent1">
                    <a:lumMod val="50000"/>
                  </a:schemeClr>
                </a:solidFill>
                <a:latin typeface="+mj-lt"/>
              </a:rPr>
              <a:t>Tên gọi và chức năng của các cơ quan</a:t>
            </a:r>
            <a:br>
              <a:rPr lang="en" dirty="0">
                <a:solidFill>
                  <a:schemeClr val="accent1">
                    <a:lumMod val="50000"/>
                  </a:schemeClr>
                </a:solidFill>
                <a:latin typeface="+mj-lt"/>
              </a:rPr>
            </a:br>
            <a:r>
              <a:rPr lang="en" dirty="0">
                <a:solidFill>
                  <a:schemeClr val="accent1">
                    <a:lumMod val="50000"/>
                  </a:schemeClr>
                </a:solidFill>
                <a:latin typeface="+mj-lt"/>
              </a:rPr>
              <a:t>ở thực vật có hoa </a:t>
            </a:r>
            <a:endParaRPr dirty="0">
              <a:solidFill>
                <a:schemeClr val="accent1">
                  <a:lumMod val="50000"/>
                </a:schemeClr>
              </a:solidFill>
              <a:latin typeface="+mj-lt"/>
            </a:endParaRPr>
          </a:p>
        </p:txBody>
      </p:sp>
      <p:sp>
        <p:nvSpPr>
          <p:cNvPr id="507" name="Google Shape;507;p51"/>
          <p:cNvSpPr txBox="1">
            <a:spLocks noGrp="1"/>
          </p:cNvSpPr>
          <p:nvPr>
            <p:ph type="sldNum" idx="12"/>
          </p:nvPr>
        </p:nvSpPr>
        <p:spPr>
          <a:xfrm>
            <a:off x="4345650" y="4749844"/>
            <a:ext cx="452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18</a:t>
            </a:fld>
            <a:endParaRPr/>
          </a:p>
        </p:txBody>
      </p:sp>
      <p:grpSp>
        <p:nvGrpSpPr>
          <p:cNvPr id="508" name="Google Shape;508;p51"/>
          <p:cNvGrpSpPr/>
          <p:nvPr/>
        </p:nvGrpSpPr>
        <p:grpSpPr>
          <a:xfrm>
            <a:off x="2684797" y="1932935"/>
            <a:ext cx="3608219" cy="2294046"/>
            <a:chOff x="3778727" y="4460423"/>
            <a:chExt cx="720160" cy="457866"/>
          </a:xfrm>
        </p:grpSpPr>
        <p:sp>
          <p:nvSpPr>
            <p:cNvPr id="511" name="Google Shape;511;p51"/>
            <p:cNvSpPr/>
            <p:nvPr/>
          </p:nvSpPr>
          <p:spPr>
            <a:xfrm>
              <a:off x="3780312" y="4519014"/>
              <a:ext cx="718575" cy="115145"/>
            </a:xfrm>
            <a:custGeom>
              <a:avLst/>
              <a:gdLst/>
              <a:ahLst/>
              <a:cxnLst/>
              <a:rect l="l" t="t" r="r" b="b"/>
              <a:pathLst>
                <a:path w="1261" h="202" extrusionOk="0">
                  <a:moveTo>
                    <a:pt x="630" y="53"/>
                  </a:moveTo>
                  <a:cubicBezTo>
                    <a:pt x="363" y="53"/>
                    <a:pt x="82" y="34"/>
                    <a:pt x="0" y="0"/>
                  </a:cubicBezTo>
                  <a:cubicBezTo>
                    <a:pt x="71" y="146"/>
                    <a:pt x="71" y="146"/>
                    <a:pt x="71" y="146"/>
                  </a:cubicBezTo>
                  <a:cubicBezTo>
                    <a:pt x="88" y="157"/>
                    <a:pt x="134" y="170"/>
                    <a:pt x="227" y="181"/>
                  </a:cubicBezTo>
                  <a:cubicBezTo>
                    <a:pt x="334" y="194"/>
                    <a:pt x="478" y="202"/>
                    <a:pt x="630" y="202"/>
                  </a:cubicBezTo>
                  <a:cubicBezTo>
                    <a:pt x="630" y="202"/>
                    <a:pt x="630" y="202"/>
                    <a:pt x="630" y="202"/>
                  </a:cubicBezTo>
                  <a:cubicBezTo>
                    <a:pt x="929" y="202"/>
                    <a:pt x="1147" y="174"/>
                    <a:pt x="1189" y="146"/>
                  </a:cubicBezTo>
                  <a:cubicBezTo>
                    <a:pt x="1261" y="0"/>
                    <a:pt x="1261" y="0"/>
                    <a:pt x="1261" y="0"/>
                  </a:cubicBezTo>
                  <a:cubicBezTo>
                    <a:pt x="1179" y="34"/>
                    <a:pt x="897" y="53"/>
                    <a:pt x="630" y="53"/>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2000" b="1" dirty="0">
                  <a:solidFill>
                    <a:schemeClr val="lt1"/>
                  </a:solidFill>
                  <a:latin typeface="+mj-lt"/>
                  <a:ea typeface="Roboto Slab"/>
                  <a:cs typeface="Roboto Slab"/>
                  <a:sym typeface="Roboto Slab"/>
                </a:rPr>
                <a:t>Hoa</a:t>
              </a:r>
              <a:endParaRPr sz="2000" b="1" i="0" u="none" strike="noStrike" cap="none" dirty="0">
                <a:solidFill>
                  <a:schemeClr val="lt1"/>
                </a:solidFill>
                <a:latin typeface="+mj-lt"/>
                <a:ea typeface="Roboto Slab"/>
                <a:cs typeface="Roboto Slab"/>
                <a:sym typeface="Roboto Slab"/>
              </a:endParaRPr>
            </a:p>
          </p:txBody>
        </p:sp>
        <p:sp>
          <p:nvSpPr>
            <p:cNvPr id="512" name="Google Shape;512;p51"/>
            <p:cNvSpPr/>
            <p:nvPr/>
          </p:nvSpPr>
          <p:spPr>
            <a:xfrm>
              <a:off x="3868662" y="4710395"/>
              <a:ext cx="541875" cy="112657"/>
            </a:xfrm>
            <a:custGeom>
              <a:avLst/>
              <a:gdLst/>
              <a:ahLst/>
              <a:cxnLst/>
              <a:rect l="l" t="t" r="r" b="b"/>
              <a:pathLst>
                <a:path w="951" h="198" extrusionOk="0">
                  <a:moveTo>
                    <a:pt x="0" y="0"/>
                  </a:moveTo>
                  <a:cubicBezTo>
                    <a:pt x="70" y="144"/>
                    <a:pt x="70" y="144"/>
                    <a:pt x="70" y="144"/>
                  </a:cubicBezTo>
                  <a:cubicBezTo>
                    <a:pt x="101" y="171"/>
                    <a:pt x="259" y="198"/>
                    <a:pt x="475" y="198"/>
                  </a:cubicBezTo>
                  <a:cubicBezTo>
                    <a:pt x="692" y="198"/>
                    <a:pt x="849" y="171"/>
                    <a:pt x="881" y="144"/>
                  </a:cubicBezTo>
                  <a:cubicBezTo>
                    <a:pt x="951" y="0"/>
                    <a:pt x="951" y="0"/>
                    <a:pt x="951" y="0"/>
                  </a:cubicBezTo>
                  <a:cubicBezTo>
                    <a:pt x="881" y="32"/>
                    <a:pt x="673" y="50"/>
                    <a:pt x="475" y="50"/>
                  </a:cubicBezTo>
                  <a:cubicBezTo>
                    <a:pt x="277" y="50"/>
                    <a:pt x="69" y="32"/>
                    <a:pt x="0" y="0"/>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2000" b="1" dirty="0">
                  <a:solidFill>
                    <a:schemeClr val="lt1"/>
                  </a:solidFill>
                  <a:latin typeface="+mj-lt"/>
                  <a:ea typeface="Roboto Slab"/>
                  <a:cs typeface="Roboto Slab"/>
                  <a:sym typeface="Roboto Slab"/>
                </a:rPr>
                <a:t>Thân</a:t>
              </a:r>
              <a:endParaRPr sz="2000" b="1" i="0" u="none" strike="noStrike" cap="none" dirty="0">
                <a:solidFill>
                  <a:schemeClr val="lt1"/>
                </a:solidFill>
                <a:latin typeface="+mj-lt"/>
                <a:ea typeface="Roboto Slab"/>
                <a:cs typeface="Roboto Slab"/>
                <a:sym typeface="Roboto Slab"/>
              </a:endParaRPr>
            </a:p>
          </p:txBody>
        </p:sp>
        <p:sp>
          <p:nvSpPr>
            <p:cNvPr id="513" name="Google Shape;513;p51"/>
            <p:cNvSpPr/>
            <p:nvPr/>
          </p:nvSpPr>
          <p:spPr>
            <a:xfrm>
              <a:off x="3824940" y="4614704"/>
              <a:ext cx="629543" cy="114014"/>
            </a:xfrm>
            <a:custGeom>
              <a:avLst/>
              <a:gdLst/>
              <a:ahLst/>
              <a:cxnLst/>
              <a:rect l="l" t="t" r="r" b="b"/>
              <a:pathLst>
                <a:path w="1105" h="200" extrusionOk="0">
                  <a:moveTo>
                    <a:pt x="552" y="51"/>
                  </a:moveTo>
                  <a:cubicBezTo>
                    <a:pt x="399" y="51"/>
                    <a:pt x="255" y="44"/>
                    <a:pt x="147" y="31"/>
                  </a:cubicBezTo>
                  <a:cubicBezTo>
                    <a:pt x="76" y="22"/>
                    <a:pt x="26" y="12"/>
                    <a:pt x="0" y="0"/>
                  </a:cubicBezTo>
                  <a:cubicBezTo>
                    <a:pt x="70" y="145"/>
                    <a:pt x="70" y="145"/>
                    <a:pt x="70" y="145"/>
                  </a:cubicBezTo>
                  <a:cubicBezTo>
                    <a:pt x="108" y="173"/>
                    <a:pt x="296" y="200"/>
                    <a:pt x="552" y="200"/>
                  </a:cubicBezTo>
                  <a:cubicBezTo>
                    <a:pt x="809" y="200"/>
                    <a:pt x="996" y="173"/>
                    <a:pt x="1034" y="145"/>
                  </a:cubicBezTo>
                  <a:cubicBezTo>
                    <a:pt x="1105" y="0"/>
                    <a:pt x="1105" y="0"/>
                    <a:pt x="1105" y="0"/>
                  </a:cubicBezTo>
                  <a:cubicBezTo>
                    <a:pt x="1030" y="33"/>
                    <a:pt x="785" y="51"/>
                    <a:pt x="552" y="51"/>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2000" b="1" dirty="0">
                  <a:solidFill>
                    <a:schemeClr val="lt1"/>
                  </a:solidFill>
                  <a:latin typeface="+mn-lt"/>
                  <a:ea typeface="Roboto Slab"/>
                  <a:cs typeface="Roboto Slab"/>
                  <a:sym typeface="Roboto Slab"/>
                </a:rPr>
                <a:t>Lá</a:t>
              </a:r>
              <a:endParaRPr sz="2000" b="1" i="0" u="none" strike="noStrike" cap="none" dirty="0">
                <a:solidFill>
                  <a:schemeClr val="lt1"/>
                </a:solidFill>
                <a:latin typeface="+mn-lt"/>
                <a:ea typeface="Roboto Slab"/>
                <a:cs typeface="Roboto Slab"/>
                <a:sym typeface="Roboto Slab"/>
              </a:endParaRPr>
            </a:p>
          </p:txBody>
        </p:sp>
        <p:sp>
          <p:nvSpPr>
            <p:cNvPr id="514" name="Google Shape;514;p51"/>
            <p:cNvSpPr/>
            <p:nvPr/>
          </p:nvSpPr>
          <p:spPr>
            <a:xfrm>
              <a:off x="3912610" y="4806085"/>
              <a:ext cx="453525" cy="112204"/>
            </a:xfrm>
            <a:custGeom>
              <a:avLst/>
              <a:gdLst/>
              <a:ahLst/>
              <a:cxnLst/>
              <a:rect l="l" t="t" r="r" b="b"/>
              <a:pathLst>
                <a:path w="796" h="197" extrusionOk="0">
                  <a:moveTo>
                    <a:pt x="0" y="0"/>
                  </a:moveTo>
                  <a:cubicBezTo>
                    <a:pt x="65" y="132"/>
                    <a:pt x="65" y="132"/>
                    <a:pt x="65" y="132"/>
                  </a:cubicBezTo>
                  <a:cubicBezTo>
                    <a:pt x="65" y="132"/>
                    <a:pt x="65" y="132"/>
                    <a:pt x="65" y="132"/>
                  </a:cubicBezTo>
                  <a:cubicBezTo>
                    <a:pt x="65" y="133"/>
                    <a:pt x="65" y="133"/>
                    <a:pt x="65" y="133"/>
                  </a:cubicBezTo>
                  <a:cubicBezTo>
                    <a:pt x="70" y="142"/>
                    <a:pt x="70" y="142"/>
                    <a:pt x="70" y="142"/>
                  </a:cubicBezTo>
                  <a:cubicBezTo>
                    <a:pt x="95" y="170"/>
                    <a:pt x="221" y="197"/>
                    <a:pt x="398" y="197"/>
                  </a:cubicBezTo>
                  <a:cubicBezTo>
                    <a:pt x="576" y="197"/>
                    <a:pt x="702" y="170"/>
                    <a:pt x="727" y="142"/>
                  </a:cubicBezTo>
                  <a:cubicBezTo>
                    <a:pt x="732" y="133"/>
                    <a:pt x="732" y="133"/>
                    <a:pt x="732" y="133"/>
                  </a:cubicBezTo>
                  <a:cubicBezTo>
                    <a:pt x="732" y="132"/>
                    <a:pt x="732" y="132"/>
                    <a:pt x="732" y="132"/>
                  </a:cubicBezTo>
                  <a:cubicBezTo>
                    <a:pt x="732" y="132"/>
                    <a:pt x="732" y="132"/>
                    <a:pt x="732" y="132"/>
                  </a:cubicBezTo>
                  <a:cubicBezTo>
                    <a:pt x="796" y="0"/>
                    <a:pt x="796" y="0"/>
                    <a:pt x="796" y="0"/>
                  </a:cubicBezTo>
                  <a:cubicBezTo>
                    <a:pt x="735" y="31"/>
                    <a:pt x="562" y="48"/>
                    <a:pt x="398" y="48"/>
                  </a:cubicBezTo>
                  <a:cubicBezTo>
                    <a:pt x="234" y="48"/>
                    <a:pt x="62" y="31"/>
                    <a:pt x="0" y="0"/>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2000" b="1" dirty="0">
                  <a:solidFill>
                    <a:schemeClr val="lt1"/>
                  </a:solidFill>
                  <a:latin typeface="+mj-lt"/>
                  <a:ea typeface="Roboto Slab"/>
                  <a:cs typeface="Roboto Slab"/>
                  <a:sym typeface="Roboto Slab"/>
                </a:rPr>
                <a:t>Rễ</a:t>
              </a:r>
              <a:endParaRPr sz="2000" b="1" i="0" u="none" strike="noStrike" cap="none" dirty="0">
                <a:solidFill>
                  <a:schemeClr val="lt1"/>
                </a:solidFill>
                <a:latin typeface="+mj-lt"/>
                <a:ea typeface="Roboto Slab"/>
                <a:cs typeface="Roboto Slab"/>
                <a:sym typeface="Roboto Slab"/>
              </a:endParaRPr>
            </a:p>
          </p:txBody>
        </p:sp>
        <p:sp>
          <p:nvSpPr>
            <p:cNvPr id="515" name="Google Shape;515;p51"/>
            <p:cNvSpPr/>
            <p:nvPr/>
          </p:nvSpPr>
          <p:spPr>
            <a:xfrm>
              <a:off x="3778727" y="4460423"/>
              <a:ext cx="719100" cy="792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200" b="1" i="0" u="none" strike="noStrike" cap="none">
                <a:solidFill>
                  <a:schemeClr val="lt1"/>
                </a:solidFill>
                <a:latin typeface="Roboto Slab"/>
                <a:ea typeface="Roboto Slab"/>
                <a:cs typeface="Roboto Slab"/>
                <a:sym typeface="Roboto Slab"/>
              </a:endParaRPr>
            </a:p>
          </p:txBody>
        </p:sp>
      </p:grpSp>
      <p:cxnSp>
        <p:nvCxnSpPr>
          <p:cNvPr id="516" name="Google Shape;516;p51"/>
          <p:cNvCxnSpPr/>
          <p:nvPr/>
        </p:nvCxnSpPr>
        <p:spPr>
          <a:xfrm>
            <a:off x="6196113" y="2450378"/>
            <a:ext cx="548501" cy="7529"/>
          </a:xfrm>
          <a:prstGeom prst="straightConnector1">
            <a:avLst/>
          </a:prstGeom>
          <a:noFill/>
          <a:ln w="9525" cap="flat" cmpd="sng">
            <a:solidFill>
              <a:schemeClr val="accent1"/>
            </a:solidFill>
            <a:prstDash val="solid"/>
            <a:round/>
            <a:headEnd type="oval" w="med" len="med"/>
            <a:tailEnd type="oval" w="med" len="med"/>
          </a:ln>
        </p:spPr>
      </p:cxnSp>
      <p:sp>
        <p:nvSpPr>
          <p:cNvPr id="517" name="Google Shape;517;p51"/>
          <p:cNvSpPr txBox="1"/>
          <p:nvPr/>
        </p:nvSpPr>
        <p:spPr>
          <a:xfrm>
            <a:off x="6868971" y="2278328"/>
            <a:ext cx="1967789" cy="3441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2000" dirty="0">
                <a:solidFill>
                  <a:schemeClr val="accent1"/>
                </a:solidFill>
              </a:rPr>
              <a:t> </a:t>
            </a:r>
            <a:r>
              <a:rPr lang="en" sz="1800" dirty="0">
                <a:solidFill>
                  <a:schemeClr val="accent1"/>
                </a:solidFill>
              </a:rPr>
              <a:t>Tạo ra quả và hạt</a:t>
            </a:r>
            <a:endParaRPr sz="1800" dirty="0">
              <a:solidFill>
                <a:schemeClr val="accent1"/>
              </a:solidFill>
            </a:endParaRPr>
          </a:p>
        </p:txBody>
      </p:sp>
      <p:cxnSp>
        <p:nvCxnSpPr>
          <p:cNvPr id="518" name="Google Shape;518;p51"/>
          <p:cNvCxnSpPr>
            <a:stCxn id="519" idx="3"/>
          </p:cNvCxnSpPr>
          <p:nvPr/>
        </p:nvCxnSpPr>
        <p:spPr>
          <a:xfrm>
            <a:off x="2423834" y="2971631"/>
            <a:ext cx="520598" cy="0"/>
          </a:xfrm>
          <a:prstGeom prst="straightConnector1">
            <a:avLst/>
          </a:prstGeom>
          <a:noFill/>
          <a:ln w="9525" cap="flat" cmpd="sng">
            <a:solidFill>
              <a:schemeClr val="accent2"/>
            </a:solidFill>
            <a:prstDash val="solid"/>
            <a:round/>
            <a:headEnd type="oval" w="med" len="med"/>
            <a:tailEnd type="oval" w="med" len="med"/>
          </a:ln>
        </p:spPr>
      </p:cxnSp>
      <p:sp>
        <p:nvSpPr>
          <p:cNvPr id="519" name="Google Shape;519;p51"/>
          <p:cNvSpPr txBox="1"/>
          <p:nvPr/>
        </p:nvSpPr>
        <p:spPr>
          <a:xfrm>
            <a:off x="85248" y="2610285"/>
            <a:ext cx="2338586" cy="722691"/>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1800" dirty="0">
                <a:solidFill>
                  <a:schemeClr val="dk2"/>
                </a:solidFill>
              </a:rPr>
              <a:t>Tạo ra chất dinh dưỡng cho cơ thể</a:t>
            </a:r>
            <a:endParaRPr sz="1800" dirty="0">
              <a:solidFill>
                <a:schemeClr val="dk2"/>
              </a:solidFill>
            </a:endParaRPr>
          </a:p>
        </p:txBody>
      </p:sp>
      <p:cxnSp>
        <p:nvCxnSpPr>
          <p:cNvPr id="520" name="Google Shape;520;p51"/>
          <p:cNvCxnSpPr/>
          <p:nvPr/>
        </p:nvCxnSpPr>
        <p:spPr>
          <a:xfrm>
            <a:off x="5749875" y="3412165"/>
            <a:ext cx="641326" cy="0"/>
          </a:xfrm>
          <a:prstGeom prst="straightConnector1">
            <a:avLst/>
          </a:prstGeom>
          <a:noFill/>
          <a:ln w="9525" cap="flat" cmpd="sng">
            <a:solidFill>
              <a:schemeClr val="accent3"/>
            </a:solidFill>
            <a:prstDash val="solid"/>
            <a:round/>
            <a:headEnd type="oval" w="med" len="med"/>
            <a:tailEnd type="oval" w="med" len="med"/>
          </a:ln>
        </p:spPr>
      </p:cxnSp>
      <p:sp>
        <p:nvSpPr>
          <p:cNvPr id="521" name="Google Shape;521;p51"/>
          <p:cNvSpPr txBox="1"/>
          <p:nvPr/>
        </p:nvSpPr>
        <p:spPr>
          <a:xfrm>
            <a:off x="6388164" y="3229225"/>
            <a:ext cx="2755836" cy="3441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1800" dirty="0">
                <a:solidFill>
                  <a:schemeClr val="accent3">
                    <a:lumMod val="75000"/>
                  </a:schemeClr>
                </a:solidFill>
              </a:rPr>
              <a:t>Nâng đỡ và vận chuyển các chất dinh dưỡng</a:t>
            </a:r>
            <a:endParaRPr sz="1800" dirty="0">
              <a:solidFill>
                <a:schemeClr val="accent3">
                  <a:lumMod val="75000"/>
                </a:schemeClr>
              </a:solidFill>
            </a:endParaRPr>
          </a:p>
        </p:txBody>
      </p:sp>
      <p:cxnSp>
        <p:nvCxnSpPr>
          <p:cNvPr id="522" name="Google Shape;522;p51"/>
          <p:cNvCxnSpPr/>
          <p:nvPr/>
        </p:nvCxnSpPr>
        <p:spPr>
          <a:xfrm>
            <a:off x="2721531" y="3897390"/>
            <a:ext cx="718040" cy="1"/>
          </a:xfrm>
          <a:prstGeom prst="straightConnector1">
            <a:avLst/>
          </a:prstGeom>
          <a:noFill/>
          <a:ln w="9525" cap="flat" cmpd="sng">
            <a:solidFill>
              <a:schemeClr val="accent4"/>
            </a:solidFill>
            <a:prstDash val="solid"/>
            <a:round/>
            <a:headEnd type="oval" w="med" len="med"/>
            <a:tailEnd type="oval" w="med" len="med"/>
          </a:ln>
        </p:spPr>
      </p:cxnSp>
      <p:sp>
        <p:nvSpPr>
          <p:cNvPr id="523" name="Google Shape;523;p51"/>
          <p:cNvSpPr txBox="1"/>
          <p:nvPr/>
        </p:nvSpPr>
        <p:spPr>
          <a:xfrm>
            <a:off x="661434" y="3768878"/>
            <a:ext cx="2125657" cy="3441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1800" dirty="0">
                <a:solidFill>
                  <a:schemeClr val="accent4">
                    <a:lumMod val="75000"/>
                  </a:schemeClr>
                </a:solidFill>
              </a:rPr>
              <a:t>Hút nước và chất khoáng cho cơ thể</a:t>
            </a:r>
            <a:endParaRPr sz="1800" dirty="0">
              <a:solidFill>
                <a:schemeClr val="accent4">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06"/>
                                        </p:tgtEl>
                                        <p:attrNameLst>
                                          <p:attrName>style.visibility</p:attrName>
                                        </p:attrNameLst>
                                      </p:cBhvr>
                                      <p:to>
                                        <p:strVal val="visible"/>
                                      </p:to>
                                    </p:set>
                                    <p:animEffect transition="in" filter="wipe(down)">
                                      <p:cBhvr>
                                        <p:cTn id="7" dur="500"/>
                                        <p:tgtEl>
                                          <p:spTgt spid="5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08"/>
                                        </p:tgtEl>
                                        <p:attrNameLst>
                                          <p:attrName>style.visibility</p:attrName>
                                        </p:attrNameLst>
                                      </p:cBhvr>
                                      <p:to>
                                        <p:strVal val="visible"/>
                                      </p:to>
                                    </p:set>
                                    <p:animEffect transition="in" filter="wipe(down)">
                                      <p:cBhvr>
                                        <p:cTn id="12" dur="500"/>
                                        <p:tgtEl>
                                          <p:spTgt spid="50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17"/>
                                        </p:tgtEl>
                                        <p:attrNameLst>
                                          <p:attrName>style.visibility</p:attrName>
                                        </p:attrNameLst>
                                      </p:cBhvr>
                                      <p:to>
                                        <p:strVal val="visible"/>
                                      </p:to>
                                    </p:set>
                                    <p:animEffect transition="in" filter="wipe(down)">
                                      <p:cBhvr>
                                        <p:cTn id="15" dur="500"/>
                                        <p:tgtEl>
                                          <p:spTgt spid="517"/>
                                        </p:tgtEl>
                                      </p:cBhvr>
                                    </p:animEffect>
                                  </p:childTnLst>
                                </p:cTn>
                              </p:par>
                              <p:par>
                                <p:cTn id="16" presetID="22" presetClass="entr" presetSubtype="4" fill="hold" nodeType="withEffect">
                                  <p:stCondLst>
                                    <p:cond delay="0"/>
                                  </p:stCondLst>
                                  <p:childTnLst>
                                    <p:set>
                                      <p:cBhvr>
                                        <p:cTn id="17" dur="1" fill="hold">
                                          <p:stCondLst>
                                            <p:cond delay="0"/>
                                          </p:stCondLst>
                                        </p:cTn>
                                        <p:tgtEl>
                                          <p:spTgt spid="516"/>
                                        </p:tgtEl>
                                        <p:attrNameLst>
                                          <p:attrName>style.visibility</p:attrName>
                                        </p:attrNameLst>
                                      </p:cBhvr>
                                      <p:to>
                                        <p:strVal val="visible"/>
                                      </p:to>
                                    </p:set>
                                    <p:animEffect transition="in" filter="wipe(down)">
                                      <p:cBhvr>
                                        <p:cTn id="18" dur="500"/>
                                        <p:tgtEl>
                                          <p:spTgt spid="51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21"/>
                                        </p:tgtEl>
                                        <p:attrNameLst>
                                          <p:attrName>style.visibility</p:attrName>
                                        </p:attrNameLst>
                                      </p:cBhvr>
                                      <p:to>
                                        <p:strVal val="visible"/>
                                      </p:to>
                                    </p:set>
                                    <p:animEffect transition="in" filter="wipe(down)">
                                      <p:cBhvr>
                                        <p:cTn id="21" dur="500"/>
                                        <p:tgtEl>
                                          <p:spTgt spid="521"/>
                                        </p:tgtEl>
                                      </p:cBhvr>
                                    </p:animEffect>
                                  </p:childTnLst>
                                </p:cTn>
                              </p:par>
                              <p:par>
                                <p:cTn id="22" presetID="22" presetClass="entr" presetSubtype="4" fill="hold" nodeType="withEffect">
                                  <p:stCondLst>
                                    <p:cond delay="0"/>
                                  </p:stCondLst>
                                  <p:childTnLst>
                                    <p:set>
                                      <p:cBhvr>
                                        <p:cTn id="23" dur="1" fill="hold">
                                          <p:stCondLst>
                                            <p:cond delay="0"/>
                                          </p:stCondLst>
                                        </p:cTn>
                                        <p:tgtEl>
                                          <p:spTgt spid="520"/>
                                        </p:tgtEl>
                                        <p:attrNameLst>
                                          <p:attrName>style.visibility</p:attrName>
                                        </p:attrNameLst>
                                      </p:cBhvr>
                                      <p:to>
                                        <p:strVal val="visible"/>
                                      </p:to>
                                    </p:set>
                                    <p:animEffect transition="in" filter="wipe(down)">
                                      <p:cBhvr>
                                        <p:cTn id="24" dur="500"/>
                                        <p:tgtEl>
                                          <p:spTgt spid="520"/>
                                        </p:tgtEl>
                                      </p:cBhvr>
                                    </p:animEffect>
                                  </p:childTnLst>
                                </p:cTn>
                              </p:par>
                              <p:par>
                                <p:cTn id="25" presetID="22" presetClass="entr" presetSubtype="4" fill="hold" nodeType="withEffect">
                                  <p:stCondLst>
                                    <p:cond delay="0"/>
                                  </p:stCondLst>
                                  <p:childTnLst>
                                    <p:set>
                                      <p:cBhvr>
                                        <p:cTn id="26" dur="1" fill="hold">
                                          <p:stCondLst>
                                            <p:cond delay="0"/>
                                          </p:stCondLst>
                                        </p:cTn>
                                        <p:tgtEl>
                                          <p:spTgt spid="522"/>
                                        </p:tgtEl>
                                        <p:attrNameLst>
                                          <p:attrName>style.visibility</p:attrName>
                                        </p:attrNameLst>
                                      </p:cBhvr>
                                      <p:to>
                                        <p:strVal val="visible"/>
                                      </p:to>
                                    </p:set>
                                    <p:animEffect transition="in" filter="wipe(down)">
                                      <p:cBhvr>
                                        <p:cTn id="27" dur="500"/>
                                        <p:tgtEl>
                                          <p:spTgt spid="522"/>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523"/>
                                        </p:tgtEl>
                                        <p:attrNameLst>
                                          <p:attrName>style.visibility</p:attrName>
                                        </p:attrNameLst>
                                      </p:cBhvr>
                                      <p:to>
                                        <p:strVal val="visible"/>
                                      </p:to>
                                    </p:set>
                                    <p:animEffect transition="in" filter="wipe(down)">
                                      <p:cBhvr>
                                        <p:cTn id="30" dur="500"/>
                                        <p:tgtEl>
                                          <p:spTgt spid="523"/>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519"/>
                                        </p:tgtEl>
                                        <p:attrNameLst>
                                          <p:attrName>style.visibility</p:attrName>
                                        </p:attrNameLst>
                                      </p:cBhvr>
                                      <p:to>
                                        <p:strVal val="visible"/>
                                      </p:to>
                                    </p:set>
                                    <p:animEffect transition="in" filter="wipe(down)">
                                      <p:cBhvr>
                                        <p:cTn id="33" dur="500"/>
                                        <p:tgtEl>
                                          <p:spTgt spid="519"/>
                                        </p:tgtEl>
                                      </p:cBhvr>
                                    </p:animEffect>
                                  </p:childTnLst>
                                </p:cTn>
                              </p:par>
                              <p:par>
                                <p:cTn id="34" presetID="22" presetClass="entr" presetSubtype="4" fill="hold" nodeType="withEffect">
                                  <p:stCondLst>
                                    <p:cond delay="0"/>
                                  </p:stCondLst>
                                  <p:childTnLst>
                                    <p:set>
                                      <p:cBhvr>
                                        <p:cTn id="35" dur="1" fill="hold">
                                          <p:stCondLst>
                                            <p:cond delay="0"/>
                                          </p:stCondLst>
                                        </p:cTn>
                                        <p:tgtEl>
                                          <p:spTgt spid="518"/>
                                        </p:tgtEl>
                                        <p:attrNameLst>
                                          <p:attrName>style.visibility</p:attrName>
                                        </p:attrNameLst>
                                      </p:cBhvr>
                                      <p:to>
                                        <p:strVal val="visible"/>
                                      </p:to>
                                    </p:set>
                                    <p:animEffect transition="in" filter="wipe(down)">
                                      <p:cBhvr>
                                        <p:cTn id="36" dur="500"/>
                                        <p:tgtEl>
                                          <p:spTgt spid="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6" grpId="0"/>
      <p:bldP spid="517" grpId="0"/>
      <p:bldP spid="519" grpId="0"/>
      <p:bldP spid="521" grpId="0"/>
      <p:bldP spid="5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5"/>
          <p:cNvSpPr txBox="1">
            <a:spLocks noGrp="1"/>
          </p:cNvSpPr>
          <p:nvPr>
            <p:ph type="ctrTitle" idx="4294967295"/>
          </p:nvPr>
        </p:nvSpPr>
        <p:spPr>
          <a:xfrm>
            <a:off x="0" y="585212"/>
            <a:ext cx="9144000" cy="50475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rgbClr val="FFFFFF"/>
                </a:solidFill>
                <a:latin typeface="+mj-lt"/>
              </a:rPr>
              <a:t>IV. TỪ CƠ QUAN TẠO THÀNH HỆ CƠ QUAN</a:t>
            </a:r>
            <a:endParaRPr dirty="0">
              <a:solidFill>
                <a:srgbClr val="FFFFFF"/>
              </a:solidFill>
              <a:latin typeface="+mj-lt"/>
            </a:endParaRPr>
          </a:p>
        </p:txBody>
      </p:sp>
      <p:sp>
        <p:nvSpPr>
          <p:cNvPr id="238" name="Google Shape;238;p35"/>
          <p:cNvSpPr txBox="1">
            <a:spLocks noGrp="1"/>
          </p:cNvSpPr>
          <p:nvPr>
            <p:ph type="sldNum" idx="12"/>
          </p:nvPr>
        </p:nvSpPr>
        <p:spPr>
          <a:xfrm>
            <a:off x="4345650" y="4935488"/>
            <a:ext cx="452700" cy="20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19</a:t>
            </a:fld>
            <a:endParaRPr/>
          </a:p>
        </p:txBody>
      </p:sp>
      <p:sp>
        <p:nvSpPr>
          <p:cNvPr id="2" name="Rectangle 1"/>
          <p:cNvSpPr/>
          <p:nvPr/>
        </p:nvSpPr>
        <p:spPr>
          <a:xfrm>
            <a:off x="920199" y="2421652"/>
            <a:ext cx="7303602" cy="707886"/>
          </a:xfrm>
          <a:prstGeom prst="rect">
            <a:avLst/>
          </a:prstGeom>
        </p:spPr>
        <p:txBody>
          <a:bodyPr wrap="none">
            <a:spAutoFit/>
          </a:bodyPr>
          <a:lstStyle/>
          <a:p>
            <a:pPr algn="just"/>
            <a:r>
              <a:rPr lang="en-US" sz="2000" b="1" dirty="0">
                <a:solidFill>
                  <a:srgbClr val="FFFF00"/>
                </a:solidFill>
              </a:rPr>
              <a:t>Nhiều cơ quan cùng phối hợp hoạt động để thực hiện một</a:t>
            </a:r>
          </a:p>
          <a:p>
            <a:pPr algn="just"/>
            <a:r>
              <a:rPr lang="en-US" sz="2000" b="1" dirty="0">
                <a:solidFill>
                  <a:srgbClr val="FFFF00"/>
                </a:solidFill>
              </a:rPr>
              <a:t>quá trình sống nào đó của cơ thể gọi là hệ cơ quan.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2"/>
                                        </p:tgtEl>
                                        <p:attrNameLst>
                                          <p:attrName>style.visibility</p:attrName>
                                        </p:attrNameLst>
                                      </p:cBhvr>
                                      <p:to>
                                        <p:strVal val="visible"/>
                                      </p:to>
                                    </p:set>
                                    <p:animEffect transition="in" filter="wipe(down)">
                                      <p:cBhvr>
                                        <p:cTn id="7" dur="500"/>
                                        <p:tgtEl>
                                          <p:spTgt spid="2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down)">
                                      <p:cBhvr>
                                        <p:cTn id="1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1"/>
          <p:cNvSpPr txBox="1">
            <a:spLocks noGrp="1"/>
          </p:cNvSpPr>
          <p:nvPr>
            <p:ph type="title"/>
          </p:nvPr>
        </p:nvSpPr>
        <p:spPr>
          <a:xfrm>
            <a:off x="2257425" y="887475"/>
            <a:ext cx="6153300" cy="726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latin typeface="+mj-lt"/>
              </a:rPr>
              <a:t>Kiểm tra bài cũ</a:t>
            </a:r>
            <a:endParaRPr dirty="0">
              <a:latin typeface="+mj-lt"/>
            </a:endParaRPr>
          </a:p>
        </p:txBody>
      </p:sp>
      <p:sp>
        <p:nvSpPr>
          <p:cNvPr id="119" name="Google Shape;119;p21"/>
          <p:cNvSpPr txBox="1"/>
          <p:nvPr/>
        </p:nvSpPr>
        <p:spPr>
          <a:xfrm>
            <a:off x="1953159" y="1795653"/>
            <a:ext cx="7059168" cy="2289900"/>
          </a:xfrm>
          <a:prstGeom prst="rect">
            <a:avLst/>
          </a:prstGeom>
          <a:noFill/>
          <a:ln>
            <a:noFill/>
          </a:ln>
        </p:spPr>
        <p:txBody>
          <a:bodyPr spcFirstLastPara="1" wrap="square" lIns="91425" tIns="91425" rIns="91425" bIns="91425" anchor="t" anchorCtr="0">
            <a:noAutofit/>
          </a:bodyPr>
          <a:lstStyle/>
          <a:p>
            <a:pPr marL="342900" lvl="0" indent="-342900" algn="l" rtl="0">
              <a:spcBef>
                <a:spcPts val="600"/>
              </a:spcBef>
              <a:spcAft>
                <a:spcPts val="0"/>
              </a:spcAft>
              <a:buFont typeface="Wingdings" panose="05000000000000000000" pitchFamily="2" charset="2"/>
              <a:buChar char="§"/>
            </a:pPr>
            <a:r>
              <a:rPr lang="en-US" sz="2000" b="1" dirty="0">
                <a:solidFill>
                  <a:schemeClr val="bg2">
                    <a:lumMod val="90000"/>
                    <a:lumOff val="10000"/>
                  </a:schemeClr>
                </a:solidFill>
                <a:latin typeface="+mj-lt"/>
                <a:ea typeface="Roboto"/>
                <a:cs typeface="Roboto"/>
                <a:sym typeface="Roboto"/>
              </a:rPr>
              <a:t>Em hãy cho biết cơ thể đơn bào, cơ thể đa bào là gì. </a:t>
            </a:r>
          </a:p>
          <a:p>
            <a:pPr marL="342900" lvl="0" indent="-342900" algn="l" rtl="0">
              <a:spcBef>
                <a:spcPts val="600"/>
              </a:spcBef>
              <a:spcAft>
                <a:spcPts val="0"/>
              </a:spcAft>
              <a:buFont typeface="Wingdings" panose="05000000000000000000" pitchFamily="2" charset="2"/>
              <a:buChar char="§"/>
            </a:pPr>
            <a:r>
              <a:rPr lang="en-US" sz="2000" b="1" dirty="0">
                <a:solidFill>
                  <a:schemeClr val="bg2">
                    <a:lumMod val="90000"/>
                    <a:lumOff val="10000"/>
                  </a:schemeClr>
                </a:solidFill>
                <a:latin typeface="+mj-lt"/>
                <a:ea typeface="Roboto"/>
                <a:cs typeface="Roboto"/>
                <a:sym typeface="Roboto"/>
              </a:rPr>
              <a:t>Lấy ví dụ cụ thể.</a:t>
            </a:r>
            <a:endParaRPr sz="2000" b="1" dirty="0">
              <a:solidFill>
                <a:schemeClr val="bg2">
                  <a:lumMod val="90000"/>
                  <a:lumOff val="10000"/>
                </a:schemeClr>
              </a:solidFill>
              <a:latin typeface="+mj-lt"/>
              <a:ea typeface="Roboto"/>
              <a:cs typeface="Roboto"/>
              <a:sym typeface="Roboto"/>
            </a:endParaRPr>
          </a:p>
          <a:p>
            <a:pPr marL="342900" lvl="0" indent="-342900" algn="l" rtl="0">
              <a:spcBef>
                <a:spcPts val="600"/>
              </a:spcBef>
              <a:spcAft>
                <a:spcPts val="0"/>
              </a:spcAft>
              <a:buClr>
                <a:schemeClr val="dk1"/>
              </a:buClr>
              <a:buSzPts val="1100"/>
              <a:buFont typeface="Wingdings" panose="05000000000000000000" pitchFamily="2" charset="2"/>
              <a:buChar char="§"/>
            </a:pPr>
            <a:endParaRPr sz="2000" b="1" dirty="0">
              <a:solidFill>
                <a:srgbClr val="666666"/>
              </a:solidFill>
              <a:latin typeface="+mj-lt"/>
              <a:ea typeface="Roboto"/>
              <a:cs typeface="Roboto"/>
              <a:sym typeface="Roboto"/>
            </a:endParaRPr>
          </a:p>
          <a:p>
            <a:pPr marL="0" lvl="0" indent="0" algn="l" rtl="0">
              <a:spcBef>
                <a:spcPts val="600"/>
              </a:spcBef>
              <a:spcAft>
                <a:spcPts val="0"/>
              </a:spcAft>
              <a:buNone/>
            </a:pPr>
            <a:endParaRPr sz="1200" dirty="0">
              <a:solidFill>
                <a:srgbClr val="666666"/>
              </a:solidFill>
              <a:latin typeface="Roboto"/>
              <a:ea typeface="Roboto"/>
              <a:cs typeface="Roboto"/>
              <a:sym typeface="Roboto"/>
            </a:endParaRPr>
          </a:p>
        </p:txBody>
      </p:sp>
      <p:sp>
        <p:nvSpPr>
          <p:cNvPr id="122" name="Google Shape;122;p21"/>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barn(inVertical)">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9">
                                            <p:txEl>
                                              <p:pRg st="0" end="0"/>
                                            </p:txEl>
                                          </p:spTgt>
                                        </p:tgtEl>
                                        <p:attrNameLst>
                                          <p:attrName>style.visibility</p:attrName>
                                        </p:attrNameLst>
                                      </p:cBhvr>
                                      <p:to>
                                        <p:strVal val="visible"/>
                                      </p:to>
                                    </p:set>
                                    <p:animEffect transition="in" filter="barn(inVertical)">
                                      <p:cBhvr>
                                        <p:cTn id="12" dur="500"/>
                                        <p:tgtEl>
                                          <p:spTgt spid="119">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19">
                                            <p:txEl>
                                              <p:pRg st="1" end="1"/>
                                            </p:txEl>
                                          </p:spTgt>
                                        </p:tgtEl>
                                        <p:attrNameLst>
                                          <p:attrName>style.visibility</p:attrName>
                                        </p:attrNameLst>
                                      </p:cBhvr>
                                      <p:to>
                                        <p:strVal val="visible"/>
                                      </p:to>
                                    </p:set>
                                    <p:animEffect transition="in" filter="barn(inVertical)">
                                      <p:cBhvr>
                                        <p:cTn id="15" dur="500"/>
                                        <p:tgtEl>
                                          <p:spTgt spid="1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26" name="Google Shape;326;p40"/>
          <p:cNvSpPr txBox="1">
            <a:spLocks noGrp="1"/>
          </p:cNvSpPr>
          <p:nvPr>
            <p:ph type="sldNum" idx="12"/>
          </p:nvPr>
        </p:nvSpPr>
        <p:spPr>
          <a:xfrm>
            <a:off x="4345650" y="4935488"/>
            <a:ext cx="452700" cy="20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20</a:t>
            </a:fld>
            <a:endParaRPr/>
          </a:p>
        </p:txBody>
      </p:sp>
      <p:sp>
        <p:nvSpPr>
          <p:cNvPr id="11" name="Text Placeholder 2"/>
          <p:cNvSpPr txBox="1">
            <a:spLocks/>
          </p:cNvSpPr>
          <p:nvPr/>
        </p:nvSpPr>
        <p:spPr>
          <a:xfrm>
            <a:off x="0" y="512065"/>
            <a:ext cx="9144000" cy="57260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a:solidFill>
                  <a:schemeClr val="bg1"/>
                </a:solidFill>
                <a:latin typeface="+mj-lt"/>
              </a:rPr>
              <a:t>Các hệ cơ quan và chức năng của các hệ quan trong cơ thể con người</a:t>
            </a:r>
          </a:p>
        </p:txBody>
      </p:sp>
      <p:sp>
        <p:nvSpPr>
          <p:cNvPr id="2" name="Rectangle 1"/>
          <p:cNvSpPr/>
          <p:nvPr/>
        </p:nvSpPr>
        <p:spPr>
          <a:xfrm>
            <a:off x="98755" y="1405820"/>
            <a:ext cx="4572000" cy="707886"/>
          </a:xfrm>
          <a:prstGeom prst="rect">
            <a:avLst/>
          </a:prstGeom>
        </p:spPr>
        <p:txBody>
          <a:bodyPr>
            <a:spAutoFit/>
          </a:bodyPr>
          <a:lstStyle/>
          <a:p>
            <a:pPr algn="ctr">
              <a:lnSpc>
                <a:spcPts val="2200"/>
              </a:lnSpc>
              <a:spcBef>
                <a:spcPts val="200"/>
              </a:spcBef>
              <a:spcAft>
                <a:spcPts val="200"/>
              </a:spcAft>
            </a:pPr>
            <a:r>
              <a:rPr lang="en-US" sz="2000" b="1" dirty="0">
                <a:solidFill>
                  <a:schemeClr val="bg1"/>
                </a:solidFill>
              </a:rPr>
              <a:t>Hệ tuần hoàn</a:t>
            </a:r>
          </a:p>
          <a:p>
            <a:pPr algn="ctr">
              <a:lnSpc>
                <a:spcPts val="2200"/>
              </a:lnSpc>
              <a:spcBef>
                <a:spcPts val="200"/>
              </a:spcBef>
              <a:spcAft>
                <a:spcPts val="200"/>
              </a:spcAft>
            </a:pPr>
            <a:r>
              <a:rPr lang="en-US" sz="2000" b="1" i="1" dirty="0">
                <a:solidFill>
                  <a:schemeClr val="bg1"/>
                </a:solidFill>
              </a:rPr>
              <a:t>(Tim, phổi, não, thận)</a:t>
            </a:r>
          </a:p>
        </p:txBody>
      </p:sp>
      <p:sp>
        <p:nvSpPr>
          <p:cNvPr id="3" name="Rectangle 2"/>
          <p:cNvSpPr/>
          <p:nvPr/>
        </p:nvSpPr>
        <p:spPr>
          <a:xfrm>
            <a:off x="325526" y="2524598"/>
            <a:ext cx="4736592" cy="1631216"/>
          </a:xfrm>
          <a:prstGeom prst="rect">
            <a:avLst/>
          </a:prstGeom>
        </p:spPr>
        <p:txBody>
          <a:bodyPr wrap="square">
            <a:spAutoFit/>
          </a:bodyPr>
          <a:lstStyle/>
          <a:p>
            <a:pPr algn="just">
              <a:lnSpc>
                <a:spcPts val="2400"/>
              </a:lnSpc>
              <a:spcBef>
                <a:spcPts val="200"/>
              </a:spcBef>
              <a:spcAft>
                <a:spcPts val="200"/>
              </a:spcAft>
            </a:pPr>
            <a:r>
              <a:rPr lang="en-US" sz="2000" dirty="0">
                <a:solidFill>
                  <a:schemeClr val="bg1"/>
                </a:solidFill>
              </a:rPr>
              <a:t>M</a:t>
            </a:r>
            <a:r>
              <a:rPr lang="vi-VN" sz="2000" dirty="0">
                <a:solidFill>
                  <a:schemeClr val="bg1"/>
                </a:solidFill>
              </a:rPr>
              <a:t>ạng lưới gồm máu, mạch máu và bạch huyết. Hệ tuần hoàn vận chuyển oxy, hormon và các chất dinh dưỡng thiết yếu vào các tế bào trong cơ thể để nuôi dưỡng nó và giúp nó hoạt động tốt</a:t>
            </a:r>
            <a:r>
              <a:rPr lang="en-US" sz="2000" dirty="0">
                <a:solidFill>
                  <a:schemeClr val="bg1"/>
                </a:solidFill>
              </a:rPr>
              <a:t>.</a:t>
            </a:r>
          </a:p>
        </p:txBody>
      </p:sp>
      <p:pic>
        <p:nvPicPr>
          <p:cNvPr id="4" name="Picture 3"/>
          <p:cNvPicPr>
            <a:picLocks noChangeAspect="1"/>
          </p:cNvPicPr>
          <p:nvPr/>
        </p:nvPicPr>
        <p:blipFill>
          <a:blip r:embed="rId3"/>
          <a:stretch>
            <a:fillRect/>
          </a:stretch>
        </p:blipFill>
        <p:spPr>
          <a:xfrm>
            <a:off x="5120639" y="1084670"/>
            <a:ext cx="3734362" cy="37969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inVertical)">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312616"/>
            <a:ext cx="4703674" cy="796344"/>
          </a:xfrm>
        </p:spPr>
        <p:txBody>
          <a:bodyPr/>
          <a:lstStyle/>
          <a:p>
            <a:pPr algn="ctr"/>
            <a:r>
              <a:rPr lang="en-US" sz="2000" dirty="0">
                <a:latin typeface="+mj-lt"/>
              </a:rPr>
              <a:t>Hệ hô hấp</a:t>
            </a:r>
            <a:br>
              <a:rPr lang="en-US" sz="2000" dirty="0">
                <a:latin typeface="+mj-lt"/>
              </a:rPr>
            </a:br>
            <a:r>
              <a:rPr lang="en-US" sz="2000" i="1" dirty="0">
                <a:latin typeface="+mj-lt"/>
              </a:rPr>
              <a:t>(Mũi, phổi, thanh quản, phế quản) </a:t>
            </a:r>
            <a:br>
              <a:rPr lang="en-US" sz="2000" i="1" dirty="0">
                <a:latin typeface="+mj-lt"/>
              </a:rPr>
            </a:br>
            <a:endParaRPr lang="en-US" sz="2000" i="1" dirty="0">
              <a:latin typeface="+mj-lt"/>
            </a:endParaRPr>
          </a:p>
        </p:txBody>
      </p:sp>
      <p:sp>
        <p:nvSpPr>
          <p:cNvPr id="4" name="Rectangle 3"/>
          <p:cNvSpPr/>
          <p:nvPr/>
        </p:nvSpPr>
        <p:spPr>
          <a:xfrm>
            <a:off x="559611" y="3941431"/>
            <a:ext cx="4572000" cy="707886"/>
          </a:xfrm>
          <a:prstGeom prst="rect">
            <a:avLst/>
          </a:prstGeom>
        </p:spPr>
        <p:txBody>
          <a:bodyPr>
            <a:spAutoFit/>
          </a:bodyPr>
          <a:lstStyle/>
          <a:p>
            <a:r>
              <a:rPr lang="en-US" sz="2000" dirty="0">
                <a:solidFill>
                  <a:schemeClr val="accent1">
                    <a:lumMod val="50000"/>
                  </a:schemeClr>
                </a:solidFill>
                <a:latin typeface="+mn-lt"/>
              </a:rPr>
              <a:t>C</a:t>
            </a:r>
            <a:r>
              <a:rPr lang="vi-VN" sz="2000" dirty="0">
                <a:solidFill>
                  <a:schemeClr val="accent1">
                    <a:lumMod val="50000"/>
                  </a:schemeClr>
                </a:solidFill>
                <a:latin typeface="+mn-lt"/>
              </a:rPr>
              <a:t>ung cấp oxy đến các cơ quan </a:t>
            </a:r>
            <a:endParaRPr lang="en-US" sz="2000" dirty="0">
              <a:solidFill>
                <a:schemeClr val="accent1">
                  <a:lumMod val="50000"/>
                </a:schemeClr>
              </a:solidFill>
              <a:latin typeface="+mn-lt"/>
            </a:endParaRPr>
          </a:p>
          <a:p>
            <a:r>
              <a:rPr lang="vi-VN" sz="2000" dirty="0">
                <a:solidFill>
                  <a:schemeClr val="accent1">
                    <a:lumMod val="50000"/>
                  </a:schemeClr>
                </a:solidFill>
                <a:latin typeface="+mn-lt"/>
              </a:rPr>
              <a:t>trong cơ thể và loại bỏ khí thải.</a:t>
            </a:r>
            <a:endParaRPr lang="en-US" sz="2000" dirty="0">
              <a:solidFill>
                <a:schemeClr val="accent1">
                  <a:lumMod val="50000"/>
                </a:schemeClr>
              </a:solidFill>
              <a:latin typeface="+mn-lt"/>
            </a:endParaRPr>
          </a:p>
        </p:txBody>
      </p:sp>
      <p:pic>
        <p:nvPicPr>
          <p:cNvPr id="5" name="Picture 4"/>
          <p:cNvPicPr>
            <a:picLocks noChangeAspect="1"/>
          </p:cNvPicPr>
          <p:nvPr/>
        </p:nvPicPr>
        <p:blipFill>
          <a:blip r:embed="rId2"/>
          <a:stretch>
            <a:fillRect/>
          </a:stretch>
        </p:blipFill>
        <p:spPr>
          <a:xfrm>
            <a:off x="4623207" y="1784909"/>
            <a:ext cx="4301338" cy="3255264"/>
          </a:xfrm>
          <a:prstGeom prst="rect">
            <a:avLst/>
          </a:prstGeom>
        </p:spPr>
      </p:pic>
    </p:spTree>
    <p:extLst>
      <p:ext uri="{BB962C8B-B14F-4D97-AF65-F5344CB8AC3E}">
        <p14:creationId xmlns:p14="http://schemas.microsoft.com/office/powerpoint/2010/main" val="371193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inVertical)">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4"/>
          <p:cNvSpPr txBox="1">
            <a:spLocks noGrp="1"/>
          </p:cNvSpPr>
          <p:nvPr>
            <p:ph type="ctrTitle" idx="4294967295"/>
          </p:nvPr>
        </p:nvSpPr>
        <p:spPr>
          <a:xfrm>
            <a:off x="329184" y="1345997"/>
            <a:ext cx="4930445" cy="106748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000" dirty="0">
                <a:solidFill>
                  <a:srgbClr val="FFFFFF"/>
                </a:solidFill>
                <a:latin typeface="+mj-lt"/>
              </a:rPr>
              <a:t>Hệ tiêu hóa </a:t>
            </a:r>
            <a:br>
              <a:rPr lang="en" sz="2000" dirty="0">
                <a:solidFill>
                  <a:srgbClr val="FFFFFF"/>
                </a:solidFill>
                <a:latin typeface="+mj-lt"/>
              </a:rPr>
            </a:br>
            <a:r>
              <a:rPr lang="en" sz="2000" i="1" dirty="0">
                <a:solidFill>
                  <a:srgbClr val="FFFFFF"/>
                </a:solidFill>
                <a:latin typeface="+mj-lt"/>
              </a:rPr>
              <a:t>(Miệng, thanh quản, cơ hoành, dạ dày, </a:t>
            </a:r>
            <a:br>
              <a:rPr lang="en" sz="2000" i="1" dirty="0">
                <a:solidFill>
                  <a:srgbClr val="FFFFFF"/>
                </a:solidFill>
                <a:latin typeface="+mj-lt"/>
              </a:rPr>
            </a:br>
            <a:r>
              <a:rPr lang="en" sz="2000" i="1" dirty="0">
                <a:solidFill>
                  <a:srgbClr val="FFFFFF"/>
                </a:solidFill>
                <a:latin typeface="+mj-lt"/>
              </a:rPr>
              <a:t>lá lách, gan, tuyến tụy, ruột non)</a:t>
            </a:r>
            <a:endParaRPr sz="2000" i="1" dirty="0">
              <a:solidFill>
                <a:srgbClr val="FFFFFF"/>
              </a:solidFill>
              <a:latin typeface="+mj-lt"/>
            </a:endParaRPr>
          </a:p>
        </p:txBody>
      </p:sp>
      <p:sp>
        <p:nvSpPr>
          <p:cNvPr id="227" name="Google Shape;227;p34"/>
          <p:cNvSpPr txBox="1">
            <a:spLocks noGrp="1"/>
          </p:cNvSpPr>
          <p:nvPr>
            <p:ph type="sldNum" idx="12"/>
          </p:nvPr>
        </p:nvSpPr>
        <p:spPr>
          <a:xfrm>
            <a:off x="4345650" y="4935488"/>
            <a:ext cx="452700" cy="20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22</a:t>
            </a:fld>
            <a:endParaRPr/>
          </a:p>
        </p:txBody>
      </p:sp>
      <p:sp>
        <p:nvSpPr>
          <p:cNvPr id="2" name="Rectangle 1"/>
          <p:cNvSpPr/>
          <p:nvPr/>
        </p:nvSpPr>
        <p:spPr>
          <a:xfrm>
            <a:off x="614477" y="2675775"/>
            <a:ext cx="4645152" cy="1015663"/>
          </a:xfrm>
          <a:prstGeom prst="rect">
            <a:avLst/>
          </a:prstGeom>
        </p:spPr>
        <p:txBody>
          <a:bodyPr wrap="square">
            <a:spAutoFit/>
          </a:bodyPr>
          <a:lstStyle/>
          <a:p>
            <a:pPr algn="just"/>
            <a:r>
              <a:rPr lang="en-US" sz="2000" dirty="0">
                <a:solidFill>
                  <a:schemeClr val="bg1"/>
                </a:solidFill>
                <a:latin typeface="+mn-lt"/>
              </a:rPr>
              <a:t>G</a:t>
            </a:r>
            <a:r>
              <a:rPr lang="vi-VN" sz="2000" dirty="0">
                <a:solidFill>
                  <a:schemeClr val="bg1"/>
                </a:solidFill>
                <a:latin typeface="+mn-lt"/>
              </a:rPr>
              <a:t>iúp cơ thể chuyển thức ăn thành chất dinh dưỡng thông qua quá trình phân hủy hóa học</a:t>
            </a:r>
            <a:endParaRPr lang="en-US" sz="2000" dirty="0">
              <a:solidFill>
                <a:schemeClr val="bg1"/>
              </a:solidFill>
              <a:latin typeface="+mn-lt"/>
            </a:endParaRPr>
          </a:p>
        </p:txBody>
      </p:sp>
      <p:pic>
        <p:nvPicPr>
          <p:cNvPr id="3" name="Picture 2"/>
          <p:cNvPicPr>
            <a:picLocks noChangeAspect="1"/>
          </p:cNvPicPr>
          <p:nvPr/>
        </p:nvPicPr>
        <p:blipFill>
          <a:blip r:embed="rId3"/>
          <a:stretch>
            <a:fillRect/>
          </a:stretch>
        </p:blipFill>
        <p:spPr>
          <a:xfrm>
            <a:off x="5259629" y="424282"/>
            <a:ext cx="3486378" cy="4457631"/>
          </a:xfrm>
          <a:prstGeom prst="rect">
            <a:avLst/>
          </a:prstGeom>
        </p:spPr>
      </p:pic>
    </p:spTree>
    <p:extLst>
      <p:ext uri="{BB962C8B-B14F-4D97-AF65-F5344CB8AC3E}">
        <p14:creationId xmlns:p14="http://schemas.microsoft.com/office/powerpoint/2010/main" val="376097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barn(inVertical)">
                                      <p:cBhvr>
                                        <p:cTn id="7" dur="500"/>
                                        <p:tgtEl>
                                          <p:spTgt spid="2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12817" y="1536700"/>
            <a:ext cx="4461596" cy="895954"/>
          </a:xfrm>
        </p:spPr>
        <p:txBody>
          <a:bodyPr/>
          <a:lstStyle/>
          <a:p>
            <a:pPr marL="38100" indent="0">
              <a:lnSpc>
                <a:spcPts val="2400"/>
              </a:lnSpc>
              <a:spcBef>
                <a:spcPts val="200"/>
              </a:spcBef>
              <a:spcAft>
                <a:spcPts val="200"/>
              </a:spcAft>
              <a:buNone/>
            </a:pPr>
            <a:r>
              <a:rPr lang="en-US" sz="2000" b="1" i="0" dirty="0">
                <a:latin typeface="+mj-lt"/>
              </a:rPr>
              <a:t>Hệ xương</a:t>
            </a:r>
          </a:p>
          <a:p>
            <a:pPr marL="38100" indent="0">
              <a:lnSpc>
                <a:spcPts val="2400"/>
              </a:lnSpc>
              <a:spcBef>
                <a:spcPts val="200"/>
              </a:spcBef>
              <a:spcAft>
                <a:spcPts val="200"/>
              </a:spcAft>
              <a:buNone/>
            </a:pPr>
            <a:r>
              <a:rPr lang="en-US" sz="2000" b="1" dirty="0">
                <a:latin typeface="+mj-lt"/>
              </a:rPr>
              <a:t>(206 xương)</a:t>
            </a: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23</a:t>
            </a:fld>
            <a:endParaRPr lang="en"/>
          </a:p>
        </p:txBody>
      </p:sp>
      <p:sp>
        <p:nvSpPr>
          <p:cNvPr id="4" name="Rectangle 3"/>
          <p:cNvSpPr/>
          <p:nvPr/>
        </p:nvSpPr>
        <p:spPr>
          <a:xfrm>
            <a:off x="328763" y="2690530"/>
            <a:ext cx="4572000" cy="1015663"/>
          </a:xfrm>
          <a:prstGeom prst="rect">
            <a:avLst/>
          </a:prstGeom>
        </p:spPr>
        <p:txBody>
          <a:bodyPr wrap="square">
            <a:spAutoFit/>
          </a:bodyPr>
          <a:lstStyle/>
          <a:p>
            <a:pPr algn="just"/>
            <a:r>
              <a:rPr lang="en-US" sz="2000" dirty="0">
                <a:solidFill>
                  <a:schemeClr val="accent3">
                    <a:lumMod val="50000"/>
                  </a:schemeClr>
                </a:solidFill>
                <a:latin typeface="+mn-lt"/>
              </a:rPr>
              <a:t>T</a:t>
            </a:r>
            <a:r>
              <a:rPr lang="vi-VN" sz="2000" dirty="0">
                <a:solidFill>
                  <a:schemeClr val="accent3">
                    <a:lumMod val="50000"/>
                  </a:schemeClr>
                </a:solidFill>
                <a:latin typeface="+mn-lt"/>
              </a:rPr>
              <a:t>ạo ra các tế bào máu, lưu trữ các khoáng chất quan trọng và giải phóng các hormon cần thiết cho sự sống.</a:t>
            </a:r>
            <a:endParaRPr lang="en-US" sz="2000" dirty="0">
              <a:solidFill>
                <a:schemeClr val="accent3">
                  <a:lumMod val="50000"/>
                </a:schemeClr>
              </a:solidFill>
              <a:latin typeface="+mn-lt"/>
            </a:endParaRPr>
          </a:p>
        </p:txBody>
      </p:sp>
      <p:pic>
        <p:nvPicPr>
          <p:cNvPr id="5" name="Picture 4"/>
          <p:cNvPicPr>
            <a:picLocks noChangeAspect="1"/>
          </p:cNvPicPr>
          <p:nvPr/>
        </p:nvPicPr>
        <p:blipFill>
          <a:blip r:embed="rId2"/>
          <a:stretch>
            <a:fillRect/>
          </a:stretch>
        </p:blipFill>
        <p:spPr>
          <a:xfrm>
            <a:off x="5208423" y="398018"/>
            <a:ext cx="3691851" cy="4592467"/>
          </a:xfrm>
          <a:prstGeom prst="rect">
            <a:avLst/>
          </a:prstGeom>
        </p:spPr>
      </p:pic>
    </p:spTree>
    <p:extLst>
      <p:ext uri="{BB962C8B-B14F-4D97-AF65-F5344CB8AC3E}">
        <p14:creationId xmlns:p14="http://schemas.microsoft.com/office/powerpoint/2010/main" val="114304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3800" y="1967789"/>
            <a:ext cx="3894658" cy="811987"/>
          </a:xfrm>
        </p:spPr>
        <p:txBody>
          <a:bodyPr/>
          <a:lstStyle/>
          <a:p>
            <a:pPr algn="ctr"/>
            <a:r>
              <a:rPr lang="en-US" sz="2000" dirty="0">
                <a:latin typeface="+mj-lt"/>
              </a:rPr>
              <a:t>Hệ cơ</a:t>
            </a:r>
            <a:br>
              <a:rPr lang="en-US" sz="2000" dirty="0">
                <a:latin typeface="+mj-lt"/>
              </a:rPr>
            </a:br>
            <a:r>
              <a:rPr lang="en-US" sz="2000" i="1" dirty="0">
                <a:latin typeface="+mj-lt"/>
              </a:rPr>
              <a:t>(Cơ tim, cơ xương, cơ trơn)</a:t>
            </a: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
        <p:nvSpPr>
          <p:cNvPr id="6" name="Rectangle 5"/>
          <p:cNvSpPr/>
          <p:nvPr/>
        </p:nvSpPr>
        <p:spPr>
          <a:xfrm>
            <a:off x="287465" y="3039654"/>
            <a:ext cx="3767328" cy="707886"/>
          </a:xfrm>
          <a:prstGeom prst="rect">
            <a:avLst/>
          </a:prstGeom>
        </p:spPr>
        <p:txBody>
          <a:bodyPr wrap="square">
            <a:spAutoFit/>
          </a:bodyPr>
          <a:lstStyle/>
          <a:p>
            <a:pPr algn="just"/>
            <a:r>
              <a:rPr lang="en-US" sz="2000" dirty="0">
                <a:solidFill>
                  <a:schemeClr val="accent3">
                    <a:lumMod val="50000"/>
                  </a:schemeClr>
                </a:solidFill>
                <a:latin typeface="+mn-lt"/>
              </a:rPr>
              <a:t>C</a:t>
            </a:r>
            <a:r>
              <a:rPr lang="vi-VN" sz="2000" dirty="0">
                <a:solidFill>
                  <a:schemeClr val="accent3">
                    <a:lumMod val="50000"/>
                  </a:schemeClr>
                </a:solidFill>
                <a:latin typeface="+mn-lt"/>
              </a:rPr>
              <a:t>ho phép </a:t>
            </a:r>
            <a:r>
              <a:rPr lang="en-US" sz="2000" dirty="0">
                <a:solidFill>
                  <a:schemeClr val="accent3">
                    <a:lumMod val="50000"/>
                  </a:schemeClr>
                </a:solidFill>
                <a:latin typeface="+mn-lt"/>
              </a:rPr>
              <a:t>cơ thể </a:t>
            </a:r>
            <a:r>
              <a:rPr lang="vi-VN" sz="2000" dirty="0">
                <a:solidFill>
                  <a:schemeClr val="accent3">
                    <a:lumMod val="50000"/>
                  </a:schemeClr>
                </a:solidFill>
                <a:latin typeface="+mn-lt"/>
              </a:rPr>
              <a:t>chuyển động</a:t>
            </a:r>
            <a:r>
              <a:rPr lang="en-US" sz="2000" dirty="0">
                <a:solidFill>
                  <a:schemeClr val="accent3">
                    <a:lumMod val="50000"/>
                  </a:schemeClr>
                </a:solidFill>
                <a:latin typeface="+mn-lt"/>
              </a:rPr>
              <a:t> </a:t>
            </a:r>
            <a:r>
              <a:rPr lang="vi-VN" sz="2000" dirty="0">
                <a:solidFill>
                  <a:schemeClr val="accent3">
                    <a:lumMod val="50000"/>
                  </a:schemeClr>
                </a:solidFill>
                <a:latin typeface="+mn-lt"/>
              </a:rPr>
              <a:t>thông qua sự co cơ</a:t>
            </a:r>
            <a:endParaRPr lang="en-US" sz="2000" dirty="0">
              <a:solidFill>
                <a:schemeClr val="accent3">
                  <a:lumMod val="50000"/>
                </a:schemeClr>
              </a:solidFill>
              <a:latin typeface="+mn-lt"/>
            </a:endParaRPr>
          </a:p>
        </p:txBody>
      </p:sp>
      <p:pic>
        <p:nvPicPr>
          <p:cNvPr id="7" name="Picture 6"/>
          <p:cNvPicPr>
            <a:picLocks noChangeAspect="1"/>
          </p:cNvPicPr>
          <p:nvPr/>
        </p:nvPicPr>
        <p:blipFill>
          <a:blip r:embed="rId2"/>
          <a:stretch>
            <a:fillRect/>
          </a:stretch>
        </p:blipFill>
        <p:spPr>
          <a:xfrm>
            <a:off x="4259978" y="381792"/>
            <a:ext cx="4363539" cy="4577913"/>
          </a:xfrm>
          <a:prstGeom prst="rect">
            <a:avLst/>
          </a:prstGeom>
        </p:spPr>
      </p:pic>
    </p:spTree>
    <p:extLst>
      <p:ext uri="{BB962C8B-B14F-4D97-AF65-F5344CB8AC3E}">
        <p14:creationId xmlns:p14="http://schemas.microsoft.com/office/powerpoint/2010/main" val="294084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4358" y="1514044"/>
            <a:ext cx="4923129" cy="848766"/>
          </a:xfrm>
        </p:spPr>
        <p:txBody>
          <a:bodyPr/>
          <a:lstStyle/>
          <a:p>
            <a:pPr marL="76200" indent="0" algn="ctr">
              <a:lnSpc>
                <a:spcPts val="2400"/>
              </a:lnSpc>
              <a:spcBef>
                <a:spcPts val="200"/>
              </a:spcBef>
              <a:spcAft>
                <a:spcPts val="200"/>
              </a:spcAft>
              <a:buNone/>
            </a:pPr>
            <a:r>
              <a:rPr lang="en-US" sz="2000" b="1" dirty="0">
                <a:solidFill>
                  <a:schemeClr val="accent2">
                    <a:lumMod val="90000"/>
                    <a:lumOff val="10000"/>
                  </a:schemeClr>
                </a:solidFill>
                <a:latin typeface="+mj-lt"/>
              </a:rPr>
              <a:t>Hệ thần kinh</a:t>
            </a:r>
          </a:p>
          <a:p>
            <a:pPr marL="76200" indent="0" algn="ctr">
              <a:lnSpc>
                <a:spcPts val="2400"/>
              </a:lnSpc>
              <a:spcBef>
                <a:spcPts val="200"/>
              </a:spcBef>
              <a:spcAft>
                <a:spcPts val="200"/>
              </a:spcAft>
              <a:buNone/>
            </a:pPr>
            <a:r>
              <a:rPr lang="en-US" sz="2000" b="1" i="1" dirty="0">
                <a:solidFill>
                  <a:schemeClr val="accent2">
                    <a:lumMod val="90000"/>
                    <a:lumOff val="10000"/>
                  </a:schemeClr>
                </a:solidFill>
                <a:latin typeface="+mj-lt"/>
              </a:rPr>
              <a:t>(Não bộ, tủy sống, các dây thần kinh)</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
        <p:nvSpPr>
          <p:cNvPr id="5" name="Rectangle 4"/>
          <p:cNvSpPr/>
          <p:nvPr/>
        </p:nvSpPr>
        <p:spPr>
          <a:xfrm>
            <a:off x="234086" y="2734652"/>
            <a:ext cx="4572000" cy="1938992"/>
          </a:xfrm>
          <a:prstGeom prst="rect">
            <a:avLst/>
          </a:prstGeom>
        </p:spPr>
        <p:txBody>
          <a:bodyPr>
            <a:spAutoFit/>
          </a:bodyPr>
          <a:lstStyle/>
          <a:p>
            <a:pPr algn="just"/>
            <a:r>
              <a:rPr lang="en-US" sz="2000" dirty="0">
                <a:solidFill>
                  <a:schemeClr val="accent2">
                    <a:lumMod val="90000"/>
                    <a:lumOff val="10000"/>
                  </a:schemeClr>
                </a:solidFill>
                <a:latin typeface="+mn-lt"/>
              </a:rPr>
              <a:t>Đi</a:t>
            </a:r>
            <a:r>
              <a:rPr lang="vi-VN" sz="2000" dirty="0">
                <a:solidFill>
                  <a:schemeClr val="accent2">
                    <a:lumMod val="90000"/>
                    <a:lumOff val="10000"/>
                  </a:schemeClr>
                </a:solidFill>
                <a:latin typeface="+mn-lt"/>
              </a:rPr>
              <a:t>ều khiển sự hoạt động của tất cả các cơ quan, làm cho cơ thể thích nghi với những sự thay đổi của môi trường ngoài và môi trường trong</a:t>
            </a:r>
            <a:r>
              <a:rPr lang="en-US" sz="2000" dirty="0">
                <a:solidFill>
                  <a:schemeClr val="accent2">
                    <a:lumMod val="90000"/>
                    <a:lumOff val="10000"/>
                  </a:schemeClr>
                </a:solidFill>
                <a:latin typeface="+mn-lt"/>
              </a:rPr>
              <a:t>; </a:t>
            </a:r>
            <a:r>
              <a:rPr lang="vi-VN" sz="2000" dirty="0">
                <a:solidFill>
                  <a:schemeClr val="accent2">
                    <a:lumMod val="90000"/>
                    <a:lumOff val="10000"/>
                  </a:schemeClr>
                </a:solidFill>
                <a:latin typeface="+mn-lt"/>
              </a:rPr>
              <a:t>vận hành các hoạt động thiết yếu của cơ thể như thở, tiêu hóa.</a:t>
            </a:r>
            <a:endParaRPr lang="en-US" sz="2000" dirty="0">
              <a:solidFill>
                <a:schemeClr val="accent2">
                  <a:lumMod val="90000"/>
                  <a:lumOff val="10000"/>
                </a:schemeClr>
              </a:solidFill>
              <a:latin typeface="+mn-lt"/>
            </a:endParaRPr>
          </a:p>
        </p:txBody>
      </p:sp>
      <p:pic>
        <p:nvPicPr>
          <p:cNvPr id="6" name="Picture 5"/>
          <p:cNvPicPr>
            <a:picLocks noChangeAspect="1"/>
          </p:cNvPicPr>
          <p:nvPr/>
        </p:nvPicPr>
        <p:blipFill>
          <a:blip r:embed="rId2"/>
          <a:stretch>
            <a:fillRect/>
          </a:stretch>
        </p:blipFill>
        <p:spPr>
          <a:xfrm>
            <a:off x="5047487" y="685273"/>
            <a:ext cx="3885790" cy="4098758"/>
          </a:xfrm>
          <a:prstGeom prst="rect">
            <a:avLst/>
          </a:prstGeom>
        </p:spPr>
      </p:pic>
    </p:spTree>
    <p:extLst>
      <p:ext uri="{BB962C8B-B14F-4D97-AF65-F5344CB8AC3E}">
        <p14:creationId xmlns:p14="http://schemas.microsoft.com/office/powerpoint/2010/main" val="156337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5"/>
          <p:cNvSpPr txBox="1">
            <a:spLocks noGrp="1"/>
          </p:cNvSpPr>
          <p:nvPr>
            <p:ph type="ctrTitle" idx="4294967295"/>
          </p:nvPr>
        </p:nvSpPr>
        <p:spPr>
          <a:xfrm>
            <a:off x="256032" y="1213784"/>
            <a:ext cx="5106010" cy="987552"/>
          </a:xfrm>
          <a:prstGeom prst="rect">
            <a:avLst/>
          </a:prstGeom>
        </p:spPr>
        <p:txBody>
          <a:bodyPr spcFirstLastPara="1" wrap="square" lIns="91425" tIns="91425" rIns="91425" bIns="91425" anchor="b" anchorCtr="0">
            <a:noAutofit/>
          </a:bodyPr>
          <a:lstStyle/>
          <a:p>
            <a:pPr lvl="0" algn="ctr"/>
            <a:r>
              <a:rPr lang="en" sz="2000" dirty="0">
                <a:solidFill>
                  <a:srgbClr val="FFFFFF"/>
                </a:solidFill>
                <a:latin typeface="+mj-lt"/>
              </a:rPr>
              <a:t>Hệ bài tiết</a:t>
            </a:r>
            <a:br>
              <a:rPr lang="en" sz="2000" dirty="0">
                <a:solidFill>
                  <a:srgbClr val="FFFFFF"/>
                </a:solidFill>
                <a:latin typeface="+mj-lt"/>
              </a:rPr>
            </a:br>
            <a:r>
              <a:rPr lang="en-US" sz="2000" i="1" dirty="0">
                <a:solidFill>
                  <a:srgbClr val="FFFFFF"/>
                </a:solidFill>
                <a:latin typeface="+mj-lt"/>
              </a:rPr>
              <a:t>(Thận, niệu đạo, bàng quang, niệu quản</a:t>
            </a:r>
            <a:endParaRPr sz="2000" i="1" dirty="0">
              <a:solidFill>
                <a:srgbClr val="FFFFFF"/>
              </a:solidFill>
              <a:latin typeface="+mj-lt"/>
            </a:endParaRPr>
          </a:p>
        </p:txBody>
      </p:sp>
      <p:sp>
        <p:nvSpPr>
          <p:cNvPr id="238" name="Google Shape;238;p35"/>
          <p:cNvSpPr txBox="1">
            <a:spLocks noGrp="1"/>
          </p:cNvSpPr>
          <p:nvPr>
            <p:ph type="sldNum" idx="12"/>
          </p:nvPr>
        </p:nvSpPr>
        <p:spPr>
          <a:xfrm>
            <a:off x="4345650" y="4935488"/>
            <a:ext cx="452700" cy="20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26</a:t>
            </a:fld>
            <a:endParaRPr/>
          </a:p>
        </p:txBody>
      </p:sp>
      <p:sp>
        <p:nvSpPr>
          <p:cNvPr id="3" name="Rectangle 2"/>
          <p:cNvSpPr/>
          <p:nvPr/>
        </p:nvSpPr>
        <p:spPr>
          <a:xfrm>
            <a:off x="256032" y="2533079"/>
            <a:ext cx="5237682" cy="1631216"/>
          </a:xfrm>
          <a:prstGeom prst="rect">
            <a:avLst/>
          </a:prstGeom>
        </p:spPr>
        <p:txBody>
          <a:bodyPr wrap="square">
            <a:spAutoFit/>
          </a:bodyPr>
          <a:lstStyle/>
          <a:p>
            <a:pPr algn="just"/>
            <a:r>
              <a:rPr lang="en-US" sz="2000" dirty="0">
                <a:solidFill>
                  <a:schemeClr val="bg1"/>
                </a:solidFill>
                <a:latin typeface="Arial" panose="020B0604020202020204" pitchFamily="34" charset="0"/>
              </a:rPr>
              <a:t>G</a:t>
            </a:r>
            <a:r>
              <a:rPr lang="vi-VN" sz="2000" dirty="0">
                <a:solidFill>
                  <a:schemeClr val="bg1"/>
                </a:solidFill>
                <a:latin typeface="Arial" panose="020B0604020202020204" pitchFamily="34" charset="0"/>
              </a:rPr>
              <a:t>iúp cơ thể lọc và đào thải các loại chất cặn bã ra khỏi cơ thể và duy trì lượng nước cần thiết cho hoạt động sống của con ngườ</a:t>
            </a:r>
            <a:r>
              <a:rPr lang="en-US" sz="2000" dirty="0">
                <a:solidFill>
                  <a:schemeClr val="bg1"/>
                </a:solidFill>
                <a:latin typeface="Arial" panose="020B0604020202020204" pitchFamily="34" charset="0"/>
              </a:rPr>
              <a:t>i; </a:t>
            </a:r>
            <a:r>
              <a:rPr lang="vi-VN" sz="2000" dirty="0">
                <a:solidFill>
                  <a:schemeClr val="bg1"/>
                </a:solidFill>
                <a:latin typeface="Arial" panose="020B0604020202020204" pitchFamily="34" charset="0"/>
              </a:rPr>
              <a:t>cân bằng chất điện giải trong các loại chất lỏng cơ thể, duy trì độ pH trong máu.</a:t>
            </a:r>
            <a:endParaRPr lang="en-US" sz="2000" dirty="0">
              <a:solidFill>
                <a:schemeClr val="bg1"/>
              </a:solidFill>
            </a:endParaRPr>
          </a:p>
        </p:txBody>
      </p:sp>
      <p:pic>
        <p:nvPicPr>
          <p:cNvPr id="4" name="Picture 3"/>
          <p:cNvPicPr>
            <a:picLocks noChangeAspect="1"/>
          </p:cNvPicPr>
          <p:nvPr/>
        </p:nvPicPr>
        <p:blipFill>
          <a:blip r:embed="rId3"/>
          <a:stretch>
            <a:fillRect/>
          </a:stretch>
        </p:blipFill>
        <p:spPr>
          <a:xfrm>
            <a:off x="5493714" y="661156"/>
            <a:ext cx="3330892" cy="4174191"/>
          </a:xfrm>
          <a:prstGeom prst="rect">
            <a:avLst/>
          </a:prstGeom>
        </p:spPr>
      </p:pic>
    </p:spTree>
    <p:extLst>
      <p:ext uri="{BB962C8B-B14F-4D97-AF65-F5344CB8AC3E}">
        <p14:creationId xmlns:p14="http://schemas.microsoft.com/office/powerpoint/2010/main" val="380351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2"/>
                                        </p:tgtEl>
                                        <p:attrNameLst>
                                          <p:attrName>style.visibility</p:attrName>
                                        </p:attrNameLst>
                                      </p:cBhvr>
                                      <p:to>
                                        <p:strVal val="visible"/>
                                      </p:to>
                                    </p:set>
                                    <p:animEffect transition="in" filter="barn(inVertical)">
                                      <p:cBhvr>
                                        <p:cTn id="7" dur="500"/>
                                        <p:tgtEl>
                                          <p:spTgt spid="2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756" y="1784910"/>
            <a:ext cx="4626178" cy="1170432"/>
          </a:xfrm>
        </p:spPr>
        <p:txBody>
          <a:bodyPr/>
          <a:lstStyle/>
          <a:p>
            <a:pPr algn="ctr"/>
            <a:r>
              <a:rPr lang="en-US" sz="2000" dirty="0">
                <a:latin typeface="+mj-lt"/>
              </a:rPr>
              <a:t>Hệ nội tiết</a:t>
            </a:r>
            <a:br>
              <a:rPr lang="en-US" sz="2000" dirty="0">
                <a:latin typeface="+mj-lt"/>
              </a:rPr>
            </a:br>
            <a:r>
              <a:rPr lang="en-US" sz="2000" i="1" dirty="0">
                <a:latin typeface="+mj-lt"/>
              </a:rPr>
              <a:t>(tuyến tùng, tuyến yên, tuyến giáp, tuyến ức, tinh hoàn và buồng trứng)</a:t>
            </a: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
        <p:nvSpPr>
          <p:cNvPr id="6" name="Rectangle 5"/>
          <p:cNvSpPr/>
          <p:nvPr/>
        </p:nvSpPr>
        <p:spPr>
          <a:xfrm>
            <a:off x="300265" y="3043665"/>
            <a:ext cx="4239159" cy="1323439"/>
          </a:xfrm>
          <a:prstGeom prst="rect">
            <a:avLst/>
          </a:prstGeom>
        </p:spPr>
        <p:txBody>
          <a:bodyPr wrap="square">
            <a:spAutoFit/>
          </a:bodyPr>
          <a:lstStyle/>
          <a:p>
            <a:pPr algn="just"/>
            <a:r>
              <a:rPr lang="en-US" sz="2000" dirty="0">
                <a:solidFill>
                  <a:schemeClr val="accent4">
                    <a:lumMod val="75000"/>
                  </a:schemeClr>
                </a:solidFill>
                <a:latin typeface="Arial" panose="020B0604020202020204" pitchFamily="34" charset="0"/>
              </a:rPr>
              <a:t>Đi</a:t>
            </a:r>
            <a:r>
              <a:rPr lang="vi-VN" sz="2000" dirty="0">
                <a:solidFill>
                  <a:schemeClr val="accent4">
                    <a:lumMod val="75000"/>
                  </a:schemeClr>
                </a:solidFill>
                <a:latin typeface="Arial" panose="020B0604020202020204" pitchFamily="34" charset="0"/>
              </a:rPr>
              <a:t>ều chỉnh các quá trình thiết yếu trong cơ thể như sự phát triển, tăng trưởng, trao đổi chất, cân bằng nội môi và sự phát triển tình dục.</a:t>
            </a:r>
            <a:endParaRPr lang="en-US" sz="2000" dirty="0">
              <a:solidFill>
                <a:schemeClr val="accent4">
                  <a:lumMod val="75000"/>
                </a:schemeClr>
              </a:solidFill>
            </a:endParaRPr>
          </a:p>
        </p:txBody>
      </p:sp>
      <p:pic>
        <p:nvPicPr>
          <p:cNvPr id="8" name="Picture 7"/>
          <p:cNvPicPr>
            <a:picLocks noChangeAspect="1"/>
          </p:cNvPicPr>
          <p:nvPr/>
        </p:nvPicPr>
        <p:blipFill>
          <a:blip r:embed="rId2"/>
          <a:stretch>
            <a:fillRect/>
          </a:stretch>
        </p:blipFill>
        <p:spPr>
          <a:xfrm>
            <a:off x="4732934" y="519379"/>
            <a:ext cx="4103828" cy="4425696"/>
          </a:xfrm>
          <a:prstGeom prst="rect">
            <a:avLst/>
          </a:prstGeom>
        </p:spPr>
      </p:pic>
    </p:spTree>
    <p:extLst>
      <p:ext uri="{BB962C8B-B14F-4D97-AF65-F5344CB8AC3E}">
        <p14:creationId xmlns:p14="http://schemas.microsoft.com/office/powerpoint/2010/main" val="66764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913263" y="2103278"/>
            <a:ext cx="5317474" cy="1912766"/>
          </a:xfrm>
        </p:spPr>
        <p:txBody>
          <a:bodyPr/>
          <a:lstStyle/>
          <a:p>
            <a:pPr marL="38100" indent="0">
              <a:buNone/>
            </a:pPr>
            <a:r>
              <a:rPr lang="en-US" sz="2000" b="1" i="0" dirty="0">
                <a:latin typeface="+mj-lt"/>
              </a:rPr>
              <a:t>Hệ sinh sản</a:t>
            </a:r>
          </a:p>
          <a:p>
            <a:pPr marL="38100" indent="0" algn="just">
              <a:buNone/>
            </a:pPr>
            <a:r>
              <a:rPr lang="en-US" sz="2000" b="1" i="0" dirty="0">
                <a:latin typeface="+mn-lt"/>
              </a:rPr>
              <a:t>(</a:t>
            </a:r>
            <a:r>
              <a:rPr lang="vi-VN" sz="2000" b="1" i="0" dirty="0">
                <a:latin typeface="+mn-lt"/>
              </a:rPr>
              <a:t>Hệ thống sinh sản ở nữ giới:</a:t>
            </a:r>
            <a:r>
              <a:rPr lang="vi-VN" sz="2000" i="0" dirty="0">
                <a:latin typeface="+mn-lt"/>
              </a:rPr>
              <a:t> Tử cung, cổ tử cung, âm đạo, buồng trứng.</a:t>
            </a:r>
          </a:p>
          <a:p>
            <a:pPr marL="38100" indent="0" algn="just">
              <a:buNone/>
            </a:pPr>
            <a:r>
              <a:rPr lang="vi-VN" sz="2000" b="1" i="0" dirty="0">
                <a:latin typeface="+mn-lt"/>
              </a:rPr>
              <a:t>Hệ thống sinh sản ở nam giới:</a:t>
            </a:r>
            <a:r>
              <a:rPr lang="vi-VN" sz="2000" i="0" dirty="0">
                <a:latin typeface="+mn-lt"/>
              </a:rPr>
              <a:t> Dương vật, mào tinh hoàn, ống dẫn tinh, tinh hoàn.</a:t>
            </a:r>
            <a:r>
              <a:rPr lang="en-US" sz="2000" i="0" dirty="0">
                <a:latin typeface="+mn-lt"/>
              </a:rPr>
              <a:t>)</a:t>
            </a:r>
            <a:endParaRPr lang="vi-VN" sz="2000" i="0" dirty="0">
              <a:latin typeface="+mn-lt"/>
            </a:endParaRPr>
          </a:p>
          <a:p>
            <a:pPr marL="38100" indent="0" algn="just">
              <a:buNone/>
            </a:pPr>
            <a:endParaRPr lang="en-US" sz="2000" b="1" i="0" dirty="0">
              <a:latin typeface="+mn-lt"/>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28</a:t>
            </a:fld>
            <a:endParaRPr lang="en"/>
          </a:p>
        </p:txBody>
      </p:sp>
    </p:spTree>
    <p:extLst>
      <p:ext uri="{BB962C8B-B14F-4D97-AF65-F5344CB8AC3E}">
        <p14:creationId xmlns:p14="http://schemas.microsoft.com/office/powerpoint/2010/main" val="304108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31162" y="468879"/>
            <a:ext cx="6598200" cy="416259"/>
          </a:xfrm>
        </p:spPr>
        <p:txBody>
          <a:bodyPr/>
          <a:lstStyle/>
          <a:p>
            <a:r>
              <a:rPr lang="en-US" sz="2400" dirty="0">
                <a:solidFill>
                  <a:schemeClr val="bg1"/>
                </a:solidFill>
                <a:latin typeface="+mj-lt"/>
              </a:rPr>
              <a:t>Các hệ cơ quan chính của thực vật</a:t>
            </a:r>
          </a:p>
        </p:txBody>
      </p:sp>
      <p:pic>
        <p:nvPicPr>
          <p:cNvPr id="5" name="Picture 4"/>
          <p:cNvPicPr>
            <a:picLocks noChangeAspect="1"/>
          </p:cNvPicPr>
          <p:nvPr/>
        </p:nvPicPr>
        <p:blipFill>
          <a:blip r:embed="rId2"/>
          <a:stretch>
            <a:fillRect/>
          </a:stretch>
        </p:blipFill>
        <p:spPr>
          <a:xfrm>
            <a:off x="4052621" y="1814167"/>
            <a:ext cx="4835347" cy="3168397"/>
          </a:xfrm>
          <a:prstGeom prst="rect">
            <a:avLst/>
          </a:prstGeom>
        </p:spPr>
      </p:pic>
      <p:sp>
        <p:nvSpPr>
          <p:cNvPr id="7" name="Rectangle 6"/>
          <p:cNvSpPr/>
          <p:nvPr/>
        </p:nvSpPr>
        <p:spPr>
          <a:xfrm>
            <a:off x="124358" y="2736647"/>
            <a:ext cx="4001414" cy="1323439"/>
          </a:xfrm>
          <a:prstGeom prst="rect">
            <a:avLst/>
          </a:prstGeom>
        </p:spPr>
        <p:txBody>
          <a:bodyPr wrap="square">
            <a:spAutoFit/>
          </a:bodyPr>
          <a:lstStyle/>
          <a:p>
            <a:pPr marL="457200" indent="-457200" algn="just">
              <a:buFont typeface="Wingdings" panose="05000000000000000000" pitchFamily="2" charset="2"/>
              <a:buChar char="§"/>
            </a:pPr>
            <a:r>
              <a:rPr lang="en-US" sz="2000" b="1" dirty="0">
                <a:solidFill>
                  <a:schemeClr val="accent2">
                    <a:lumMod val="90000"/>
                    <a:lumOff val="10000"/>
                  </a:schemeClr>
                </a:solidFill>
              </a:rPr>
              <a:t>Hệ chồi (thân, lá, các cành, hoa): thường ở trên mặt đất.</a:t>
            </a:r>
          </a:p>
          <a:p>
            <a:pPr marL="457200" indent="-457200" algn="just">
              <a:buFont typeface="Wingdings" panose="05000000000000000000" pitchFamily="2" charset="2"/>
              <a:buChar char="§"/>
            </a:pPr>
            <a:r>
              <a:rPr lang="en-US" sz="2000" b="1" dirty="0">
                <a:solidFill>
                  <a:schemeClr val="accent2">
                    <a:lumMod val="90000"/>
                    <a:lumOff val="10000"/>
                  </a:schemeClr>
                </a:solidFill>
              </a:rPr>
              <a:t>Hệ rễ: chính, rễ phụ.  </a:t>
            </a:r>
            <a:endParaRPr lang="en-US" sz="2000" dirty="0">
              <a:solidFill>
                <a:schemeClr val="accent2">
                  <a:lumMod val="90000"/>
                  <a:lumOff val="10000"/>
                </a:schemeClr>
              </a:solidFill>
            </a:endParaRPr>
          </a:p>
        </p:txBody>
      </p:sp>
    </p:spTree>
    <p:extLst>
      <p:ext uri="{BB962C8B-B14F-4D97-AF65-F5344CB8AC3E}">
        <p14:creationId xmlns:p14="http://schemas.microsoft.com/office/powerpoint/2010/main" val="377677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500"/>
                                        <p:tgtEl>
                                          <p:spTgt spid="7">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barn(inVertical)">
                                      <p:cBhvr>
                                        <p:cTn id="2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ctrTitle"/>
          </p:nvPr>
        </p:nvSpPr>
        <p:spPr>
          <a:xfrm>
            <a:off x="863194" y="2233067"/>
            <a:ext cx="7185787" cy="2221890"/>
          </a:xfrm>
          <a:prstGeom prst="rect">
            <a:avLst/>
          </a:prstGeom>
        </p:spPr>
        <p:txBody>
          <a:bodyPr spcFirstLastPara="1" wrap="square" lIns="91425" tIns="91425" rIns="91425" bIns="91425" anchor="t" anchorCtr="0">
            <a:noAutofit/>
          </a:bodyPr>
          <a:lstStyle/>
          <a:p>
            <a:pPr lvl="0" algn="just"/>
            <a:r>
              <a:rPr lang="nl-NL" sz="2200" i="1" dirty="0">
                <a:latin typeface="+mj-lt"/>
              </a:rPr>
              <a:t>Em không thể chiến thắng một trận bóng đá nếu chỉ đá một mình. Trong một đội bóng, mỗi cầu thủ ở các vị trí khác nhau cùng phối hợp trong khi chơi bóng. Trong cơ thể, các tế bào hoạt động theo cách đó.</a:t>
            </a:r>
            <a:br>
              <a:rPr lang="nl-NL" sz="2200" i="1" dirty="0">
                <a:latin typeface="+mj-lt"/>
              </a:rPr>
            </a:br>
            <a:r>
              <a:rPr lang="nl-NL" sz="2200" i="1" dirty="0">
                <a:latin typeface="+mj-lt"/>
              </a:rPr>
              <a:t>Vậy các tế bào được tổ chức và phối hợp với nhau như thế nào trong cơ thể đa bào?</a:t>
            </a:r>
            <a:endParaRPr sz="2200" dirty="0">
              <a:latin typeface="+mj-lt"/>
            </a:endParaRPr>
          </a:p>
        </p:txBody>
      </p:sp>
      <p:sp>
        <p:nvSpPr>
          <p:cNvPr id="137" name="Google Shape;137;p23"/>
          <p:cNvSpPr txBox="1">
            <a:spLocks noGrp="1"/>
          </p:cNvSpPr>
          <p:nvPr>
            <p:ph type="sldNum" idx="4294967295"/>
          </p:nvPr>
        </p:nvSpPr>
        <p:spPr>
          <a:xfrm>
            <a:off x="8480577" y="4673644"/>
            <a:ext cx="452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wheel(1)">
                                      <p:cBhvr>
                                        <p:cTn id="7" dur="20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9"/>
          <p:cNvSpPr txBox="1">
            <a:spLocks noGrp="1"/>
          </p:cNvSpPr>
          <p:nvPr>
            <p:ph type="title"/>
          </p:nvPr>
        </p:nvSpPr>
        <p:spPr>
          <a:xfrm>
            <a:off x="2157984" y="768097"/>
            <a:ext cx="5493715" cy="46405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accent2">
                    <a:lumMod val="90000"/>
                    <a:lumOff val="10000"/>
                  </a:schemeClr>
                </a:solidFill>
                <a:latin typeface="+mj-lt"/>
              </a:rPr>
              <a:t>TỔNG KẾT KIẾN THỨC BÀI HỌC</a:t>
            </a:r>
            <a:endParaRPr dirty="0">
              <a:solidFill>
                <a:schemeClr val="accent2">
                  <a:lumMod val="90000"/>
                  <a:lumOff val="10000"/>
                </a:schemeClr>
              </a:solidFill>
              <a:latin typeface="+mj-lt"/>
            </a:endParaRPr>
          </a:p>
        </p:txBody>
      </p:sp>
      <p:pic>
        <p:nvPicPr>
          <p:cNvPr id="182" name="Google Shape;182;p29"/>
          <p:cNvPicPr preferRelativeResize="0"/>
          <p:nvPr/>
        </p:nvPicPr>
        <p:blipFill rotWithShape="1">
          <a:blip r:embed="rId3">
            <a:alphaModFix/>
          </a:blip>
          <a:srcRect l="9002" r="9010"/>
          <a:stretch/>
        </p:blipFill>
        <p:spPr>
          <a:xfrm>
            <a:off x="504747" y="1646427"/>
            <a:ext cx="2582265" cy="3100369"/>
          </a:xfrm>
          <a:prstGeom prst="rect">
            <a:avLst/>
          </a:prstGeom>
          <a:noFill/>
          <a:ln>
            <a:noFill/>
          </a:ln>
        </p:spPr>
      </p:pic>
      <p:sp>
        <p:nvSpPr>
          <p:cNvPr id="183" name="Google Shape;183;p29"/>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30</a:t>
            </a:fld>
            <a:endParaRPr/>
          </a:p>
        </p:txBody>
      </p:sp>
      <p:pic>
        <p:nvPicPr>
          <p:cNvPr id="3" name="Picture 2"/>
          <p:cNvPicPr>
            <a:picLocks noChangeAspect="1"/>
          </p:cNvPicPr>
          <p:nvPr/>
        </p:nvPicPr>
        <p:blipFill>
          <a:blip r:embed="rId4"/>
          <a:stretch>
            <a:fillRect/>
          </a:stretch>
        </p:blipFill>
        <p:spPr>
          <a:xfrm>
            <a:off x="3211369" y="1133856"/>
            <a:ext cx="5721907" cy="38659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wipe(down)">
                                      <p:cBhvr>
                                        <p:cTn id="7" dur="500"/>
                                        <p:tgtEl>
                                          <p:spTgt spid="18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2"/>
                                        </p:tgtEl>
                                        <p:attrNameLst>
                                          <p:attrName>style.visibility</p:attrName>
                                        </p:attrNameLst>
                                      </p:cBhvr>
                                      <p:to>
                                        <p:strVal val="visible"/>
                                      </p:to>
                                    </p:set>
                                    <p:animEffect transition="in" filter="barn(inVertical)">
                                      <p:cBhvr>
                                        <p:cTn id="12" dur="500"/>
                                        <p:tgtEl>
                                          <p:spTgt spid="182"/>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185513" y="1577957"/>
            <a:ext cx="7747764" cy="3191553"/>
          </a:xfrm>
        </p:spPr>
        <p:txBody>
          <a:bodyPr/>
          <a:lstStyle/>
          <a:p>
            <a:pPr marL="114300" indent="0" algn="just">
              <a:lnSpc>
                <a:spcPts val="2700"/>
              </a:lnSpc>
              <a:spcBef>
                <a:spcPts val="300"/>
              </a:spcBef>
              <a:spcAft>
                <a:spcPts val="300"/>
              </a:spcAft>
              <a:buNone/>
            </a:pPr>
            <a:r>
              <a:rPr lang="en-US" sz="2000" dirty="0">
                <a:solidFill>
                  <a:schemeClr val="accent3">
                    <a:lumMod val="75000"/>
                  </a:schemeClr>
                </a:solidFill>
                <a:latin typeface="+mj-lt"/>
              </a:rPr>
              <a:t>Mô gồm nhóm các tế bào cùng thực hiện một chức năng.</a:t>
            </a:r>
          </a:p>
          <a:p>
            <a:pPr marL="114300" indent="0" algn="just">
              <a:lnSpc>
                <a:spcPts val="2700"/>
              </a:lnSpc>
              <a:spcBef>
                <a:spcPts val="300"/>
              </a:spcBef>
              <a:spcAft>
                <a:spcPts val="300"/>
              </a:spcAft>
              <a:buNone/>
            </a:pPr>
            <a:r>
              <a:rPr lang="en-US" sz="2000" dirty="0">
                <a:solidFill>
                  <a:schemeClr val="accent3">
                    <a:lumMod val="75000"/>
                  </a:schemeClr>
                </a:solidFill>
                <a:latin typeface="+mj-lt"/>
              </a:rPr>
              <a:t>Cơ quan gồm nhiều tế bào có cấu tạo giống nhau và cùng thực hiện một chức năng.</a:t>
            </a:r>
          </a:p>
          <a:p>
            <a:pPr marL="114300" indent="0" algn="just">
              <a:lnSpc>
                <a:spcPts val="2700"/>
              </a:lnSpc>
              <a:spcBef>
                <a:spcPts val="300"/>
              </a:spcBef>
              <a:spcAft>
                <a:spcPts val="300"/>
              </a:spcAft>
              <a:buNone/>
            </a:pPr>
            <a:r>
              <a:rPr lang="en-US" sz="2000" dirty="0">
                <a:solidFill>
                  <a:schemeClr val="accent3">
                    <a:lumMod val="75000"/>
                  </a:schemeClr>
                </a:solidFill>
                <a:latin typeface="+mj-lt"/>
              </a:rPr>
              <a:t>Hệ cơ quan gồm một nhóm các cơ quan phối hợp với nhau thực hiện đầy đủ các quá trình sống cơ bản, đảm bảo sự tồn tại và phát triển của cơ thể. </a:t>
            </a:r>
          </a:p>
          <a:p>
            <a:pPr marL="114300" indent="0">
              <a:lnSpc>
                <a:spcPts val="2700"/>
              </a:lnSpc>
              <a:spcBef>
                <a:spcPts val="300"/>
              </a:spcBef>
              <a:spcAft>
                <a:spcPts val="300"/>
              </a:spcAft>
              <a:buNone/>
            </a:pPr>
            <a:r>
              <a:rPr lang="en-US" sz="2000" dirty="0">
                <a:solidFill>
                  <a:schemeClr val="accent3">
                    <a:lumMod val="75000"/>
                  </a:schemeClr>
                </a:solidFill>
                <a:latin typeface="+mj-lt"/>
              </a:rPr>
              <a:t>Não, tim, dạ dày là các mô ở cơ thể người. </a:t>
            </a:r>
          </a:p>
          <a:p>
            <a:pPr marL="114300" indent="0">
              <a:lnSpc>
                <a:spcPts val="2700"/>
              </a:lnSpc>
              <a:spcBef>
                <a:spcPts val="300"/>
              </a:spcBef>
              <a:spcAft>
                <a:spcPts val="300"/>
              </a:spcAft>
              <a:buNone/>
            </a:pPr>
            <a:r>
              <a:rPr lang="en-US" sz="2000" dirty="0">
                <a:solidFill>
                  <a:schemeClr val="accent3">
                    <a:lumMod val="75000"/>
                  </a:schemeClr>
                </a:solidFill>
                <a:latin typeface="+mj-lt"/>
              </a:rPr>
              <a:t>Một số cơ quan của cơ thể người: hệ tiêu hóa, hệ thần kinh,…</a:t>
            </a:r>
          </a:p>
        </p:txBody>
      </p:sp>
      <p:sp>
        <p:nvSpPr>
          <p:cNvPr id="4" name="Title 3"/>
          <p:cNvSpPr>
            <a:spLocks noGrp="1"/>
          </p:cNvSpPr>
          <p:nvPr>
            <p:ph type="title"/>
          </p:nvPr>
        </p:nvSpPr>
        <p:spPr>
          <a:xfrm>
            <a:off x="1939897" y="613727"/>
            <a:ext cx="6153300" cy="487783"/>
          </a:xfrm>
        </p:spPr>
        <p:txBody>
          <a:bodyPr/>
          <a:lstStyle/>
          <a:p>
            <a:r>
              <a:rPr lang="en-US" dirty="0">
                <a:latin typeface="+mj-lt"/>
              </a:rPr>
              <a:t>Luyện tập</a:t>
            </a: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sp>
        <p:nvSpPr>
          <p:cNvPr id="6" name="Rectangle 5"/>
          <p:cNvSpPr/>
          <p:nvPr/>
        </p:nvSpPr>
        <p:spPr>
          <a:xfrm>
            <a:off x="3874941" y="1101510"/>
            <a:ext cx="263347" cy="255261"/>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18465" y="1731334"/>
            <a:ext cx="282650" cy="255261"/>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3">
                    <a:lumMod val="75000"/>
                  </a:schemeClr>
                </a:solidFill>
              </a:rPr>
              <a:t>X</a:t>
            </a:r>
          </a:p>
        </p:txBody>
      </p:sp>
      <p:sp>
        <p:nvSpPr>
          <p:cNvPr id="8" name="Rectangle 7"/>
          <p:cNvSpPr/>
          <p:nvPr/>
        </p:nvSpPr>
        <p:spPr>
          <a:xfrm>
            <a:off x="928116" y="2139972"/>
            <a:ext cx="263347" cy="255261"/>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8116" y="2994546"/>
            <a:ext cx="263347" cy="255261"/>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28116" y="4012773"/>
            <a:ext cx="263347" cy="255261"/>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22166" y="4416795"/>
            <a:ext cx="263347" cy="255261"/>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906293" y="1029086"/>
            <a:ext cx="3937296" cy="400110"/>
          </a:xfrm>
          <a:prstGeom prst="rect">
            <a:avLst/>
          </a:prstGeom>
        </p:spPr>
        <p:txBody>
          <a:bodyPr wrap="none">
            <a:spAutoFit/>
          </a:bodyPr>
          <a:lstStyle/>
          <a:p>
            <a:r>
              <a:rPr lang="en-US" sz="2000" dirty="0">
                <a:solidFill>
                  <a:schemeClr val="accent3">
                    <a:lumMod val="75000"/>
                  </a:schemeClr>
                </a:solidFill>
              </a:rPr>
              <a:t>Đánh dấu x vào      trước ý đúng:</a:t>
            </a:r>
          </a:p>
        </p:txBody>
      </p:sp>
      <p:sp>
        <p:nvSpPr>
          <p:cNvPr id="12" name="Rectangle 11"/>
          <p:cNvSpPr/>
          <p:nvPr/>
        </p:nvSpPr>
        <p:spPr>
          <a:xfrm>
            <a:off x="918465" y="2968287"/>
            <a:ext cx="304892" cy="307777"/>
          </a:xfrm>
          <a:prstGeom prst="rect">
            <a:avLst/>
          </a:prstGeom>
        </p:spPr>
        <p:txBody>
          <a:bodyPr wrap="none">
            <a:spAutoFit/>
          </a:bodyPr>
          <a:lstStyle/>
          <a:p>
            <a:pPr algn="ctr"/>
            <a:r>
              <a:rPr lang="en-US" dirty="0">
                <a:solidFill>
                  <a:schemeClr val="accent3">
                    <a:lumMod val="75000"/>
                  </a:schemeClr>
                </a:solidFill>
              </a:rPr>
              <a:t>X</a:t>
            </a:r>
          </a:p>
        </p:txBody>
      </p:sp>
      <p:sp>
        <p:nvSpPr>
          <p:cNvPr id="13" name="Rectangle 12"/>
          <p:cNvSpPr/>
          <p:nvPr/>
        </p:nvSpPr>
        <p:spPr>
          <a:xfrm>
            <a:off x="901393" y="4390536"/>
            <a:ext cx="304892" cy="307777"/>
          </a:xfrm>
          <a:prstGeom prst="rect">
            <a:avLst/>
          </a:prstGeom>
        </p:spPr>
        <p:txBody>
          <a:bodyPr wrap="none">
            <a:spAutoFit/>
          </a:bodyPr>
          <a:lstStyle/>
          <a:p>
            <a:pPr algn="ctr"/>
            <a:r>
              <a:rPr lang="en-US" dirty="0">
                <a:solidFill>
                  <a:schemeClr val="accent3">
                    <a:lumMod val="75000"/>
                  </a:schemeClr>
                </a:solidFill>
              </a:rPr>
              <a:t>X</a:t>
            </a:r>
          </a:p>
        </p:txBody>
      </p:sp>
    </p:spTree>
    <p:extLst>
      <p:ext uri="{BB962C8B-B14F-4D97-AF65-F5344CB8AC3E}">
        <p14:creationId xmlns:p14="http://schemas.microsoft.com/office/powerpoint/2010/main" val="225296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barn(inVertical)">
                                      <p:cBhvr>
                                        <p:cTn id="20" dur="500"/>
                                        <p:tgtEl>
                                          <p:spTgt spid="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barn(inVertical)">
                                      <p:cBhvr>
                                        <p:cTn id="25" dur="500"/>
                                        <p:tgtEl>
                                          <p:spTgt spid="2">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Effect transition="in" filter="barn(inVertical)">
                                      <p:cBhvr>
                                        <p:cTn id="30" dur="500"/>
                                        <p:tgtEl>
                                          <p:spTgt spid="2">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barn(inVertical)">
                                      <p:cBhvr>
                                        <p:cTn id="35" dur="500"/>
                                        <p:tgtEl>
                                          <p:spTgt spid="2">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
                                            <p:txEl>
                                              <p:pRg st="4" end="4"/>
                                            </p:txEl>
                                          </p:spTgt>
                                        </p:tgtEl>
                                        <p:attrNameLst>
                                          <p:attrName>style.visibility</p:attrName>
                                        </p:attrNameLst>
                                      </p:cBhvr>
                                      <p:to>
                                        <p:strVal val="visible"/>
                                      </p:to>
                                    </p:set>
                                    <p:animEffect transition="in" filter="barn(inVertical)">
                                      <p:cBhvr>
                                        <p:cTn id="40" dur="500"/>
                                        <p:tgtEl>
                                          <p:spTgt spid="2">
                                            <p:txEl>
                                              <p:pRg st="4" end="4"/>
                                            </p:txEl>
                                          </p:spTgt>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arn(inVertical)">
                                      <p:cBhvr>
                                        <p:cTn id="43" dur="500"/>
                                        <p:tgtEl>
                                          <p:spTgt spid="7"/>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barn(inVertical)">
                                      <p:cBhvr>
                                        <p:cTn id="46" dur="500"/>
                                        <p:tgtEl>
                                          <p:spTgt spid="8"/>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barn(inVertical)">
                                      <p:cBhvr>
                                        <p:cTn id="49" dur="500"/>
                                        <p:tgtEl>
                                          <p:spTgt spid="9"/>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arn(inVertical)">
                                      <p:cBhvr>
                                        <p:cTn id="52" dur="500"/>
                                        <p:tgtEl>
                                          <p:spTgt spid="10"/>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barn(inVertical)">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nodeType="clickEffect">
                                  <p:stCondLst>
                                    <p:cond delay="0"/>
                                  </p:stCondLst>
                                  <p:childTnLst>
                                    <p:set>
                                      <p:cBhvr>
                                        <p:cTn id="59" dur="1" fill="hold">
                                          <p:stCondLst>
                                            <p:cond delay="0"/>
                                          </p:stCondLst>
                                        </p:cTn>
                                        <p:tgtEl>
                                          <p:spTgt spid="7">
                                            <p:txEl>
                                              <p:pRg st="0" end="0"/>
                                            </p:txEl>
                                          </p:spTgt>
                                        </p:tgtEl>
                                        <p:attrNameLst>
                                          <p:attrName>style.visibility</p:attrName>
                                        </p:attrNameLst>
                                      </p:cBhvr>
                                      <p:to>
                                        <p:strVal val="visible"/>
                                      </p:to>
                                    </p:set>
                                    <p:animEffect transition="in" filter="wipe(down)">
                                      <p:cBhvr>
                                        <p:cTn id="60" dur="580">
                                          <p:stCondLst>
                                            <p:cond delay="0"/>
                                          </p:stCondLst>
                                        </p:cTn>
                                        <p:tgtEl>
                                          <p:spTgt spid="7">
                                            <p:txEl>
                                              <p:pRg st="0" end="0"/>
                                            </p:txEl>
                                          </p:spTgt>
                                        </p:tgtEl>
                                      </p:cBhvr>
                                    </p:animEffect>
                                    <p:anim calcmode="lin" valueType="num">
                                      <p:cBhvr>
                                        <p:cTn id="61"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66" dur="26">
                                          <p:stCondLst>
                                            <p:cond delay="650"/>
                                          </p:stCondLst>
                                        </p:cTn>
                                        <p:tgtEl>
                                          <p:spTgt spid="7">
                                            <p:txEl>
                                              <p:pRg st="0" end="0"/>
                                            </p:txEl>
                                          </p:spTgt>
                                        </p:tgtEl>
                                      </p:cBhvr>
                                      <p:to x="100000" y="60000"/>
                                    </p:animScale>
                                    <p:animScale>
                                      <p:cBhvr>
                                        <p:cTn id="67" dur="166" decel="50000">
                                          <p:stCondLst>
                                            <p:cond delay="676"/>
                                          </p:stCondLst>
                                        </p:cTn>
                                        <p:tgtEl>
                                          <p:spTgt spid="7">
                                            <p:txEl>
                                              <p:pRg st="0" end="0"/>
                                            </p:txEl>
                                          </p:spTgt>
                                        </p:tgtEl>
                                      </p:cBhvr>
                                      <p:to x="100000" y="100000"/>
                                    </p:animScale>
                                    <p:animScale>
                                      <p:cBhvr>
                                        <p:cTn id="68" dur="26">
                                          <p:stCondLst>
                                            <p:cond delay="1312"/>
                                          </p:stCondLst>
                                        </p:cTn>
                                        <p:tgtEl>
                                          <p:spTgt spid="7">
                                            <p:txEl>
                                              <p:pRg st="0" end="0"/>
                                            </p:txEl>
                                          </p:spTgt>
                                        </p:tgtEl>
                                      </p:cBhvr>
                                      <p:to x="100000" y="80000"/>
                                    </p:animScale>
                                    <p:animScale>
                                      <p:cBhvr>
                                        <p:cTn id="69" dur="166" decel="50000">
                                          <p:stCondLst>
                                            <p:cond delay="1338"/>
                                          </p:stCondLst>
                                        </p:cTn>
                                        <p:tgtEl>
                                          <p:spTgt spid="7">
                                            <p:txEl>
                                              <p:pRg st="0" end="0"/>
                                            </p:txEl>
                                          </p:spTgt>
                                        </p:tgtEl>
                                      </p:cBhvr>
                                      <p:to x="100000" y="100000"/>
                                    </p:animScale>
                                    <p:animScale>
                                      <p:cBhvr>
                                        <p:cTn id="70" dur="26">
                                          <p:stCondLst>
                                            <p:cond delay="1642"/>
                                          </p:stCondLst>
                                        </p:cTn>
                                        <p:tgtEl>
                                          <p:spTgt spid="7">
                                            <p:txEl>
                                              <p:pRg st="0" end="0"/>
                                            </p:txEl>
                                          </p:spTgt>
                                        </p:tgtEl>
                                      </p:cBhvr>
                                      <p:to x="100000" y="90000"/>
                                    </p:animScale>
                                    <p:animScale>
                                      <p:cBhvr>
                                        <p:cTn id="71" dur="166" decel="50000">
                                          <p:stCondLst>
                                            <p:cond delay="1668"/>
                                          </p:stCondLst>
                                        </p:cTn>
                                        <p:tgtEl>
                                          <p:spTgt spid="7">
                                            <p:txEl>
                                              <p:pRg st="0" end="0"/>
                                            </p:txEl>
                                          </p:spTgt>
                                        </p:tgtEl>
                                      </p:cBhvr>
                                      <p:to x="100000" y="100000"/>
                                    </p:animScale>
                                    <p:animScale>
                                      <p:cBhvr>
                                        <p:cTn id="72" dur="26">
                                          <p:stCondLst>
                                            <p:cond delay="1808"/>
                                          </p:stCondLst>
                                        </p:cTn>
                                        <p:tgtEl>
                                          <p:spTgt spid="7">
                                            <p:txEl>
                                              <p:pRg st="0" end="0"/>
                                            </p:txEl>
                                          </p:spTgt>
                                        </p:tgtEl>
                                      </p:cBhvr>
                                      <p:to x="100000" y="95000"/>
                                    </p:animScale>
                                    <p:animScale>
                                      <p:cBhvr>
                                        <p:cTn id="73" dur="166" decel="50000">
                                          <p:stCondLst>
                                            <p:cond delay="1834"/>
                                          </p:stCondLst>
                                        </p:cTn>
                                        <p:tgtEl>
                                          <p:spTgt spid="7">
                                            <p:txEl>
                                              <p:pRg st="0" end="0"/>
                                            </p:txEl>
                                          </p:spTgt>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26" presetClass="entr" presetSubtype="0" fill="hold" grpId="0" nodeType="click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wipe(down)">
                                      <p:cBhvr>
                                        <p:cTn id="78" dur="580">
                                          <p:stCondLst>
                                            <p:cond delay="0"/>
                                          </p:stCondLst>
                                        </p:cTn>
                                        <p:tgtEl>
                                          <p:spTgt spid="12"/>
                                        </p:tgtEl>
                                      </p:cBhvr>
                                    </p:animEffect>
                                    <p:anim calcmode="lin" valueType="num">
                                      <p:cBhvr>
                                        <p:cTn id="79"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84" dur="26">
                                          <p:stCondLst>
                                            <p:cond delay="650"/>
                                          </p:stCondLst>
                                        </p:cTn>
                                        <p:tgtEl>
                                          <p:spTgt spid="12"/>
                                        </p:tgtEl>
                                      </p:cBhvr>
                                      <p:to x="100000" y="60000"/>
                                    </p:animScale>
                                    <p:animScale>
                                      <p:cBhvr>
                                        <p:cTn id="85" dur="166" decel="50000">
                                          <p:stCondLst>
                                            <p:cond delay="676"/>
                                          </p:stCondLst>
                                        </p:cTn>
                                        <p:tgtEl>
                                          <p:spTgt spid="12"/>
                                        </p:tgtEl>
                                      </p:cBhvr>
                                      <p:to x="100000" y="100000"/>
                                    </p:animScale>
                                    <p:animScale>
                                      <p:cBhvr>
                                        <p:cTn id="86" dur="26">
                                          <p:stCondLst>
                                            <p:cond delay="1312"/>
                                          </p:stCondLst>
                                        </p:cTn>
                                        <p:tgtEl>
                                          <p:spTgt spid="12"/>
                                        </p:tgtEl>
                                      </p:cBhvr>
                                      <p:to x="100000" y="80000"/>
                                    </p:animScale>
                                    <p:animScale>
                                      <p:cBhvr>
                                        <p:cTn id="87" dur="166" decel="50000">
                                          <p:stCondLst>
                                            <p:cond delay="1338"/>
                                          </p:stCondLst>
                                        </p:cTn>
                                        <p:tgtEl>
                                          <p:spTgt spid="12"/>
                                        </p:tgtEl>
                                      </p:cBhvr>
                                      <p:to x="100000" y="100000"/>
                                    </p:animScale>
                                    <p:animScale>
                                      <p:cBhvr>
                                        <p:cTn id="88" dur="26">
                                          <p:stCondLst>
                                            <p:cond delay="1642"/>
                                          </p:stCondLst>
                                        </p:cTn>
                                        <p:tgtEl>
                                          <p:spTgt spid="12"/>
                                        </p:tgtEl>
                                      </p:cBhvr>
                                      <p:to x="100000" y="90000"/>
                                    </p:animScale>
                                    <p:animScale>
                                      <p:cBhvr>
                                        <p:cTn id="89" dur="166" decel="50000">
                                          <p:stCondLst>
                                            <p:cond delay="1668"/>
                                          </p:stCondLst>
                                        </p:cTn>
                                        <p:tgtEl>
                                          <p:spTgt spid="12"/>
                                        </p:tgtEl>
                                      </p:cBhvr>
                                      <p:to x="100000" y="100000"/>
                                    </p:animScale>
                                    <p:animScale>
                                      <p:cBhvr>
                                        <p:cTn id="90" dur="26">
                                          <p:stCondLst>
                                            <p:cond delay="1808"/>
                                          </p:stCondLst>
                                        </p:cTn>
                                        <p:tgtEl>
                                          <p:spTgt spid="12"/>
                                        </p:tgtEl>
                                      </p:cBhvr>
                                      <p:to x="100000" y="95000"/>
                                    </p:animScale>
                                    <p:animScale>
                                      <p:cBhvr>
                                        <p:cTn id="91" dur="166" decel="50000">
                                          <p:stCondLst>
                                            <p:cond delay="1834"/>
                                          </p:stCondLst>
                                        </p:cTn>
                                        <p:tgtEl>
                                          <p:spTgt spid="12"/>
                                        </p:tgtEl>
                                      </p:cBhvr>
                                      <p:to x="100000" y="100000"/>
                                    </p:animScale>
                                  </p:childTnLst>
                                </p:cTn>
                              </p:par>
                            </p:childTnLst>
                          </p:cTn>
                        </p:par>
                      </p:childTnLst>
                    </p:cTn>
                  </p:par>
                  <p:par>
                    <p:cTn id="92" fill="hold">
                      <p:stCondLst>
                        <p:cond delay="indefinite"/>
                      </p:stCondLst>
                      <p:childTnLst>
                        <p:par>
                          <p:cTn id="93" fill="hold">
                            <p:stCondLst>
                              <p:cond delay="0"/>
                            </p:stCondLst>
                            <p:childTnLst>
                              <p:par>
                                <p:cTn id="94" presetID="26" presetClass="entr" presetSubtype="0" fill="hold" grpId="0" nodeType="clickEffect">
                                  <p:stCondLst>
                                    <p:cond delay="0"/>
                                  </p:stCondLst>
                                  <p:childTnLst>
                                    <p:set>
                                      <p:cBhvr>
                                        <p:cTn id="95" dur="1" fill="hold">
                                          <p:stCondLst>
                                            <p:cond delay="0"/>
                                          </p:stCondLst>
                                        </p:cTn>
                                        <p:tgtEl>
                                          <p:spTgt spid="13"/>
                                        </p:tgtEl>
                                        <p:attrNameLst>
                                          <p:attrName>style.visibility</p:attrName>
                                        </p:attrNameLst>
                                      </p:cBhvr>
                                      <p:to>
                                        <p:strVal val="visible"/>
                                      </p:to>
                                    </p:set>
                                    <p:animEffect transition="in" filter="wipe(down)">
                                      <p:cBhvr>
                                        <p:cTn id="96" dur="580">
                                          <p:stCondLst>
                                            <p:cond delay="0"/>
                                          </p:stCondLst>
                                        </p:cTn>
                                        <p:tgtEl>
                                          <p:spTgt spid="13"/>
                                        </p:tgtEl>
                                      </p:cBhvr>
                                    </p:animEffect>
                                    <p:anim calcmode="lin" valueType="num">
                                      <p:cBhvr>
                                        <p:cTn id="9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9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2" dur="26">
                                          <p:stCondLst>
                                            <p:cond delay="650"/>
                                          </p:stCondLst>
                                        </p:cTn>
                                        <p:tgtEl>
                                          <p:spTgt spid="13"/>
                                        </p:tgtEl>
                                      </p:cBhvr>
                                      <p:to x="100000" y="60000"/>
                                    </p:animScale>
                                    <p:animScale>
                                      <p:cBhvr>
                                        <p:cTn id="103" dur="166" decel="50000">
                                          <p:stCondLst>
                                            <p:cond delay="676"/>
                                          </p:stCondLst>
                                        </p:cTn>
                                        <p:tgtEl>
                                          <p:spTgt spid="13"/>
                                        </p:tgtEl>
                                      </p:cBhvr>
                                      <p:to x="100000" y="100000"/>
                                    </p:animScale>
                                    <p:animScale>
                                      <p:cBhvr>
                                        <p:cTn id="104" dur="26">
                                          <p:stCondLst>
                                            <p:cond delay="1312"/>
                                          </p:stCondLst>
                                        </p:cTn>
                                        <p:tgtEl>
                                          <p:spTgt spid="13"/>
                                        </p:tgtEl>
                                      </p:cBhvr>
                                      <p:to x="100000" y="80000"/>
                                    </p:animScale>
                                    <p:animScale>
                                      <p:cBhvr>
                                        <p:cTn id="105" dur="166" decel="50000">
                                          <p:stCondLst>
                                            <p:cond delay="1338"/>
                                          </p:stCondLst>
                                        </p:cTn>
                                        <p:tgtEl>
                                          <p:spTgt spid="13"/>
                                        </p:tgtEl>
                                      </p:cBhvr>
                                      <p:to x="100000" y="100000"/>
                                    </p:animScale>
                                    <p:animScale>
                                      <p:cBhvr>
                                        <p:cTn id="106" dur="26">
                                          <p:stCondLst>
                                            <p:cond delay="1642"/>
                                          </p:stCondLst>
                                        </p:cTn>
                                        <p:tgtEl>
                                          <p:spTgt spid="13"/>
                                        </p:tgtEl>
                                      </p:cBhvr>
                                      <p:to x="100000" y="90000"/>
                                    </p:animScale>
                                    <p:animScale>
                                      <p:cBhvr>
                                        <p:cTn id="107" dur="166" decel="50000">
                                          <p:stCondLst>
                                            <p:cond delay="1668"/>
                                          </p:stCondLst>
                                        </p:cTn>
                                        <p:tgtEl>
                                          <p:spTgt spid="13"/>
                                        </p:tgtEl>
                                      </p:cBhvr>
                                      <p:to x="100000" y="100000"/>
                                    </p:animScale>
                                    <p:animScale>
                                      <p:cBhvr>
                                        <p:cTn id="108" dur="26">
                                          <p:stCondLst>
                                            <p:cond delay="1808"/>
                                          </p:stCondLst>
                                        </p:cTn>
                                        <p:tgtEl>
                                          <p:spTgt spid="13"/>
                                        </p:tgtEl>
                                      </p:cBhvr>
                                      <p:to x="100000" y="95000"/>
                                    </p:animScale>
                                    <p:animScale>
                                      <p:cBhvr>
                                        <p:cTn id="109"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P spid="6" grpId="0" animBg="1"/>
      <p:bldP spid="7" grpId="0" animBg="1"/>
      <p:bldP spid="8" grpId="0" animBg="1"/>
      <p:bldP spid="9" grpId="0" animBg="1"/>
      <p:bldP spid="10" grpId="0" animBg="1"/>
      <p:bldP spid="11" grpId="0" animBg="1"/>
      <p:bldP spid="3" grpId="0"/>
      <p:bldP spid="12"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6"/>
          <p:cNvSpPr txBox="1">
            <a:spLocks noGrp="1"/>
          </p:cNvSpPr>
          <p:nvPr>
            <p:ph type="title"/>
          </p:nvPr>
        </p:nvSpPr>
        <p:spPr>
          <a:xfrm>
            <a:off x="0" y="844400"/>
            <a:ext cx="9144000" cy="81925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bg2">
                    <a:lumMod val="90000"/>
                    <a:lumOff val="10000"/>
                  </a:schemeClr>
                </a:solidFill>
                <a:latin typeface="+mj-lt"/>
              </a:rPr>
              <a:t>Viết sơ đồ thể hiện mối quan hệ </a:t>
            </a:r>
            <a:br>
              <a:rPr lang="en" dirty="0">
                <a:solidFill>
                  <a:schemeClr val="bg2">
                    <a:lumMod val="90000"/>
                    <a:lumOff val="10000"/>
                  </a:schemeClr>
                </a:solidFill>
                <a:latin typeface="+mj-lt"/>
              </a:rPr>
            </a:br>
            <a:r>
              <a:rPr lang="en" dirty="0">
                <a:solidFill>
                  <a:schemeClr val="bg2">
                    <a:lumMod val="90000"/>
                    <a:lumOff val="10000"/>
                  </a:schemeClr>
                </a:solidFill>
                <a:latin typeface="+mj-lt"/>
              </a:rPr>
              <a:t>giữa các cấp tổ chức của cơ thể đa bào từ thấp đến cao </a:t>
            </a:r>
            <a:endParaRPr dirty="0">
              <a:solidFill>
                <a:schemeClr val="bg2">
                  <a:lumMod val="90000"/>
                  <a:lumOff val="10000"/>
                </a:schemeClr>
              </a:solidFill>
              <a:latin typeface="+mj-lt"/>
            </a:endParaRPr>
          </a:p>
        </p:txBody>
      </p:sp>
      <p:sp>
        <p:nvSpPr>
          <p:cNvPr id="373" name="Google Shape;373;p46"/>
          <p:cNvSpPr txBox="1">
            <a:spLocks noGrp="1"/>
          </p:cNvSpPr>
          <p:nvPr>
            <p:ph type="sldNum" idx="12"/>
          </p:nvPr>
        </p:nvSpPr>
        <p:spPr>
          <a:xfrm>
            <a:off x="4345650" y="4749844"/>
            <a:ext cx="452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32</a:t>
            </a:fld>
            <a:endParaRPr/>
          </a:p>
        </p:txBody>
      </p:sp>
      <p:sp>
        <p:nvSpPr>
          <p:cNvPr id="381" name="Google Shape;381;p46"/>
          <p:cNvSpPr/>
          <p:nvPr/>
        </p:nvSpPr>
        <p:spPr>
          <a:xfrm>
            <a:off x="6503213" y="2602330"/>
            <a:ext cx="1631289" cy="982117"/>
          </a:xfrm>
          <a:prstGeom prst="homePlate">
            <a:avLst>
              <a:gd name="adj" fmla="val 32030"/>
            </a:avLst>
          </a:prstGeom>
          <a:solidFill>
            <a:schemeClr val="accent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ctr" rtl="0">
              <a:lnSpc>
                <a:spcPct val="100000"/>
              </a:lnSpc>
              <a:spcBef>
                <a:spcPts val="0"/>
              </a:spcBef>
              <a:spcAft>
                <a:spcPts val="0"/>
              </a:spcAft>
              <a:buNone/>
            </a:pPr>
            <a:r>
              <a:rPr lang="en" sz="2000" b="1" dirty="0">
                <a:solidFill>
                  <a:schemeClr val="lt1"/>
                </a:solidFill>
                <a:latin typeface="+mj-lt"/>
                <a:ea typeface="Roboto"/>
                <a:cs typeface="Roboto"/>
                <a:sym typeface="Roboto"/>
              </a:rPr>
              <a:t>Cơ thể</a:t>
            </a:r>
            <a:endParaRPr sz="2000" b="1" dirty="0">
              <a:solidFill>
                <a:schemeClr val="lt1"/>
              </a:solidFill>
              <a:latin typeface="+mj-lt"/>
              <a:ea typeface="Roboto"/>
              <a:cs typeface="Roboto"/>
              <a:sym typeface="Roboto"/>
            </a:endParaRPr>
          </a:p>
        </p:txBody>
      </p:sp>
      <p:sp>
        <p:nvSpPr>
          <p:cNvPr id="382" name="Google Shape;382;p46"/>
          <p:cNvSpPr/>
          <p:nvPr/>
        </p:nvSpPr>
        <p:spPr>
          <a:xfrm>
            <a:off x="4798350" y="2602330"/>
            <a:ext cx="2085253" cy="982117"/>
          </a:xfrm>
          <a:prstGeom prst="homePlate">
            <a:avLst>
              <a:gd name="adj" fmla="val 32030"/>
            </a:avLst>
          </a:prstGeom>
          <a:solidFill>
            <a:schemeClr val="accent3">
              <a:lumMod val="75000"/>
            </a:schemeClr>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dirty="0">
                <a:solidFill>
                  <a:schemeClr val="lt1"/>
                </a:solidFill>
                <a:latin typeface="Roboto"/>
                <a:ea typeface="Roboto"/>
                <a:cs typeface="Roboto"/>
                <a:sym typeface="Roboto"/>
              </a:rPr>
              <a:t>    </a:t>
            </a:r>
            <a:r>
              <a:rPr lang="en" sz="2000" b="1" dirty="0">
                <a:solidFill>
                  <a:schemeClr val="lt1"/>
                </a:solidFill>
                <a:latin typeface="+mj-lt"/>
                <a:ea typeface="Roboto"/>
                <a:cs typeface="Roboto"/>
                <a:sym typeface="Roboto"/>
              </a:rPr>
              <a:t>Hệ cơ quan</a:t>
            </a:r>
            <a:endParaRPr sz="2000" b="1" dirty="0">
              <a:solidFill>
                <a:schemeClr val="lt1"/>
              </a:solidFill>
              <a:latin typeface="+mj-lt"/>
              <a:ea typeface="Roboto"/>
              <a:cs typeface="Roboto"/>
              <a:sym typeface="Roboto"/>
            </a:endParaRPr>
          </a:p>
        </p:txBody>
      </p:sp>
      <p:sp>
        <p:nvSpPr>
          <p:cNvPr id="383" name="Google Shape;383;p46"/>
          <p:cNvSpPr/>
          <p:nvPr/>
        </p:nvSpPr>
        <p:spPr>
          <a:xfrm>
            <a:off x="3489350" y="2602330"/>
            <a:ext cx="1675181" cy="982117"/>
          </a:xfrm>
          <a:prstGeom prst="homePlate">
            <a:avLst>
              <a:gd name="adj" fmla="val 32030"/>
            </a:avLst>
          </a:prstGeom>
          <a:solidFill>
            <a:schemeClr val="accent2">
              <a:lumMod val="90000"/>
              <a:lumOff val="10000"/>
            </a:schemeClr>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ctr" rtl="0">
              <a:lnSpc>
                <a:spcPct val="100000"/>
              </a:lnSpc>
              <a:spcBef>
                <a:spcPts val="0"/>
              </a:spcBef>
              <a:spcAft>
                <a:spcPts val="0"/>
              </a:spcAft>
              <a:buNone/>
            </a:pPr>
            <a:r>
              <a:rPr lang="en" sz="2000" b="1" dirty="0">
                <a:solidFill>
                  <a:schemeClr val="lt1"/>
                </a:solidFill>
                <a:latin typeface="+mj-lt"/>
                <a:ea typeface="Roboto"/>
                <a:cs typeface="Roboto"/>
                <a:sym typeface="Roboto"/>
              </a:rPr>
              <a:t>Cơ quan</a:t>
            </a:r>
            <a:endParaRPr sz="2000" b="1" dirty="0">
              <a:solidFill>
                <a:schemeClr val="lt1"/>
              </a:solidFill>
              <a:latin typeface="+mj-lt"/>
              <a:ea typeface="Roboto"/>
              <a:cs typeface="Roboto"/>
              <a:sym typeface="Roboto"/>
            </a:endParaRPr>
          </a:p>
        </p:txBody>
      </p:sp>
      <p:sp>
        <p:nvSpPr>
          <p:cNvPr id="384" name="Google Shape;384;p46"/>
          <p:cNvSpPr/>
          <p:nvPr/>
        </p:nvSpPr>
        <p:spPr>
          <a:xfrm>
            <a:off x="2245766" y="2602330"/>
            <a:ext cx="1580083" cy="982117"/>
          </a:xfrm>
          <a:prstGeom prst="homePlate">
            <a:avLst>
              <a:gd name="adj" fmla="val 32030"/>
            </a:avLst>
          </a:prstGeom>
          <a:solidFill>
            <a:schemeClr val="accent1">
              <a:lumMod val="75000"/>
            </a:schemeClr>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ctr" rtl="0">
              <a:lnSpc>
                <a:spcPct val="100000"/>
              </a:lnSpc>
              <a:spcBef>
                <a:spcPts val="0"/>
              </a:spcBef>
              <a:spcAft>
                <a:spcPts val="0"/>
              </a:spcAft>
              <a:buNone/>
            </a:pPr>
            <a:r>
              <a:rPr lang="en" sz="2000" b="1" dirty="0">
                <a:solidFill>
                  <a:schemeClr val="lt1"/>
                </a:solidFill>
                <a:latin typeface="+mj-lt"/>
                <a:ea typeface="Roboto"/>
                <a:cs typeface="Roboto"/>
                <a:sym typeface="Roboto"/>
              </a:rPr>
              <a:t>Mô</a:t>
            </a:r>
            <a:endParaRPr sz="2000" b="1" dirty="0">
              <a:solidFill>
                <a:schemeClr val="lt1"/>
              </a:solidFill>
              <a:latin typeface="+mj-lt"/>
              <a:ea typeface="Roboto"/>
              <a:cs typeface="Roboto"/>
              <a:sym typeface="Roboto"/>
            </a:endParaRPr>
          </a:p>
        </p:txBody>
      </p:sp>
      <p:sp>
        <p:nvSpPr>
          <p:cNvPr id="385" name="Google Shape;385;p46"/>
          <p:cNvSpPr/>
          <p:nvPr/>
        </p:nvSpPr>
        <p:spPr>
          <a:xfrm>
            <a:off x="947529" y="2602330"/>
            <a:ext cx="1623973" cy="982117"/>
          </a:xfrm>
          <a:prstGeom prst="homePlate">
            <a:avLst>
              <a:gd name="adj" fmla="val 32030"/>
            </a:avLst>
          </a:prstGeom>
          <a:solidFill>
            <a:schemeClr val="accent1"/>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2000" b="1" dirty="0">
                <a:solidFill>
                  <a:schemeClr val="lt1"/>
                </a:solidFill>
                <a:latin typeface="+mj-lt"/>
                <a:ea typeface="Roboto"/>
                <a:cs typeface="Roboto"/>
                <a:sym typeface="Roboto"/>
              </a:rPr>
              <a:t>Tế bào</a:t>
            </a:r>
            <a:endParaRPr sz="2000" b="1" dirty="0">
              <a:solidFill>
                <a:schemeClr val="lt1"/>
              </a:solidFill>
              <a:latin typeface="+mj-lt"/>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2"/>
                                        </p:tgtEl>
                                        <p:attrNameLst>
                                          <p:attrName>style.visibility</p:attrName>
                                        </p:attrNameLst>
                                      </p:cBhvr>
                                      <p:to>
                                        <p:strVal val="visible"/>
                                      </p:to>
                                    </p:set>
                                    <p:animEffect transition="in" filter="barn(inVertical)">
                                      <p:cBhvr>
                                        <p:cTn id="7" dur="500"/>
                                        <p:tgtEl>
                                          <p:spTgt spid="37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85"/>
                                        </p:tgtEl>
                                        <p:attrNameLst>
                                          <p:attrName>style.visibility</p:attrName>
                                        </p:attrNameLst>
                                      </p:cBhvr>
                                      <p:to>
                                        <p:strVal val="visible"/>
                                      </p:to>
                                    </p:set>
                                    <p:animEffect transition="in" filter="wipe(down)">
                                      <p:cBhvr>
                                        <p:cTn id="12" dur="500"/>
                                        <p:tgtEl>
                                          <p:spTgt spid="38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84"/>
                                        </p:tgtEl>
                                        <p:attrNameLst>
                                          <p:attrName>style.visibility</p:attrName>
                                        </p:attrNameLst>
                                      </p:cBhvr>
                                      <p:to>
                                        <p:strVal val="visible"/>
                                      </p:to>
                                    </p:set>
                                    <p:animEffect transition="in" filter="wipe(down)">
                                      <p:cBhvr>
                                        <p:cTn id="15" dur="500"/>
                                        <p:tgtEl>
                                          <p:spTgt spid="38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83"/>
                                        </p:tgtEl>
                                        <p:attrNameLst>
                                          <p:attrName>style.visibility</p:attrName>
                                        </p:attrNameLst>
                                      </p:cBhvr>
                                      <p:to>
                                        <p:strVal val="visible"/>
                                      </p:to>
                                    </p:set>
                                    <p:animEffect transition="in" filter="wipe(down)">
                                      <p:cBhvr>
                                        <p:cTn id="18" dur="500"/>
                                        <p:tgtEl>
                                          <p:spTgt spid="38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82"/>
                                        </p:tgtEl>
                                        <p:attrNameLst>
                                          <p:attrName>style.visibility</p:attrName>
                                        </p:attrNameLst>
                                      </p:cBhvr>
                                      <p:to>
                                        <p:strVal val="visible"/>
                                      </p:to>
                                    </p:set>
                                    <p:animEffect transition="in" filter="wipe(down)">
                                      <p:cBhvr>
                                        <p:cTn id="21" dur="500"/>
                                        <p:tgtEl>
                                          <p:spTgt spid="382"/>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81"/>
                                        </p:tgtEl>
                                        <p:attrNameLst>
                                          <p:attrName>style.visibility</p:attrName>
                                        </p:attrNameLst>
                                      </p:cBhvr>
                                      <p:to>
                                        <p:strVal val="visible"/>
                                      </p:to>
                                    </p:set>
                                    <p:animEffect transition="in" filter="wipe(down)">
                                      <p:cBhvr>
                                        <p:cTn id="24" dur="500"/>
                                        <p:tgtEl>
                                          <p:spTgt spid="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 grpId="0"/>
      <p:bldP spid="381" grpId="0" animBg="1"/>
      <p:bldP spid="382" grpId="0" animBg="1"/>
      <p:bldP spid="383" grpId="0" animBg="1"/>
      <p:bldP spid="384" grpId="0" animBg="1"/>
      <p:bldP spid="3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33</a:t>
            </a:fld>
            <a:endParaRPr lang="en"/>
          </a:p>
        </p:txBody>
      </p:sp>
      <p:sp>
        <p:nvSpPr>
          <p:cNvPr id="3" name="Rectangle 2"/>
          <p:cNvSpPr/>
          <p:nvPr/>
        </p:nvSpPr>
        <p:spPr>
          <a:xfrm>
            <a:off x="607161" y="508594"/>
            <a:ext cx="2757486" cy="430887"/>
          </a:xfrm>
          <a:prstGeom prst="rect">
            <a:avLst/>
          </a:prstGeom>
        </p:spPr>
        <p:txBody>
          <a:bodyPr wrap="none">
            <a:spAutoFit/>
          </a:bodyPr>
          <a:lstStyle/>
          <a:p>
            <a:r>
              <a:rPr lang="en" sz="2200" b="1" dirty="0">
                <a:solidFill>
                  <a:schemeClr val="bg1"/>
                </a:solidFill>
              </a:rPr>
              <a:t>Luyện tập mở rộng</a:t>
            </a:r>
            <a:endParaRPr lang="en-US" sz="2200" b="1" dirty="0">
              <a:solidFill>
                <a:schemeClr val="bg1"/>
              </a:solidFill>
            </a:endParaRPr>
          </a:p>
        </p:txBody>
      </p:sp>
      <p:sp>
        <p:nvSpPr>
          <p:cNvPr id="4" name="Rectangle 3"/>
          <p:cNvSpPr/>
          <p:nvPr/>
        </p:nvSpPr>
        <p:spPr>
          <a:xfrm>
            <a:off x="607161" y="1013344"/>
            <a:ext cx="7929677" cy="1015663"/>
          </a:xfrm>
          <a:prstGeom prst="rect">
            <a:avLst/>
          </a:prstGeom>
        </p:spPr>
        <p:txBody>
          <a:bodyPr wrap="square">
            <a:spAutoFit/>
          </a:bodyPr>
          <a:lstStyle/>
          <a:p>
            <a:pPr algn="just"/>
            <a:r>
              <a:rPr lang="en" sz="2000" i="1" dirty="0">
                <a:solidFill>
                  <a:srgbClr val="FFFF00"/>
                </a:solidFill>
              </a:rPr>
              <a:t>Hãy tìm hiểu về sự ảnh hưởng khi một số cơ quan trong cơ thể bị tổn thương tới cơ thể của chúng ta và đưa ra cách chăm sóc để cơ quan đó khỏe mạnh.</a:t>
            </a:r>
            <a:endParaRPr lang="en-US" sz="2000" i="1" dirty="0">
              <a:solidFill>
                <a:srgbClr val="FFFF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436993938"/>
              </p:ext>
            </p:extLst>
          </p:nvPr>
        </p:nvGraphicFramePr>
        <p:xfrm>
          <a:off x="263346" y="2236876"/>
          <a:ext cx="8617305" cy="2291080"/>
        </p:xfrm>
        <a:graphic>
          <a:graphicData uri="http://schemas.openxmlformats.org/drawingml/2006/table">
            <a:tbl>
              <a:tblPr firstRow="1" bandRow="1">
                <a:tableStyleId>{A7FFAB09-ECC1-451C-A3BB-F49DC13D23C8}</a:tableStyleId>
              </a:tblPr>
              <a:tblGrid>
                <a:gridCol w="2062887">
                  <a:extLst>
                    <a:ext uri="{9D8B030D-6E8A-4147-A177-3AD203B41FA5}">
                      <a16:colId xmlns:a16="http://schemas.microsoft.com/office/drawing/2014/main" val="20000"/>
                    </a:ext>
                  </a:extLst>
                </a:gridCol>
                <a:gridCol w="3211372">
                  <a:extLst>
                    <a:ext uri="{9D8B030D-6E8A-4147-A177-3AD203B41FA5}">
                      <a16:colId xmlns:a16="http://schemas.microsoft.com/office/drawing/2014/main" val="20001"/>
                    </a:ext>
                  </a:extLst>
                </a:gridCol>
                <a:gridCol w="3343046">
                  <a:extLst>
                    <a:ext uri="{9D8B030D-6E8A-4147-A177-3AD203B41FA5}">
                      <a16:colId xmlns:a16="http://schemas.microsoft.com/office/drawing/2014/main" val="20002"/>
                    </a:ext>
                  </a:extLst>
                </a:gridCol>
              </a:tblGrid>
              <a:tr h="370840">
                <a:tc>
                  <a:txBody>
                    <a:bodyPr/>
                    <a:lstStyle/>
                    <a:p>
                      <a:pPr algn="ctr"/>
                      <a:r>
                        <a:rPr lang="en-US" sz="1800" b="1" dirty="0">
                          <a:solidFill>
                            <a:schemeClr val="bg1"/>
                          </a:solidFill>
                        </a:rPr>
                        <a:t>Cơ</a:t>
                      </a:r>
                      <a:r>
                        <a:rPr lang="en-US" sz="1800" b="1" baseline="0" dirty="0">
                          <a:solidFill>
                            <a:schemeClr val="bg1"/>
                          </a:solidFill>
                        </a:rPr>
                        <a:t> quan bị đau</a:t>
                      </a:r>
                      <a:endParaRPr lang="en-US" sz="1800" b="1" dirty="0">
                        <a:solidFill>
                          <a:schemeClr val="bg1"/>
                        </a:solidFill>
                      </a:endParaRPr>
                    </a:p>
                  </a:txBody>
                  <a:tcPr>
                    <a:solidFill>
                      <a:schemeClr val="accent3">
                        <a:lumMod val="75000"/>
                      </a:schemeClr>
                    </a:solidFill>
                  </a:tcPr>
                </a:tc>
                <a:tc>
                  <a:txBody>
                    <a:bodyPr/>
                    <a:lstStyle/>
                    <a:p>
                      <a:pPr algn="ctr"/>
                      <a:r>
                        <a:rPr lang="en-US" sz="1800" b="1" dirty="0">
                          <a:solidFill>
                            <a:schemeClr val="bg1"/>
                          </a:solidFill>
                        </a:rPr>
                        <a:t>Ảnh</a:t>
                      </a:r>
                      <a:r>
                        <a:rPr lang="en-US" sz="1800" b="1" baseline="0" dirty="0">
                          <a:solidFill>
                            <a:schemeClr val="bg1"/>
                          </a:solidFill>
                        </a:rPr>
                        <a:t> hưởng đến cơ thể</a:t>
                      </a:r>
                      <a:endParaRPr lang="en-US" sz="1800" b="1" dirty="0">
                        <a:solidFill>
                          <a:schemeClr val="bg1"/>
                        </a:solidFill>
                      </a:endParaRPr>
                    </a:p>
                  </a:txBody>
                  <a:tcPr>
                    <a:solidFill>
                      <a:schemeClr val="accent3">
                        <a:lumMod val="75000"/>
                      </a:schemeClr>
                    </a:solidFill>
                  </a:tcPr>
                </a:tc>
                <a:tc>
                  <a:txBody>
                    <a:bodyPr/>
                    <a:lstStyle/>
                    <a:p>
                      <a:pPr algn="ctr"/>
                      <a:r>
                        <a:rPr lang="en-US" sz="1800" b="1" dirty="0">
                          <a:solidFill>
                            <a:schemeClr val="bg1"/>
                          </a:solidFill>
                        </a:rPr>
                        <a:t>Cách</a:t>
                      </a:r>
                      <a:r>
                        <a:rPr lang="en-US" sz="1800" b="1" baseline="0" dirty="0">
                          <a:solidFill>
                            <a:schemeClr val="bg1"/>
                          </a:solidFill>
                        </a:rPr>
                        <a:t> chăm sóc</a:t>
                      </a:r>
                      <a:endParaRPr lang="en-US" sz="1800" b="1" dirty="0">
                        <a:solidFill>
                          <a:schemeClr val="bg1"/>
                        </a:solidFill>
                      </a:endParaRPr>
                    </a:p>
                  </a:txBody>
                  <a:tcPr>
                    <a:solidFill>
                      <a:schemeClr val="accent3">
                        <a:lumMod val="75000"/>
                      </a:schemeClr>
                    </a:solidFill>
                  </a:tcPr>
                </a:tc>
                <a:extLst>
                  <a:ext uri="{0D108BD9-81ED-4DB2-BD59-A6C34878D82A}">
                    <a16:rowId xmlns:a16="http://schemas.microsoft.com/office/drawing/2014/main" val="10000"/>
                  </a:ext>
                </a:extLst>
              </a:tr>
              <a:tr h="370840">
                <a:tc>
                  <a:txBody>
                    <a:bodyPr/>
                    <a:lstStyle/>
                    <a:p>
                      <a:pPr algn="ctr"/>
                      <a:r>
                        <a:rPr lang="en-US" sz="1800" b="1" dirty="0">
                          <a:solidFill>
                            <a:schemeClr val="accent2">
                              <a:lumMod val="90000"/>
                              <a:lumOff val="10000"/>
                            </a:schemeClr>
                          </a:solidFill>
                        </a:rPr>
                        <a:t>Dạ</a:t>
                      </a:r>
                      <a:r>
                        <a:rPr lang="en-US" sz="1800" b="1" baseline="0" dirty="0">
                          <a:solidFill>
                            <a:schemeClr val="accent2">
                              <a:lumMod val="90000"/>
                              <a:lumOff val="10000"/>
                            </a:schemeClr>
                          </a:solidFill>
                        </a:rPr>
                        <a:t> dày</a:t>
                      </a:r>
                      <a:endParaRPr lang="en-US" sz="1800" b="1" dirty="0">
                        <a:solidFill>
                          <a:schemeClr val="accent2">
                            <a:lumMod val="90000"/>
                            <a:lumOff val="10000"/>
                          </a:schemeClr>
                        </a:solidFill>
                      </a:endParaRPr>
                    </a:p>
                  </a:txBody>
                  <a:tcPr>
                    <a:solidFill>
                      <a:schemeClr val="accent2">
                        <a:lumMod val="10000"/>
                        <a:lumOff val="90000"/>
                      </a:schemeClr>
                    </a:solidFill>
                  </a:tcPr>
                </a:tc>
                <a:tc>
                  <a:txBody>
                    <a:bodyPr/>
                    <a:lstStyle/>
                    <a:p>
                      <a:r>
                        <a:rPr lang="en-US" sz="1800" dirty="0">
                          <a:solidFill>
                            <a:schemeClr val="accent2">
                              <a:lumMod val="90000"/>
                              <a:lumOff val="10000"/>
                            </a:schemeClr>
                          </a:solidFill>
                        </a:rPr>
                        <a:t>Đau</a:t>
                      </a:r>
                      <a:r>
                        <a:rPr lang="en-US" sz="1800" baseline="0" dirty="0">
                          <a:solidFill>
                            <a:schemeClr val="accent2">
                              <a:lumMod val="90000"/>
                              <a:lumOff val="10000"/>
                            </a:schemeClr>
                          </a:solidFill>
                        </a:rPr>
                        <a:t> bụng, khó tiêu</a:t>
                      </a:r>
                      <a:endParaRPr lang="en-US" sz="1800" dirty="0">
                        <a:solidFill>
                          <a:schemeClr val="accent2">
                            <a:lumMod val="90000"/>
                            <a:lumOff val="10000"/>
                          </a:schemeClr>
                        </a:solidFill>
                      </a:endParaRPr>
                    </a:p>
                  </a:txBody>
                  <a:tcPr>
                    <a:solidFill>
                      <a:schemeClr val="accent2">
                        <a:lumMod val="10000"/>
                        <a:lumOff val="90000"/>
                      </a:schemeClr>
                    </a:solidFill>
                  </a:tcPr>
                </a:tc>
                <a:tc>
                  <a:txBody>
                    <a:bodyPr/>
                    <a:lstStyle/>
                    <a:p>
                      <a:r>
                        <a:rPr lang="en-US" sz="1800" dirty="0">
                          <a:solidFill>
                            <a:schemeClr val="accent2">
                              <a:lumMod val="90000"/>
                              <a:lumOff val="10000"/>
                            </a:schemeClr>
                          </a:solidFill>
                        </a:rPr>
                        <a:t>Ăn,</a:t>
                      </a:r>
                      <a:r>
                        <a:rPr lang="en-US" sz="1800" baseline="0" dirty="0">
                          <a:solidFill>
                            <a:schemeClr val="accent2">
                              <a:lumMod val="90000"/>
                              <a:lumOff val="10000"/>
                            </a:schemeClr>
                          </a:solidFill>
                        </a:rPr>
                        <a:t> ngủ đúng giờ, hạn chế ăn đồ cay nóng.</a:t>
                      </a:r>
                      <a:endParaRPr lang="en-US" sz="1800" dirty="0">
                        <a:solidFill>
                          <a:schemeClr val="accent2">
                            <a:lumMod val="90000"/>
                            <a:lumOff val="10000"/>
                          </a:schemeClr>
                        </a:solidFill>
                      </a:endParaRPr>
                    </a:p>
                  </a:txBody>
                  <a:tcPr>
                    <a:solidFill>
                      <a:schemeClr val="accent2">
                        <a:lumMod val="10000"/>
                        <a:lumOff val="90000"/>
                      </a:schemeClr>
                    </a:solidFill>
                  </a:tcPr>
                </a:tc>
                <a:extLst>
                  <a:ext uri="{0D108BD9-81ED-4DB2-BD59-A6C34878D82A}">
                    <a16:rowId xmlns:a16="http://schemas.microsoft.com/office/drawing/2014/main" val="10001"/>
                  </a:ext>
                </a:extLst>
              </a:tr>
              <a:tr h="370840">
                <a:tc>
                  <a:txBody>
                    <a:bodyPr/>
                    <a:lstStyle/>
                    <a:p>
                      <a:pPr algn="ctr"/>
                      <a:r>
                        <a:rPr lang="en-US" sz="1800" b="1" dirty="0">
                          <a:solidFill>
                            <a:schemeClr val="accent2">
                              <a:lumMod val="90000"/>
                              <a:lumOff val="10000"/>
                            </a:schemeClr>
                          </a:solidFill>
                        </a:rPr>
                        <a:t>Phế</a:t>
                      </a:r>
                      <a:r>
                        <a:rPr lang="en-US" sz="1800" b="1" baseline="0" dirty="0">
                          <a:solidFill>
                            <a:schemeClr val="accent2">
                              <a:lumMod val="90000"/>
                              <a:lumOff val="10000"/>
                            </a:schemeClr>
                          </a:solidFill>
                        </a:rPr>
                        <a:t> quản</a:t>
                      </a:r>
                      <a:endParaRPr lang="en-US" sz="1800" b="1" dirty="0">
                        <a:solidFill>
                          <a:schemeClr val="accent2">
                            <a:lumMod val="90000"/>
                            <a:lumOff val="10000"/>
                          </a:schemeClr>
                        </a:solidFill>
                      </a:endParaRPr>
                    </a:p>
                  </a:txBody>
                  <a:tcPr>
                    <a:solidFill>
                      <a:schemeClr val="accent2">
                        <a:lumMod val="10000"/>
                        <a:lumOff val="90000"/>
                      </a:schemeClr>
                    </a:solidFill>
                  </a:tcPr>
                </a:tc>
                <a:tc>
                  <a:txBody>
                    <a:bodyPr/>
                    <a:lstStyle/>
                    <a:p>
                      <a:r>
                        <a:rPr lang="en-US" sz="1800" dirty="0">
                          <a:solidFill>
                            <a:schemeClr val="accent2">
                              <a:lumMod val="90000"/>
                              <a:lumOff val="10000"/>
                            </a:schemeClr>
                          </a:solidFill>
                        </a:rPr>
                        <a:t>Đau</a:t>
                      </a:r>
                      <a:r>
                        <a:rPr lang="en-US" sz="1800" baseline="0" dirty="0">
                          <a:solidFill>
                            <a:schemeClr val="accent2">
                              <a:lumMod val="90000"/>
                              <a:lumOff val="10000"/>
                            </a:schemeClr>
                          </a:solidFill>
                        </a:rPr>
                        <a:t> họng, ho</a:t>
                      </a:r>
                      <a:endParaRPr lang="en-US" sz="1800" dirty="0">
                        <a:solidFill>
                          <a:schemeClr val="accent2">
                            <a:lumMod val="90000"/>
                            <a:lumOff val="10000"/>
                          </a:schemeClr>
                        </a:solidFill>
                      </a:endParaRPr>
                    </a:p>
                  </a:txBody>
                  <a:tcPr>
                    <a:solidFill>
                      <a:schemeClr val="accent2">
                        <a:lumMod val="10000"/>
                        <a:lumOff val="90000"/>
                      </a:schemeClr>
                    </a:solidFill>
                  </a:tcPr>
                </a:tc>
                <a:tc>
                  <a:txBody>
                    <a:bodyPr/>
                    <a:lstStyle/>
                    <a:p>
                      <a:r>
                        <a:rPr lang="en-US" sz="1800" dirty="0">
                          <a:solidFill>
                            <a:schemeClr val="accent2">
                              <a:lumMod val="90000"/>
                              <a:lumOff val="10000"/>
                            </a:schemeClr>
                          </a:solidFill>
                        </a:rPr>
                        <a:t>Không</a:t>
                      </a:r>
                      <a:r>
                        <a:rPr lang="en-US" sz="1800" baseline="0" dirty="0">
                          <a:solidFill>
                            <a:schemeClr val="accent2">
                              <a:lumMod val="90000"/>
                              <a:lumOff val="10000"/>
                            </a:schemeClr>
                          </a:solidFill>
                        </a:rPr>
                        <a:t> nói to, hạn chế uống nước lạnh.</a:t>
                      </a:r>
                      <a:endParaRPr lang="en-US" sz="1800" dirty="0">
                        <a:solidFill>
                          <a:schemeClr val="accent2">
                            <a:lumMod val="90000"/>
                            <a:lumOff val="10000"/>
                          </a:schemeClr>
                        </a:solidFill>
                      </a:endParaRPr>
                    </a:p>
                  </a:txBody>
                  <a:tcPr>
                    <a:solidFill>
                      <a:schemeClr val="accent2">
                        <a:lumMod val="10000"/>
                        <a:lumOff val="90000"/>
                      </a:schemeClr>
                    </a:solidFill>
                  </a:tcPr>
                </a:tc>
                <a:extLst>
                  <a:ext uri="{0D108BD9-81ED-4DB2-BD59-A6C34878D82A}">
                    <a16:rowId xmlns:a16="http://schemas.microsoft.com/office/drawing/2014/main" val="10002"/>
                  </a:ext>
                </a:extLst>
              </a:tr>
              <a:tr h="370840">
                <a:tc>
                  <a:txBody>
                    <a:bodyPr/>
                    <a:lstStyle/>
                    <a:p>
                      <a:pPr algn="ctr"/>
                      <a:r>
                        <a:rPr lang="en-US" sz="1800" b="1" dirty="0">
                          <a:solidFill>
                            <a:schemeClr val="accent2">
                              <a:lumMod val="90000"/>
                              <a:lumOff val="10000"/>
                            </a:schemeClr>
                          </a:solidFill>
                        </a:rPr>
                        <a:t>Thận</a:t>
                      </a:r>
                    </a:p>
                  </a:txBody>
                  <a:tcPr>
                    <a:solidFill>
                      <a:schemeClr val="accent2">
                        <a:lumMod val="10000"/>
                        <a:lumOff val="90000"/>
                      </a:schemeClr>
                    </a:solidFill>
                  </a:tcPr>
                </a:tc>
                <a:tc>
                  <a:txBody>
                    <a:bodyPr/>
                    <a:lstStyle/>
                    <a:p>
                      <a:r>
                        <a:rPr lang="en-US" sz="1800" dirty="0">
                          <a:solidFill>
                            <a:schemeClr val="accent2">
                              <a:lumMod val="90000"/>
                              <a:lumOff val="10000"/>
                            </a:schemeClr>
                          </a:solidFill>
                        </a:rPr>
                        <a:t>Đau</a:t>
                      </a:r>
                      <a:r>
                        <a:rPr lang="en-US" sz="1800" baseline="0" dirty="0">
                          <a:solidFill>
                            <a:schemeClr val="accent2">
                              <a:lumMod val="90000"/>
                              <a:lumOff val="10000"/>
                            </a:schemeClr>
                          </a:solidFill>
                        </a:rPr>
                        <a:t> bụng</a:t>
                      </a:r>
                      <a:endParaRPr lang="en-US" sz="1800" dirty="0">
                        <a:solidFill>
                          <a:schemeClr val="accent2">
                            <a:lumMod val="90000"/>
                            <a:lumOff val="10000"/>
                          </a:schemeClr>
                        </a:solidFill>
                      </a:endParaRPr>
                    </a:p>
                  </a:txBody>
                  <a:tcPr>
                    <a:solidFill>
                      <a:schemeClr val="accent2">
                        <a:lumMod val="10000"/>
                        <a:lumOff val="90000"/>
                      </a:schemeClr>
                    </a:solidFill>
                  </a:tcPr>
                </a:tc>
                <a:tc>
                  <a:txBody>
                    <a:bodyPr/>
                    <a:lstStyle/>
                    <a:p>
                      <a:r>
                        <a:rPr lang="en-US" sz="1800" dirty="0">
                          <a:solidFill>
                            <a:schemeClr val="accent2">
                              <a:lumMod val="90000"/>
                              <a:lumOff val="10000"/>
                            </a:schemeClr>
                          </a:solidFill>
                        </a:rPr>
                        <a:t>Không</a:t>
                      </a:r>
                      <a:r>
                        <a:rPr lang="en-US" sz="1800" baseline="0" dirty="0">
                          <a:solidFill>
                            <a:schemeClr val="accent2">
                              <a:lumMod val="90000"/>
                              <a:lumOff val="10000"/>
                            </a:schemeClr>
                          </a:solidFill>
                        </a:rPr>
                        <a:t> nhịn tiểu, uống nhiều nước.</a:t>
                      </a:r>
                      <a:endParaRPr lang="en-US" sz="1800" dirty="0">
                        <a:solidFill>
                          <a:schemeClr val="accent2">
                            <a:lumMod val="90000"/>
                            <a:lumOff val="10000"/>
                          </a:schemeClr>
                        </a:solidFill>
                      </a:endParaRPr>
                    </a:p>
                  </a:txBody>
                  <a:tcPr>
                    <a:solidFill>
                      <a:schemeClr val="accent2">
                        <a:lumMod val="10000"/>
                        <a:lumOff val="9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1915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8709" y="675334"/>
            <a:ext cx="6153300" cy="726900"/>
          </a:xfrm>
        </p:spPr>
        <p:txBody>
          <a:bodyPr/>
          <a:lstStyle/>
          <a:p>
            <a:r>
              <a:rPr lang="en-US" dirty="0">
                <a:latin typeface="+mj-lt"/>
              </a:rPr>
              <a:t>Hướng dẫn về nhà</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34</a:t>
            </a:fld>
            <a:endParaRPr lang="en"/>
          </a:p>
        </p:txBody>
      </p:sp>
      <p:grpSp>
        <p:nvGrpSpPr>
          <p:cNvPr id="5" name="Google Shape;238;p29"/>
          <p:cNvGrpSpPr/>
          <p:nvPr/>
        </p:nvGrpSpPr>
        <p:grpSpPr>
          <a:xfrm>
            <a:off x="226772" y="2491699"/>
            <a:ext cx="3129732" cy="1116622"/>
            <a:chOff x="-339206" y="1986800"/>
            <a:chExt cx="3614844" cy="1289700"/>
          </a:xfrm>
        </p:grpSpPr>
        <p:sp>
          <p:nvSpPr>
            <p:cNvPr id="6" name="Google Shape;239;p29"/>
            <p:cNvSpPr txBox="1"/>
            <p:nvPr/>
          </p:nvSpPr>
          <p:spPr>
            <a:xfrm>
              <a:off x="-339206" y="1986800"/>
              <a:ext cx="2806614" cy="1289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2000" dirty="0">
                  <a:solidFill>
                    <a:schemeClr val="accent3">
                      <a:lumMod val="75000"/>
                    </a:schemeClr>
                  </a:solidFill>
                  <a:latin typeface="+mn-lt"/>
                  <a:ea typeface="Bellota Text Light"/>
                  <a:cs typeface="Bellota Text Light"/>
                  <a:sym typeface="Bellota Text Light"/>
                </a:rPr>
                <a:t>Giải thích được vì sao khi một cơ quan trong cơ thể bị tổn thương thì cả cơ thể đều ảnh hưởng.</a:t>
              </a:r>
              <a:endParaRPr sz="2000" dirty="0">
                <a:solidFill>
                  <a:schemeClr val="accent3">
                    <a:lumMod val="75000"/>
                  </a:schemeClr>
                </a:solidFill>
                <a:latin typeface="+mn-lt"/>
                <a:ea typeface="Bellota Text Light"/>
                <a:cs typeface="Bellota Text Light"/>
                <a:sym typeface="Bellota Text Light"/>
              </a:endParaRPr>
            </a:p>
          </p:txBody>
        </p:sp>
        <p:cxnSp>
          <p:nvCxnSpPr>
            <p:cNvPr id="7" name="Google Shape;240;p29"/>
            <p:cNvCxnSpPr/>
            <p:nvPr/>
          </p:nvCxnSpPr>
          <p:spPr>
            <a:xfrm rot="10800000">
              <a:off x="2642038" y="2647950"/>
              <a:ext cx="633600" cy="0"/>
            </a:xfrm>
            <a:prstGeom prst="straightConnector1">
              <a:avLst/>
            </a:prstGeom>
            <a:noFill/>
            <a:ln w="9525" cap="flat" cmpd="sng">
              <a:solidFill>
                <a:schemeClr val="accent3"/>
              </a:solidFill>
              <a:prstDash val="solid"/>
              <a:round/>
              <a:headEnd type="none" w="sm" len="sm"/>
              <a:tailEnd type="oval" w="med" len="med"/>
            </a:ln>
          </p:spPr>
        </p:cxnSp>
      </p:grpSp>
      <p:grpSp>
        <p:nvGrpSpPr>
          <p:cNvPr id="8" name="Google Shape;241;p29"/>
          <p:cNvGrpSpPr/>
          <p:nvPr/>
        </p:nvGrpSpPr>
        <p:grpSpPr>
          <a:xfrm>
            <a:off x="5031135" y="1918179"/>
            <a:ext cx="3827572" cy="1116622"/>
            <a:chOff x="5209838" y="1324383"/>
            <a:chExt cx="3984109" cy="1289700"/>
          </a:xfrm>
        </p:grpSpPr>
        <p:sp>
          <p:nvSpPr>
            <p:cNvPr id="9" name="Google Shape;242;p29"/>
            <p:cNvSpPr txBox="1"/>
            <p:nvPr/>
          </p:nvSpPr>
          <p:spPr>
            <a:xfrm>
              <a:off x="6696488" y="1324383"/>
              <a:ext cx="2497459" cy="1289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2000" dirty="0">
                  <a:solidFill>
                    <a:schemeClr val="accent3">
                      <a:lumMod val="50000"/>
                    </a:schemeClr>
                  </a:solidFill>
                  <a:latin typeface="+mj-lt"/>
                  <a:ea typeface="Bellota Text Light"/>
                  <a:cs typeface="Bellota Text Light"/>
                  <a:sym typeface="Bellota Text Light"/>
                </a:rPr>
                <a:t>Đọc trước Bài 24 – Thự hành quan sát và mô tả cơ thể đơn bào, cơ thể đa bào</a:t>
              </a:r>
              <a:endParaRPr sz="2000" dirty="0">
                <a:solidFill>
                  <a:schemeClr val="accent3">
                    <a:lumMod val="50000"/>
                  </a:schemeClr>
                </a:solidFill>
                <a:latin typeface="+mj-lt"/>
                <a:ea typeface="Bellota Text Light"/>
                <a:cs typeface="Bellota Text Light"/>
                <a:sym typeface="Bellota Text Light"/>
              </a:endParaRPr>
            </a:p>
          </p:txBody>
        </p:sp>
        <p:cxnSp>
          <p:nvCxnSpPr>
            <p:cNvPr id="10" name="Google Shape;243;p29"/>
            <p:cNvCxnSpPr/>
            <p:nvPr/>
          </p:nvCxnSpPr>
          <p:spPr>
            <a:xfrm>
              <a:off x="5209838" y="1969233"/>
              <a:ext cx="1286700" cy="0"/>
            </a:xfrm>
            <a:prstGeom prst="straightConnector1">
              <a:avLst/>
            </a:prstGeom>
            <a:noFill/>
            <a:ln w="9525" cap="flat" cmpd="sng">
              <a:solidFill>
                <a:schemeClr val="accent2"/>
              </a:solidFill>
              <a:prstDash val="solid"/>
              <a:round/>
              <a:headEnd type="none" w="sm" len="sm"/>
              <a:tailEnd type="oval" w="med" len="med"/>
            </a:ln>
          </p:spPr>
        </p:cxnSp>
      </p:grpSp>
      <p:grpSp>
        <p:nvGrpSpPr>
          <p:cNvPr id="11" name="Google Shape;244;p29"/>
          <p:cNvGrpSpPr/>
          <p:nvPr/>
        </p:nvGrpSpPr>
        <p:grpSpPr>
          <a:xfrm>
            <a:off x="5031135" y="3158033"/>
            <a:ext cx="3376290" cy="1116622"/>
            <a:chOff x="5209838" y="3020450"/>
            <a:chExt cx="3610650" cy="1289700"/>
          </a:xfrm>
        </p:grpSpPr>
        <p:sp>
          <p:nvSpPr>
            <p:cNvPr id="12" name="Google Shape;245;p29"/>
            <p:cNvSpPr txBox="1"/>
            <p:nvPr/>
          </p:nvSpPr>
          <p:spPr>
            <a:xfrm>
              <a:off x="6696488" y="3020450"/>
              <a:ext cx="2124000" cy="1289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2000" dirty="0">
                  <a:solidFill>
                    <a:schemeClr val="accent4">
                      <a:lumMod val="75000"/>
                    </a:schemeClr>
                  </a:solidFill>
                  <a:latin typeface="+mj-lt"/>
                  <a:ea typeface="Bellota Text Light"/>
                  <a:cs typeface="Bellota Text Light"/>
                  <a:sym typeface="Bellota Text Light"/>
                </a:rPr>
                <a:t>Làm các bài tập của Bài 23 </a:t>
              </a:r>
            </a:p>
            <a:p>
              <a:pPr marL="0" lvl="0" indent="0" algn="ctr" rtl="0">
                <a:spcBef>
                  <a:spcPts val="0"/>
                </a:spcBef>
                <a:spcAft>
                  <a:spcPts val="0"/>
                </a:spcAft>
                <a:buNone/>
              </a:pPr>
              <a:r>
                <a:rPr lang="en-US" sz="2000" dirty="0">
                  <a:solidFill>
                    <a:schemeClr val="accent4">
                      <a:lumMod val="75000"/>
                    </a:schemeClr>
                  </a:solidFill>
                  <a:latin typeface="+mj-lt"/>
                  <a:ea typeface="Bellota Text Light"/>
                  <a:cs typeface="Bellota Text Light"/>
                  <a:sym typeface="Bellota Text Light"/>
                </a:rPr>
                <a:t>Sách bài tập</a:t>
              </a:r>
              <a:endParaRPr sz="2000" dirty="0">
                <a:solidFill>
                  <a:schemeClr val="accent4">
                    <a:lumMod val="75000"/>
                  </a:schemeClr>
                </a:solidFill>
                <a:latin typeface="+mj-lt"/>
                <a:ea typeface="Bellota Text Light"/>
                <a:cs typeface="Bellota Text Light"/>
                <a:sym typeface="Bellota Text Light"/>
              </a:endParaRPr>
            </a:p>
          </p:txBody>
        </p:sp>
        <p:cxnSp>
          <p:nvCxnSpPr>
            <p:cNvPr id="13" name="Google Shape;246;p29"/>
            <p:cNvCxnSpPr/>
            <p:nvPr/>
          </p:nvCxnSpPr>
          <p:spPr>
            <a:xfrm>
              <a:off x="5209838" y="3648300"/>
              <a:ext cx="1286700" cy="0"/>
            </a:xfrm>
            <a:prstGeom prst="straightConnector1">
              <a:avLst/>
            </a:prstGeom>
            <a:noFill/>
            <a:ln w="9525" cap="flat" cmpd="sng">
              <a:solidFill>
                <a:schemeClr val="accent4"/>
              </a:solidFill>
              <a:prstDash val="solid"/>
              <a:round/>
              <a:headEnd type="none" w="sm" len="sm"/>
              <a:tailEnd type="oval" w="med" len="med"/>
            </a:ln>
          </p:spPr>
        </p:cxnSp>
      </p:grpSp>
      <p:grpSp>
        <p:nvGrpSpPr>
          <p:cNvPr id="14" name="Google Shape;247;p29"/>
          <p:cNvGrpSpPr/>
          <p:nvPr/>
        </p:nvGrpSpPr>
        <p:grpSpPr>
          <a:xfrm>
            <a:off x="2825401" y="1402234"/>
            <a:ext cx="3302884" cy="3281899"/>
            <a:chOff x="2662213" y="676344"/>
            <a:chExt cx="3814835" cy="3790597"/>
          </a:xfrm>
        </p:grpSpPr>
        <p:sp>
          <p:nvSpPr>
            <p:cNvPr id="15" name="Google Shape;248;p29"/>
            <p:cNvSpPr/>
            <p:nvPr/>
          </p:nvSpPr>
          <p:spPr>
            <a:xfrm rot="3600185">
              <a:off x="3169983" y="1184511"/>
              <a:ext cx="2774659" cy="2774659"/>
            </a:xfrm>
            <a:prstGeom prst="blockArc">
              <a:avLst>
                <a:gd name="adj1" fmla="val 12622480"/>
                <a:gd name="adj2" fmla="val 19781569"/>
                <a:gd name="adj3" fmla="val 2077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49;p29"/>
            <p:cNvSpPr/>
            <p:nvPr/>
          </p:nvSpPr>
          <p:spPr>
            <a:xfrm rot="10800000">
              <a:off x="3183490" y="1163229"/>
              <a:ext cx="2774700" cy="2774700"/>
            </a:xfrm>
            <a:prstGeom prst="blockArc">
              <a:avLst>
                <a:gd name="adj1" fmla="val 12622480"/>
                <a:gd name="adj2" fmla="val 19662822"/>
                <a:gd name="adj3" fmla="val 20729"/>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50;p29"/>
            <p:cNvSpPr/>
            <p:nvPr/>
          </p:nvSpPr>
          <p:spPr>
            <a:xfrm rot="-3600185">
              <a:off x="3194618" y="1184114"/>
              <a:ext cx="2774659" cy="2774659"/>
            </a:xfrm>
            <a:prstGeom prst="blockArc">
              <a:avLst>
                <a:gd name="adj1" fmla="val 12622480"/>
                <a:gd name="adj2" fmla="val 19703271"/>
                <a:gd name="adj3" fmla="val 20851"/>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251;p29"/>
            <p:cNvGrpSpPr/>
            <p:nvPr/>
          </p:nvGrpSpPr>
          <p:grpSpPr>
            <a:xfrm rot="-7200165">
              <a:off x="3337679" y="2826785"/>
              <a:ext cx="585011" cy="585536"/>
              <a:chOff x="1967628" y="812211"/>
              <a:chExt cx="588000" cy="588000"/>
            </a:xfrm>
          </p:grpSpPr>
          <p:sp>
            <p:nvSpPr>
              <p:cNvPr id="28" name="Google Shape;252;p29"/>
              <p:cNvSpPr/>
              <p:nvPr/>
            </p:nvSpPr>
            <p:spPr>
              <a:xfrm rot="39023">
                <a:off x="1970909" y="815492"/>
                <a:ext cx="581437" cy="581437"/>
              </a:xfrm>
              <a:prstGeom prst="pie">
                <a:avLst>
                  <a:gd name="adj1" fmla="val 6190354"/>
                  <a:gd name="adj2" fmla="val 14996165"/>
                </a:avLst>
              </a:prstGeom>
              <a:solidFill>
                <a:schemeClr val="accent3"/>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3;p29"/>
              <p:cNvSpPr/>
              <p:nvPr/>
            </p:nvSpPr>
            <p:spPr>
              <a:xfrm rot="10800000">
                <a:off x="1970875" y="815525"/>
                <a:ext cx="581400" cy="581400"/>
              </a:xfrm>
              <a:prstGeom prst="pie">
                <a:avLst>
                  <a:gd name="adj1" fmla="val 4028252"/>
                  <a:gd name="adj2" fmla="val 1718367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254;p29"/>
            <p:cNvGrpSpPr/>
            <p:nvPr/>
          </p:nvGrpSpPr>
          <p:grpSpPr>
            <a:xfrm>
              <a:off x="4264097" y="1180331"/>
              <a:ext cx="585001" cy="585530"/>
              <a:chOff x="1970048" y="811613"/>
              <a:chExt cx="588000" cy="588000"/>
            </a:xfrm>
          </p:grpSpPr>
          <p:sp>
            <p:nvSpPr>
              <p:cNvPr id="26" name="Google Shape;255;p29"/>
              <p:cNvSpPr/>
              <p:nvPr/>
            </p:nvSpPr>
            <p:spPr>
              <a:xfrm rot="39023">
                <a:off x="1973329" y="814894"/>
                <a:ext cx="581437" cy="581437"/>
              </a:xfrm>
              <a:prstGeom prst="pie">
                <a:avLst>
                  <a:gd name="adj1" fmla="val 6190354"/>
                  <a:gd name="adj2" fmla="val 14996165"/>
                </a:avLst>
              </a:prstGeom>
              <a:solidFill>
                <a:schemeClr val="accent2"/>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6;p29"/>
              <p:cNvSpPr/>
              <p:nvPr/>
            </p:nvSpPr>
            <p:spPr>
              <a:xfrm rot="10800000">
                <a:off x="1973295" y="814927"/>
                <a:ext cx="581400" cy="581400"/>
              </a:xfrm>
              <a:prstGeom prst="pie">
                <a:avLst>
                  <a:gd name="adj1" fmla="val 4028252"/>
                  <a:gd name="adj2" fmla="val 1718367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57;p29"/>
            <p:cNvGrpSpPr/>
            <p:nvPr/>
          </p:nvGrpSpPr>
          <p:grpSpPr>
            <a:xfrm rot="7200165">
              <a:off x="5229930" y="2804716"/>
              <a:ext cx="585011" cy="585536"/>
              <a:chOff x="1977085" y="811649"/>
              <a:chExt cx="588000" cy="588000"/>
            </a:xfrm>
          </p:grpSpPr>
          <p:sp>
            <p:nvSpPr>
              <p:cNvPr id="24" name="Google Shape;258;p29"/>
              <p:cNvSpPr/>
              <p:nvPr/>
            </p:nvSpPr>
            <p:spPr>
              <a:xfrm rot="39023">
                <a:off x="1980366" y="814930"/>
                <a:ext cx="581437" cy="581437"/>
              </a:xfrm>
              <a:prstGeom prst="pie">
                <a:avLst>
                  <a:gd name="adj1" fmla="val 6190354"/>
                  <a:gd name="adj2" fmla="val 14996165"/>
                </a:avLst>
              </a:prstGeom>
              <a:solidFill>
                <a:schemeClr val="accent4"/>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9;p29"/>
              <p:cNvSpPr/>
              <p:nvPr/>
            </p:nvSpPr>
            <p:spPr>
              <a:xfrm rot="10800000">
                <a:off x="1980332" y="814963"/>
                <a:ext cx="581400" cy="581400"/>
              </a:xfrm>
              <a:prstGeom prst="pie">
                <a:avLst>
                  <a:gd name="adj1" fmla="val 4028252"/>
                  <a:gd name="adj2" fmla="val 1718367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60;p29"/>
            <p:cNvSpPr txBox="1"/>
            <p:nvPr/>
          </p:nvSpPr>
          <p:spPr>
            <a:xfrm>
              <a:off x="4334550" y="1255312"/>
              <a:ext cx="509100" cy="26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lt1"/>
                  </a:solidFill>
                  <a:latin typeface="Vidaloka"/>
                  <a:ea typeface="Vidaloka"/>
                  <a:cs typeface="Vidaloka"/>
                  <a:sym typeface="Vidaloka"/>
                </a:rPr>
                <a:t>03 </a:t>
              </a:r>
              <a:endParaRPr sz="1600">
                <a:solidFill>
                  <a:schemeClr val="lt1"/>
                </a:solidFill>
                <a:latin typeface="Vidaloka"/>
                <a:ea typeface="Vidaloka"/>
                <a:cs typeface="Vidaloka"/>
                <a:sym typeface="Vidaloka"/>
              </a:endParaRPr>
            </a:p>
          </p:txBody>
        </p:sp>
        <p:sp>
          <p:nvSpPr>
            <p:cNvPr id="22" name="Google Shape;261;p29"/>
            <p:cNvSpPr txBox="1"/>
            <p:nvPr/>
          </p:nvSpPr>
          <p:spPr>
            <a:xfrm>
              <a:off x="3375648" y="2887440"/>
              <a:ext cx="509100" cy="26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lt1"/>
                  </a:solidFill>
                  <a:latin typeface="Vidaloka"/>
                  <a:ea typeface="Vidaloka"/>
                  <a:cs typeface="Vidaloka"/>
                  <a:sym typeface="Vidaloka"/>
                </a:rPr>
                <a:t>01 </a:t>
              </a:r>
              <a:endParaRPr sz="1600">
                <a:solidFill>
                  <a:schemeClr val="lt1"/>
                </a:solidFill>
                <a:latin typeface="Vidaloka"/>
                <a:ea typeface="Vidaloka"/>
                <a:cs typeface="Vidaloka"/>
                <a:sym typeface="Vidaloka"/>
              </a:endParaRPr>
            </a:p>
          </p:txBody>
        </p:sp>
        <p:sp>
          <p:nvSpPr>
            <p:cNvPr id="23" name="Google Shape;262;p29"/>
            <p:cNvSpPr txBox="1"/>
            <p:nvPr/>
          </p:nvSpPr>
          <p:spPr>
            <a:xfrm>
              <a:off x="5281877" y="2857865"/>
              <a:ext cx="509100" cy="26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lt1"/>
                  </a:solidFill>
                  <a:latin typeface="Vidaloka"/>
                  <a:ea typeface="Vidaloka"/>
                  <a:cs typeface="Vidaloka"/>
                  <a:sym typeface="Vidaloka"/>
                </a:rPr>
                <a:t>02 </a:t>
              </a:r>
              <a:endParaRPr sz="1600">
                <a:solidFill>
                  <a:schemeClr val="lt1"/>
                </a:solidFill>
                <a:latin typeface="Vidaloka"/>
                <a:ea typeface="Vidaloka"/>
                <a:cs typeface="Vidaloka"/>
                <a:sym typeface="Vidaloka"/>
              </a:endParaRPr>
            </a:p>
          </p:txBody>
        </p:sp>
      </p:grpSp>
    </p:spTree>
    <p:extLst>
      <p:ext uri="{BB962C8B-B14F-4D97-AF65-F5344CB8AC3E}">
        <p14:creationId xmlns:p14="http://schemas.microsoft.com/office/powerpoint/2010/main" val="366884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152" y="1493008"/>
            <a:ext cx="9144000" cy="1159800"/>
          </a:xfrm>
        </p:spPr>
        <p:txBody>
          <a:bodyPr/>
          <a:lstStyle/>
          <a:p>
            <a:pPr algn="ctr"/>
            <a:r>
              <a:rPr lang="en-US" dirty="0">
                <a:latin typeface="+mj-lt"/>
              </a:rPr>
              <a:t>CẢM ƠN CÁC EM</a:t>
            </a:r>
            <a:br>
              <a:rPr lang="en-US" dirty="0">
                <a:latin typeface="+mj-lt"/>
              </a:rPr>
            </a:br>
            <a:r>
              <a:rPr lang="en-US" dirty="0">
                <a:latin typeface="+mj-lt"/>
              </a:rPr>
              <a:t>ĐÃ LẮNG NGHE BÀI GIẢNG!</a:t>
            </a:r>
          </a:p>
        </p:txBody>
      </p:sp>
    </p:spTree>
    <p:extLst>
      <p:ext uri="{BB962C8B-B14F-4D97-AF65-F5344CB8AC3E}">
        <p14:creationId xmlns:p14="http://schemas.microsoft.com/office/powerpoint/2010/main" val="3034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22"/>
          <p:cNvSpPr txBox="1">
            <a:spLocks noGrp="1"/>
          </p:cNvSpPr>
          <p:nvPr>
            <p:ph type="subTitle" idx="4294967295"/>
          </p:nvPr>
        </p:nvSpPr>
        <p:spPr>
          <a:xfrm>
            <a:off x="0" y="361447"/>
            <a:ext cx="9144000" cy="605437"/>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2800" b="1" dirty="0">
                <a:solidFill>
                  <a:srgbClr val="FFFFFF"/>
                </a:solidFill>
                <a:latin typeface="+mj-lt"/>
                <a:ea typeface="Roboto Slab"/>
                <a:cs typeface="Roboto Slab"/>
                <a:sym typeface="Roboto Slab"/>
              </a:rPr>
              <a:t>NỘI DUNG BÀI HỌC</a:t>
            </a:r>
            <a:endParaRPr sz="2800" b="1" dirty="0">
              <a:solidFill>
                <a:srgbClr val="FFFFFF"/>
              </a:solidFill>
              <a:latin typeface="+mj-lt"/>
              <a:ea typeface="Roboto Slab"/>
              <a:cs typeface="Roboto Slab"/>
              <a:sym typeface="Roboto Slab"/>
            </a:endParaRPr>
          </a:p>
        </p:txBody>
      </p:sp>
      <p:sp>
        <p:nvSpPr>
          <p:cNvPr id="130" name="Google Shape;130;p22"/>
          <p:cNvSpPr txBox="1">
            <a:spLocks noGrp="1"/>
          </p:cNvSpPr>
          <p:nvPr>
            <p:ph type="sldNum" idx="12"/>
          </p:nvPr>
        </p:nvSpPr>
        <p:spPr>
          <a:xfrm>
            <a:off x="4345650" y="4935488"/>
            <a:ext cx="452700" cy="20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a:t>
            </a:fld>
            <a:endParaRPr/>
          </a:p>
        </p:txBody>
      </p:sp>
      <p:grpSp>
        <p:nvGrpSpPr>
          <p:cNvPr id="52" name="Group 51"/>
          <p:cNvGrpSpPr/>
          <p:nvPr/>
        </p:nvGrpSpPr>
        <p:grpSpPr>
          <a:xfrm>
            <a:off x="3138114" y="1083695"/>
            <a:ext cx="2505757" cy="736923"/>
            <a:chOff x="5280660" y="1548384"/>
            <a:chExt cx="1656588" cy="1118616"/>
          </a:xfrm>
          <a:solidFill>
            <a:srgbClr val="92D050"/>
          </a:solidFill>
        </p:grpSpPr>
        <p:sp>
          <p:nvSpPr>
            <p:cNvPr id="53" name="Rounded Rectangle 52"/>
            <p:cNvSpPr/>
            <p:nvPr/>
          </p:nvSpPr>
          <p:spPr>
            <a:xfrm>
              <a:off x="5280660" y="1601724"/>
              <a:ext cx="1656588" cy="1065276"/>
            </a:xfrm>
            <a:prstGeom prst="roundRect">
              <a:avLst>
                <a:gd name="adj" fmla="val 10229"/>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5280660" y="1548384"/>
              <a:ext cx="1656588" cy="1065276"/>
            </a:xfrm>
            <a:prstGeom prst="roundRect">
              <a:avLst>
                <a:gd name="adj" fmla="val 10229"/>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Up-Down Arrow 54"/>
          <p:cNvSpPr/>
          <p:nvPr/>
        </p:nvSpPr>
        <p:spPr>
          <a:xfrm>
            <a:off x="4155940" y="1874205"/>
            <a:ext cx="370999" cy="597107"/>
          </a:xfrm>
          <a:prstGeom prst="upDownArrow">
            <a:avLst>
              <a:gd name="adj1" fmla="val 53851"/>
              <a:gd name="adj2" fmla="val 52568"/>
            </a:avLst>
          </a:pr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91868" y="2509105"/>
            <a:ext cx="951824" cy="966207"/>
            <a:chOff x="5535168" y="3474720"/>
            <a:chExt cx="1144238" cy="1144238"/>
          </a:xfrm>
          <a:solidFill>
            <a:schemeClr val="bg1"/>
          </a:solidFill>
        </p:grpSpPr>
        <p:sp>
          <p:nvSpPr>
            <p:cNvPr id="57" name="Oval 56"/>
            <p:cNvSpPr/>
            <p:nvPr/>
          </p:nvSpPr>
          <p:spPr>
            <a:xfrm>
              <a:off x="5535168" y="3474720"/>
              <a:ext cx="1144238" cy="1144238"/>
            </a:xfrm>
            <a:prstGeom prst="ellipse">
              <a:avLst/>
            </a:prstGeom>
            <a:grpFill/>
            <a:ln w="31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5888512" y="3839066"/>
              <a:ext cx="410688" cy="410688"/>
            </a:xfrm>
            <a:prstGeom prst="ellipse">
              <a:avLst/>
            </a:prstGeom>
            <a:grpFill/>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6091475" y="3930649"/>
              <a:ext cx="45719" cy="155575"/>
            </a:xfrm>
            <a:prstGeom prst="roundRect">
              <a:avLst/>
            </a:prstGeom>
            <a:grpFill/>
            <a:ln w="31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rot="16200000">
              <a:off x="6052581" y="4001610"/>
              <a:ext cx="45719" cy="123507"/>
            </a:xfrm>
            <a:prstGeom prst="roundRect">
              <a:avLst/>
            </a:prstGeom>
            <a:grpFill/>
            <a:ln w="31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3073163" y="1112732"/>
            <a:ext cx="2635658" cy="707886"/>
          </a:xfrm>
          <a:prstGeom prst="rect">
            <a:avLst/>
          </a:prstGeom>
          <a:noFill/>
        </p:spPr>
        <p:txBody>
          <a:bodyPr wrap="none" rtlCol="0">
            <a:spAutoFit/>
          </a:bodyPr>
          <a:lstStyle/>
          <a:p>
            <a:pPr algn="ctr"/>
            <a:r>
              <a:rPr lang="en-US" sz="2000" b="1" dirty="0">
                <a:solidFill>
                  <a:srgbClr val="FFFFFF"/>
                </a:solidFill>
                <a:latin typeface="+mj-lt"/>
                <a:ea typeface="Segoe UI bold" panose="020B0802040204020203" pitchFamily="34" charset="0"/>
                <a:cs typeface="Segoe UI bold" panose="020B0802040204020203" pitchFamily="34" charset="0"/>
              </a:rPr>
              <a:t>Các cấp độ tổ chức </a:t>
            </a:r>
          </a:p>
          <a:p>
            <a:pPr algn="ctr"/>
            <a:r>
              <a:rPr lang="en-US" sz="2000" b="1" dirty="0">
                <a:solidFill>
                  <a:srgbClr val="FFFFFF"/>
                </a:solidFill>
                <a:latin typeface="+mj-lt"/>
                <a:ea typeface="Segoe UI bold" panose="020B0802040204020203" pitchFamily="34" charset="0"/>
                <a:cs typeface="Segoe UI bold" panose="020B0802040204020203" pitchFamily="34" charset="0"/>
              </a:rPr>
              <a:t>Cơ thể đa bào</a:t>
            </a:r>
          </a:p>
        </p:txBody>
      </p:sp>
      <p:sp>
        <p:nvSpPr>
          <p:cNvPr id="77" name="Up-Down Arrow 76"/>
          <p:cNvSpPr/>
          <p:nvPr/>
        </p:nvSpPr>
        <p:spPr>
          <a:xfrm rot="5400000">
            <a:off x="3336026" y="2728952"/>
            <a:ext cx="370999" cy="571851"/>
          </a:xfrm>
          <a:prstGeom prst="upDownArrow">
            <a:avLst>
              <a:gd name="adj1" fmla="val 53851"/>
              <a:gd name="adj2" fmla="val 52568"/>
            </a:avLst>
          </a:prstGeom>
          <a:solidFill>
            <a:schemeClr val="bg2">
              <a:lumMod val="90000"/>
              <a:lumOff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1204780" y="2454221"/>
            <a:ext cx="1896057" cy="1065276"/>
          </a:xfrm>
          <a:prstGeom prst="roundRect">
            <a:avLst>
              <a:gd name="adj" fmla="val 10229"/>
            </a:avLst>
          </a:prstGeom>
          <a:solidFill>
            <a:schemeClr val="bg2">
              <a:lumMod val="90000"/>
              <a:lumOff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1241336" y="2666062"/>
            <a:ext cx="1794081" cy="707886"/>
          </a:xfrm>
          <a:prstGeom prst="rect">
            <a:avLst/>
          </a:prstGeom>
          <a:noFill/>
        </p:spPr>
        <p:txBody>
          <a:bodyPr wrap="none" rtlCol="0">
            <a:spAutoFit/>
          </a:bodyPr>
          <a:lstStyle/>
          <a:p>
            <a:pPr algn="ctr"/>
            <a:r>
              <a:rPr lang="en-US" sz="2000" b="1" dirty="0">
                <a:solidFill>
                  <a:srgbClr val="FFFFFF"/>
                </a:solidFill>
                <a:latin typeface="+mj-lt"/>
                <a:ea typeface="Segoe UI bold" panose="020B0802040204020203" pitchFamily="34" charset="0"/>
                <a:cs typeface="Segoe UI bold" panose="020B0802040204020203" pitchFamily="34" charset="0"/>
              </a:rPr>
              <a:t>Từ tế bào </a:t>
            </a:r>
          </a:p>
          <a:p>
            <a:pPr algn="ctr"/>
            <a:r>
              <a:rPr lang="en-US" sz="2000" b="1" dirty="0">
                <a:solidFill>
                  <a:srgbClr val="FFFFFF"/>
                </a:solidFill>
                <a:latin typeface="+mj-lt"/>
                <a:ea typeface="Segoe UI bold" panose="020B0802040204020203" pitchFamily="34" charset="0"/>
                <a:cs typeface="Segoe UI bold" panose="020B0802040204020203" pitchFamily="34" charset="0"/>
              </a:rPr>
              <a:t>tạo thành mô</a:t>
            </a:r>
          </a:p>
        </p:txBody>
      </p:sp>
      <p:sp>
        <p:nvSpPr>
          <p:cNvPr id="88" name="Up-Down Arrow 87"/>
          <p:cNvSpPr/>
          <p:nvPr/>
        </p:nvSpPr>
        <p:spPr>
          <a:xfrm>
            <a:off x="4185794" y="3517146"/>
            <a:ext cx="370999" cy="537656"/>
          </a:xfrm>
          <a:prstGeom prst="upDownArrow">
            <a:avLst>
              <a:gd name="adj1" fmla="val 53851"/>
              <a:gd name="adj2" fmla="val 52568"/>
            </a:avLst>
          </a:prstGeom>
          <a:solidFill>
            <a:schemeClr val="accent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353915" y="4039437"/>
            <a:ext cx="2074155" cy="798028"/>
            <a:chOff x="5280660" y="5413248"/>
            <a:chExt cx="1656588" cy="1118616"/>
          </a:xfrm>
          <a:solidFill>
            <a:schemeClr val="accent1">
              <a:lumMod val="50000"/>
            </a:schemeClr>
          </a:solidFill>
        </p:grpSpPr>
        <p:sp>
          <p:nvSpPr>
            <p:cNvPr id="90" name="Rounded Rectangle 89"/>
            <p:cNvSpPr/>
            <p:nvPr/>
          </p:nvSpPr>
          <p:spPr>
            <a:xfrm>
              <a:off x="5280660" y="5466588"/>
              <a:ext cx="1656588" cy="1065276"/>
            </a:xfrm>
            <a:prstGeom prst="roundRect">
              <a:avLst>
                <a:gd name="adj" fmla="val 10229"/>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90"/>
            <p:cNvSpPr/>
            <p:nvPr/>
          </p:nvSpPr>
          <p:spPr>
            <a:xfrm>
              <a:off x="5280660" y="5413248"/>
              <a:ext cx="1656588" cy="1065276"/>
            </a:xfrm>
            <a:prstGeom prst="roundRect">
              <a:avLst>
                <a:gd name="adj" fmla="val 10229"/>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 name="TextBox 91"/>
          <p:cNvSpPr txBox="1"/>
          <p:nvPr/>
        </p:nvSpPr>
        <p:spPr>
          <a:xfrm>
            <a:off x="3287163" y="4167146"/>
            <a:ext cx="2207657" cy="707886"/>
          </a:xfrm>
          <a:prstGeom prst="rect">
            <a:avLst/>
          </a:prstGeom>
          <a:noFill/>
        </p:spPr>
        <p:txBody>
          <a:bodyPr wrap="none" rtlCol="0">
            <a:spAutoFit/>
          </a:bodyPr>
          <a:lstStyle/>
          <a:p>
            <a:pPr algn="ctr"/>
            <a:r>
              <a:rPr lang="en-US" sz="2000" b="1" dirty="0">
                <a:solidFill>
                  <a:srgbClr val="FFFFFF"/>
                </a:solidFill>
                <a:latin typeface="+mj-lt"/>
                <a:ea typeface="Segoe UI bold" panose="020B0802040204020203" pitchFamily="34" charset="0"/>
                <a:cs typeface="Segoe UI bold" panose="020B0802040204020203" pitchFamily="34" charset="0"/>
              </a:rPr>
              <a:t>Từ mô tạo thành</a:t>
            </a:r>
          </a:p>
          <a:p>
            <a:pPr algn="ctr"/>
            <a:r>
              <a:rPr lang="en-US" sz="2000" b="1" dirty="0">
                <a:solidFill>
                  <a:srgbClr val="FFFFFF"/>
                </a:solidFill>
                <a:latin typeface="+mj-lt"/>
                <a:ea typeface="Segoe UI bold" panose="020B0802040204020203" pitchFamily="34" charset="0"/>
                <a:cs typeface="Segoe UI bold" panose="020B0802040204020203" pitchFamily="34" charset="0"/>
              </a:rPr>
              <a:t> cơ quan</a:t>
            </a:r>
          </a:p>
        </p:txBody>
      </p:sp>
      <p:sp>
        <p:nvSpPr>
          <p:cNvPr id="93" name="Up-Down Arrow 92"/>
          <p:cNvSpPr/>
          <p:nvPr/>
        </p:nvSpPr>
        <p:spPr>
          <a:xfrm rot="5400000">
            <a:off x="5056212" y="2676929"/>
            <a:ext cx="370999" cy="685859"/>
          </a:xfrm>
          <a:prstGeom prst="upDownArrow">
            <a:avLst>
              <a:gd name="adj1" fmla="val 53851"/>
              <a:gd name="adj2" fmla="val 52568"/>
            </a:avLst>
          </a:prstGeom>
          <a:solidFill>
            <a:schemeClr val="accent3">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a:off x="5675570" y="2454221"/>
            <a:ext cx="2055265" cy="1071605"/>
          </a:xfrm>
          <a:prstGeom prst="roundRect">
            <a:avLst>
              <a:gd name="adj" fmla="val 10229"/>
            </a:avLst>
          </a:prstGeom>
          <a:solidFill>
            <a:schemeClr val="accent3">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5615731" y="2479027"/>
            <a:ext cx="2115104" cy="1015663"/>
          </a:xfrm>
          <a:prstGeom prst="rect">
            <a:avLst/>
          </a:prstGeom>
          <a:noFill/>
        </p:spPr>
        <p:txBody>
          <a:bodyPr wrap="square" rtlCol="0">
            <a:spAutoFit/>
          </a:bodyPr>
          <a:lstStyle/>
          <a:p>
            <a:pPr algn="ctr"/>
            <a:r>
              <a:rPr lang="en-US" sz="2000" b="1" dirty="0">
                <a:solidFill>
                  <a:srgbClr val="FFFFFF"/>
                </a:solidFill>
                <a:latin typeface="+mj-lt"/>
                <a:ea typeface="Segoe UI bold" panose="020B0802040204020203" pitchFamily="34" charset="0"/>
                <a:cs typeface="Segoe UI bold" panose="020B0802040204020203" pitchFamily="34" charset="0"/>
              </a:rPr>
              <a:t>Từ cơ quan</a:t>
            </a:r>
          </a:p>
          <a:p>
            <a:pPr algn="ctr"/>
            <a:r>
              <a:rPr lang="en-US" sz="2000" b="1" dirty="0">
                <a:solidFill>
                  <a:srgbClr val="FFFFFF"/>
                </a:solidFill>
                <a:latin typeface="+mj-lt"/>
                <a:ea typeface="Segoe UI bold" panose="020B0802040204020203" pitchFamily="34" charset="0"/>
                <a:cs typeface="Segoe UI bold" panose="020B0802040204020203" pitchFamily="34" charset="0"/>
              </a:rPr>
              <a:t>Tạo thành hệ cơ quan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8">
                                            <p:txEl>
                                              <p:pRg st="0" end="0"/>
                                            </p:txEl>
                                          </p:spTgt>
                                        </p:tgtEl>
                                        <p:attrNameLst>
                                          <p:attrName>style.visibility</p:attrName>
                                        </p:attrNameLst>
                                      </p:cBhvr>
                                      <p:to>
                                        <p:strVal val="visible"/>
                                      </p:to>
                                    </p:set>
                                    <p:animEffect transition="in" filter="barn(inVertical)">
                                      <p:cBhvr>
                                        <p:cTn id="7" dur="500"/>
                                        <p:tgtEl>
                                          <p:spTgt spid="1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wipe(down)">
                                      <p:cBhvr>
                                        <p:cTn id="12" dur="500"/>
                                        <p:tgtEl>
                                          <p:spTgt spid="5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down)">
                                      <p:cBhvr>
                                        <p:cTn id="15" dur="500"/>
                                        <p:tgtEl>
                                          <p:spTgt spid="5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7"/>
                                        </p:tgtEl>
                                        <p:attrNameLst>
                                          <p:attrName>style.visibility</p:attrName>
                                        </p:attrNameLst>
                                      </p:cBhvr>
                                      <p:to>
                                        <p:strVal val="visible"/>
                                      </p:to>
                                    </p:set>
                                    <p:animEffect transition="in" filter="wipe(down)">
                                      <p:cBhvr>
                                        <p:cTn id="18" dur="500"/>
                                        <p:tgtEl>
                                          <p:spTgt spid="7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93"/>
                                        </p:tgtEl>
                                        <p:attrNameLst>
                                          <p:attrName>style.visibility</p:attrName>
                                        </p:attrNameLst>
                                      </p:cBhvr>
                                      <p:to>
                                        <p:strVal val="visible"/>
                                      </p:to>
                                    </p:set>
                                    <p:animEffect transition="in" filter="wipe(down)">
                                      <p:cBhvr>
                                        <p:cTn id="21" dur="500"/>
                                        <p:tgtEl>
                                          <p:spTgt spid="9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88"/>
                                        </p:tgtEl>
                                        <p:attrNameLst>
                                          <p:attrName>style.visibility</p:attrName>
                                        </p:attrNameLst>
                                      </p:cBhvr>
                                      <p:to>
                                        <p:strVal val="visible"/>
                                      </p:to>
                                    </p:set>
                                    <p:animEffect transition="in" filter="wipe(down)">
                                      <p:cBhvr>
                                        <p:cTn id="24" dur="500"/>
                                        <p:tgtEl>
                                          <p:spTgt spid="88"/>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92"/>
                                        </p:tgtEl>
                                        <p:attrNameLst>
                                          <p:attrName>style.visibility</p:attrName>
                                        </p:attrNameLst>
                                      </p:cBhvr>
                                      <p:to>
                                        <p:strVal val="visible"/>
                                      </p:to>
                                    </p:set>
                                    <p:animEffect transition="in" filter="wipe(down)">
                                      <p:cBhvr>
                                        <p:cTn id="27" dur="500"/>
                                        <p:tgtEl>
                                          <p:spTgt spid="92"/>
                                        </p:tgtEl>
                                      </p:cBhvr>
                                    </p:animEffect>
                                  </p:childTnLst>
                                </p:cTn>
                              </p:par>
                              <p:par>
                                <p:cTn id="28" presetID="22" presetClass="entr" presetSubtype="4" fill="hold" nodeType="withEffect">
                                  <p:stCondLst>
                                    <p:cond delay="0"/>
                                  </p:stCondLst>
                                  <p:childTnLst>
                                    <p:set>
                                      <p:cBhvr>
                                        <p:cTn id="29" dur="1" fill="hold">
                                          <p:stCondLst>
                                            <p:cond delay="0"/>
                                          </p:stCondLst>
                                        </p:cTn>
                                        <p:tgtEl>
                                          <p:spTgt spid="89"/>
                                        </p:tgtEl>
                                        <p:attrNameLst>
                                          <p:attrName>style.visibility</p:attrName>
                                        </p:attrNameLst>
                                      </p:cBhvr>
                                      <p:to>
                                        <p:strVal val="visible"/>
                                      </p:to>
                                    </p:set>
                                    <p:animEffect transition="in" filter="wipe(down)">
                                      <p:cBhvr>
                                        <p:cTn id="30" dur="500"/>
                                        <p:tgtEl>
                                          <p:spTgt spid="89"/>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79"/>
                                        </p:tgtEl>
                                        <p:attrNameLst>
                                          <p:attrName>style.visibility</p:attrName>
                                        </p:attrNameLst>
                                      </p:cBhvr>
                                      <p:to>
                                        <p:strVal val="visible"/>
                                      </p:to>
                                    </p:set>
                                    <p:animEffect transition="in" filter="wipe(down)">
                                      <p:cBhvr>
                                        <p:cTn id="33" dur="500"/>
                                        <p:tgtEl>
                                          <p:spTgt spid="79"/>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78"/>
                                        </p:tgtEl>
                                        <p:attrNameLst>
                                          <p:attrName>style.visibility</p:attrName>
                                        </p:attrNameLst>
                                      </p:cBhvr>
                                      <p:to>
                                        <p:strVal val="visible"/>
                                      </p:to>
                                    </p:set>
                                    <p:animEffect transition="in" filter="wipe(down)">
                                      <p:cBhvr>
                                        <p:cTn id="36" dur="500"/>
                                        <p:tgtEl>
                                          <p:spTgt spid="78"/>
                                        </p:tgtEl>
                                      </p:cBhvr>
                                    </p:animEffect>
                                  </p:childTnLst>
                                </p:cTn>
                              </p:par>
                              <p:par>
                                <p:cTn id="37" presetID="22" presetClass="entr" presetSubtype="4" fill="hold" nodeType="with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wipe(down)">
                                      <p:cBhvr>
                                        <p:cTn id="39" dur="500"/>
                                        <p:tgtEl>
                                          <p:spTgt spid="52"/>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wipe(down)">
                                      <p:cBhvr>
                                        <p:cTn id="45" dur="500"/>
                                        <p:tgtEl>
                                          <p:spTgt spid="94"/>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95"/>
                                        </p:tgtEl>
                                        <p:attrNameLst>
                                          <p:attrName>style.visibility</p:attrName>
                                        </p:attrNameLst>
                                      </p:cBhvr>
                                      <p:to>
                                        <p:strVal val="visible"/>
                                      </p:to>
                                    </p:set>
                                    <p:animEffect transition="in" filter="wipe(down)">
                                      <p:cBhvr>
                                        <p:cTn id="48"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build="p"/>
      <p:bldP spid="55" grpId="0" animBg="1"/>
      <p:bldP spid="61" grpId="0"/>
      <p:bldP spid="77" grpId="0" animBg="1"/>
      <p:bldP spid="78" grpId="0" animBg="1"/>
      <p:bldP spid="79" grpId="0"/>
      <p:bldP spid="88" grpId="0" animBg="1"/>
      <p:bldP spid="92" grpId="0"/>
      <p:bldP spid="93" grpId="0" animBg="1"/>
      <p:bldP spid="94" grpId="0" animBg="1"/>
      <p:bldP spid="9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4"/>
          <p:cNvSpPr txBox="1">
            <a:spLocks noGrp="1"/>
          </p:cNvSpPr>
          <p:nvPr>
            <p:ph type="body" idx="1"/>
          </p:nvPr>
        </p:nvSpPr>
        <p:spPr>
          <a:xfrm>
            <a:off x="124691" y="2479195"/>
            <a:ext cx="8894618" cy="611628"/>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2600" b="1" i="0" dirty="0">
                <a:latin typeface="+mj-lt"/>
              </a:rPr>
              <a:t>I. CÁC CẤP TỔ CHỨC CỦA CƠ THỂ ĐA BÀO</a:t>
            </a:r>
            <a:endParaRPr sz="2600" b="1" i="0" dirty="0">
              <a:latin typeface="+mj-lt"/>
            </a:endParaRPr>
          </a:p>
        </p:txBody>
      </p:sp>
      <p:sp>
        <p:nvSpPr>
          <p:cNvPr id="143" name="Google Shape;143;p24"/>
          <p:cNvSpPr txBox="1">
            <a:spLocks noGrp="1"/>
          </p:cNvSpPr>
          <p:nvPr>
            <p:ph type="sldNum" idx="12"/>
          </p:nvPr>
        </p:nvSpPr>
        <p:spPr>
          <a:xfrm>
            <a:off x="4345650" y="4673644"/>
            <a:ext cx="452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5</a:t>
            </a:fld>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5"/>
          <p:cNvSpPr txBox="1">
            <a:spLocks noGrp="1"/>
          </p:cNvSpPr>
          <p:nvPr>
            <p:ph type="title"/>
          </p:nvPr>
        </p:nvSpPr>
        <p:spPr>
          <a:xfrm>
            <a:off x="2023157" y="628658"/>
            <a:ext cx="6153300" cy="555917"/>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latin typeface="+mj-lt"/>
              </a:rPr>
              <a:t>Quan sát Hình 22.1</a:t>
            </a:r>
            <a:endParaRPr dirty="0">
              <a:latin typeface="+mj-lt"/>
            </a:endParaRPr>
          </a:p>
        </p:txBody>
      </p:sp>
      <p:sp>
        <p:nvSpPr>
          <p:cNvPr id="149" name="Google Shape;149;p25"/>
          <p:cNvSpPr txBox="1">
            <a:spLocks noGrp="1"/>
          </p:cNvSpPr>
          <p:nvPr>
            <p:ph type="body" idx="1"/>
          </p:nvPr>
        </p:nvSpPr>
        <p:spPr>
          <a:xfrm>
            <a:off x="2013474" y="1124119"/>
            <a:ext cx="6153300" cy="1147414"/>
          </a:xfrm>
          <a:prstGeom prst="rect">
            <a:avLst/>
          </a:prstGeom>
        </p:spPr>
        <p:txBody>
          <a:bodyPr spcFirstLastPara="1" wrap="square" lIns="91425" tIns="91425" rIns="91425" bIns="91425" anchor="t" anchorCtr="0">
            <a:noAutofit/>
          </a:bodyPr>
          <a:lstStyle/>
          <a:p>
            <a:pPr marL="457200" lvl="0" indent="-381000" algn="just" rtl="0">
              <a:lnSpc>
                <a:spcPts val="2400"/>
              </a:lnSpc>
              <a:spcBef>
                <a:spcPts val="200"/>
              </a:spcBef>
              <a:spcAft>
                <a:spcPts val="200"/>
              </a:spcAft>
              <a:buSzPts val="2400"/>
              <a:buChar char="◍"/>
            </a:pPr>
            <a:r>
              <a:rPr lang="en-US" sz="2000" i="1" dirty="0">
                <a:solidFill>
                  <a:schemeClr val="bg2">
                    <a:lumMod val="90000"/>
                    <a:lumOff val="10000"/>
                  </a:schemeClr>
                </a:solidFill>
                <a:latin typeface="+mj-lt"/>
              </a:rPr>
              <a:t>Em hãy nêu tên các cấp tổ chức của cơ thể đa bào và thể hiện bằng sơ đồ mối quan hệ giữa các cấp tổ chức từ thấp đến cao. </a:t>
            </a:r>
            <a:endParaRPr sz="2000" i="1" dirty="0">
              <a:solidFill>
                <a:schemeClr val="bg2">
                  <a:lumMod val="90000"/>
                  <a:lumOff val="10000"/>
                </a:schemeClr>
              </a:solidFill>
              <a:latin typeface="+mj-lt"/>
            </a:endParaRPr>
          </a:p>
        </p:txBody>
      </p:sp>
      <p:sp>
        <p:nvSpPr>
          <p:cNvPr id="150" name="Google Shape;150;p25"/>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pic>
        <p:nvPicPr>
          <p:cNvPr id="2" name="Picture 1"/>
          <p:cNvPicPr>
            <a:picLocks noChangeAspect="1"/>
          </p:cNvPicPr>
          <p:nvPr/>
        </p:nvPicPr>
        <p:blipFill>
          <a:blip r:embed="rId3"/>
          <a:stretch>
            <a:fillRect/>
          </a:stretch>
        </p:blipFill>
        <p:spPr>
          <a:xfrm>
            <a:off x="1020198" y="2331989"/>
            <a:ext cx="7557025" cy="27352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barn(inVertical)">
                                      <p:cBhvr>
                                        <p:cTn id="7" dur="500"/>
                                        <p:tgtEl>
                                          <p:spTgt spid="1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9">
                                            <p:txEl>
                                              <p:pRg st="0" end="0"/>
                                            </p:txEl>
                                          </p:spTgt>
                                        </p:tgtEl>
                                        <p:attrNameLst>
                                          <p:attrName>style.visibility</p:attrName>
                                        </p:attrNameLst>
                                      </p:cBhvr>
                                      <p:to>
                                        <p:strVal val="visible"/>
                                      </p:to>
                                    </p:set>
                                    <p:animEffect transition="in" filter="barn(inVertical)">
                                      <p:cBhvr>
                                        <p:cTn id="12" dur="500"/>
                                        <p:tgtEl>
                                          <p:spTgt spid="14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8" name="Google Shape;158;p26"/>
          <p:cNvSpPr txBox="1">
            <a:spLocks noGrp="1"/>
          </p:cNvSpPr>
          <p:nvPr>
            <p:ph type="sldNum" idx="12"/>
          </p:nvPr>
        </p:nvSpPr>
        <p:spPr>
          <a:xfrm>
            <a:off x="4345650" y="4935488"/>
            <a:ext cx="452700" cy="20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7</a:t>
            </a:fld>
            <a:endParaRPr/>
          </a:p>
        </p:txBody>
      </p:sp>
      <p:sp>
        <p:nvSpPr>
          <p:cNvPr id="32" name="Freeform 31"/>
          <p:cNvSpPr/>
          <p:nvPr/>
        </p:nvSpPr>
        <p:spPr>
          <a:xfrm>
            <a:off x="3551089" y="437417"/>
            <a:ext cx="1461946" cy="1256868"/>
          </a:xfrm>
          <a:custGeom>
            <a:avLst/>
            <a:gdLst>
              <a:gd name="connsiteX0" fmla="*/ 0 w 1256868"/>
              <a:gd name="connsiteY0" fmla="*/ 628434 h 1256868"/>
              <a:gd name="connsiteX1" fmla="*/ 628434 w 1256868"/>
              <a:gd name="connsiteY1" fmla="*/ 0 h 1256868"/>
              <a:gd name="connsiteX2" fmla="*/ 1256868 w 1256868"/>
              <a:gd name="connsiteY2" fmla="*/ 628434 h 1256868"/>
              <a:gd name="connsiteX3" fmla="*/ 628434 w 1256868"/>
              <a:gd name="connsiteY3" fmla="*/ 1256868 h 1256868"/>
              <a:gd name="connsiteX4" fmla="*/ 0 w 1256868"/>
              <a:gd name="connsiteY4" fmla="*/ 628434 h 1256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868" h="1256868">
                <a:moveTo>
                  <a:pt x="0" y="628434"/>
                </a:moveTo>
                <a:cubicBezTo>
                  <a:pt x="0" y="281359"/>
                  <a:pt x="281359" y="0"/>
                  <a:pt x="628434" y="0"/>
                </a:cubicBezTo>
                <a:cubicBezTo>
                  <a:pt x="975509" y="0"/>
                  <a:pt x="1256868" y="281359"/>
                  <a:pt x="1256868" y="628434"/>
                </a:cubicBezTo>
                <a:cubicBezTo>
                  <a:pt x="1256868" y="975509"/>
                  <a:pt x="975509" y="1256868"/>
                  <a:pt x="628434" y="1256868"/>
                </a:cubicBezTo>
                <a:cubicBezTo>
                  <a:pt x="281359" y="1256868"/>
                  <a:pt x="0" y="975509"/>
                  <a:pt x="0" y="628434"/>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624" tIns="219624" rIns="219624" bIns="219624" numCol="1" spcCol="1270" anchor="ctr" anchorCtr="0">
            <a:noAutofit/>
          </a:bodyPr>
          <a:lstStyle/>
          <a:p>
            <a:pPr lvl="0" algn="ctr" defTabSz="1244600">
              <a:lnSpc>
                <a:spcPct val="90000"/>
              </a:lnSpc>
              <a:spcBef>
                <a:spcPct val="0"/>
              </a:spcBef>
              <a:spcAft>
                <a:spcPct val="35000"/>
              </a:spcAft>
            </a:pPr>
            <a:r>
              <a:rPr lang="en-US" sz="2000" b="1" kern="1200" dirty="0"/>
              <a:t>1. </a:t>
            </a:r>
          </a:p>
          <a:p>
            <a:pPr lvl="0" algn="ctr" defTabSz="1244600">
              <a:lnSpc>
                <a:spcPct val="90000"/>
              </a:lnSpc>
              <a:spcBef>
                <a:spcPct val="0"/>
              </a:spcBef>
              <a:spcAft>
                <a:spcPct val="35000"/>
              </a:spcAft>
            </a:pPr>
            <a:r>
              <a:rPr lang="en-US" sz="2000" b="1" kern="1200" dirty="0"/>
              <a:t>Tế bào</a:t>
            </a:r>
          </a:p>
        </p:txBody>
      </p:sp>
      <p:sp>
        <p:nvSpPr>
          <p:cNvPr id="33" name="Freeform 32"/>
          <p:cNvSpPr/>
          <p:nvPr/>
        </p:nvSpPr>
        <p:spPr>
          <a:xfrm>
            <a:off x="5289125" y="1519820"/>
            <a:ext cx="1256868" cy="1256868"/>
          </a:xfrm>
          <a:custGeom>
            <a:avLst/>
            <a:gdLst>
              <a:gd name="connsiteX0" fmla="*/ 0 w 1256868"/>
              <a:gd name="connsiteY0" fmla="*/ 628434 h 1256868"/>
              <a:gd name="connsiteX1" fmla="*/ 628434 w 1256868"/>
              <a:gd name="connsiteY1" fmla="*/ 0 h 1256868"/>
              <a:gd name="connsiteX2" fmla="*/ 1256868 w 1256868"/>
              <a:gd name="connsiteY2" fmla="*/ 628434 h 1256868"/>
              <a:gd name="connsiteX3" fmla="*/ 628434 w 1256868"/>
              <a:gd name="connsiteY3" fmla="*/ 1256868 h 1256868"/>
              <a:gd name="connsiteX4" fmla="*/ 0 w 1256868"/>
              <a:gd name="connsiteY4" fmla="*/ 628434 h 1256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868" h="1256868">
                <a:moveTo>
                  <a:pt x="0" y="628434"/>
                </a:moveTo>
                <a:cubicBezTo>
                  <a:pt x="0" y="281359"/>
                  <a:pt x="281359" y="0"/>
                  <a:pt x="628434" y="0"/>
                </a:cubicBezTo>
                <a:cubicBezTo>
                  <a:pt x="975509" y="0"/>
                  <a:pt x="1256868" y="281359"/>
                  <a:pt x="1256868" y="628434"/>
                </a:cubicBezTo>
                <a:cubicBezTo>
                  <a:pt x="1256868" y="975509"/>
                  <a:pt x="975509" y="1256868"/>
                  <a:pt x="628434" y="1256868"/>
                </a:cubicBezTo>
                <a:cubicBezTo>
                  <a:pt x="281359" y="1256868"/>
                  <a:pt x="0" y="975509"/>
                  <a:pt x="0" y="628434"/>
                </a:cubicBezTo>
                <a:close/>
              </a:path>
            </a:pathLst>
          </a:custGeom>
          <a:solidFill>
            <a:schemeClr val="accent4">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624" tIns="219624" rIns="219624" bIns="219624" numCol="1" spcCol="1270" anchor="ctr" anchorCtr="0">
            <a:noAutofit/>
          </a:bodyPr>
          <a:lstStyle/>
          <a:p>
            <a:pPr lvl="0" algn="ctr" defTabSz="1244600">
              <a:lnSpc>
                <a:spcPct val="90000"/>
              </a:lnSpc>
              <a:spcBef>
                <a:spcPct val="0"/>
              </a:spcBef>
              <a:spcAft>
                <a:spcPct val="35000"/>
              </a:spcAft>
            </a:pPr>
            <a:r>
              <a:rPr lang="en-US" sz="2000" b="1" kern="1200" dirty="0"/>
              <a:t>2. Mô</a:t>
            </a:r>
          </a:p>
        </p:txBody>
      </p:sp>
      <p:sp>
        <p:nvSpPr>
          <p:cNvPr id="34" name="Freeform 33"/>
          <p:cNvSpPr/>
          <p:nvPr/>
        </p:nvSpPr>
        <p:spPr>
          <a:xfrm rot="17280000">
            <a:off x="5461218" y="2825289"/>
            <a:ext cx="334890" cy="424193"/>
          </a:xfrm>
          <a:custGeom>
            <a:avLst/>
            <a:gdLst>
              <a:gd name="connsiteX0" fmla="*/ 0 w 334889"/>
              <a:gd name="connsiteY0" fmla="*/ 84838 h 424192"/>
              <a:gd name="connsiteX1" fmla="*/ 167445 w 334889"/>
              <a:gd name="connsiteY1" fmla="*/ 84838 h 424192"/>
              <a:gd name="connsiteX2" fmla="*/ 167445 w 334889"/>
              <a:gd name="connsiteY2" fmla="*/ 0 h 424192"/>
              <a:gd name="connsiteX3" fmla="*/ 334889 w 334889"/>
              <a:gd name="connsiteY3" fmla="*/ 212096 h 424192"/>
              <a:gd name="connsiteX4" fmla="*/ 167445 w 334889"/>
              <a:gd name="connsiteY4" fmla="*/ 424192 h 424192"/>
              <a:gd name="connsiteX5" fmla="*/ 167445 w 334889"/>
              <a:gd name="connsiteY5" fmla="*/ 339354 h 424192"/>
              <a:gd name="connsiteX6" fmla="*/ 0 w 334889"/>
              <a:gd name="connsiteY6" fmla="*/ 339354 h 424192"/>
              <a:gd name="connsiteX7" fmla="*/ 0 w 334889"/>
              <a:gd name="connsiteY7" fmla="*/ 84838 h 42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889" h="424192">
                <a:moveTo>
                  <a:pt x="334889" y="339354"/>
                </a:moveTo>
                <a:lnTo>
                  <a:pt x="167444" y="339354"/>
                </a:lnTo>
                <a:lnTo>
                  <a:pt x="167444" y="424192"/>
                </a:lnTo>
                <a:lnTo>
                  <a:pt x="0" y="212096"/>
                </a:lnTo>
                <a:lnTo>
                  <a:pt x="167444" y="0"/>
                </a:lnTo>
                <a:lnTo>
                  <a:pt x="167444" y="84838"/>
                </a:lnTo>
                <a:lnTo>
                  <a:pt x="334889" y="84838"/>
                </a:lnTo>
                <a:lnTo>
                  <a:pt x="334889" y="339354"/>
                </a:lnTo>
                <a:close/>
              </a:path>
            </a:pathLst>
          </a:custGeom>
          <a:solidFill>
            <a:schemeClr val="accent4">
              <a:lumMod val="50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466" tIns="84838" rIns="1" bIns="84838" numCol="1" spcCol="1270" anchor="ctr" anchorCtr="0">
            <a:noAutofit/>
          </a:bodyPr>
          <a:lstStyle/>
          <a:p>
            <a:pPr lvl="0" algn="ctr" defTabSz="711200">
              <a:lnSpc>
                <a:spcPct val="90000"/>
              </a:lnSpc>
              <a:spcBef>
                <a:spcPct val="0"/>
              </a:spcBef>
              <a:spcAft>
                <a:spcPct val="35000"/>
              </a:spcAft>
            </a:pPr>
            <a:endParaRPr lang="en-US" sz="1600" kern="1200"/>
          </a:p>
        </p:txBody>
      </p:sp>
      <p:sp>
        <p:nvSpPr>
          <p:cNvPr id="35" name="Freeform 34"/>
          <p:cNvSpPr/>
          <p:nvPr/>
        </p:nvSpPr>
        <p:spPr>
          <a:xfrm>
            <a:off x="4705474" y="3316113"/>
            <a:ext cx="1256868" cy="1256868"/>
          </a:xfrm>
          <a:custGeom>
            <a:avLst/>
            <a:gdLst>
              <a:gd name="connsiteX0" fmla="*/ 0 w 1256868"/>
              <a:gd name="connsiteY0" fmla="*/ 628434 h 1256868"/>
              <a:gd name="connsiteX1" fmla="*/ 628434 w 1256868"/>
              <a:gd name="connsiteY1" fmla="*/ 0 h 1256868"/>
              <a:gd name="connsiteX2" fmla="*/ 1256868 w 1256868"/>
              <a:gd name="connsiteY2" fmla="*/ 628434 h 1256868"/>
              <a:gd name="connsiteX3" fmla="*/ 628434 w 1256868"/>
              <a:gd name="connsiteY3" fmla="*/ 1256868 h 1256868"/>
              <a:gd name="connsiteX4" fmla="*/ 0 w 1256868"/>
              <a:gd name="connsiteY4" fmla="*/ 628434 h 1256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868" h="1256868">
                <a:moveTo>
                  <a:pt x="0" y="628434"/>
                </a:moveTo>
                <a:cubicBezTo>
                  <a:pt x="0" y="281359"/>
                  <a:pt x="281359" y="0"/>
                  <a:pt x="628434" y="0"/>
                </a:cubicBezTo>
                <a:cubicBezTo>
                  <a:pt x="975509" y="0"/>
                  <a:pt x="1256868" y="281359"/>
                  <a:pt x="1256868" y="628434"/>
                </a:cubicBezTo>
                <a:cubicBezTo>
                  <a:pt x="1256868" y="975509"/>
                  <a:pt x="975509" y="1256868"/>
                  <a:pt x="628434" y="1256868"/>
                </a:cubicBezTo>
                <a:cubicBezTo>
                  <a:pt x="281359" y="1256868"/>
                  <a:pt x="0" y="975509"/>
                  <a:pt x="0" y="628434"/>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624" tIns="219624" rIns="219624" bIns="219624" numCol="1" spcCol="1270" anchor="ctr" anchorCtr="0">
            <a:noAutofit/>
          </a:bodyPr>
          <a:lstStyle/>
          <a:p>
            <a:pPr lvl="0" algn="ctr" defTabSz="1244600">
              <a:lnSpc>
                <a:spcPct val="90000"/>
              </a:lnSpc>
              <a:spcBef>
                <a:spcPct val="0"/>
              </a:spcBef>
              <a:spcAft>
                <a:spcPct val="35000"/>
              </a:spcAft>
            </a:pPr>
            <a:r>
              <a:rPr lang="en-US" sz="2000" b="1" kern="1200" dirty="0"/>
              <a:t>3.</a:t>
            </a:r>
          </a:p>
          <a:p>
            <a:pPr lvl="0" algn="ctr" defTabSz="1244600">
              <a:lnSpc>
                <a:spcPct val="90000"/>
              </a:lnSpc>
              <a:spcBef>
                <a:spcPct val="0"/>
              </a:spcBef>
              <a:spcAft>
                <a:spcPct val="35000"/>
              </a:spcAft>
            </a:pPr>
            <a:r>
              <a:rPr lang="en-US" sz="2000" b="1" kern="1200" dirty="0"/>
              <a:t>Cơ quan</a:t>
            </a:r>
          </a:p>
        </p:txBody>
      </p:sp>
      <p:sp>
        <p:nvSpPr>
          <p:cNvPr id="36" name="Freeform 35"/>
          <p:cNvSpPr/>
          <p:nvPr/>
        </p:nvSpPr>
        <p:spPr>
          <a:xfrm>
            <a:off x="4231574" y="3732450"/>
            <a:ext cx="334890" cy="424193"/>
          </a:xfrm>
          <a:custGeom>
            <a:avLst/>
            <a:gdLst>
              <a:gd name="connsiteX0" fmla="*/ 0 w 334889"/>
              <a:gd name="connsiteY0" fmla="*/ 84838 h 424192"/>
              <a:gd name="connsiteX1" fmla="*/ 167445 w 334889"/>
              <a:gd name="connsiteY1" fmla="*/ 84838 h 424192"/>
              <a:gd name="connsiteX2" fmla="*/ 167445 w 334889"/>
              <a:gd name="connsiteY2" fmla="*/ 0 h 424192"/>
              <a:gd name="connsiteX3" fmla="*/ 334889 w 334889"/>
              <a:gd name="connsiteY3" fmla="*/ 212096 h 424192"/>
              <a:gd name="connsiteX4" fmla="*/ 167445 w 334889"/>
              <a:gd name="connsiteY4" fmla="*/ 424192 h 424192"/>
              <a:gd name="connsiteX5" fmla="*/ 167445 w 334889"/>
              <a:gd name="connsiteY5" fmla="*/ 339354 h 424192"/>
              <a:gd name="connsiteX6" fmla="*/ 0 w 334889"/>
              <a:gd name="connsiteY6" fmla="*/ 339354 h 424192"/>
              <a:gd name="connsiteX7" fmla="*/ 0 w 334889"/>
              <a:gd name="connsiteY7" fmla="*/ 84838 h 42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889" h="424192">
                <a:moveTo>
                  <a:pt x="334889" y="339354"/>
                </a:moveTo>
                <a:lnTo>
                  <a:pt x="167444" y="339354"/>
                </a:lnTo>
                <a:lnTo>
                  <a:pt x="167444" y="424192"/>
                </a:lnTo>
                <a:lnTo>
                  <a:pt x="0" y="212096"/>
                </a:lnTo>
                <a:lnTo>
                  <a:pt x="167444" y="0"/>
                </a:lnTo>
                <a:lnTo>
                  <a:pt x="167444" y="84838"/>
                </a:lnTo>
                <a:lnTo>
                  <a:pt x="334889" y="84838"/>
                </a:lnTo>
                <a:lnTo>
                  <a:pt x="334889" y="339354"/>
                </a:lnTo>
                <a:close/>
              </a:path>
            </a:pathLst>
          </a:custGeom>
          <a:solidFill>
            <a:schemeClr val="accent2"/>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467" tIns="84839" rIns="1" bIns="84838" numCol="1" spcCol="1270" anchor="ctr" anchorCtr="0">
            <a:noAutofit/>
          </a:bodyPr>
          <a:lstStyle/>
          <a:p>
            <a:pPr lvl="0" algn="ctr" defTabSz="711200">
              <a:lnSpc>
                <a:spcPct val="90000"/>
              </a:lnSpc>
              <a:spcBef>
                <a:spcPct val="0"/>
              </a:spcBef>
              <a:spcAft>
                <a:spcPct val="35000"/>
              </a:spcAft>
            </a:pPr>
            <a:endParaRPr lang="en-US" sz="1600" kern="1200"/>
          </a:p>
        </p:txBody>
      </p:sp>
      <p:sp>
        <p:nvSpPr>
          <p:cNvPr id="37" name="Freeform 36"/>
          <p:cNvSpPr/>
          <p:nvPr/>
        </p:nvSpPr>
        <p:spPr>
          <a:xfrm>
            <a:off x="2816740" y="3316113"/>
            <a:ext cx="1256868" cy="1256868"/>
          </a:xfrm>
          <a:custGeom>
            <a:avLst/>
            <a:gdLst>
              <a:gd name="connsiteX0" fmla="*/ 0 w 1256868"/>
              <a:gd name="connsiteY0" fmla="*/ 628434 h 1256868"/>
              <a:gd name="connsiteX1" fmla="*/ 628434 w 1256868"/>
              <a:gd name="connsiteY1" fmla="*/ 0 h 1256868"/>
              <a:gd name="connsiteX2" fmla="*/ 1256868 w 1256868"/>
              <a:gd name="connsiteY2" fmla="*/ 628434 h 1256868"/>
              <a:gd name="connsiteX3" fmla="*/ 628434 w 1256868"/>
              <a:gd name="connsiteY3" fmla="*/ 1256868 h 1256868"/>
              <a:gd name="connsiteX4" fmla="*/ 0 w 1256868"/>
              <a:gd name="connsiteY4" fmla="*/ 628434 h 1256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868" h="1256868">
                <a:moveTo>
                  <a:pt x="0" y="628434"/>
                </a:moveTo>
                <a:cubicBezTo>
                  <a:pt x="0" y="281359"/>
                  <a:pt x="281359" y="0"/>
                  <a:pt x="628434" y="0"/>
                </a:cubicBezTo>
                <a:cubicBezTo>
                  <a:pt x="975509" y="0"/>
                  <a:pt x="1256868" y="281359"/>
                  <a:pt x="1256868" y="628434"/>
                </a:cubicBezTo>
                <a:cubicBezTo>
                  <a:pt x="1256868" y="975509"/>
                  <a:pt x="975509" y="1256868"/>
                  <a:pt x="628434" y="1256868"/>
                </a:cubicBezTo>
                <a:cubicBezTo>
                  <a:pt x="281359" y="1256868"/>
                  <a:pt x="0" y="975509"/>
                  <a:pt x="0" y="628434"/>
                </a:cubicBezTo>
                <a:close/>
              </a:path>
            </a:pathLst>
          </a:custGeom>
          <a:solidFill>
            <a:schemeClr val="accent3">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624" tIns="219624" rIns="219624" bIns="219624" numCol="1" spcCol="1270" anchor="ctr" anchorCtr="0">
            <a:noAutofit/>
          </a:bodyPr>
          <a:lstStyle/>
          <a:p>
            <a:pPr lvl="0" algn="ctr" defTabSz="1244600">
              <a:lnSpc>
                <a:spcPct val="90000"/>
              </a:lnSpc>
              <a:spcBef>
                <a:spcPct val="0"/>
              </a:spcBef>
              <a:spcAft>
                <a:spcPct val="35000"/>
              </a:spcAft>
            </a:pPr>
            <a:r>
              <a:rPr lang="en-US" sz="2000" b="1" kern="1200" dirty="0"/>
              <a:t>4. Hệ cơ quan</a:t>
            </a:r>
            <a:endParaRPr lang="en-US" sz="2800" b="1" kern="1200" dirty="0"/>
          </a:p>
        </p:txBody>
      </p:sp>
      <p:sp>
        <p:nvSpPr>
          <p:cNvPr id="38" name="Freeform 37"/>
          <p:cNvSpPr/>
          <p:nvPr/>
        </p:nvSpPr>
        <p:spPr>
          <a:xfrm>
            <a:off x="2233089" y="1519820"/>
            <a:ext cx="1256868" cy="1256868"/>
          </a:xfrm>
          <a:custGeom>
            <a:avLst/>
            <a:gdLst>
              <a:gd name="connsiteX0" fmla="*/ 0 w 1256868"/>
              <a:gd name="connsiteY0" fmla="*/ 628434 h 1256868"/>
              <a:gd name="connsiteX1" fmla="*/ 628434 w 1256868"/>
              <a:gd name="connsiteY1" fmla="*/ 0 h 1256868"/>
              <a:gd name="connsiteX2" fmla="*/ 1256868 w 1256868"/>
              <a:gd name="connsiteY2" fmla="*/ 628434 h 1256868"/>
              <a:gd name="connsiteX3" fmla="*/ 628434 w 1256868"/>
              <a:gd name="connsiteY3" fmla="*/ 1256868 h 1256868"/>
              <a:gd name="connsiteX4" fmla="*/ 0 w 1256868"/>
              <a:gd name="connsiteY4" fmla="*/ 628434 h 1256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868" h="1256868">
                <a:moveTo>
                  <a:pt x="0" y="628434"/>
                </a:moveTo>
                <a:cubicBezTo>
                  <a:pt x="0" y="281359"/>
                  <a:pt x="281359" y="0"/>
                  <a:pt x="628434" y="0"/>
                </a:cubicBezTo>
                <a:cubicBezTo>
                  <a:pt x="975509" y="0"/>
                  <a:pt x="1256868" y="281359"/>
                  <a:pt x="1256868" y="628434"/>
                </a:cubicBezTo>
                <a:cubicBezTo>
                  <a:pt x="1256868" y="975509"/>
                  <a:pt x="975509" y="1256868"/>
                  <a:pt x="628434" y="1256868"/>
                </a:cubicBezTo>
                <a:cubicBezTo>
                  <a:pt x="281359" y="1256868"/>
                  <a:pt x="0" y="975509"/>
                  <a:pt x="0" y="628434"/>
                </a:cubicBezTo>
                <a:close/>
              </a:path>
            </a:pathLst>
          </a:custGeom>
          <a:solidFill>
            <a:schemeClr val="bg2">
              <a:lumMod val="90000"/>
              <a:lumOff val="1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624" tIns="219624" rIns="219624" bIns="219624" numCol="1" spcCol="1270" anchor="ctr" anchorCtr="0">
            <a:noAutofit/>
          </a:bodyPr>
          <a:lstStyle/>
          <a:p>
            <a:pPr lvl="0" algn="ctr" defTabSz="1244600">
              <a:lnSpc>
                <a:spcPct val="90000"/>
              </a:lnSpc>
              <a:spcBef>
                <a:spcPct val="0"/>
              </a:spcBef>
              <a:spcAft>
                <a:spcPct val="35000"/>
              </a:spcAft>
            </a:pPr>
            <a:r>
              <a:rPr lang="en-US" sz="2000" b="1" kern="1200" dirty="0"/>
              <a:t>5. </a:t>
            </a:r>
          </a:p>
          <a:p>
            <a:pPr lvl="0" algn="ctr" defTabSz="1244600">
              <a:lnSpc>
                <a:spcPct val="90000"/>
              </a:lnSpc>
              <a:spcBef>
                <a:spcPct val="0"/>
              </a:spcBef>
              <a:spcAft>
                <a:spcPct val="35000"/>
              </a:spcAft>
            </a:pPr>
            <a:r>
              <a:rPr lang="en-US" sz="2000" b="1" kern="1200" dirty="0"/>
              <a:t>Cơ thể</a:t>
            </a:r>
          </a:p>
        </p:txBody>
      </p:sp>
      <p:sp>
        <p:nvSpPr>
          <p:cNvPr id="58" name="Freeform 57"/>
          <p:cNvSpPr/>
          <p:nvPr/>
        </p:nvSpPr>
        <p:spPr>
          <a:xfrm rot="2160000">
            <a:off x="4993774" y="1307724"/>
            <a:ext cx="334889" cy="424192"/>
          </a:xfrm>
          <a:custGeom>
            <a:avLst/>
            <a:gdLst>
              <a:gd name="connsiteX0" fmla="*/ 0 w 334889"/>
              <a:gd name="connsiteY0" fmla="*/ 84838 h 424192"/>
              <a:gd name="connsiteX1" fmla="*/ 167445 w 334889"/>
              <a:gd name="connsiteY1" fmla="*/ 84838 h 424192"/>
              <a:gd name="connsiteX2" fmla="*/ 167445 w 334889"/>
              <a:gd name="connsiteY2" fmla="*/ 0 h 424192"/>
              <a:gd name="connsiteX3" fmla="*/ 334889 w 334889"/>
              <a:gd name="connsiteY3" fmla="*/ 212096 h 424192"/>
              <a:gd name="connsiteX4" fmla="*/ 167445 w 334889"/>
              <a:gd name="connsiteY4" fmla="*/ 424192 h 424192"/>
              <a:gd name="connsiteX5" fmla="*/ 167445 w 334889"/>
              <a:gd name="connsiteY5" fmla="*/ 339354 h 424192"/>
              <a:gd name="connsiteX6" fmla="*/ 0 w 334889"/>
              <a:gd name="connsiteY6" fmla="*/ 339354 h 424192"/>
              <a:gd name="connsiteX7" fmla="*/ 0 w 334889"/>
              <a:gd name="connsiteY7" fmla="*/ 84838 h 42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889" h="424192">
                <a:moveTo>
                  <a:pt x="0" y="84838"/>
                </a:moveTo>
                <a:lnTo>
                  <a:pt x="167445" y="84838"/>
                </a:lnTo>
                <a:lnTo>
                  <a:pt x="167445" y="0"/>
                </a:lnTo>
                <a:lnTo>
                  <a:pt x="334889" y="212096"/>
                </a:lnTo>
                <a:lnTo>
                  <a:pt x="167445" y="424192"/>
                </a:lnTo>
                <a:lnTo>
                  <a:pt x="167445" y="339354"/>
                </a:lnTo>
                <a:lnTo>
                  <a:pt x="0" y="339354"/>
                </a:lnTo>
                <a:lnTo>
                  <a:pt x="0" y="84838"/>
                </a:lnTo>
                <a:close/>
              </a:path>
            </a:pathLst>
          </a:custGeom>
          <a:solidFill>
            <a:schemeClr val="accent1"/>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837" rIns="100467" bIns="84838" numCol="1" spcCol="1270" anchor="ctr" anchorCtr="0">
            <a:noAutofit/>
          </a:bodyPr>
          <a:lstStyle/>
          <a:p>
            <a:pPr lvl="0" algn="ctr" defTabSz="711200">
              <a:lnSpc>
                <a:spcPct val="90000"/>
              </a:lnSpc>
              <a:spcBef>
                <a:spcPct val="0"/>
              </a:spcBef>
              <a:spcAft>
                <a:spcPct val="35000"/>
              </a:spcAft>
            </a:pPr>
            <a:endParaRPr lang="en-US" sz="1600" kern="1200"/>
          </a:p>
        </p:txBody>
      </p:sp>
      <p:sp>
        <p:nvSpPr>
          <p:cNvPr id="59" name="Freeform 58"/>
          <p:cNvSpPr/>
          <p:nvPr/>
        </p:nvSpPr>
        <p:spPr>
          <a:xfrm rot="4320000">
            <a:off x="2858764" y="2888876"/>
            <a:ext cx="334890" cy="424192"/>
          </a:xfrm>
          <a:custGeom>
            <a:avLst/>
            <a:gdLst>
              <a:gd name="connsiteX0" fmla="*/ 0 w 334889"/>
              <a:gd name="connsiteY0" fmla="*/ 84838 h 424192"/>
              <a:gd name="connsiteX1" fmla="*/ 167445 w 334889"/>
              <a:gd name="connsiteY1" fmla="*/ 84838 h 424192"/>
              <a:gd name="connsiteX2" fmla="*/ 167445 w 334889"/>
              <a:gd name="connsiteY2" fmla="*/ 0 h 424192"/>
              <a:gd name="connsiteX3" fmla="*/ 334889 w 334889"/>
              <a:gd name="connsiteY3" fmla="*/ 212096 h 424192"/>
              <a:gd name="connsiteX4" fmla="*/ 167445 w 334889"/>
              <a:gd name="connsiteY4" fmla="*/ 424192 h 424192"/>
              <a:gd name="connsiteX5" fmla="*/ 167445 w 334889"/>
              <a:gd name="connsiteY5" fmla="*/ 339354 h 424192"/>
              <a:gd name="connsiteX6" fmla="*/ 0 w 334889"/>
              <a:gd name="connsiteY6" fmla="*/ 339354 h 424192"/>
              <a:gd name="connsiteX7" fmla="*/ 0 w 334889"/>
              <a:gd name="connsiteY7" fmla="*/ 84838 h 42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889" h="424192">
                <a:moveTo>
                  <a:pt x="334889" y="339354"/>
                </a:moveTo>
                <a:lnTo>
                  <a:pt x="167444" y="339354"/>
                </a:lnTo>
                <a:lnTo>
                  <a:pt x="167444" y="424192"/>
                </a:lnTo>
                <a:lnTo>
                  <a:pt x="0" y="212096"/>
                </a:lnTo>
                <a:lnTo>
                  <a:pt x="167444" y="0"/>
                </a:lnTo>
                <a:lnTo>
                  <a:pt x="167444" y="84838"/>
                </a:lnTo>
                <a:lnTo>
                  <a:pt x="334889" y="84838"/>
                </a:lnTo>
                <a:lnTo>
                  <a:pt x="334889" y="339354"/>
                </a:lnTo>
                <a:close/>
              </a:path>
            </a:pathLst>
          </a:custGeom>
          <a:solidFill>
            <a:schemeClr val="accent3">
              <a:lumMod val="50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467" tIns="84838" rIns="0" bIns="84837" numCol="1" spcCol="1270" anchor="ctr" anchorCtr="0">
            <a:noAutofit/>
          </a:bodyPr>
          <a:lstStyle/>
          <a:p>
            <a:pPr lvl="0" algn="ctr" defTabSz="711200">
              <a:lnSpc>
                <a:spcPct val="90000"/>
              </a:lnSpc>
              <a:spcBef>
                <a:spcPct val="0"/>
              </a:spcBef>
              <a:spcAft>
                <a:spcPct val="35000"/>
              </a:spcAft>
            </a:pPr>
            <a:endParaRPr lang="en-US" sz="1600" kern="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heel(1)">
                                      <p:cBhvr>
                                        <p:cTn id="7" dur="2000"/>
                                        <p:tgtEl>
                                          <p:spTgt spid="3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heel(1)">
                                      <p:cBhvr>
                                        <p:cTn id="10" dur="2000"/>
                                        <p:tgtEl>
                                          <p:spTgt spid="58"/>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heel(1)">
                                      <p:cBhvr>
                                        <p:cTn id="13" dur="2000"/>
                                        <p:tgtEl>
                                          <p:spTgt spid="33"/>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heel(1)">
                                      <p:cBhvr>
                                        <p:cTn id="16" dur="2000"/>
                                        <p:tgtEl>
                                          <p:spTgt spid="34"/>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heel(1)">
                                      <p:cBhvr>
                                        <p:cTn id="19" dur="2000"/>
                                        <p:tgtEl>
                                          <p:spTgt spid="35"/>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heel(1)">
                                      <p:cBhvr>
                                        <p:cTn id="22" dur="2000"/>
                                        <p:tgtEl>
                                          <p:spTgt spid="36"/>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heel(1)">
                                      <p:cBhvr>
                                        <p:cTn id="25" dur="2000"/>
                                        <p:tgtEl>
                                          <p:spTgt spid="37"/>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wheel(1)">
                                      <p:cBhvr>
                                        <p:cTn id="28" dur="2000"/>
                                        <p:tgtEl>
                                          <p:spTgt spid="59"/>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heel(1)">
                                      <p:cBhvr>
                                        <p:cTn id="31"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animBg="1"/>
      <p:bldP spid="38" grpId="0" animBg="1"/>
      <p:bldP spid="58" grpId="0" animBg="1"/>
      <p:bldP spid="5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5" name="Google Shape;165;p27"/>
          <p:cNvSpPr txBox="1">
            <a:spLocks noGrp="1"/>
          </p:cNvSpPr>
          <p:nvPr>
            <p:ph type="title"/>
          </p:nvPr>
        </p:nvSpPr>
        <p:spPr>
          <a:xfrm>
            <a:off x="1928241" y="419302"/>
            <a:ext cx="6153300" cy="50972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latin typeface="+mj-lt"/>
              </a:rPr>
              <a:t>Thảo luận và trả lời câu hỏi</a:t>
            </a:r>
            <a:endParaRPr dirty="0">
              <a:latin typeface="+mj-lt"/>
            </a:endParaRPr>
          </a:p>
        </p:txBody>
      </p:sp>
      <p:sp>
        <p:nvSpPr>
          <p:cNvPr id="166" name="Google Shape;166;p27"/>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
        <p:nvSpPr>
          <p:cNvPr id="2" name="Text Placeholder 1"/>
          <p:cNvSpPr>
            <a:spLocks noGrp="1"/>
          </p:cNvSpPr>
          <p:nvPr>
            <p:ph type="body" idx="1"/>
          </p:nvPr>
        </p:nvSpPr>
        <p:spPr>
          <a:xfrm>
            <a:off x="1928241" y="855878"/>
            <a:ext cx="7076771" cy="1843430"/>
          </a:xfrm>
        </p:spPr>
        <p:txBody>
          <a:bodyPr/>
          <a:lstStyle/>
          <a:p>
            <a:pPr marL="114300" indent="0" algn="just">
              <a:lnSpc>
                <a:spcPts val="2400"/>
              </a:lnSpc>
              <a:spcBef>
                <a:spcPts val="200"/>
              </a:spcBef>
              <a:spcAft>
                <a:spcPts val="200"/>
              </a:spcAft>
              <a:buNone/>
            </a:pPr>
            <a:r>
              <a:rPr lang="en-US" sz="2000" dirty="0">
                <a:solidFill>
                  <a:schemeClr val="accent4">
                    <a:lumMod val="50000"/>
                  </a:schemeClr>
                </a:solidFill>
                <a:latin typeface="+mj-lt"/>
              </a:rPr>
              <a:t>Quan sát Hình 23.2 và thực hiện các yêu cầu dưới đây:</a:t>
            </a:r>
          </a:p>
          <a:p>
            <a:pPr algn="just">
              <a:lnSpc>
                <a:spcPts val="2400"/>
              </a:lnSpc>
              <a:spcBef>
                <a:spcPts val="200"/>
              </a:spcBef>
              <a:spcAft>
                <a:spcPts val="200"/>
              </a:spcAft>
            </a:pPr>
            <a:r>
              <a:rPr lang="en-US" sz="2000" i="1" dirty="0">
                <a:solidFill>
                  <a:schemeClr val="accent4">
                    <a:lumMod val="50000"/>
                  </a:schemeClr>
                </a:solidFill>
                <a:latin typeface="+mj-lt"/>
              </a:rPr>
              <a:t>Gọi tên các cấp tổ chức cơ thể tương ứng với các hình từ A đến E cho phù hợp. </a:t>
            </a:r>
          </a:p>
          <a:p>
            <a:pPr algn="just">
              <a:lnSpc>
                <a:spcPts val="2400"/>
              </a:lnSpc>
              <a:spcBef>
                <a:spcPts val="200"/>
              </a:spcBef>
              <a:spcAft>
                <a:spcPts val="200"/>
              </a:spcAft>
            </a:pPr>
            <a:r>
              <a:rPr lang="en-US" sz="2000" i="1" dirty="0">
                <a:solidFill>
                  <a:schemeClr val="accent4">
                    <a:lumMod val="50000"/>
                  </a:schemeClr>
                </a:solidFill>
                <a:latin typeface="+mj-lt"/>
              </a:rPr>
              <a:t>Nêu tên cơ quan của động vật và thực vật được minh họa ở hình. </a:t>
            </a:r>
          </a:p>
        </p:txBody>
      </p:sp>
      <p:pic>
        <p:nvPicPr>
          <p:cNvPr id="4" name="Picture 3"/>
          <p:cNvPicPr>
            <a:picLocks noChangeAspect="1"/>
          </p:cNvPicPr>
          <p:nvPr/>
        </p:nvPicPr>
        <p:blipFill>
          <a:blip r:embed="rId3"/>
          <a:stretch>
            <a:fillRect/>
          </a:stretch>
        </p:blipFill>
        <p:spPr>
          <a:xfrm>
            <a:off x="1448411" y="2699308"/>
            <a:ext cx="6964070" cy="22940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barn(inVertical)">
                                      <p:cBhvr>
                                        <p:cTn id="7" dur="5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inVertical)">
                                      <p:cBhvr>
                                        <p:cTn id="15" dur="500"/>
                                        <p:tgtEl>
                                          <p:spTgt spid="2">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barn(inVertical)">
                                      <p:cBhvr>
                                        <p:cTn id="18" dur="5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64894" y="1943228"/>
            <a:ext cx="6873362" cy="1977719"/>
          </a:xfrm>
        </p:spPr>
        <p:txBody>
          <a:bodyPr/>
          <a:lstStyle/>
          <a:p>
            <a:pPr>
              <a:lnSpc>
                <a:spcPts val="2500"/>
              </a:lnSpc>
              <a:spcBef>
                <a:spcPts val="200"/>
              </a:spcBef>
              <a:spcAft>
                <a:spcPts val="200"/>
              </a:spcAft>
            </a:pPr>
            <a:r>
              <a:rPr lang="en-US" sz="2000" dirty="0">
                <a:solidFill>
                  <a:schemeClr val="accent2">
                    <a:lumMod val="90000"/>
                    <a:lumOff val="10000"/>
                  </a:schemeClr>
                </a:solidFill>
                <a:latin typeface="+mn-lt"/>
              </a:rPr>
              <a:t>Các cấp độ tổ chức cơ thể: A (tế bào), B (mô), C (cơ quan), D (hệ cơ quan), E (cơ thể).</a:t>
            </a:r>
          </a:p>
          <a:p>
            <a:pPr>
              <a:lnSpc>
                <a:spcPts val="2500"/>
              </a:lnSpc>
              <a:spcBef>
                <a:spcPts val="200"/>
              </a:spcBef>
              <a:spcAft>
                <a:spcPts val="200"/>
              </a:spcAft>
            </a:pPr>
            <a:r>
              <a:rPr lang="en-US" sz="2000" i="1" dirty="0">
                <a:solidFill>
                  <a:schemeClr val="accent2">
                    <a:lumMod val="90000"/>
                    <a:lumOff val="10000"/>
                  </a:schemeClr>
                </a:solidFill>
                <a:latin typeface="+mn-lt"/>
              </a:rPr>
              <a:t>T</a:t>
            </a:r>
            <a:r>
              <a:rPr lang="en-US" sz="2000" dirty="0">
                <a:solidFill>
                  <a:schemeClr val="accent2">
                    <a:lumMod val="90000"/>
                    <a:lumOff val="10000"/>
                  </a:schemeClr>
                </a:solidFill>
                <a:latin typeface="+mn-lt"/>
              </a:rPr>
              <a:t>ên cơ quan của động vật và thực vật:</a:t>
            </a:r>
          </a:p>
          <a:p>
            <a:pPr>
              <a:lnSpc>
                <a:spcPts val="2500"/>
              </a:lnSpc>
              <a:spcBef>
                <a:spcPts val="200"/>
              </a:spcBef>
              <a:spcAft>
                <a:spcPts val="200"/>
              </a:spcAft>
              <a:buFont typeface="Wingdings" panose="05000000000000000000" pitchFamily="2" charset="2"/>
              <a:buChar char="§"/>
            </a:pPr>
            <a:r>
              <a:rPr lang="en-US" sz="2000" i="1" dirty="0">
                <a:solidFill>
                  <a:schemeClr val="accent1">
                    <a:lumMod val="50000"/>
                  </a:schemeClr>
                </a:solidFill>
                <a:latin typeface="+mn-lt"/>
              </a:rPr>
              <a:t>Động vật: tế bào, mô, tim, hệ cơ quan, cơ thể. </a:t>
            </a:r>
          </a:p>
          <a:p>
            <a:pPr>
              <a:lnSpc>
                <a:spcPts val="2500"/>
              </a:lnSpc>
              <a:spcBef>
                <a:spcPts val="200"/>
              </a:spcBef>
              <a:spcAft>
                <a:spcPts val="200"/>
              </a:spcAft>
              <a:buFont typeface="Wingdings" panose="05000000000000000000" pitchFamily="2" charset="2"/>
              <a:buChar char="§"/>
            </a:pPr>
            <a:r>
              <a:rPr lang="en-US" sz="2000" i="1" dirty="0">
                <a:solidFill>
                  <a:schemeClr val="accent1">
                    <a:lumMod val="50000"/>
                  </a:schemeClr>
                </a:solidFill>
                <a:latin typeface="+mj-lt"/>
              </a:rPr>
              <a:t>Thực vật: tế bào, mô, lá, hệ cơ quan, cơ thể. </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365846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riel template">
  <a:themeElements>
    <a:clrScheme name="Custom 347">
      <a:dk1>
        <a:srgbClr val="666666"/>
      </a:dk1>
      <a:lt1>
        <a:srgbClr val="FFFFFF"/>
      </a:lt1>
      <a:dk2>
        <a:srgbClr val="004430"/>
      </a:dk2>
      <a:lt2>
        <a:srgbClr val="DAE2E6"/>
      </a:lt2>
      <a:accent1>
        <a:srgbClr val="8EC641"/>
      </a:accent1>
      <a:accent2>
        <a:srgbClr val="004430"/>
      </a:accent2>
      <a:accent3>
        <a:srgbClr val="539EB9"/>
      </a:accent3>
      <a:accent4>
        <a:srgbClr val="689EE1"/>
      </a:accent4>
      <a:accent5>
        <a:srgbClr val="999999"/>
      </a:accent5>
      <a:accent6>
        <a:srgbClr val="779B91"/>
      </a:accent6>
      <a:hlink>
        <a:srgbClr val="689EE1"/>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TotalTime>
  <Words>1584</Words>
  <Application>Microsoft Office PowerPoint</Application>
  <PresentationFormat>On-screen Show (16:9)</PresentationFormat>
  <Paragraphs>192</Paragraphs>
  <Slides>35</Slides>
  <Notes>22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Roboto Slab</vt:lpstr>
      <vt:lpstr>Georgia</vt:lpstr>
      <vt:lpstr>Oxygen</vt:lpstr>
      <vt:lpstr>Vidaloka</vt:lpstr>
      <vt:lpstr>Segoe UI bold</vt:lpstr>
      <vt:lpstr>Arial</vt:lpstr>
      <vt:lpstr>Bellota Text Light</vt:lpstr>
      <vt:lpstr>Roboto</vt:lpstr>
      <vt:lpstr>Calibri</vt:lpstr>
      <vt:lpstr>Wingdings</vt:lpstr>
      <vt:lpstr>Ariel template</vt:lpstr>
      <vt:lpstr>BÀI 23: CƠ THỂ ĐA BÀO</vt:lpstr>
      <vt:lpstr>Kiểm tra bài cũ</vt:lpstr>
      <vt:lpstr>Em không thể chiến thắng một trận bóng đá nếu chỉ đá một mình. Trong một đội bóng, mỗi cầu thủ ở các vị trí khác nhau cùng phối hợp trong khi chơi bóng. Trong cơ thể, các tế bào hoạt động theo cách đó. Vậy các tế bào được tổ chức và phối hợp với nhau như thế nào trong cơ thể đa bào?</vt:lpstr>
      <vt:lpstr>PowerPoint Presentation</vt:lpstr>
      <vt:lpstr>PowerPoint Presentation</vt:lpstr>
      <vt:lpstr>Quan sát Hình 22.1</vt:lpstr>
      <vt:lpstr>PowerPoint Presentation</vt:lpstr>
      <vt:lpstr>Thảo luận và trả lời câu hỏi</vt:lpstr>
      <vt:lpstr>PowerPoint Presentation</vt:lpstr>
      <vt:lpstr>PowerPoint Presentation</vt:lpstr>
      <vt:lpstr>Quan sát Hình 23.3, 23.4</vt:lpstr>
      <vt:lpstr>Một số mô ở người và thực vật</vt:lpstr>
      <vt:lpstr>Mở rộng – Mô ở người</vt:lpstr>
      <vt:lpstr>III. TỪ MÔ TẠO THÀNH CƠ QUAN</vt:lpstr>
      <vt:lpstr>PowerPoint Presentation</vt:lpstr>
      <vt:lpstr>PowerPoint Presentation</vt:lpstr>
      <vt:lpstr>Thảo luận và trả lời câu hỏi</vt:lpstr>
      <vt:lpstr>Tên gọi và chức năng của các cơ quan ở thực vật có hoa </vt:lpstr>
      <vt:lpstr>IV. TỪ CƠ QUAN TẠO THÀNH HỆ CƠ QUAN</vt:lpstr>
      <vt:lpstr>PowerPoint Presentation</vt:lpstr>
      <vt:lpstr>Hệ hô hấp (Mũi, phổi, thanh quản, phế quản)  </vt:lpstr>
      <vt:lpstr>Hệ tiêu hóa  (Miệng, thanh quản, cơ hoành, dạ dày,  lá lách, gan, tuyến tụy, ruột non)</vt:lpstr>
      <vt:lpstr>PowerPoint Presentation</vt:lpstr>
      <vt:lpstr>Hệ cơ (Cơ tim, cơ xương, cơ trơn)</vt:lpstr>
      <vt:lpstr>PowerPoint Presentation</vt:lpstr>
      <vt:lpstr>Hệ bài tiết (Thận, niệu đạo, bàng quang, niệu quản</vt:lpstr>
      <vt:lpstr>Hệ nội tiết (tuyến tùng, tuyến yên, tuyến giáp, tuyến ức, tinh hoàn và buồng trứng)</vt:lpstr>
      <vt:lpstr>PowerPoint Presentation</vt:lpstr>
      <vt:lpstr>Các hệ cơ quan chính của thực vật</vt:lpstr>
      <vt:lpstr>TỔNG KẾT KIẾN THỨC BÀI HỌC</vt:lpstr>
      <vt:lpstr>Luyện tập</vt:lpstr>
      <vt:lpstr>Viết sơ đồ thể hiện mối quan hệ  giữa các cấp tổ chức của cơ thể đa bào từ thấp đến cao </vt:lpstr>
      <vt:lpstr>PowerPoint Presentation</vt:lpstr>
      <vt:lpstr>Hướng dẫn về nhà</vt:lpstr>
      <vt:lpstr>CẢM ƠN CÁC EM ĐÃ LẮNG NGHE BÀI GIẢNG!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23: CƠ THỂ ĐA BÀO</dc:title>
  <dc:creator>VnTeach.Com</dc:creator>
  <cp:keywords>VnTeach.Com</cp:keywords>
  <cp:lastModifiedBy>Admin</cp:lastModifiedBy>
  <cp:revision>2</cp:revision>
  <dcterms:modified xsi:type="dcterms:W3CDTF">2023-12-18T07:45:36Z</dcterms:modified>
</cp:coreProperties>
</file>