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png"/>
  <Override PartName="/ppt/media/image6.jpg" ContentType="image/png"/>
  <Override PartName="/ppt/media/image8.jpg" ContentType="image/png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9"/>
  </p:notesMasterIdLst>
  <p:sldIdLst>
    <p:sldId id="271" r:id="rId2"/>
    <p:sldId id="257" r:id="rId3"/>
    <p:sldId id="258" r:id="rId4"/>
    <p:sldId id="259" r:id="rId5"/>
    <p:sldId id="260" r:id="rId6"/>
    <p:sldId id="261" r:id="rId7"/>
    <p:sldId id="272" r:id="rId8"/>
    <p:sldId id="274" r:id="rId9"/>
    <p:sldId id="283" r:id="rId10"/>
    <p:sldId id="262" r:id="rId11"/>
    <p:sldId id="276" r:id="rId12"/>
    <p:sldId id="284" r:id="rId13"/>
    <p:sldId id="277" r:id="rId14"/>
    <p:sldId id="278" r:id="rId15"/>
    <p:sldId id="279" r:id="rId16"/>
    <p:sldId id="280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93BA-677A-49A9-B277-4054B32AF9C7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8A22-ABC5-4AF8-9AF3-CD069469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3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2AA5-E2FA-DAF9-6A2B-F365D4EA6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EC430-E54B-006B-9895-7F53CAAE7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738FB-BB12-2CCE-1448-73CB2CFB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B17E-BE2C-A70A-336F-A2D77A728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7B821-4981-1D3B-C186-36264FEC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DFF8-CA77-6480-1E27-19773553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541C9-1DEE-E484-BFA5-F614516BB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8EF81-C6EC-687E-44D8-862239222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EB8A1-1EAF-6A96-1F40-1AE52D20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AE1C7-B28D-1348-885B-0CECE108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8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44392-6D8A-F2BB-1533-EABA83C5F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5817B-B0F9-7142-2E78-1D6BE865B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FA058-ECD5-CE6A-51EF-72F577F3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2312E-A505-2C0A-367D-E2725D7DA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6C68C-63B0-42E0-BE9A-B72531C9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3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00F21B-B91C-4308-8BF1-6644D8605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127892"/>
      </p:ext>
    </p:extLst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A13C-BC95-9F5D-5EC1-2E704807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D351-71C0-38E4-0185-CFAA2915F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D85-62B6-CB8B-84C3-94B835F1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B7C9A-F3D2-A9B3-6D24-A5FBF3BA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572C1-9368-E033-76C7-17AB06D9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2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B24F-A249-4105-575D-FB6BDF25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2BDE9-3302-324F-43C7-B5A30FE15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00899-D463-FBEC-6178-B59A6421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2FC7F-16C3-B868-8473-4A70ED02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581F9-A11A-0F7A-8043-C99DB944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5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E338-D86E-0713-AE07-7888A3DB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D604D-0980-FFD6-D30E-C090A1785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10960-181C-11B8-C6FD-1F23EF7D1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ECA44-9856-B59C-2733-8AE0358D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BF484-38BD-1993-F2C8-11CA0C33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9EF78-DFB4-CC5B-AA38-C7F4B63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2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66ACB-68AC-27D4-03DE-56F54784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44D02-146B-5C6F-18E5-81382498B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98153-BD6B-3447-E122-0F42F0F15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F386E-66F8-2467-840A-89DDFB3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7C0118-8D3C-4363-2EDE-243D9D96C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840FF-F44D-B375-5ABC-2B234DBB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D84D53-8DA5-8853-6B87-CE73EA976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A4E586-ACC4-79F3-6B2B-9B15D20B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9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3ED29-9A4A-EC43-1C91-B176157A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B6A02-2BC4-B641-F43E-E8443DC0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6F1E6-4C6D-4318-CF51-CE5E2C05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894EE-9744-2262-2CA4-8D9C5246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7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9376D-F658-9389-0C2C-10DC2BAD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618AF1-4A5E-71A0-EEF7-67AEBE6F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1BB4F-89EF-4E38-EFD1-6DA090E76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4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1EB9D-8244-9783-42BA-F6FA141C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4FED-8019-65AF-86FE-9526B4F2F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DCCB2-48AB-6CFD-EEAA-A95D842AD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A9970-42A1-6C95-3DB0-6B8AB579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EF35A-2000-D939-F92F-908645B1F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EB8A2-8912-011B-465A-12866D305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6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3A04A-C1B5-53E1-F328-1586DD072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1D1ED6-81C2-704C-557E-B862E4259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77BA8-4FE3-265A-3A91-228319AC0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A1146-3752-2A28-4380-3B419BD0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54F6-9193-4D86-B37A-CCC9DC3D8CCC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8D9C5-122B-E167-3454-0B7196B4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1262A-37AB-791E-FFC9-8A587DE8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8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3EAD2E-B5AC-684E-7DAA-12B57C98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D6330-7C3E-76BA-8D54-9E0C41CD8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74E51-D7CE-BFEE-B8A8-9EB17774D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54F6-9193-4D86-B37A-CCC9DC3D8CCC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70B68-BD2C-5B79-8D9E-97207DED9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E9FF9-5834-C430-7D69-37CDCC358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8C6C-EFAE-4CC3-8C92-AE8E709D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00" y="2412757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CÁC </a:t>
            </a:r>
            <a:r>
              <a:rPr lang="en-US" b="1" dirty="0" err="1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CÁC EM </a:t>
            </a:r>
            <a:r>
              <a:rPr lang="en-US" b="1" dirty="0" err="1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b="1" dirty="0" err="1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7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441700"/>
            <a:ext cx="50847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094038"/>
            <a:ext cx="53625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8298"/>
            <a:ext cx="5267324" cy="203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7" y="2885281"/>
            <a:ext cx="239553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FE35ED-7516-DEE3-573F-D542051EB75E}"/>
              </a:ext>
            </a:extLst>
          </p:cNvPr>
          <p:cNvSpPr/>
          <p:nvPr/>
        </p:nvSpPr>
        <p:spPr>
          <a:xfrm>
            <a:off x="6172200" y="2776767"/>
            <a:ext cx="2407920" cy="11442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( 0; 2; 4; 6; 8)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006B46-58D6-9E5C-5402-C731F96FC705}"/>
              </a:ext>
            </a:extLst>
          </p:cNvPr>
          <p:cNvSpPr/>
          <p:nvPr/>
        </p:nvSpPr>
        <p:spPr>
          <a:xfrm>
            <a:off x="6362700" y="1669257"/>
            <a:ext cx="2247900" cy="7635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31549D-01C8-536B-E6AD-A41DD0413281}"/>
              </a:ext>
            </a:extLst>
          </p:cNvPr>
          <p:cNvSpPr/>
          <p:nvPr/>
        </p:nvSpPr>
        <p:spPr>
          <a:xfrm>
            <a:off x="6172200" y="4454297"/>
            <a:ext cx="2438400" cy="8604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115676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4D8D61-6B6C-346A-FC7D-4209903522A9}"/>
              </a:ext>
            </a:extLst>
          </p:cNvPr>
          <p:cNvSpPr txBox="1"/>
          <p:nvPr/>
        </p:nvSpPr>
        <p:spPr>
          <a:xfrm>
            <a:off x="2133600" y="1219200"/>
            <a:ext cx="5105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NOBITA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C6B93019-65EF-298E-66A5-C51DF0B23A38}"/>
              </a:ext>
            </a:extLst>
          </p:cNvPr>
          <p:cNvSpPr/>
          <p:nvPr/>
        </p:nvSpPr>
        <p:spPr>
          <a:xfrm>
            <a:off x="2118360" y="2743200"/>
            <a:ext cx="5273040" cy="30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52A34A-C39E-BE64-1E05-72D9DEF6FF68}"/>
              </a:ext>
            </a:extLst>
          </p:cNvPr>
          <p:cNvSpPr txBox="1"/>
          <p:nvPr/>
        </p:nvSpPr>
        <p:spPr>
          <a:xfrm>
            <a:off x="2438400" y="29899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Nobita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gặp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cậu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chàng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hậu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đậu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3F26D2-B47D-B2F1-8B3E-1F4134FAB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226820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1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584634"/>
            <a:ext cx="6044045" cy="2362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21527" y="3352800"/>
            <a:ext cx="5791200" cy="1905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1527" y="721006"/>
            <a:ext cx="6037118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82, 980, 5975, 49173, 756598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-76200" y="1421532"/>
            <a:ext cx="2971800" cy="458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6595" y="3566636"/>
            <a:ext cx="2628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5975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82, 756598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49173 </a:t>
            </a:r>
          </a:p>
        </p:txBody>
      </p:sp>
    </p:spTree>
    <p:extLst>
      <p:ext uri="{BB962C8B-B14F-4D97-AF65-F5344CB8AC3E}">
        <p14:creationId xmlns:p14="http://schemas.microsoft.com/office/powerpoint/2010/main" val="24542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533400"/>
            <a:ext cx="5867400" cy="27808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43200" y="3733708"/>
            <a:ext cx="5521036" cy="1905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799636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514350" indent="-514350">
              <a:buAutoNum type="alphaLcParenR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3886200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0, 2, 4, 6,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8.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464" y="1421859"/>
            <a:ext cx="2895600" cy="492868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248728"/>
              </p:ext>
            </p:extLst>
          </p:nvPr>
        </p:nvGraphicFramePr>
        <p:xfrm>
          <a:off x="3581400" y="1303972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040" imgH="228600" progId="Equation.DSMT4">
                  <p:embed/>
                </p:oleObj>
              </mc:Choice>
              <mc:Fallback>
                <p:oleObj name="Equation" r:id="rId4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1303972"/>
                        <a:ext cx="762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7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4266" y="554270"/>
            <a:ext cx="7239000" cy="24967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2100" y="3714658"/>
            <a:ext cx="5791200" cy="1905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20210"/>
            <a:ext cx="70112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0, 2, 5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3928494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20, 50, 52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20, 25, 50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20, 50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66979"/>
            <a:ext cx="3124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565616"/>
            <a:ext cx="58674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3124200"/>
            <a:ext cx="5791200" cy="1905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6575" y="565616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4, 5, 9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7055" y="34290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594</a:t>
            </a:r>
          </a:p>
          <a:p>
            <a:pPr marL="514350" indent="-514350">
              <a:buAutoNum type="alphaLcParenR"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09700" y="756851"/>
            <a:ext cx="6324600" cy="152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3782199"/>
            <a:ext cx="5791200" cy="1905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756851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9175" y="3944640"/>
            <a:ext cx="5534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61782, 94656, 76320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2, 6, 0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3033713" cy="350718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232898"/>
              </p:ext>
            </p:extLst>
          </p:nvPr>
        </p:nvGraphicFramePr>
        <p:xfrm>
          <a:off x="4724400" y="1287422"/>
          <a:ext cx="2895600" cy="323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190440" progId="Equation.DSMT4">
                  <p:embed/>
                </p:oleObj>
              </mc:Choice>
              <mc:Fallback>
                <p:oleObj name="Equation" r:id="rId4" imgW="19936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4400" y="1287422"/>
                        <a:ext cx="2895600" cy="323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76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89154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0" y="1788318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HƯỚNG DẪN VỀ NHÀ :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133600" y="2286000"/>
            <a:ext cx="4876800" cy="3581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>
              <a:lnSpc>
                <a:spcPct val="150000"/>
              </a:lnSpc>
            </a:pPr>
            <a:br>
              <a:rPr lang="en-US" sz="2200" b="1" i="1" u="sng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2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</a:t>
            </a:r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- Ôn tập lại kiến thức về dấu hiệu chia hết cho 2, cho 5.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- Làm các bài tập /SGK, SBT, PBT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9.</a:t>
            </a: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/>
            <a:endParaRPr lang="en-US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15365" name="Group 12"/>
          <p:cNvGrpSpPr>
            <a:grpSpLocks/>
          </p:cNvGrpSpPr>
          <p:nvPr/>
        </p:nvGrpSpPr>
        <p:grpSpPr bwMode="auto">
          <a:xfrm>
            <a:off x="7467600" y="152400"/>
            <a:ext cx="1676400" cy="1143000"/>
            <a:chOff x="5295" y="96"/>
            <a:chExt cx="465" cy="232"/>
          </a:xfrm>
        </p:grpSpPr>
        <p:pic>
          <p:nvPicPr>
            <p:cNvPr id="15366" name="Picture 363" descr="2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45" y="96"/>
              <a:ext cx="31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367" descr="2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5" y="121"/>
              <a:ext cx="18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6103843"/>
      </p:ext>
    </p:extLst>
  </p:cSld>
  <p:clrMapOvr>
    <a:masterClrMapping/>
  </p:clrMapOvr>
  <p:transition spd="slow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08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31333" y="810607"/>
            <a:ext cx="37338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6A, 6B, 6C, 6D, 6E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40, 45, 39, 44, 42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1905000" y="3429000"/>
            <a:ext cx="7010400" cy="1828800"/>
          </a:xfrm>
          <a:prstGeom prst="wedgeEllipseCallout">
            <a:avLst>
              <a:gd name="adj1" fmla="val -52140"/>
              <a:gd name="adj2" fmla="val 5005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ctr">
              <a:buFontTx/>
              <a:buAutoNum type="alphaLcParenR"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số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5554913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6A, 6D, 6E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57600" y="6076645"/>
            <a:ext cx="19050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6A, 6B</a:t>
            </a:r>
          </a:p>
        </p:txBody>
      </p:sp>
      <p:pic>
        <p:nvPicPr>
          <p:cNvPr id="1026" name="Picture 2" descr="Nguyễn Siêu School (Hanoi, Vietnam) - Lễ chào cờ tháng 10 của học sinh Tiểu  học">
            <a:extLst>
              <a:ext uri="{FF2B5EF4-FFF2-40B4-BE49-F238E27FC236}">
                <a16:creationId xmlns:a16="http://schemas.microsoft.com/office/drawing/2014/main" id="{C28FDC69-8048-E4A5-33C3-2E5741DCA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2023"/>
            <a:ext cx="3352800" cy="27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ình ảnh Suy Nghĩ Của Cậu Bé PNG , Suy Nghĩ Clipart, Cậu Bé Clipart, Suy  Nghĩ PNG và Vector với nền trong suốt để tải xuống miễn phí">
            <a:extLst>
              <a:ext uri="{FF2B5EF4-FFF2-40B4-BE49-F238E27FC236}">
                <a16:creationId xmlns:a16="http://schemas.microsoft.com/office/drawing/2014/main" id="{31D8D56E-A24B-ED25-A42F-50C30F46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0444" y1="29333" x2="80444" y2="29333"/>
                        <a14:foregroundMark x1="79111" y1="33333" x2="79111" y2="33333"/>
                        <a14:foregroundMark x1="84444" y1="24889" x2="84444" y2="24889"/>
                        <a14:foregroundMark x1="86222" y1="21778" x2="86222" y2="21778"/>
                        <a14:foregroundMark x1="79111" y1="40000" x2="79111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4302725"/>
            <a:ext cx="2819151" cy="2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33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41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en-US"/>
          </a:p>
        </p:txBody>
      </p:sp>
      <p:sp>
        <p:nvSpPr>
          <p:cNvPr id="3" name="Rectangle 2"/>
          <p:cNvSpPr/>
          <p:nvPr/>
        </p:nvSpPr>
        <p:spPr>
          <a:xfrm>
            <a:off x="795966" y="2362200"/>
            <a:ext cx="7552068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 8: </a:t>
            </a:r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Dấu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hiệu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chia </a:t>
            </a:r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hết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2, </a:t>
            </a:r>
            <a:r>
              <a:rPr lang="en-US" sz="54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cho</a:t>
            </a:r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48301067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DẤU HIỆU CHIA HẾT CHO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14145"/>
            <a:ext cx="8000999" cy="1648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33800" y="2419350"/>
            <a:ext cx="11768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" y="2822731"/>
            <a:ext cx="800099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10:2=5               22:2 = 11           54:2=27         76:2=38         98:2=49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10, 22, 54, 76, 98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số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các số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0, 2, 4, 6, 8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229750" y="220933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0378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61940" y="221587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34110" y="2211193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79610" y="2204190"/>
            <a:ext cx="1547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67335"/>
            <a:ext cx="8077198" cy="1276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1020" y="4467225"/>
            <a:ext cx="152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081534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310" y="923565"/>
            <a:ext cx="8001000" cy="960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VD 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9 497, 38 634, 276, 123, 9 180, 52 871 ?.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6699" y="2042580"/>
            <a:ext cx="1028699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310" y="2522034"/>
            <a:ext cx="803528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38 634, 276, 9 180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4, 6, 0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9 497, 123, 52871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7, 3, 1</a:t>
            </a:r>
          </a:p>
        </p:txBody>
      </p:sp>
      <p:pic>
        <p:nvPicPr>
          <p:cNvPr id="2052" name="Picture 4" descr="cười học sinh | Kygia - Hội nhà báo không chuy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540370"/>
            <a:ext cx="4762500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41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533400" y="1162050"/>
            <a:ext cx="3733800" cy="19050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7 210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7220 chia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?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0" name="Cloud 19"/>
          <p:cNvSpPr/>
          <p:nvPr/>
        </p:nvSpPr>
        <p:spPr>
          <a:xfrm>
            <a:off x="4419600" y="1261110"/>
            <a:ext cx="4191000" cy="18288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1, 4, 8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3429000"/>
            <a:ext cx="3809999" cy="26670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7 210, 7212, 7214, 7216, 7218, 7220</a:t>
            </a:r>
          </a:p>
        </p:txBody>
      </p:sp>
      <p:sp>
        <p:nvSpPr>
          <p:cNvPr id="22" name="Oval 21"/>
          <p:cNvSpPr/>
          <p:nvPr/>
        </p:nvSpPr>
        <p:spPr>
          <a:xfrm>
            <a:off x="4648200" y="3429000"/>
            <a:ext cx="3809999" cy="26670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14, 18, 48, 84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0" y="499765"/>
            <a:ext cx="28194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522966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4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399"/>
            <a:ext cx="8077200" cy="1762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962399" y="2314575"/>
            <a:ext cx="10668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1" y="2714685"/>
            <a:ext cx="8077200" cy="14695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50:5=10              65:5=11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50, 65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65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248400" y="2133600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61828" y="2166372"/>
            <a:ext cx="16390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62475"/>
            <a:ext cx="8077200" cy="12286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425767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013510577"/>
      </p:ext>
    </p:extLst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47899" y="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VD 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1 293, 3482, 1985, 379, 638, 2010 ?.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5748" y="1984432"/>
            <a:ext cx="1028699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1" y="2438400"/>
            <a:ext cx="80010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1985, 2010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1293, 3482, 379, 638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2163127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62200" y="457200"/>
            <a:ext cx="47244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DẤU HIỆU CHIA HẾT CHO 5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505200" y="1828800"/>
            <a:ext cx="5072453" cy="2514600"/>
          </a:xfrm>
          <a:prstGeom prst="wedgeEllipseCallout">
            <a:avLst>
              <a:gd name="adj1" fmla="val -58479"/>
              <a:gd name="adj2" fmla="val 2696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Số chia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số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2050" name="Picture 2" descr="Những hình ảnh suy nghĩ đẹp">
            <a:extLst>
              <a:ext uri="{FF2B5EF4-FFF2-40B4-BE49-F238E27FC236}">
                <a16:creationId xmlns:a16="http://schemas.microsoft.com/office/drawing/2014/main" id="{294B3AAE-4706-60C0-7AE8-1BC8A9095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67" b="94500" l="9947" r="89876">
                        <a14:foregroundMark x1="84725" y1="8333" x2="84725" y2="8333"/>
                        <a14:foregroundMark x1="75133" y1="2167" x2="75133" y2="2167"/>
                        <a14:foregroundMark x1="75488" y1="17833" x2="75488" y2="17833"/>
                        <a14:foregroundMark x1="56483" y1="89500" x2="56483" y2="89500"/>
                        <a14:foregroundMark x1="33925" y1="93167" x2="33925" y2="93167"/>
                        <a14:foregroundMark x1="25400" y1="92667" x2="25400" y2="92667"/>
                        <a14:foregroundMark x1="42451" y1="35333" x2="42451" y2="35333"/>
                        <a14:foregroundMark x1="56128" y1="34167" x2="56128" y2="34167"/>
                        <a14:foregroundMark x1="52220" y1="88667" x2="52220" y2="88667"/>
                        <a14:foregroundMark x1="58437" y1="90500" x2="58437" y2="90500"/>
                        <a14:foregroundMark x1="66963" y1="93833" x2="66963" y2="93833"/>
                        <a14:foregroundMark x1="69272" y1="94500" x2="69272" y2="94500"/>
                        <a14:foregroundMark x1="79396" y1="93167" x2="79396" y2="93167"/>
                        <a14:foregroundMark x1="79396" y1="93167" x2="79396" y2="93167"/>
                        <a14:foregroundMark x1="73535" y1="88333" x2="73535" y2="88333"/>
                        <a14:foregroundMark x1="69982" y1="92667" x2="69982" y2="92667"/>
                        <a14:foregroundMark x1="36767" y1="93167" x2="36767" y2="93167"/>
                        <a14:foregroundMark x1="41385" y1="88667" x2="65187" y2="93667"/>
                        <a14:foregroundMark x1="65187" y1="93667" x2="41385" y2="91667"/>
                        <a14:foregroundMark x1="27353" y1="88333" x2="27709" y2="87667"/>
                        <a14:foregroundMark x1="75844" y1="85500" x2="77798" y2="87333"/>
                        <a14:foregroundMark x1="76554" y1="90500" x2="76199" y2="9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7674"/>
            <a:ext cx="321754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56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945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truong yen nhi</cp:lastModifiedBy>
  <cp:revision>23</cp:revision>
  <dcterms:created xsi:type="dcterms:W3CDTF">2021-08-12T10:20:39Z</dcterms:created>
  <dcterms:modified xsi:type="dcterms:W3CDTF">2022-12-14T16:40:46Z</dcterms:modified>
</cp:coreProperties>
</file>