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6" r:id="rId10"/>
    <p:sldId id="265" r:id="rId11"/>
    <p:sldId id="270" r:id="rId12"/>
    <p:sldId id="264" r:id="rId13"/>
    <p:sldId id="269" r:id="rId14"/>
    <p:sldId id="268" r:id="rId15"/>
    <p:sldId id="267" r:id="rId16"/>
    <p:sldId id="271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>
        <p:scale>
          <a:sx n="60" d="100"/>
          <a:sy n="60" d="100"/>
        </p:scale>
        <p:origin x="-316" y="-2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A2896-49B4-4970-A09E-135025EA28E3}" type="datetimeFigureOut">
              <a:rPr lang="en-US" smtClean="0"/>
              <a:t>10/2/2020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D704B-C5F2-4EDA-9345-A901F7C0EE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877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A2896-49B4-4970-A09E-135025EA28E3}" type="datetimeFigureOut">
              <a:rPr lang="en-US" smtClean="0"/>
              <a:t>10/2/2020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D704B-C5F2-4EDA-9345-A901F7C0EE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34780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785600" y="274641"/>
            <a:ext cx="36576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2800" y="274641"/>
            <a:ext cx="107696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A2896-49B4-4970-A09E-135025EA28E3}" type="datetimeFigureOut">
              <a:rPr lang="en-US" smtClean="0"/>
              <a:t>10/2/2020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D704B-C5F2-4EDA-9345-A901F7C0EE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7569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A2896-49B4-4970-A09E-135025EA28E3}" type="datetimeFigureOut">
              <a:rPr lang="en-US" smtClean="0"/>
              <a:t>10/2/2020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D704B-C5F2-4EDA-9345-A901F7C0EE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33643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A2896-49B4-4970-A09E-135025EA28E3}" type="datetimeFigureOut">
              <a:rPr lang="en-US" smtClean="0"/>
              <a:t>10/2/2020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D704B-C5F2-4EDA-9345-A901F7C0EE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87786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2800" y="1600203"/>
            <a:ext cx="7213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0" y="1600203"/>
            <a:ext cx="7213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A2896-49B4-4970-A09E-135025EA28E3}" type="datetimeFigureOut">
              <a:rPr lang="en-US" smtClean="0"/>
              <a:t>10/2/2020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D704B-C5F2-4EDA-9345-A901F7C0EE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07500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A2896-49B4-4970-A09E-135025EA28E3}" type="datetimeFigureOut">
              <a:rPr lang="en-US" smtClean="0"/>
              <a:t>10/2/2020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D704B-C5F2-4EDA-9345-A901F7C0EE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81055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A2896-49B4-4970-A09E-135025EA28E3}" type="datetimeFigureOut">
              <a:rPr lang="en-US" smtClean="0"/>
              <a:t>10/2/2020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D704B-C5F2-4EDA-9345-A901F7C0EE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70735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A2896-49B4-4970-A09E-135025EA28E3}" type="datetimeFigureOut">
              <a:rPr lang="en-US" smtClean="0"/>
              <a:t>10/2/2020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D704B-C5F2-4EDA-9345-A901F7C0EE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47541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A2896-49B4-4970-A09E-135025EA28E3}" type="datetimeFigureOut">
              <a:rPr lang="en-US" smtClean="0"/>
              <a:t>10/2/2020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D704B-C5F2-4EDA-9345-A901F7C0EE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7126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A2896-49B4-4970-A09E-135025EA28E3}" type="datetimeFigureOut">
              <a:rPr lang="en-US" smtClean="0"/>
              <a:t>10/2/2020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D704B-C5F2-4EDA-9345-A901F7C0EE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68657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3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AA2896-49B4-4970-A09E-135025EA28E3}" type="datetimeFigureOut">
              <a:rPr lang="en-US" smtClean="0"/>
              <a:t>10/2/2020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DD704B-C5F2-4EDA-9345-A901F7C0EE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3537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xmlns="" id="{1C69834E-5EEE-4D61-833E-04928896454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58E5D9BA-46E7-4BFA-9C74-75495BF6F54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5B033D76-5800-44B6-AFE9-EE210693511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43331" y="638508"/>
            <a:ext cx="10905339" cy="4843439"/>
          </a:xfrm>
          <a:prstGeom prst="rect">
            <a:avLst/>
          </a:prstGeom>
          <a:gradFill>
            <a:gsLst>
              <a:gs pos="0">
                <a:srgbClr val="000001"/>
              </a:gs>
              <a:gs pos="100000">
                <a:srgbClr val="191919"/>
              </a:gs>
            </a:gsLst>
          </a:gradFill>
          <a:ln w="76200" cmpd="sng">
            <a:noFill/>
            <a:miter lim="800000"/>
          </a:ln>
          <a:effectLst>
            <a:outerShdw blurRad="127000" dist="228600" dir="4740000" sx="98000" sy="98000" algn="tl" rotWithShape="0">
              <a:srgbClr val="000000">
                <a:alpha val="34000"/>
              </a:srgbClr>
            </a:outerShdw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522D6F85-FFBA-4F81-AEE5-AAA17CB7AA9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870204" y="865667"/>
            <a:ext cx="10451592" cy="4389120"/>
          </a:xfrm>
          <a:prstGeom prst="rect">
            <a:avLst/>
          </a:prstGeom>
          <a:ln w="50800" cmpd="sng">
            <a:solidFill>
              <a:srgbClr val="191919"/>
            </a:solidFill>
            <a:miter lim="800000"/>
          </a:ln>
          <a:effectLst>
            <a:innerShdw blurRad="63500" dist="88900" dir="14100000">
              <a:srgbClr val="000000">
                <a:alpha val="30000"/>
              </a:srgbClr>
            </a:inn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1"/>
          </a:lnRef>
          <a:fillRef idx="1003">
            <a:schemeClr val="lt2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13B31514-E6DF-4357-9EEA-EFB7983080D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034796" y="1030259"/>
            <a:ext cx="10122408" cy="4059936"/>
          </a:xfrm>
          <a:prstGeom prst="rect">
            <a:avLst/>
          </a:prstGeom>
          <a:ln>
            <a:solidFill>
              <a:srgbClr val="949494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7FFC77A4-5ACC-44B0-827E-CD1A6DF8AA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57071" y="1584552"/>
            <a:ext cx="9099255" cy="2537251"/>
          </a:xfrm>
        </p:spPr>
        <p:txBody>
          <a:bodyPr anchor="ctr">
            <a:normAutofit/>
          </a:bodyPr>
          <a:lstStyle/>
          <a:p>
            <a:pPr algn="ctr"/>
            <a:r>
              <a:rPr lang="en-US" sz="7200" dirty="0" smtClean="0">
                <a:solidFill>
                  <a:srgbClr val="454545"/>
                </a:solidFill>
                <a:cs typeface="Times New Roman" panose="02020603050405020304" pitchFamily="18" charset="0"/>
              </a:rPr>
              <a:t>PHÁT SINH GIAO TỬ VÀ THỤ TINH</a:t>
            </a:r>
            <a:endParaRPr lang="en-US" sz="7200" dirty="0">
              <a:solidFill>
                <a:srgbClr val="454545"/>
              </a:solidFill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091FC801-43D4-4A1A-AC24-DFDF0E43C2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35372" y="4133234"/>
            <a:ext cx="9120954" cy="744373"/>
          </a:xfrm>
        </p:spPr>
        <p:txBody>
          <a:bodyPr>
            <a:normAutofit/>
          </a:bodyPr>
          <a:lstStyle/>
          <a:p>
            <a:pPr algn="ctr"/>
            <a:r>
              <a:rPr lang="en-US">
                <a:solidFill>
                  <a:schemeClr val="accent1"/>
                </a:solidFill>
              </a:rPr>
              <a:t>Sinh học 9 – bài 11</a:t>
            </a: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xmlns="" id="{4C401D57-600A-4C91-AC9A-14CA1ED6F7D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xmlns="" id="{412BDC66-00FA-4A3F-9BC7-BE05FF7705F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7184005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err="1" smtClean="0">
                <a:ln>
                  <a:solidFill>
                    <a:srgbClr val="C00000"/>
                  </a:solidFill>
                </a:ln>
              </a:rPr>
              <a:t>Câu</a:t>
            </a:r>
            <a:r>
              <a:rPr lang="en-US" dirty="0" smtClean="0">
                <a:ln>
                  <a:solidFill>
                    <a:srgbClr val="C00000"/>
                  </a:solidFill>
                </a:ln>
              </a:rPr>
              <a:t> 1: </a:t>
            </a:r>
            <a:r>
              <a:rPr lang="en-US" dirty="0" err="1" smtClean="0">
                <a:ln>
                  <a:solidFill>
                    <a:srgbClr val="C00000"/>
                  </a:solidFill>
                </a:ln>
              </a:rPr>
              <a:t>Thụ</a:t>
            </a:r>
            <a:r>
              <a:rPr lang="en-US" dirty="0" smtClean="0">
                <a:ln>
                  <a:solidFill>
                    <a:srgbClr val="C00000"/>
                  </a:solidFill>
                </a:ln>
              </a:rPr>
              <a:t> </a:t>
            </a:r>
            <a:r>
              <a:rPr lang="en-US" dirty="0" err="1" smtClean="0">
                <a:ln>
                  <a:solidFill>
                    <a:srgbClr val="C00000"/>
                  </a:solidFill>
                </a:ln>
              </a:rPr>
              <a:t>tinh</a:t>
            </a:r>
            <a:r>
              <a:rPr lang="en-US" dirty="0" smtClean="0">
                <a:ln>
                  <a:solidFill>
                    <a:srgbClr val="C00000"/>
                  </a:solidFill>
                </a:ln>
              </a:rPr>
              <a:t> </a:t>
            </a:r>
            <a:r>
              <a:rPr lang="en-US" dirty="0" err="1" smtClean="0">
                <a:ln>
                  <a:solidFill>
                    <a:srgbClr val="C00000"/>
                  </a:solidFill>
                </a:ln>
              </a:rPr>
              <a:t>là</a:t>
            </a:r>
            <a:r>
              <a:rPr lang="en-US" dirty="0" smtClean="0">
                <a:ln>
                  <a:solidFill>
                    <a:srgbClr val="C00000"/>
                  </a:solidFill>
                </a:ln>
              </a:rPr>
              <a:t>:</a:t>
            </a:r>
            <a:r>
              <a:rPr lang="vi-VN" dirty="0" smtClean="0">
                <a:ln>
                  <a:solidFill>
                    <a:srgbClr val="C00000"/>
                  </a:solidFill>
                </a:ln>
              </a:rPr>
              <a:t/>
            </a:r>
            <a:br>
              <a:rPr lang="vi-VN" dirty="0" smtClean="0">
                <a:ln>
                  <a:solidFill>
                    <a:srgbClr val="C00000"/>
                  </a:solidFill>
                </a:ln>
              </a:rPr>
            </a:br>
            <a:endParaRPr lang="en-US" dirty="0">
              <a:ln>
                <a:solidFill>
                  <a:srgbClr val="C00000"/>
                </a:solidFill>
              </a:ln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vi-VN" dirty="0" smtClean="0">
                <a:ln>
                  <a:solidFill>
                    <a:schemeClr val="tx1"/>
                  </a:solidFill>
                </a:ln>
              </a:rPr>
              <a:t>A</a:t>
            </a:r>
            <a:r>
              <a:rPr lang="vi-VN" dirty="0">
                <a:ln>
                  <a:solidFill>
                    <a:schemeClr val="tx1"/>
                  </a:solidFill>
                </a:ln>
              </a:rPr>
              <a:t>. Sự kết hợp giữa một giao tử đực với một giao tử cái tạo thành hợp tử.</a:t>
            </a:r>
          </a:p>
          <a:p>
            <a:pPr algn="just"/>
            <a:r>
              <a:rPr lang="vi-VN" dirty="0">
                <a:ln>
                  <a:solidFill>
                    <a:schemeClr val="tx1"/>
                  </a:solidFill>
                </a:ln>
              </a:rPr>
              <a:t>B. Sự kết hợp 2 bộ nhân đơn bội hay tổ hợp 2 bộ NST của 2 giao tử đực và cái tạo thành bộ nhân lưỡng bội ở hợp tử có nguồn gốc từ bố và mẹ.</a:t>
            </a:r>
          </a:p>
          <a:p>
            <a:pPr algn="just"/>
            <a:r>
              <a:rPr lang="vi-VN" dirty="0">
                <a:ln>
                  <a:solidFill>
                    <a:schemeClr val="tx1"/>
                  </a:solidFill>
                </a:ln>
              </a:rPr>
              <a:t>C. Sự kết hợp của hai bộ nhân lưỡng bội của 2 loài.</a:t>
            </a:r>
          </a:p>
          <a:p>
            <a:pPr algn="just"/>
            <a:r>
              <a:rPr lang="vi-VN" dirty="0">
                <a:ln>
                  <a:solidFill>
                    <a:schemeClr val="tx1"/>
                  </a:solidFill>
                </a:ln>
              </a:rPr>
              <a:t>D. Cả A và B.</a:t>
            </a:r>
          </a:p>
          <a:p>
            <a:pPr marL="0" indent="0" algn="just">
              <a:buNone/>
            </a:pPr>
            <a:endParaRPr lang="en-US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4" name="Oval 3"/>
          <p:cNvSpPr/>
          <p:nvPr/>
        </p:nvSpPr>
        <p:spPr>
          <a:xfrm>
            <a:off x="797442" y="4880345"/>
            <a:ext cx="733646" cy="6911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44790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2574888"/>
          </a:xfrm>
        </p:spPr>
        <p:txBody>
          <a:bodyPr>
            <a:normAutofit fontScale="90000"/>
          </a:bodyPr>
          <a:lstStyle/>
          <a:p>
            <a:pPr algn="just"/>
            <a:r>
              <a:rPr lang="en-US" dirty="0" err="1" smtClean="0">
                <a:ln>
                  <a:solidFill>
                    <a:srgbClr val="C00000"/>
                  </a:solidFill>
                </a:ln>
              </a:rPr>
              <a:t>Câu</a:t>
            </a:r>
            <a:r>
              <a:rPr lang="en-US" dirty="0" smtClean="0">
                <a:ln>
                  <a:solidFill>
                    <a:srgbClr val="C00000"/>
                  </a:solidFill>
                </a:ln>
              </a:rPr>
              <a:t> 2: 1 </a:t>
            </a:r>
            <a:r>
              <a:rPr lang="en-US" dirty="0" err="1" smtClean="0">
                <a:ln>
                  <a:solidFill>
                    <a:srgbClr val="C00000"/>
                  </a:solidFill>
                </a:ln>
              </a:rPr>
              <a:t>tế</a:t>
            </a:r>
            <a:r>
              <a:rPr lang="en-US" dirty="0" smtClean="0">
                <a:ln>
                  <a:solidFill>
                    <a:srgbClr val="C00000"/>
                  </a:solidFill>
                </a:ln>
              </a:rPr>
              <a:t> </a:t>
            </a:r>
            <a:r>
              <a:rPr lang="en-US" dirty="0" err="1" smtClean="0">
                <a:ln>
                  <a:solidFill>
                    <a:srgbClr val="C00000"/>
                  </a:solidFill>
                </a:ln>
              </a:rPr>
              <a:t>bào</a:t>
            </a:r>
            <a:r>
              <a:rPr lang="en-US" dirty="0" smtClean="0">
                <a:ln>
                  <a:solidFill>
                    <a:srgbClr val="C00000"/>
                  </a:solidFill>
                </a:ln>
              </a:rPr>
              <a:t> </a:t>
            </a:r>
            <a:r>
              <a:rPr lang="en-US" dirty="0" err="1" smtClean="0">
                <a:ln>
                  <a:solidFill>
                    <a:srgbClr val="C00000"/>
                  </a:solidFill>
                </a:ln>
              </a:rPr>
              <a:t>mầm</a:t>
            </a:r>
            <a:r>
              <a:rPr lang="en-US" dirty="0" smtClean="0">
                <a:ln>
                  <a:solidFill>
                    <a:srgbClr val="C00000"/>
                  </a:solidFill>
                </a:ln>
              </a:rPr>
              <a:t> </a:t>
            </a:r>
            <a:r>
              <a:rPr lang="en-US" dirty="0" err="1" smtClean="0">
                <a:ln>
                  <a:solidFill>
                    <a:srgbClr val="C00000"/>
                  </a:solidFill>
                </a:ln>
              </a:rPr>
              <a:t>sinh</a:t>
            </a:r>
            <a:r>
              <a:rPr lang="en-US" dirty="0" smtClean="0">
                <a:ln>
                  <a:solidFill>
                    <a:srgbClr val="C00000"/>
                  </a:solidFill>
                </a:ln>
              </a:rPr>
              <a:t> </a:t>
            </a:r>
            <a:r>
              <a:rPr lang="en-US" dirty="0" err="1" smtClean="0">
                <a:ln>
                  <a:solidFill>
                    <a:srgbClr val="C00000"/>
                  </a:solidFill>
                </a:ln>
              </a:rPr>
              <a:t>dục</a:t>
            </a:r>
            <a:r>
              <a:rPr lang="en-US" dirty="0" smtClean="0">
                <a:ln>
                  <a:solidFill>
                    <a:srgbClr val="C00000"/>
                  </a:solidFill>
                </a:ln>
              </a:rPr>
              <a:t> </a:t>
            </a:r>
            <a:r>
              <a:rPr lang="en-US" dirty="0" err="1" smtClean="0">
                <a:ln>
                  <a:solidFill>
                    <a:srgbClr val="C00000"/>
                  </a:solidFill>
                </a:ln>
              </a:rPr>
              <a:t>đực</a:t>
            </a:r>
            <a:r>
              <a:rPr lang="en-US" dirty="0" smtClean="0">
                <a:ln>
                  <a:solidFill>
                    <a:srgbClr val="C00000"/>
                  </a:solidFill>
                </a:ln>
              </a:rPr>
              <a:t> </a:t>
            </a:r>
            <a:r>
              <a:rPr lang="en-US" dirty="0" err="1" smtClean="0">
                <a:ln>
                  <a:solidFill>
                    <a:srgbClr val="C00000"/>
                  </a:solidFill>
                </a:ln>
              </a:rPr>
              <a:t>nguyên</a:t>
            </a:r>
            <a:r>
              <a:rPr lang="en-US" dirty="0" smtClean="0">
                <a:ln>
                  <a:solidFill>
                    <a:srgbClr val="C00000"/>
                  </a:solidFill>
                </a:ln>
              </a:rPr>
              <a:t> </a:t>
            </a:r>
            <a:r>
              <a:rPr lang="en-US" dirty="0" err="1" smtClean="0">
                <a:ln>
                  <a:solidFill>
                    <a:srgbClr val="C00000"/>
                  </a:solidFill>
                </a:ln>
              </a:rPr>
              <a:t>phân</a:t>
            </a:r>
            <a:r>
              <a:rPr lang="en-US" dirty="0" smtClean="0">
                <a:ln>
                  <a:solidFill>
                    <a:srgbClr val="C00000"/>
                  </a:solidFill>
                </a:ln>
              </a:rPr>
              <a:t> </a:t>
            </a:r>
            <a:r>
              <a:rPr lang="en-US" dirty="0" err="1" smtClean="0">
                <a:ln>
                  <a:solidFill>
                    <a:srgbClr val="C00000"/>
                  </a:solidFill>
                </a:ln>
              </a:rPr>
              <a:t>liên</a:t>
            </a:r>
            <a:r>
              <a:rPr lang="en-US" dirty="0" smtClean="0">
                <a:ln>
                  <a:solidFill>
                    <a:srgbClr val="C00000"/>
                  </a:solidFill>
                </a:ln>
              </a:rPr>
              <a:t> </a:t>
            </a:r>
            <a:r>
              <a:rPr lang="en-US" dirty="0" err="1" smtClean="0">
                <a:ln>
                  <a:solidFill>
                    <a:srgbClr val="C00000"/>
                  </a:solidFill>
                </a:ln>
              </a:rPr>
              <a:t>tiếp</a:t>
            </a:r>
            <a:r>
              <a:rPr lang="en-US" dirty="0" smtClean="0">
                <a:ln>
                  <a:solidFill>
                    <a:srgbClr val="C00000"/>
                  </a:solidFill>
                </a:ln>
              </a:rPr>
              <a:t> 3 </a:t>
            </a:r>
            <a:r>
              <a:rPr lang="en-US" dirty="0" err="1" smtClean="0">
                <a:ln>
                  <a:solidFill>
                    <a:srgbClr val="C00000"/>
                  </a:solidFill>
                </a:ln>
              </a:rPr>
              <a:t>lần</a:t>
            </a:r>
            <a:r>
              <a:rPr lang="en-US" dirty="0" smtClean="0">
                <a:ln>
                  <a:solidFill>
                    <a:srgbClr val="C00000"/>
                  </a:solidFill>
                </a:ln>
              </a:rPr>
              <a:t>. </a:t>
            </a:r>
            <a:r>
              <a:rPr lang="en-US" dirty="0" err="1" smtClean="0">
                <a:ln>
                  <a:solidFill>
                    <a:srgbClr val="C00000"/>
                  </a:solidFill>
                </a:ln>
              </a:rPr>
              <a:t>Tất</a:t>
            </a:r>
            <a:r>
              <a:rPr lang="en-US" dirty="0" smtClean="0">
                <a:ln>
                  <a:solidFill>
                    <a:srgbClr val="C00000"/>
                  </a:solidFill>
                </a:ln>
              </a:rPr>
              <a:t> </a:t>
            </a:r>
            <a:r>
              <a:rPr lang="en-US" dirty="0" err="1" smtClean="0">
                <a:ln>
                  <a:solidFill>
                    <a:srgbClr val="C00000"/>
                  </a:solidFill>
                </a:ln>
              </a:rPr>
              <a:t>cả</a:t>
            </a:r>
            <a:r>
              <a:rPr lang="en-US" dirty="0" smtClean="0">
                <a:ln>
                  <a:solidFill>
                    <a:srgbClr val="C00000"/>
                  </a:solidFill>
                </a:ln>
              </a:rPr>
              <a:t> </a:t>
            </a:r>
            <a:r>
              <a:rPr lang="en-US" dirty="0" err="1" smtClean="0">
                <a:ln>
                  <a:solidFill>
                    <a:srgbClr val="C00000"/>
                  </a:solidFill>
                </a:ln>
              </a:rPr>
              <a:t>các</a:t>
            </a:r>
            <a:r>
              <a:rPr lang="en-US" dirty="0" smtClean="0">
                <a:ln>
                  <a:solidFill>
                    <a:srgbClr val="C00000"/>
                  </a:solidFill>
                </a:ln>
              </a:rPr>
              <a:t> </a:t>
            </a:r>
            <a:r>
              <a:rPr lang="en-US" dirty="0" err="1" smtClean="0">
                <a:ln>
                  <a:solidFill>
                    <a:srgbClr val="C00000"/>
                  </a:solidFill>
                </a:ln>
              </a:rPr>
              <a:t>tế</a:t>
            </a:r>
            <a:r>
              <a:rPr lang="en-US" dirty="0" smtClean="0">
                <a:ln>
                  <a:solidFill>
                    <a:srgbClr val="C00000"/>
                  </a:solidFill>
                </a:ln>
              </a:rPr>
              <a:t> </a:t>
            </a:r>
            <a:r>
              <a:rPr lang="en-US" dirty="0" err="1" smtClean="0">
                <a:ln>
                  <a:solidFill>
                    <a:srgbClr val="C00000"/>
                  </a:solidFill>
                </a:ln>
              </a:rPr>
              <a:t>bào</a:t>
            </a:r>
            <a:r>
              <a:rPr lang="en-US" dirty="0" smtClean="0">
                <a:ln>
                  <a:solidFill>
                    <a:srgbClr val="C00000"/>
                  </a:solidFill>
                </a:ln>
              </a:rPr>
              <a:t> </a:t>
            </a:r>
            <a:r>
              <a:rPr lang="en-US" dirty="0" err="1" smtClean="0">
                <a:ln>
                  <a:solidFill>
                    <a:srgbClr val="C00000"/>
                  </a:solidFill>
                </a:ln>
              </a:rPr>
              <a:t>sau</a:t>
            </a:r>
            <a:r>
              <a:rPr lang="en-US" dirty="0" smtClean="0">
                <a:ln>
                  <a:solidFill>
                    <a:srgbClr val="C00000"/>
                  </a:solidFill>
                </a:ln>
              </a:rPr>
              <a:t> </a:t>
            </a:r>
            <a:r>
              <a:rPr lang="en-US" dirty="0" err="1" smtClean="0">
                <a:ln>
                  <a:solidFill>
                    <a:srgbClr val="C00000"/>
                  </a:solidFill>
                </a:ln>
              </a:rPr>
              <a:t>khi</a:t>
            </a:r>
            <a:r>
              <a:rPr lang="en-US" dirty="0" smtClean="0">
                <a:ln>
                  <a:solidFill>
                    <a:srgbClr val="C00000"/>
                  </a:solidFill>
                </a:ln>
              </a:rPr>
              <a:t> </a:t>
            </a:r>
            <a:r>
              <a:rPr lang="en-US" dirty="0" err="1" smtClean="0">
                <a:ln>
                  <a:solidFill>
                    <a:srgbClr val="C00000"/>
                  </a:solidFill>
                </a:ln>
              </a:rPr>
              <a:t>tạo</a:t>
            </a:r>
            <a:r>
              <a:rPr lang="en-US" dirty="0" smtClean="0">
                <a:ln>
                  <a:solidFill>
                    <a:srgbClr val="C00000"/>
                  </a:solidFill>
                </a:ln>
              </a:rPr>
              <a:t> </a:t>
            </a:r>
            <a:r>
              <a:rPr lang="en-US" dirty="0" err="1" smtClean="0">
                <a:ln>
                  <a:solidFill>
                    <a:srgbClr val="C00000"/>
                  </a:solidFill>
                </a:ln>
              </a:rPr>
              <a:t>thành</a:t>
            </a:r>
            <a:r>
              <a:rPr lang="en-US" dirty="0" smtClean="0">
                <a:ln>
                  <a:solidFill>
                    <a:srgbClr val="C00000"/>
                  </a:solidFill>
                </a:ln>
              </a:rPr>
              <a:t> </a:t>
            </a:r>
            <a:r>
              <a:rPr lang="en-US" dirty="0" err="1" smtClean="0">
                <a:ln>
                  <a:solidFill>
                    <a:srgbClr val="C00000"/>
                  </a:solidFill>
                </a:ln>
              </a:rPr>
              <a:t>đều</a:t>
            </a:r>
            <a:r>
              <a:rPr lang="en-US" dirty="0" smtClean="0">
                <a:ln>
                  <a:solidFill>
                    <a:srgbClr val="C00000"/>
                  </a:solidFill>
                </a:ln>
              </a:rPr>
              <a:t> </a:t>
            </a:r>
            <a:r>
              <a:rPr lang="en-US" dirty="0" err="1" smtClean="0">
                <a:ln>
                  <a:solidFill>
                    <a:srgbClr val="C00000"/>
                  </a:solidFill>
                </a:ln>
              </a:rPr>
              <a:t>bước</a:t>
            </a:r>
            <a:r>
              <a:rPr lang="en-US" dirty="0" smtClean="0">
                <a:ln>
                  <a:solidFill>
                    <a:srgbClr val="C00000"/>
                  </a:solidFill>
                </a:ln>
              </a:rPr>
              <a:t> </a:t>
            </a:r>
            <a:r>
              <a:rPr lang="en-US" dirty="0" err="1" smtClean="0">
                <a:ln>
                  <a:solidFill>
                    <a:srgbClr val="C00000"/>
                  </a:solidFill>
                </a:ln>
              </a:rPr>
              <a:t>vào</a:t>
            </a:r>
            <a:r>
              <a:rPr lang="en-US" dirty="0" smtClean="0">
                <a:ln>
                  <a:solidFill>
                    <a:srgbClr val="C00000"/>
                  </a:solidFill>
                </a:ln>
              </a:rPr>
              <a:t> </a:t>
            </a:r>
            <a:r>
              <a:rPr lang="en-US" dirty="0" err="1" smtClean="0">
                <a:ln>
                  <a:solidFill>
                    <a:srgbClr val="C00000"/>
                  </a:solidFill>
                </a:ln>
              </a:rPr>
              <a:t>giảm</a:t>
            </a:r>
            <a:r>
              <a:rPr lang="en-US" dirty="0" smtClean="0">
                <a:ln>
                  <a:solidFill>
                    <a:srgbClr val="C00000"/>
                  </a:solidFill>
                </a:ln>
              </a:rPr>
              <a:t> </a:t>
            </a:r>
            <a:r>
              <a:rPr lang="en-US" dirty="0" err="1" smtClean="0">
                <a:ln>
                  <a:solidFill>
                    <a:srgbClr val="C00000"/>
                  </a:solidFill>
                </a:ln>
              </a:rPr>
              <a:t>phân</a:t>
            </a:r>
            <a:r>
              <a:rPr lang="en-US" dirty="0" smtClean="0">
                <a:ln>
                  <a:solidFill>
                    <a:srgbClr val="C00000"/>
                  </a:solidFill>
                </a:ln>
              </a:rPr>
              <a:t> </a:t>
            </a:r>
            <a:r>
              <a:rPr lang="en-US" dirty="0" err="1" smtClean="0">
                <a:ln>
                  <a:solidFill>
                    <a:srgbClr val="C00000"/>
                  </a:solidFill>
                </a:ln>
              </a:rPr>
              <a:t>tạo</a:t>
            </a:r>
            <a:r>
              <a:rPr lang="en-US" dirty="0" smtClean="0">
                <a:ln>
                  <a:solidFill>
                    <a:srgbClr val="C00000"/>
                  </a:solidFill>
                </a:ln>
              </a:rPr>
              <a:t> </a:t>
            </a:r>
            <a:r>
              <a:rPr lang="en-US" dirty="0" err="1" smtClean="0">
                <a:ln>
                  <a:solidFill>
                    <a:srgbClr val="C00000"/>
                  </a:solidFill>
                </a:ln>
              </a:rPr>
              <a:t>giao</a:t>
            </a:r>
            <a:r>
              <a:rPr lang="en-US" dirty="0" smtClean="0">
                <a:ln>
                  <a:solidFill>
                    <a:srgbClr val="C00000"/>
                  </a:solidFill>
                </a:ln>
              </a:rPr>
              <a:t> </a:t>
            </a:r>
            <a:r>
              <a:rPr lang="en-US" dirty="0" err="1" smtClean="0">
                <a:ln>
                  <a:solidFill>
                    <a:srgbClr val="C00000"/>
                  </a:solidFill>
                </a:ln>
              </a:rPr>
              <a:t>tử</a:t>
            </a:r>
            <a:r>
              <a:rPr lang="en-US" dirty="0" smtClean="0">
                <a:ln>
                  <a:solidFill>
                    <a:srgbClr val="C00000"/>
                  </a:solidFill>
                </a:ln>
              </a:rPr>
              <a:t>. </a:t>
            </a:r>
            <a:r>
              <a:rPr lang="en-US" dirty="0" err="1" smtClean="0">
                <a:ln>
                  <a:solidFill>
                    <a:srgbClr val="C00000"/>
                  </a:solidFill>
                </a:ln>
              </a:rPr>
              <a:t>Sau</a:t>
            </a:r>
            <a:r>
              <a:rPr lang="en-US" dirty="0" smtClean="0">
                <a:ln>
                  <a:solidFill>
                    <a:srgbClr val="C00000"/>
                  </a:solidFill>
                </a:ln>
              </a:rPr>
              <a:t> </a:t>
            </a:r>
            <a:r>
              <a:rPr lang="en-US" dirty="0" err="1" smtClean="0">
                <a:ln>
                  <a:solidFill>
                    <a:srgbClr val="C00000"/>
                  </a:solidFill>
                </a:ln>
              </a:rPr>
              <a:t>quá</a:t>
            </a:r>
            <a:r>
              <a:rPr lang="en-US" dirty="0" smtClean="0">
                <a:ln>
                  <a:solidFill>
                    <a:srgbClr val="C00000"/>
                  </a:solidFill>
                </a:ln>
              </a:rPr>
              <a:t> </a:t>
            </a:r>
            <a:r>
              <a:rPr lang="en-US" dirty="0" err="1" smtClean="0">
                <a:ln>
                  <a:solidFill>
                    <a:srgbClr val="C00000"/>
                  </a:solidFill>
                </a:ln>
              </a:rPr>
              <a:t>trình</a:t>
            </a:r>
            <a:r>
              <a:rPr lang="en-US" dirty="0" smtClean="0">
                <a:ln>
                  <a:solidFill>
                    <a:srgbClr val="C00000"/>
                  </a:solidFill>
                </a:ln>
              </a:rPr>
              <a:t> </a:t>
            </a:r>
            <a:r>
              <a:rPr lang="en-US" dirty="0" err="1" smtClean="0">
                <a:ln>
                  <a:solidFill>
                    <a:srgbClr val="C00000"/>
                  </a:solidFill>
                </a:ln>
              </a:rPr>
              <a:t>này</a:t>
            </a:r>
            <a:r>
              <a:rPr lang="en-US" dirty="0" smtClean="0">
                <a:ln>
                  <a:solidFill>
                    <a:srgbClr val="C00000"/>
                  </a:solidFill>
                </a:ln>
              </a:rPr>
              <a:t> </a:t>
            </a:r>
            <a:r>
              <a:rPr lang="en-US" dirty="0" err="1" smtClean="0">
                <a:ln>
                  <a:solidFill>
                    <a:srgbClr val="C00000"/>
                  </a:solidFill>
                </a:ln>
              </a:rPr>
              <a:t>tạo</a:t>
            </a:r>
            <a:r>
              <a:rPr lang="en-US" dirty="0" smtClean="0">
                <a:ln>
                  <a:solidFill>
                    <a:srgbClr val="C00000"/>
                  </a:solidFill>
                </a:ln>
              </a:rPr>
              <a:t> </a:t>
            </a:r>
            <a:r>
              <a:rPr lang="en-US" dirty="0" err="1" smtClean="0">
                <a:ln>
                  <a:solidFill>
                    <a:srgbClr val="C00000"/>
                  </a:solidFill>
                </a:ln>
              </a:rPr>
              <a:t>được</a:t>
            </a:r>
            <a:r>
              <a:rPr lang="en-US" dirty="0" smtClean="0">
                <a:ln>
                  <a:solidFill>
                    <a:srgbClr val="C00000"/>
                  </a:solidFill>
                </a:ln>
              </a:rPr>
              <a:t> </a:t>
            </a:r>
            <a:r>
              <a:rPr lang="en-US" dirty="0" err="1" smtClean="0">
                <a:ln>
                  <a:solidFill>
                    <a:srgbClr val="C00000"/>
                  </a:solidFill>
                </a:ln>
              </a:rPr>
              <a:t>bao</a:t>
            </a:r>
            <a:r>
              <a:rPr lang="en-US" dirty="0" smtClean="0">
                <a:ln>
                  <a:solidFill>
                    <a:srgbClr val="C00000"/>
                  </a:solidFill>
                </a:ln>
              </a:rPr>
              <a:t> </a:t>
            </a:r>
            <a:r>
              <a:rPr lang="en-US" dirty="0" err="1" smtClean="0">
                <a:ln>
                  <a:solidFill>
                    <a:srgbClr val="C00000"/>
                  </a:solidFill>
                </a:ln>
              </a:rPr>
              <a:t>nhiêu</a:t>
            </a:r>
            <a:r>
              <a:rPr lang="en-US" dirty="0" smtClean="0">
                <a:ln>
                  <a:solidFill>
                    <a:srgbClr val="C00000"/>
                  </a:solidFill>
                </a:ln>
              </a:rPr>
              <a:t> </a:t>
            </a:r>
            <a:r>
              <a:rPr lang="en-US" dirty="0" err="1" smtClean="0">
                <a:ln>
                  <a:solidFill>
                    <a:srgbClr val="C00000"/>
                  </a:solidFill>
                </a:ln>
              </a:rPr>
              <a:t>tinh</a:t>
            </a:r>
            <a:r>
              <a:rPr lang="en-US" dirty="0" smtClean="0">
                <a:ln>
                  <a:solidFill>
                    <a:srgbClr val="C00000"/>
                  </a:solidFill>
                </a:ln>
              </a:rPr>
              <a:t> </a:t>
            </a:r>
            <a:r>
              <a:rPr lang="en-US" dirty="0" err="1" smtClean="0">
                <a:ln>
                  <a:solidFill>
                    <a:srgbClr val="C00000"/>
                  </a:solidFill>
                </a:ln>
              </a:rPr>
              <a:t>trùng</a:t>
            </a:r>
            <a:r>
              <a:rPr lang="en-US" dirty="0" smtClean="0">
                <a:ln>
                  <a:solidFill>
                    <a:srgbClr val="C00000"/>
                  </a:solidFill>
                </a:ln>
              </a:rPr>
              <a:t>?</a:t>
            </a:r>
            <a:endParaRPr lang="en-US" dirty="0">
              <a:ln>
                <a:solidFill>
                  <a:srgbClr val="C00000"/>
                </a:solidFill>
              </a:ln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977116"/>
            <a:ext cx="10972800" cy="3149050"/>
          </a:xfrm>
        </p:spPr>
        <p:txBody>
          <a:bodyPr/>
          <a:lstStyle/>
          <a:p>
            <a:r>
              <a:rPr lang="en-US" dirty="0" smtClean="0"/>
              <a:t>A. 8</a:t>
            </a:r>
          </a:p>
          <a:p>
            <a:r>
              <a:rPr lang="en-US" dirty="0" smtClean="0"/>
              <a:t>B. 24</a:t>
            </a:r>
          </a:p>
          <a:p>
            <a:r>
              <a:rPr lang="en-US" dirty="0" smtClean="0"/>
              <a:t>C. 32</a:t>
            </a:r>
          </a:p>
          <a:p>
            <a:r>
              <a:rPr lang="en-US" dirty="0" smtClean="0"/>
              <a:t>D. 16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1026041" y="4221126"/>
            <a:ext cx="435935" cy="5103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119801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850605"/>
            <a:ext cx="10972800" cy="5275561"/>
          </a:xfrm>
        </p:spPr>
        <p:txBody>
          <a:bodyPr/>
          <a:lstStyle/>
          <a:p>
            <a:pPr marL="0" indent="0">
              <a:buNone/>
            </a:pPr>
            <a:r>
              <a:rPr lang="en-US" dirty="0" err="1" smtClean="0">
                <a:ln>
                  <a:solidFill>
                    <a:srgbClr val="C00000"/>
                  </a:solidFill>
                </a:ln>
              </a:rPr>
              <a:t>Câu</a:t>
            </a:r>
            <a:r>
              <a:rPr lang="en-US" dirty="0" smtClean="0">
                <a:ln>
                  <a:solidFill>
                    <a:srgbClr val="C00000"/>
                  </a:solidFill>
                </a:ln>
              </a:rPr>
              <a:t> 3: </a:t>
            </a:r>
            <a:r>
              <a:rPr lang="vi-VN" dirty="0" smtClean="0">
                <a:ln>
                  <a:solidFill>
                    <a:srgbClr val="C00000"/>
                  </a:solidFill>
                </a:ln>
              </a:rPr>
              <a:t>Bộ NST đặc trưng của những loài sinh sản hữu tính </a:t>
            </a:r>
            <a:r>
              <a:rPr lang="en-US" dirty="0" err="1" smtClean="0">
                <a:ln>
                  <a:solidFill>
                    <a:srgbClr val="C00000"/>
                  </a:solidFill>
                </a:ln>
              </a:rPr>
              <a:t>được</a:t>
            </a:r>
            <a:r>
              <a:rPr lang="en-US" dirty="0" smtClean="0">
                <a:ln>
                  <a:solidFill>
                    <a:srgbClr val="C00000"/>
                  </a:solidFill>
                </a:ln>
              </a:rPr>
              <a:t> </a:t>
            </a:r>
            <a:r>
              <a:rPr lang="en-US" dirty="0" err="1" smtClean="0">
                <a:ln>
                  <a:solidFill>
                    <a:srgbClr val="C00000"/>
                  </a:solidFill>
                </a:ln>
              </a:rPr>
              <a:t>duy</a:t>
            </a:r>
            <a:r>
              <a:rPr lang="en-US" dirty="0" smtClean="0">
                <a:ln>
                  <a:solidFill>
                    <a:srgbClr val="C00000"/>
                  </a:solidFill>
                </a:ln>
              </a:rPr>
              <a:t> </a:t>
            </a:r>
            <a:r>
              <a:rPr lang="en-US" dirty="0" err="1" smtClean="0">
                <a:ln>
                  <a:solidFill>
                    <a:srgbClr val="C00000"/>
                  </a:solidFill>
                </a:ln>
              </a:rPr>
              <a:t>trì</a:t>
            </a:r>
            <a:r>
              <a:rPr lang="en-US" dirty="0" smtClean="0">
                <a:ln>
                  <a:solidFill>
                    <a:srgbClr val="C00000"/>
                  </a:solidFill>
                </a:ln>
              </a:rPr>
              <a:t> </a:t>
            </a:r>
            <a:r>
              <a:rPr lang="en-US" dirty="0" err="1" smtClean="0">
                <a:ln>
                  <a:solidFill>
                    <a:srgbClr val="C00000"/>
                  </a:solidFill>
                </a:ln>
              </a:rPr>
              <a:t>ổn</a:t>
            </a:r>
            <a:r>
              <a:rPr lang="en-US" dirty="0" smtClean="0">
                <a:ln>
                  <a:solidFill>
                    <a:srgbClr val="C00000"/>
                  </a:solidFill>
                </a:ln>
              </a:rPr>
              <a:t> </a:t>
            </a:r>
            <a:r>
              <a:rPr lang="en-US" dirty="0" err="1" smtClean="0">
                <a:ln>
                  <a:solidFill>
                    <a:srgbClr val="C00000"/>
                  </a:solidFill>
                </a:ln>
              </a:rPr>
              <a:t>định</a:t>
            </a:r>
            <a:r>
              <a:rPr lang="en-US" dirty="0" smtClean="0">
                <a:ln>
                  <a:solidFill>
                    <a:srgbClr val="C00000"/>
                  </a:solidFill>
                </a:ln>
              </a:rPr>
              <a:t> </a:t>
            </a:r>
            <a:r>
              <a:rPr lang="vi-VN" dirty="0" smtClean="0">
                <a:ln>
                  <a:solidFill>
                    <a:srgbClr val="C00000"/>
                  </a:solidFill>
                </a:ln>
              </a:rPr>
              <a:t>qua các thế hệ nhờ</a:t>
            </a:r>
            <a:r>
              <a:rPr lang="en-US" dirty="0" smtClean="0">
                <a:ln>
                  <a:solidFill>
                    <a:srgbClr val="C00000"/>
                  </a:solidFill>
                </a:ln>
              </a:rPr>
              <a:t>:</a:t>
            </a:r>
            <a:endParaRPr lang="vi-VN" dirty="0" smtClean="0">
              <a:ln>
                <a:solidFill>
                  <a:srgbClr val="C00000"/>
                </a:solidFill>
              </a:ln>
            </a:endParaRPr>
          </a:p>
          <a:p>
            <a:r>
              <a:rPr lang="vi-VN" dirty="0" smtClean="0">
                <a:ln>
                  <a:solidFill>
                    <a:schemeClr val="tx1"/>
                  </a:solidFill>
                </a:ln>
              </a:rPr>
              <a:t>A</a:t>
            </a:r>
            <a:r>
              <a:rPr lang="vi-VN" dirty="0">
                <a:ln>
                  <a:solidFill>
                    <a:schemeClr val="tx1"/>
                  </a:solidFill>
                </a:ln>
              </a:rPr>
              <a:t>. Giảm phân và thụ tinh.</a:t>
            </a:r>
          </a:p>
          <a:p>
            <a:r>
              <a:rPr lang="vi-VN" dirty="0">
                <a:ln>
                  <a:solidFill>
                    <a:schemeClr val="tx1"/>
                  </a:solidFill>
                </a:ln>
              </a:rPr>
              <a:t>B. Nguyên phân và giảm phân.</a:t>
            </a:r>
          </a:p>
          <a:p>
            <a:r>
              <a:rPr lang="vi-VN" dirty="0">
                <a:ln>
                  <a:solidFill>
                    <a:schemeClr val="tx1"/>
                  </a:solidFill>
                </a:ln>
              </a:rPr>
              <a:t>C. Nguyên phân, giảm phân và thụ tinh.</a:t>
            </a:r>
          </a:p>
          <a:p>
            <a:r>
              <a:rPr lang="vi-VN" dirty="0">
                <a:ln>
                  <a:solidFill>
                    <a:schemeClr val="tx1"/>
                  </a:solidFill>
                </a:ln>
              </a:rPr>
              <a:t>D. Nguyên phân và giảm phân.</a:t>
            </a:r>
          </a:p>
          <a:p>
            <a:endParaRPr lang="en-US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4" name="Oval 3"/>
          <p:cNvSpPr/>
          <p:nvPr/>
        </p:nvSpPr>
        <p:spPr>
          <a:xfrm>
            <a:off x="1010093" y="3168502"/>
            <a:ext cx="510363" cy="43593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789910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671120"/>
          </a:xfrm>
        </p:spPr>
        <p:txBody>
          <a:bodyPr>
            <a:normAutofit fontScale="90000"/>
          </a:bodyPr>
          <a:lstStyle/>
          <a:p>
            <a:pPr algn="just"/>
            <a:r>
              <a:rPr lang="en-US" dirty="0" err="1" smtClean="0">
                <a:ln>
                  <a:solidFill>
                    <a:srgbClr val="C00000"/>
                  </a:solidFill>
                </a:ln>
              </a:rPr>
              <a:t>Câu</a:t>
            </a:r>
            <a:r>
              <a:rPr lang="en-US" dirty="0" smtClean="0">
                <a:ln>
                  <a:solidFill>
                    <a:srgbClr val="C00000"/>
                  </a:solidFill>
                </a:ln>
              </a:rPr>
              <a:t> 4: 3 </a:t>
            </a:r>
            <a:r>
              <a:rPr lang="en-US" dirty="0" err="1" smtClean="0">
                <a:ln>
                  <a:solidFill>
                    <a:srgbClr val="C00000"/>
                  </a:solidFill>
                </a:ln>
              </a:rPr>
              <a:t>tế</a:t>
            </a:r>
            <a:r>
              <a:rPr lang="en-US" dirty="0" smtClean="0">
                <a:ln>
                  <a:solidFill>
                    <a:srgbClr val="C00000"/>
                  </a:solidFill>
                </a:ln>
              </a:rPr>
              <a:t> </a:t>
            </a:r>
            <a:r>
              <a:rPr lang="en-US" dirty="0" err="1" smtClean="0">
                <a:ln>
                  <a:solidFill>
                    <a:srgbClr val="C00000"/>
                  </a:solidFill>
                </a:ln>
              </a:rPr>
              <a:t>bào</a:t>
            </a:r>
            <a:r>
              <a:rPr lang="en-US" dirty="0" smtClean="0">
                <a:ln>
                  <a:solidFill>
                    <a:srgbClr val="C00000"/>
                  </a:solidFill>
                </a:ln>
              </a:rPr>
              <a:t> </a:t>
            </a:r>
            <a:r>
              <a:rPr lang="en-US" dirty="0" err="1" smtClean="0">
                <a:ln>
                  <a:solidFill>
                    <a:srgbClr val="C00000"/>
                  </a:solidFill>
                </a:ln>
              </a:rPr>
              <a:t>noãn</a:t>
            </a:r>
            <a:r>
              <a:rPr lang="en-US" dirty="0" smtClean="0">
                <a:ln>
                  <a:solidFill>
                    <a:srgbClr val="C00000"/>
                  </a:solidFill>
                </a:ln>
              </a:rPr>
              <a:t> </a:t>
            </a:r>
            <a:r>
              <a:rPr lang="en-US" dirty="0" err="1" smtClean="0">
                <a:ln>
                  <a:solidFill>
                    <a:srgbClr val="C00000"/>
                  </a:solidFill>
                </a:ln>
              </a:rPr>
              <a:t>nguyên</a:t>
            </a:r>
            <a:r>
              <a:rPr lang="en-US" dirty="0" smtClean="0">
                <a:ln>
                  <a:solidFill>
                    <a:srgbClr val="C00000"/>
                  </a:solidFill>
                </a:ln>
              </a:rPr>
              <a:t> </a:t>
            </a:r>
            <a:r>
              <a:rPr lang="en-US" dirty="0" err="1" smtClean="0">
                <a:ln>
                  <a:solidFill>
                    <a:srgbClr val="C00000"/>
                  </a:solidFill>
                </a:ln>
              </a:rPr>
              <a:t>bào</a:t>
            </a:r>
            <a:r>
              <a:rPr lang="en-US" dirty="0" smtClean="0">
                <a:ln>
                  <a:solidFill>
                    <a:srgbClr val="C00000"/>
                  </a:solidFill>
                </a:ln>
              </a:rPr>
              <a:t> </a:t>
            </a:r>
            <a:r>
              <a:rPr lang="en-US" dirty="0" err="1" smtClean="0">
                <a:ln>
                  <a:solidFill>
                    <a:srgbClr val="C00000"/>
                  </a:solidFill>
                </a:ln>
              </a:rPr>
              <a:t>cùng</a:t>
            </a:r>
            <a:r>
              <a:rPr lang="en-US" dirty="0" smtClean="0">
                <a:ln>
                  <a:solidFill>
                    <a:srgbClr val="C00000"/>
                  </a:solidFill>
                </a:ln>
              </a:rPr>
              <a:t> </a:t>
            </a:r>
            <a:r>
              <a:rPr lang="en-US" dirty="0" err="1" smtClean="0">
                <a:ln>
                  <a:solidFill>
                    <a:srgbClr val="C00000"/>
                  </a:solidFill>
                </a:ln>
              </a:rPr>
              <a:t>bước</a:t>
            </a:r>
            <a:r>
              <a:rPr lang="en-US" dirty="0" smtClean="0">
                <a:ln>
                  <a:solidFill>
                    <a:srgbClr val="C00000"/>
                  </a:solidFill>
                </a:ln>
              </a:rPr>
              <a:t> </a:t>
            </a:r>
            <a:r>
              <a:rPr lang="en-US" dirty="0" err="1" smtClean="0">
                <a:ln>
                  <a:solidFill>
                    <a:srgbClr val="C00000"/>
                  </a:solidFill>
                </a:ln>
              </a:rPr>
              <a:t>vào</a:t>
            </a:r>
            <a:r>
              <a:rPr lang="en-US" dirty="0" smtClean="0">
                <a:ln>
                  <a:solidFill>
                    <a:srgbClr val="C00000"/>
                  </a:solidFill>
                </a:ln>
              </a:rPr>
              <a:t> </a:t>
            </a:r>
            <a:r>
              <a:rPr lang="en-US" dirty="0" err="1" smtClean="0">
                <a:ln>
                  <a:solidFill>
                    <a:srgbClr val="C00000"/>
                  </a:solidFill>
                </a:ln>
              </a:rPr>
              <a:t>quá</a:t>
            </a:r>
            <a:r>
              <a:rPr lang="en-US" dirty="0" smtClean="0">
                <a:ln>
                  <a:solidFill>
                    <a:srgbClr val="C00000"/>
                  </a:solidFill>
                </a:ln>
              </a:rPr>
              <a:t> </a:t>
            </a:r>
            <a:r>
              <a:rPr lang="en-US" dirty="0" err="1" smtClean="0">
                <a:ln>
                  <a:solidFill>
                    <a:srgbClr val="C00000"/>
                  </a:solidFill>
                </a:ln>
              </a:rPr>
              <a:t>trình</a:t>
            </a:r>
            <a:r>
              <a:rPr lang="en-US" dirty="0" smtClean="0">
                <a:ln>
                  <a:solidFill>
                    <a:srgbClr val="C00000"/>
                  </a:solidFill>
                </a:ln>
              </a:rPr>
              <a:t> </a:t>
            </a:r>
            <a:r>
              <a:rPr lang="en-US" dirty="0" err="1" smtClean="0">
                <a:ln>
                  <a:solidFill>
                    <a:srgbClr val="C00000"/>
                  </a:solidFill>
                </a:ln>
              </a:rPr>
              <a:t>phát</a:t>
            </a:r>
            <a:r>
              <a:rPr lang="en-US" dirty="0" smtClean="0">
                <a:ln>
                  <a:solidFill>
                    <a:srgbClr val="C00000"/>
                  </a:solidFill>
                </a:ln>
              </a:rPr>
              <a:t> </a:t>
            </a:r>
            <a:r>
              <a:rPr lang="en-US" dirty="0" err="1" smtClean="0">
                <a:ln>
                  <a:solidFill>
                    <a:srgbClr val="C00000"/>
                  </a:solidFill>
                </a:ln>
              </a:rPr>
              <a:t>sinh</a:t>
            </a:r>
            <a:r>
              <a:rPr lang="en-US" dirty="0" smtClean="0">
                <a:ln>
                  <a:solidFill>
                    <a:srgbClr val="C00000"/>
                  </a:solidFill>
                </a:ln>
              </a:rPr>
              <a:t> </a:t>
            </a:r>
            <a:r>
              <a:rPr lang="en-US" dirty="0" err="1" smtClean="0">
                <a:ln>
                  <a:solidFill>
                    <a:srgbClr val="C00000"/>
                  </a:solidFill>
                </a:ln>
              </a:rPr>
              <a:t>giao</a:t>
            </a:r>
            <a:r>
              <a:rPr lang="en-US" dirty="0" smtClean="0">
                <a:ln>
                  <a:solidFill>
                    <a:srgbClr val="C00000"/>
                  </a:solidFill>
                </a:ln>
              </a:rPr>
              <a:t> </a:t>
            </a:r>
            <a:r>
              <a:rPr lang="en-US" dirty="0" err="1" smtClean="0">
                <a:ln>
                  <a:solidFill>
                    <a:srgbClr val="C00000"/>
                  </a:solidFill>
                </a:ln>
              </a:rPr>
              <a:t>tử</a:t>
            </a:r>
            <a:r>
              <a:rPr lang="en-US" dirty="0" smtClean="0">
                <a:ln>
                  <a:solidFill>
                    <a:srgbClr val="C00000"/>
                  </a:solidFill>
                </a:ln>
              </a:rPr>
              <a:t>, </a:t>
            </a:r>
            <a:r>
              <a:rPr lang="en-US" dirty="0" err="1" smtClean="0">
                <a:ln>
                  <a:solidFill>
                    <a:srgbClr val="C00000"/>
                  </a:solidFill>
                </a:ln>
              </a:rPr>
              <a:t>sau</a:t>
            </a:r>
            <a:r>
              <a:rPr lang="en-US" dirty="0" smtClean="0">
                <a:ln>
                  <a:solidFill>
                    <a:srgbClr val="C00000"/>
                  </a:solidFill>
                </a:ln>
              </a:rPr>
              <a:t> </a:t>
            </a:r>
            <a:r>
              <a:rPr lang="en-US" dirty="0" err="1" smtClean="0">
                <a:ln>
                  <a:solidFill>
                    <a:srgbClr val="C00000"/>
                  </a:solidFill>
                </a:ln>
              </a:rPr>
              <a:t>quá</a:t>
            </a:r>
            <a:r>
              <a:rPr lang="en-US" dirty="0" smtClean="0">
                <a:ln>
                  <a:solidFill>
                    <a:srgbClr val="C00000"/>
                  </a:solidFill>
                </a:ln>
              </a:rPr>
              <a:t> </a:t>
            </a:r>
            <a:r>
              <a:rPr lang="en-US" dirty="0" err="1" smtClean="0">
                <a:ln>
                  <a:solidFill>
                    <a:srgbClr val="C00000"/>
                  </a:solidFill>
                </a:ln>
              </a:rPr>
              <a:t>trình</a:t>
            </a:r>
            <a:r>
              <a:rPr lang="en-US" dirty="0" smtClean="0">
                <a:ln>
                  <a:solidFill>
                    <a:srgbClr val="C00000"/>
                  </a:solidFill>
                </a:ln>
              </a:rPr>
              <a:t> </a:t>
            </a:r>
            <a:r>
              <a:rPr lang="en-US" dirty="0" err="1" smtClean="0">
                <a:ln>
                  <a:solidFill>
                    <a:srgbClr val="C00000"/>
                  </a:solidFill>
                </a:ln>
              </a:rPr>
              <a:t>này</a:t>
            </a:r>
            <a:r>
              <a:rPr lang="en-US" dirty="0" smtClean="0">
                <a:ln>
                  <a:solidFill>
                    <a:srgbClr val="C00000"/>
                  </a:solidFill>
                </a:ln>
              </a:rPr>
              <a:t> </a:t>
            </a:r>
            <a:r>
              <a:rPr lang="en-US" dirty="0" err="1" smtClean="0">
                <a:ln>
                  <a:solidFill>
                    <a:srgbClr val="C00000"/>
                  </a:solidFill>
                </a:ln>
              </a:rPr>
              <a:t>tạo</a:t>
            </a:r>
            <a:r>
              <a:rPr lang="en-US" dirty="0" smtClean="0">
                <a:ln>
                  <a:solidFill>
                    <a:srgbClr val="C00000"/>
                  </a:solidFill>
                </a:ln>
              </a:rPr>
              <a:t> </a:t>
            </a:r>
            <a:r>
              <a:rPr lang="en-US" dirty="0" err="1" smtClean="0">
                <a:ln>
                  <a:solidFill>
                    <a:srgbClr val="C00000"/>
                  </a:solidFill>
                </a:ln>
              </a:rPr>
              <a:t>được</a:t>
            </a:r>
            <a:r>
              <a:rPr lang="en-US" dirty="0" smtClean="0">
                <a:ln>
                  <a:solidFill>
                    <a:srgbClr val="C00000"/>
                  </a:solidFill>
                </a:ln>
              </a:rPr>
              <a:t> </a:t>
            </a:r>
            <a:r>
              <a:rPr lang="en-US" dirty="0" err="1" smtClean="0">
                <a:ln>
                  <a:solidFill>
                    <a:srgbClr val="C00000"/>
                  </a:solidFill>
                </a:ln>
              </a:rPr>
              <a:t>bao</a:t>
            </a:r>
            <a:r>
              <a:rPr lang="en-US" dirty="0" smtClean="0">
                <a:ln>
                  <a:solidFill>
                    <a:srgbClr val="C00000"/>
                  </a:solidFill>
                </a:ln>
              </a:rPr>
              <a:t> </a:t>
            </a:r>
            <a:r>
              <a:rPr lang="en-US" dirty="0" err="1" smtClean="0">
                <a:ln>
                  <a:solidFill>
                    <a:srgbClr val="C00000"/>
                  </a:solidFill>
                </a:ln>
              </a:rPr>
              <a:t>nhiêu</a:t>
            </a:r>
            <a:r>
              <a:rPr lang="en-US" dirty="0" smtClean="0">
                <a:ln>
                  <a:solidFill>
                    <a:srgbClr val="C00000"/>
                  </a:solidFill>
                </a:ln>
              </a:rPr>
              <a:t> </a:t>
            </a:r>
            <a:r>
              <a:rPr lang="en-US" dirty="0" err="1" smtClean="0">
                <a:ln>
                  <a:solidFill>
                    <a:srgbClr val="C00000"/>
                  </a:solidFill>
                </a:ln>
              </a:rPr>
              <a:t>trứng</a:t>
            </a:r>
            <a:r>
              <a:rPr lang="en-US" dirty="0" smtClean="0">
                <a:ln>
                  <a:solidFill>
                    <a:srgbClr val="C00000"/>
                  </a:solidFill>
                </a:ln>
              </a:rPr>
              <a:t>, </a:t>
            </a:r>
            <a:r>
              <a:rPr lang="en-US" dirty="0" err="1" smtClean="0">
                <a:ln>
                  <a:solidFill>
                    <a:srgbClr val="C00000"/>
                  </a:solidFill>
                </a:ln>
              </a:rPr>
              <a:t>thể</a:t>
            </a:r>
            <a:r>
              <a:rPr lang="en-US" dirty="0" smtClean="0">
                <a:ln>
                  <a:solidFill>
                    <a:srgbClr val="C00000"/>
                  </a:solidFill>
                </a:ln>
              </a:rPr>
              <a:t> </a:t>
            </a:r>
            <a:r>
              <a:rPr lang="en-US" dirty="0" err="1" smtClean="0">
                <a:ln>
                  <a:solidFill>
                    <a:srgbClr val="C00000"/>
                  </a:solidFill>
                </a:ln>
              </a:rPr>
              <a:t>cực</a:t>
            </a:r>
            <a:r>
              <a:rPr lang="en-US" dirty="0" smtClean="0">
                <a:ln>
                  <a:solidFill>
                    <a:srgbClr val="C00000"/>
                  </a:solidFill>
                </a:ln>
              </a:rPr>
              <a:t>?</a:t>
            </a:r>
            <a:endParaRPr lang="en-US" dirty="0">
              <a:ln>
                <a:solidFill>
                  <a:srgbClr val="C00000"/>
                </a:solidFill>
              </a:ln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0865" y="2332038"/>
            <a:ext cx="10972800" cy="3016140"/>
          </a:xfrm>
        </p:spPr>
        <p:txBody>
          <a:bodyPr/>
          <a:lstStyle/>
          <a:p>
            <a:r>
              <a:rPr lang="en-US" dirty="0" smtClean="0">
                <a:ln>
                  <a:solidFill>
                    <a:schemeClr val="tx1"/>
                  </a:solidFill>
                </a:ln>
              </a:rPr>
              <a:t>A. 3 </a:t>
            </a:r>
            <a:r>
              <a:rPr lang="en-US" dirty="0" err="1" smtClean="0">
                <a:ln>
                  <a:solidFill>
                    <a:schemeClr val="tx1"/>
                  </a:solidFill>
                </a:ln>
              </a:rPr>
              <a:t>thể</a:t>
            </a:r>
            <a:r>
              <a:rPr lang="en-US" dirty="0" smtClean="0">
                <a:ln>
                  <a:solidFill>
                    <a:schemeClr val="tx1"/>
                  </a:solidFill>
                </a:ln>
              </a:rPr>
              <a:t> </a:t>
            </a:r>
            <a:r>
              <a:rPr lang="en-US" dirty="0" err="1" smtClean="0">
                <a:ln>
                  <a:solidFill>
                    <a:schemeClr val="tx1"/>
                  </a:solidFill>
                </a:ln>
              </a:rPr>
              <a:t>cực</a:t>
            </a:r>
            <a:r>
              <a:rPr lang="en-US" dirty="0" smtClean="0">
                <a:ln>
                  <a:solidFill>
                    <a:schemeClr val="tx1"/>
                  </a:solidFill>
                </a:ln>
              </a:rPr>
              <a:t>, 3 </a:t>
            </a:r>
            <a:r>
              <a:rPr lang="en-US" dirty="0" err="1" smtClean="0">
                <a:ln>
                  <a:solidFill>
                    <a:schemeClr val="tx1"/>
                  </a:solidFill>
                </a:ln>
              </a:rPr>
              <a:t>trứng</a:t>
            </a:r>
            <a:endParaRPr lang="en-US" dirty="0" smtClean="0">
              <a:ln>
                <a:solidFill>
                  <a:schemeClr val="tx1"/>
                </a:solidFill>
              </a:ln>
            </a:endParaRPr>
          </a:p>
          <a:p>
            <a:r>
              <a:rPr lang="en-US" dirty="0" smtClean="0">
                <a:ln>
                  <a:solidFill>
                    <a:schemeClr val="tx1"/>
                  </a:solidFill>
                </a:ln>
              </a:rPr>
              <a:t>B. 9 </a:t>
            </a:r>
            <a:r>
              <a:rPr lang="en-US" dirty="0" err="1" smtClean="0">
                <a:ln>
                  <a:solidFill>
                    <a:schemeClr val="tx1"/>
                  </a:solidFill>
                </a:ln>
              </a:rPr>
              <a:t>thể</a:t>
            </a:r>
            <a:r>
              <a:rPr lang="en-US" dirty="0" smtClean="0">
                <a:ln>
                  <a:solidFill>
                    <a:schemeClr val="tx1"/>
                  </a:solidFill>
                </a:ln>
              </a:rPr>
              <a:t> </a:t>
            </a:r>
            <a:r>
              <a:rPr lang="en-US" dirty="0" err="1" smtClean="0">
                <a:ln>
                  <a:solidFill>
                    <a:schemeClr val="tx1"/>
                  </a:solidFill>
                </a:ln>
              </a:rPr>
              <a:t>cực</a:t>
            </a:r>
            <a:r>
              <a:rPr lang="en-US" dirty="0" smtClean="0">
                <a:ln>
                  <a:solidFill>
                    <a:schemeClr val="tx1"/>
                  </a:solidFill>
                </a:ln>
              </a:rPr>
              <a:t>, 3 </a:t>
            </a:r>
            <a:r>
              <a:rPr lang="en-US" dirty="0" err="1" smtClean="0">
                <a:ln>
                  <a:solidFill>
                    <a:schemeClr val="tx1"/>
                  </a:solidFill>
                </a:ln>
              </a:rPr>
              <a:t>trứng</a:t>
            </a:r>
            <a:endParaRPr lang="en-US" dirty="0" smtClean="0">
              <a:ln>
                <a:solidFill>
                  <a:schemeClr val="tx1"/>
                </a:solidFill>
              </a:ln>
            </a:endParaRPr>
          </a:p>
          <a:p>
            <a:r>
              <a:rPr lang="en-US" dirty="0" smtClean="0">
                <a:ln>
                  <a:solidFill>
                    <a:schemeClr val="tx1"/>
                  </a:solidFill>
                </a:ln>
              </a:rPr>
              <a:t>C. 3 </a:t>
            </a:r>
            <a:r>
              <a:rPr lang="en-US" dirty="0" err="1" smtClean="0">
                <a:ln>
                  <a:solidFill>
                    <a:schemeClr val="tx1"/>
                  </a:solidFill>
                </a:ln>
              </a:rPr>
              <a:t>thể</a:t>
            </a:r>
            <a:r>
              <a:rPr lang="en-US" dirty="0" smtClean="0">
                <a:ln>
                  <a:solidFill>
                    <a:schemeClr val="tx1"/>
                  </a:solidFill>
                </a:ln>
              </a:rPr>
              <a:t> </a:t>
            </a:r>
            <a:r>
              <a:rPr lang="en-US" dirty="0" err="1" smtClean="0">
                <a:ln>
                  <a:solidFill>
                    <a:schemeClr val="tx1"/>
                  </a:solidFill>
                </a:ln>
              </a:rPr>
              <a:t>cực</a:t>
            </a:r>
            <a:r>
              <a:rPr lang="en-US" dirty="0" smtClean="0">
                <a:ln>
                  <a:solidFill>
                    <a:schemeClr val="tx1"/>
                  </a:solidFill>
                </a:ln>
              </a:rPr>
              <a:t>, 9 </a:t>
            </a:r>
            <a:r>
              <a:rPr lang="en-US" dirty="0" err="1" smtClean="0">
                <a:ln>
                  <a:solidFill>
                    <a:schemeClr val="tx1"/>
                  </a:solidFill>
                </a:ln>
              </a:rPr>
              <a:t>trứng</a:t>
            </a:r>
            <a:endParaRPr lang="en-US" dirty="0" smtClean="0">
              <a:ln>
                <a:solidFill>
                  <a:schemeClr val="tx1"/>
                </a:solidFill>
              </a:ln>
            </a:endParaRPr>
          </a:p>
          <a:p>
            <a:r>
              <a:rPr lang="en-US" dirty="0" smtClean="0">
                <a:ln>
                  <a:solidFill>
                    <a:schemeClr val="tx1"/>
                  </a:solidFill>
                </a:ln>
              </a:rPr>
              <a:t>D. 9 </a:t>
            </a:r>
            <a:r>
              <a:rPr lang="en-US" dirty="0" err="1" smtClean="0">
                <a:ln>
                  <a:solidFill>
                    <a:schemeClr val="tx1"/>
                  </a:solidFill>
                </a:ln>
              </a:rPr>
              <a:t>thể</a:t>
            </a:r>
            <a:r>
              <a:rPr lang="en-US" dirty="0" smtClean="0">
                <a:ln>
                  <a:solidFill>
                    <a:schemeClr val="tx1"/>
                  </a:solidFill>
                </a:ln>
              </a:rPr>
              <a:t> </a:t>
            </a:r>
            <a:r>
              <a:rPr lang="en-US" dirty="0" err="1" smtClean="0">
                <a:ln>
                  <a:solidFill>
                    <a:schemeClr val="tx1"/>
                  </a:solidFill>
                </a:ln>
              </a:rPr>
              <a:t>cực</a:t>
            </a:r>
            <a:r>
              <a:rPr lang="en-US" dirty="0" smtClean="0">
                <a:ln>
                  <a:solidFill>
                    <a:schemeClr val="tx1"/>
                  </a:solidFill>
                </a:ln>
              </a:rPr>
              <a:t>, 9 </a:t>
            </a:r>
            <a:r>
              <a:rPr lang="en-US" dirty="0" err="1" smtClean="0">
                <a:ln>
                  <a:solidFill>
                    <a:schemeClr val="tx1"/>
                  </a:solidFill>
                </a:ln>
              </a:rPr>
              <a:t>trứng</a:t>
            </a:r>
            <a:endParaRPr lang="en-US" dirty="0" smtClean="0">
              <a:ln>
                <a:solidFill>
                  <a:schemeClr val="tx1"/>
                </a:solidFill>
              </a:ln>
            </a:endParaRPr>
          </a:p>
          <a:p>
            <a:endParaRPr lang="en-US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4" name="Oval 3"/>
          <p:cNvSpPr/>
          <p:nvPr/>
        </p:nvSpPr>
        <p:spPr>
          <a:xfrm>
            <a:off x="882502" y="2934586"/>
            <a:ext cx="520996" cy="63795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186968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>
                <a:ln>
                  <a:solidFill>
                    <a:srgbClr val="C00000"/>
                  </a:solidFill>
                </a:ln>
              </a:rPr>
              <a:t>Câu</a:t>
            </a:r>
            <a:r>
              <a:rPr lang="en-US" dirty="0" smtClean="0">
                <a:ln>
                  <a:solidFill>
                    <a:srgbClr val="C00000"/>
                  </a:solidFill>
                </a:ln>
              </a:rPr>
              <a:t> 5: </a:t>
            </a:r>
            <a:r>
              <a:rPr lang="en-US" dirty="0" err="1" smtClean="0">
                <a:ln>
                  <a:solidFill>
                    <a:srgbClr val="C00000"/>
                  </a:solidFill>
                </a:ln>
              </a:rPr>
              <a:t>Người</a:t>
            </a:r>
            <a:r>
              <a:rPr lang="en-US" dirty="0" smtClean="0">
                <a:ln>
                  <a:solidFill>
                    <a:srgbClr val="C00000"/>
                  </a:solidFill>
                </a:ln>
              </a:rPr>
              <a:t> </a:t>
            </a:r>
            <a:r>
              <a:rPr lang="en-US" dirty="0" err="1" smtClean="0">
                <a:ln>
                  <a:solidFill>
                    <a:srgbClr val="C00000"/>
                  </a:solidFill>
                </a:ln>
              </a:rPr>
              <a:t>có</a:t>
            </a:r>
            <a:r>
              <a:rPr lang="en-US" dirty="0" smtClean="0">
                <a:ln>
                  <a:solidFill>
                    <a:srgbClr val="C00000"/>
                  </a:solidFill>
                </a:ln>
              </a:rPr>
              <a:t> </a:t>
            </a:r>
            <a:r>
              <a:rPr lang="en-US" dirty="0" err="1" smtClean="0">
                <a:ln>
                  <a:solidFill>
                    <a:srgbClr val="C00000"/>
                  </a:solidFill>
                </a:ln>
              </a:rPr>
              <a:t>bộ</a:t>
            </a:r>
            <a:r>
              <a:rPr lang="en-US" dirty="0" smtClean="0">
                <a:ln>
                  <a:solidFill>
                    <a:srgbClr val="C00000"/>
                  </a:solidFill>
                </a:ln>
              </a:rPr>
              <a:t> NST 2n = 46NST. </a:t>
            </a:r>
            <a:r>
              <a:rPr lang="en-US" dirty="0" err="1" smtClean="0">
                <a:ln>
                  <a:solidFill>
                    <a:srgbClr val="C00000"/>
                  </a:solidFill>
                </a:ln>
              </a:rPr>
              <a:t>Tinh</a:t>
            </a:r>
            <a:r>
              <a:rPr lang="en-US" dirty="0" smtClean="0">
                <a:ln>
                  <a:solidFill>
                    <a:srgbClr val="C00000"/>
                  </a:solidFill>
                </a:ln>
              </a:rPr>
              <a:t> </a:t>
            </a:r>
            <a:r>
              <a:rPr lang="en-US" dirty="0" err="1" smtClean="0">
                <a:ln>
                  <a:solidFill>
                    <a:srgbClr val="C00000"/>
                  </a:solidFill>
                </a:ln>
              </a:rPr>
              <a:t>trùng</a:t>
            </a:r>
            <a:r>
              <a:rPr lang="en-US" dirty="0" smtClean="0">
                <a:ln>
                  <a:solidFill>
                    <a:srgbClr val="C00000"/>
                  </a:solidFill>
                </a:ln>
              </a:rPr>
              <a:t> </a:t>
            </a:r>
            <a:r>
              <a:rPr lang="en-US" dirty="0" err="1" smtClean="0">
                <a:ln>
                  <a:solidFill>
                    <a:srgbClr val="C00000"/>
                  </a:solidFill>
                </a:ln>
              </a:rPr>
              <a:t>và</a:t>
            </a:r>
            <a:r>
              <a:rPr lang="en-US" dirty="0" smtClean="0">
                <a:ln>
                  <a:solidFill>
                    <a:srgbClr val="C00000"/>
                  </a:solidFill>
                </a:ln>
              </a:rPr>
              <a:t> </a:t>
            </a:r>
            <a:r>
              <a:rPr lang="en-US" dirty="0" err="1" smtClean="0">
                <a:ln>
                  <a:solidFill>
                    <a:srgbClr val="C00000"/>
                  </a:solidFill>
                </a:ln>
              </a:rPr>
              <a:t>trứng</a:t>
            </a:r>
            <a:r>
              <a:rPr lang="en-US" dirty="0" smtClean="0">
                <a:ln>
                  <a:solidFill>
                    <a:srgbClr val="C00000"/>
                  </a:solidFill>
                </a:ln>
              </a:rPr>
              <a:t> ở </a:t>
            </a:r>
            <a:r>
              <a:rPr lang="en-US" dirty="0" err="1" smtClean="0">
                <a:ln>
                  <a:solidFill>
                    <a:srgbClr val="C00000"/>
                  </a:solidFill>
                </a:ln>
              </a:rPr>
              <a:t>người</a:t>
            </a:r>
            <a:r>
              <a:rPr lang="en-US" dirty="0" smtClean="0">
                <a:ln>
                  <a:solidFill>
                    <a:srgbClr val="C00000"/>
                  </a:solidFill>
                </a:ln>
              </a:rPr>
              <a:t> </a:t>
            </a:r>
            <a:r>
              <a:rPr lang="en-US" dirty="0" err="1" smtClean="0">
                <a:ln>
                  <a:solidFill>
                    <a:srgbClr val="C00000"/>
                  </a:solidFill>
                </a:ln>
              </a:rPr>
              <a:t>có</a:t>
            </a:r>
            <a:r>
              <a:rPr lang="en-US" dirty="0" smtClean="0">
                <a:ln>
                  <a:solidFill>
                    <a:srgbClr val="C00000"/>
                  </a:solidFill>
                </a:ln>
              </a:rPr>
              <a:t> </a:t>
            </a:r>
            <a:r>
              <a:rPr lang="en-US" dirty="0" err="1" smtClean="0">
                <a:ln>
                  <a:solidFill>
                    <a:srgbClr val="C00000"/>
                  </a:solidFill>
                </a:ln>
              </a:rPr>
              <a:t>bộ</a:t>
            </a:r>
            <a:r>
              <a:rPr lang="en-US" dirty="0" smtClean="0">
                <a:ln>
                  <a:solidFill>
                    <a:srgbClr val="C00000"/>
                  </a:solidFill>
                </a:ln>
              </a:rPr>
              <a:t> NST </a:t>
            </a:r>
            <a:r>
              <a:rPr lang="en-US" dirty="0" err="1" smtClean="0">
                <a:ln>
                  <a:solidFill>
                    <a:srgbClr val="C00000"/>
                  </a:solidFill>
                </a:ln>
              </a:rPr>
              <a:t>là</a:t>
            </a:r>
            <a:r>
              <a:rPr lang="en-US" dirty="0" smtClean="0">
                <a:ln>
                  <a:solidFill>
                    <a:srgbClr val="C00000"/>
                  </a:solidFill>
                </a:ln>
              </a:rPr>
              <a:t> </a:t>
            </a:r>
            <a:r>
              <a:rPr lang="en-US" dirty="0" err="1" smtClean="0">
                <a:ln>
                  <a:solidFill>
                    <a:srgbClr val="C00000"/>
                  </a:solidFill>
                </a:ln>
              </a:rPr>
              <a:t>bao</a:t>
            </a:r>
            <a:r>
              <a:rPr lang="en-US" dirty="0" smtClean="0">
                <a:ln>
                  <a:solidFill>
                    <a:srgbClr val="C00000"/>
                  </a:solidFill>
                </a:ln>
              </a:rPr>
              <a:t> </a:t>
            </a:r>
            <a:r>
              <a:rPr lang="en-US" dirty="0" err="1" smtClean="0">
                <a:ln>
                  <a:solidFill>
                    <a:srgbClr val="C00000"/>
                  </a:solidFill>
                </a:ln>
              </a:rPr>
              <a:t>nhiêu</a:t>
            </a:r>
            <a:r>
              <a:rPr lang="en-US" dirty="0" smtClean="0">
                <a:ln>
                  <a:solidFill>
                    <a:srgbClr val="C00000"/>
                  </a:solidFill>
                </a:ln>
              </a:rPr>
              <a:t>?</a:t>
            </a:r>
            <a:endParaRPr lang="en-US" dirty="0">
              <a:ln>
                <a:solidFill>
                  <a:srgbClr val="C00000"/>
                </a:solidFill>
              </a:ln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A. 46</a:t>
            </a:r>
          </a:p>
          <a:p>
            <a:r>
              <a:rPr lang="en-US" dirty="0" smtClean="0"/>
              <a:t>B. 23</a:t>
            </a:r>
          </a:p>
          <a:p>
            <a:r>
              <a:rPr lang="en-US" dirty="0" smtClean="0"/>
              <a:t>C. 92</a:t>
            </a:r>
          </a:p>
          <a:p>
            <a:r>
              <a:rPr lang="en-US" dirty="0" smtClean="0"/>
              <a:t>D. 12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925033" y="2328530"/>
            <a:ext cx="457200" cy="3827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97990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1507" y="274638"/>
            <a:ext cx="11621385" cy="1394674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 err="1">
                <a:ln>
                  <a:solidFill>
                    <a:srgbClr val="C00000"/>
                  </a:solidFill>
                </a:ln>
              </a:rPr>
              <a:t>Câu</a:t>
            </a:r>
            <a:r>
              <a:rPr lang="en-US" b="1" dirty="0">
                <a:ln>
                  <a:solidFill>
                    <a:srgbClr val="C00000"/>
                  </a:solidFill>
                </a:ln>
              </a:rPr>
              <a:t> </a:t>
            </a:r>
            <a:r>
              <a:rPr lang="en-US" b="1" dirty="0" smtClean="0">
                <a:ln>
                  <a:solidFill>
                    <a:srgbClr val="C00000"/>
                  </a:solidFill>
                </a:ln>
              </a:rPr>
              <a:t>6</a:t>
            </a:r>
            <a:r>
              <a:rPr lang="en-US" dirty="0" smtClean="0">
                <a:ln>
                  <a:solidFill>
                    <a:srgbClr val="C00000"/>
                  </a:solidFill>
                </a:ln>
              </a:rPr>
              <a:t>: </a:t>
            </a:r>
            <a:r>
              <a:rPr lang="en-US" dirty="0" err="1">
                <a:ln>
                  <a:solidFill>
                    <a:srgbClr val="C00000"/>
                  </a:solidFill>
                </a:ln>
              </a:rPr>
              <a:t>Nguyên</a:t>
            </a:r>
            <a:r>
              <a:rPr lang="en-US" dirty="0">
                <a:ln>
                  <a:solidFill>
                    <a:srgbClr val="C00000"/>
                  </a:solidFill>
                </a:ln>
              </a:rPr>
              <a:t> </a:t>
            </a:r>
            <a:r>
              <a:rPr lang="en-US" dirty="0" err="1">
                <a:ln>
                  <a:solidFill>
                    <a:srgbClr val="C00000"/>
                  </a:solidFill>
                </a:ln>
              </a:rPr>
              <a:t>nhân</a:t>
            </a:r>
            <a:r>
              <a:rPr lang="en-US" dirty="0">
                <a:ln>
                  <a:solidFill>
                    <a:srgbClr val="C00000"/>
                  </a:solidFill>
                </a:ln>
              </a:rPr>
              <a:t> </a:t>
            </a:r>
            <a:r>
              <a:rPr lang="en-US" dirty="0" err="1">
                <a:ln>
                  <a:solidFill>
                    <a:srgbClr val="C00000"/>
                  </a:solidFill>
                </a:ln>
              </a:rPr>
              <a:t>làm</a:t>
            </a:r>
            <a:r>
              <a:rPr lang="en-US" dirty="0">
                <a:ln>
                  <a:solidFill>
                    <a:srgbClr val="C00000"/>
                  </a:solidFill>
                </a:ln>
              </a:rPr>
              <a:t> </a:t>
            </a:r>
            <a:r>
              <a:rPr lang="en-US" dirty="0" err="1">
                <a:ln>
                  <a:solidFill>
                    <a:srgbClr val="C00000"/>
                  </a:solidFill>
                </a:ln>
              </a:rPr>
              <a:t>xuất</a:t>
            </a:r>
            <a:r>
              <a:rPr lang="en-US" dirty="0">
                <a:ln>
                  <a:solidFill>
                    <a:srgbClr val="C00000"/>
                  </a:solidFill>
                </a:ln>
              </a:rPr>
              <a:t> </a:t>
            </a:r>
            <a:r>
              <a:rPr lang="en-US" dirty="0" err="1">
                <a:ln>
                  <a:solidFill>
                    <a:srgbClr val="C00000"/>
                  </a:solidFill>
                </a:ln>
              </a:rPr>
              <a:t>hiện</a:t>
            </a:r>
            <a:r>
              <a:rPr lang="en-US" dirty="0">
                <a:ln>
                  <a:solidFill>
                    <a:srgbClr val="C00000"/>
                  </a:solidFill>
                </a:ln>
              </a:rPr>
              <a:t> </a:t>
            </a:r>
            <a:r>
              <a:rPr lang="en-US" dirty="0" err="1">
                <a:ln>
                  <a:solidFill>
                    <a:srgbClr val="C00000"/>
                  </a:solidFill>
                </a:ln>
              </a:rPr>
              <a:t>nhiều</a:t>
            </a:r>
            <a:r>
              <a:rPr lang="en-US" dirty="0">
                <a:ln>
                  <a:solidFill>
                    <a:srgbClr val="C00000"/>
                  </a:solidFill>
                </a:ln>
              </a:rPr>
              <a:t> </a:t>
            </a:r>
            <a:r>
              <a:rPr lang="en-US" dirty="0" err="1">
                <a:ln>
                  <a:solidFill>
                    <a:srgbClr val="C00000"/>
                  </a:solidFill>
                </a:ln>
              </a:rPr>
              <a:t>biến</a:t>
            </a:r>
            <a:r>
              <a:rPr lang="en-US" dirty="0">
                <a:ln>
                  <a:solidFill>
                    <a:srgbClr val="C00000"/>
                  </a:solidFill>
                </a:ln>
              </a:rPr>
              <a:t> </a:t>
            </a:r>
            <a:r>
              <a:rPr lang="en-US" dirty="0" err="1">
                <a:ln>
                  <a:solidFill>
                    <a:srgbClr val="C00000"/>
                  </a:solidFill>
                </a:ln>
              </a:rPr>
              <a:t>dị</a:t>
            </a:r>
            <a:r>
              <a:rPr lang="en-US" dirty="0">
                <a:ln>
                  <a:solidFill>
                    <a:srgbClr val="C00000"/>
                  </a:solidFill>
                </a:ln>
              </a:rPr>
              <a:t> </a:t>
            </a:r>
            <a:r>
              <a:rPr lang="en-US" dirty="0" err="1">
                <a:ln>
                  <a:solidFill>
                    <a:srgbClr val="C00000"/>
                  </a:solidFill>
                </a:ln>
              </a:rPr>
              <a:t>tổ</a:t>
            </a:r>
            <a:r>
              <a:rPr lang="en-US" dirty="0">
                <a:ln>
                  <a:solidFill>
                    <a:srgbClr val="C00000"/>
                  </a:solidFill>
                </a:ln>
              </a:rPr>
              <a:t> </a:t>
            </a:r>
            <a:r>
              <a:rPr lang="en-US" dirty="0" err="1">
                <a:ln>
                  <a:solidFill>
                    <a:srgbClr val="C00000"/>
                  </a:solidFill>
                </a:ln>
              </a:rPr>
              <a:t>hợp</a:t>
            </a:r>
            <a:r>
              <a:rPr lang="en-US" dirty="0">
                <a:ln>
                  <a:solidFill>
                    <a:srgbClr val="C00000"/>
                  </a:solidFill>
                </a:ln>
              </a:rPr>
              <a:t> </a:t>
            </a:r>
            <a:r>
              <a:rPr lang="en-US" dirty="0" err="1">
                <a:ln>
                  <a:solidFill>
                    <a:srgbClr val="C00000"/>
                  </a:solidFill>
                </a:ln>
              </a:rPr>
              <a:t>phong</a:t>
            </a:r>
            <a:r>
              <a:rPr lang="en-US" dirty="0">
                <a:ln>
                  <a:solidFill>
                    <a:srgbClr val="C00000"/>
                  </a:solidFill>
                </a:ln>
              </a:rPr>
              <a:t> </a:t>
            </a:r>
            <a:r>
              <a:rPr lang="en-US" dirty="0" err="1">
                <a:ln>
                  <a:solidFill>
                    <a:srgbClr val="C00000"/>
                  </a:solidFill>
                </a:ln>
              </a:rPr>
              <a:t>phú</a:t>
            </a:r>
            <a:r>
              <a:rPr lang="en-US" dirty="0">
                <a:ln>
                  <a:solidFill>
                    <a:srgbClr val="C00000"/>
                  </a:solidFill>
                </a:ln>
              </a:rPr>
              <a:t> ở </a:t>
            </a:r>
            <a:r>
              <a:rPr lang="en-US" dirty="0" err="1">
                <a:ln>
                  <a:solidFill>
                    <a:srgbClr val="C00000"/>
                  </a:solidFill>
                </a:ln>
              </a:rPr>
              <a:t>loài</a:t>
            </a:r>
            <a:r>
              <a:rPr lang="en-US" dirty="0">
                <a:ln>
                  <a:solidFill>
                    <a:srgbClr val="C00000"/>
                  </a:solidFill>
                </a:ln>
              </a:rPr>
              <a:t> </a:t>
            </a:r>
            <a:r>
              <a:rPr lang="en-US" dirty="0" err="1">
                <a:ln>
                  <a:solidFill>
                    <a:srgbClr val="C00000"/>
                  </a:solidFill>
                </a:ln>
              </a:rPr>
              <a:t>sinh</a:t>
            </a:r>
            <a:r>
              <a:rPr lang="en-US" dirty="0">
                <a:ln>
                  <a:solidFill>
                    <a:srgbClr val="C00000"/>
                  </a:solidFill>
                </a:ln>
              </a:rPr>
              <a:t> </a:t>
            </a:r>
            <a:r>
              <a:rPr lang="en-US" dirty="0" err="1">
                <a:ln>
                  <a:solidFill>
                    <a:srgbClr val="C00000"/>
                  </a:solidFill>
                </a:ln>
              </a:rPr>
              <a:t>sản</a:t>
            </a:r>
            <a:r>
              <a:rPr lang="en-US" dirty="0">
                <a:ln>
                  <a:solidFill>
                    <a:srgbClr val="C00000"/>
                  </a:solidFill>
                </a:ln>
              </a:rPr>
              <a:t> </a:t>
            </a:r>
            <a:r>
              <a:rPr lang="en-US" dirty="0" err="1">
                <a:ln>
                  <a:solidFill>
                    <a:srgbClr val="C00000"/>
                  </a:solidFill>
                </a:ln>
              </a:rPr>
              <a:t>hữu</a:t>
            </a:r>
            <a:r>
              <a:rPr lang="en-US" dirty="0">
                <a:ln>
                  <a:solidFill>
                    <a:srgbClr val="C00000"/>
                  </a:solidFill>
                </a:ln>
              </a:rPr>
              <a:t> </a:t>
            </a:r>
            <a:r>
              <a:rPr lang="en-US" dirty="0" err="1">
                <a:ln>
                  <a:solidFill>
                    <a:srgbClr val="C00000"/>
                  </a:solidFill>
                </a:ln>
              </a:rPr>
              <a:t>tính</a:t>
            </a:r>
            <a:r>
              <a:rPr lang="en-US" dirty="0">
                <a:ln>
                  <a:solidFill>
                    <a:srgbClr val="C00000"/>
                  </a:solidFill>
                </a:ln>
              </a:rPr>
              <a:t> </a:t>
            </a:r>
            <a:r>
              <a:rPr lang="en-US" dirty="0" err="1" smtClean="0">
                <a:ln>
                  <a:solidFill>
                    <a:srgbClr val="C00000"/>
                  </a:solidFill>
                </a:ln>
              </a:rPr>
              <a:t>là</a:t>
            </a:r>
            <a:r>
              <a:rPr lang="en-US" dirty="0" smtClean="0">
                <a:ln>
                  <a:solidFill>
                    <a:srgbClr val="C00000"/>
                  </a:solidFill>
                </a:ln>
              </a:rPr>
              <a:t>: </a:t>
            </a:r>
            <a:r>
              <a:rPr lang="en-US" dirty="0">
                <a:ln>
                  <a:solidFill>
                    <a:srgbClr val="C00000"/>
                  </a:solidFill>
                </a:ln>
              </a:rPr>
              <a:t/>
            </a:r>
            <a:br>
              <a:rPr lang="en-US" dirty="0">
                <a:ln>
                  <a:solidFill>
                    <a:srgbClr val="C00000"/>
                  </a:solidFill>
                </a:ln>
              </a:rPr>
            </a:br>
            <a:endParaRPr lang="en-US" dirty="0">
              <a:ln>
                <a:solidFill>
                  <a:srgbClr val="C00000"/>
                </a:solidFill>
              </a:ln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n>
                  <a:solidFill>
                    <a:schemeClr val="tx1"/>
                  </a:solidFill>
                </a:ln>
              </a:rPr>
              <a:t>A. </a:t>
            </a:r>
            <a:r>
              <a:rPr lang="en-US" dirty="0" err="1" smtClean="0">
                <a:ln>
                  <a:solidFill>
                    <a:schemeClr val="tx1"/>
                  </a:solidFill>
                </a:ln>
              </a:rPr>
              <a:t>Giảm</a:t>
            </a:r>
            <a:r>
              <a:rPr lang="en-US" dirty="0" smtClean="0">
                <a:ln>
                  <a:solidFill>
                    <a:schemeClr val="tx1"/>
                  </a:solidFill>
                </a:ln>
              </a:rPr>
              <a:t> </a:t>
            </a:r>
            <a:r>
              <a:rPr lang="en-US" dirty="0" err="1" smtClean="0">
                <a:ln>
                  <a:solidFill>
                    <a:schemeClr val="tx1"/>
                  </a:solidFill>
                </a:ln>
              </a:rPr>
              <a:t>phân</a:t>
            </a:r>
            <a:r>
              <a:rPr lang="en-US" dirty="0" smtClean="0">
                <a:ln>
                  <a:solidFill>
                    <a:schemeClr val="tx1"/>
                  </a:solidFill>
                </a:ln>
              </a:rPr>
              <a:t> </a:t>
            </a:r>
            <a:r>
              <a:rPr lang="en-US" dirty="0" err="1" smtClean="0">
                <a:ln>
                  <a:solidFill>
                    <a:schemeClr val="tx1"/>
                  </a:solidFill>
                </a:ln>
              </a:rPr>
              <a:t>tạo</a:t>
            </a:r>
            <a:r>
              <a:rPr lang="en-US" dirty="0" smtClean="0">
                <a:ln>
                  <a:solidFill>
                    <a:schemeClr val="tx1"/>
                  </a:solidFill>
                </a:ln>
              </a:rPr>
              <a:t> </a:t>
            </a:r>
            <a:r>
              <a:rPr lang="en-US" dirty="0" err="1" smtClean="0">
                <a:ln>
                  <a:solidFill>
                    <a:schemeClr val="tx1"/>
                  </a:solidFill>
                </a:ln>
              </a:rPr>
              <a:t>nhiều</a:t>
            </a:r>
            <a:r>
              <a:rPr lang="en-US" dirty="0" smtClean="0">
                <a:ln>
                  <a:solidFill>
                    <a:schemeClr val="tx1"/>
                  </a:solidFill>
                </a:ln>
              </a:rPr>
              <a:t> </a:t>
            </a:r>
            <a:r>
              <a:rPr lang="en-US" dirty="0" err="1" smtClean="0">
                <a:ln>
                  <a:solidFill>
                    <a:schemeClr val="tx1"/>
                  </a:solidFill>
                </a:ln>
              </a:rPr>
              <a:t>loại</a:t>
            </a:r>
            <a:r>
              <a:rPr lang="en-US" dirty="0" smtClean="0">
                <a:ln>
                  <a:solidFill>
                    <a:schemeClr val="tx1"/>
                  </a:solidFill>
                </a:ln>
              </a:rPr>
              <a:t> </a:t>
            </a:r>
            <a:r>
              <a:rPr lang="en-US" dirty="0" err="1" smtClean="0">
                <a:ln>
                  <a:solidFill>
                    <a:schemeClr val="tx1"/>
                  </a:solidFill>
                </a:ln>
              </a:rPr>
              <a:t>giao</a:t>
            </a:r>
            <a:r>
              <a:rPr lang="en-US" dirty="0" smtClean="0">
                <a:ln>
                  <a:solidFill>
                    <a:schemeClr val="tx1"/>
                  </a:solidFill>
                </a:ln>
              </a:rPr>
              <a:t> </a:t>
            </a:r>
            <a:r>
              <a:rPr lang="en-US" dirty="0" err="1" smtClean="0">
                <a:ln>
                  <a:solidFill>
                    <a:schemeClr val="tx1"/>
                  </a:solidFill>
                </a:ln>
              </a:rPr>
              <a:t>tử</a:t>
            </a:r>
            <a:r>
              <a:rPr lang="en-US" dirty="0" smtClean="0">
                <a:ln>
                  <a:solidFill>
                    <a:schemeClr val="tx1"/>
                  </a:solidFill>
                </a:ln>
              </a:rPr>
              <a:t> </a:t>
            </a:r>
            <a:r>
              <a:rPr lang="en-US" dirty="0" err="1" smtClean="0">
                <a:ln>
                  <a:solidFill>
                    <a:schemeClr val="tx1"/>
                  </a:solidFill>
                </a:ln>
              </a:rPr>
              <a:t>khác</a:t>
            </a:r>
            <a:r>
              <a:rPr lang="en-US" dirty="0" smtClean="0">
                <a:ln>
                  <a:solidFill>
                    <a:schemeClr val="tx1"/>
                  </a:solidFill>
                </a:ln>
              </a:rPr>
              <a:t> </a:t>
            </a:r>
            <a:r>
              <a:rPr lang="en-US" dirty="0" err="1" smtClean="0">
                <a:ln>
                  <a:solidFill>
                    <a:schemeClr val="tx1"/>
                  </a:solidFill>
                </a:ln>
              </a:rPr>
              <a:t>nhau</a:t>
            </a:r>
            <a:r>
              <a:rPr lang="en-US" dirty="0" smtClean="0">
                <a:ln>
                  <a:solidFill>
                    <a:schemeClr val="tx1"/>
                  </a:solidFill>
                </a:ln>
              </a:rPr>
              <a:t> </a:t>
            </a:r>
            <a:r>
              <a:rPr lang="en-US" dirty="0" err="1" smtClean="0">
                <a:ln>
                  <a:solidFill>
                    <a:schemeClr val="tx1"/>
                  </a:solidFill>
                </a:ln>
              </a:rPr>
              <a:t>về</a:t>
            </a:r>
            <a:r>
              <a:rPr lang="en-US" dirty="0" smtClean="0">
                <a:ln>
                  <a:solidFill>
                    <a:schemeClr val="tx1"/>
                  </a:solidFill>
                </a:ln>
              </a:rPr>
              <a:t> </a:t>
            </a:r>
            <a:r>
              <a:rPr lang="en-US" dirty="0" err="1" smtClean="0">
                <a:ln>
                  <a:solidFill>
                    <a:schemeClr val="tx1"/>
                  </a:solidFill>
                </a:ln>
              </a:rPr>
              <a:t>nguồn</a:t>
            </a:r>
            <a:r>
              <a:rPr lang="en-US" dirty="0" smtClean="0">
                <a:ln>
                  <a:solidFill>
                    <a:schemeClr val="tx1"/>
                  </a:solidFill>
                </a:ln>
              </a:rPr>
              <a:t> </a:t>
            </a:r>
            <a:r>
              <a:rPr lang="en-US" dirty="0" err="1" smtClean="0">
                <a:ln>
                  <a:solidFill>
                    <a:schemeClr val="tx1"/>
                  </a:solidFill>
                </a:ln>
              </a:rPr>
              <a:t>gốc</a:t>
            </a:r>
            <a:r>
              <a:rPr lang="en-US" dirty="0" smtClean="0">
                <a:ln>
                  <a:solidFill>
                    <a:schemeClr val="tx1"/>
                  </a:solidFill>
                </a:ln>
              </a:rPr>
              <a:t> NST.</a:t>
            </a:r>
            <a:br>
              <a:rPr lang="en-US" dirty="0" smtClean="0">
                <a:ln>
                  <a:solidFill>
                    <a:schemeClr val="tx1"/>
                  </a:solidFill>
                </a:ln>
              </a:rPr>
            </a:br>
            <a:r>
              <a:rPr lang="en-US" dirty="0">
                <a:ln>
                  <a:solidFill>
                    <a:schemeClr val="tx1"/>
                  </a:solidFill>
                </a:ln>
              </a:rPr>
              <a:t>B. </a:t>
            </a:r>
            <a:r>
              <a:rPr lang="en-US" dirty="0" err="1">
                <a:ln>
                  <a:solidFill>
                    <a:schemeClr val="tx1"/>
                  </a:solidFill>
                </a:ln>
              </a:rPr>
              <a:t>Sự</a:t>
            </a:r>
            <a:r>
              <a:rPr lang="en-US" dirty="0">
                <a:ln>
                  <a:solidFill>
                    <a:schemeClr val="tx1"/>
                  </a:solidFill>
                </a:ln>
              </a:rPr>
              <a:t> </a:t>
            </a:r>
            <a:r>
              <a:rPr lang="en-US" dirty="0" err="1">
                <a:ln>
                  <a:solidFill>
                    <a:schemeClr val="tx1"/>
                  </a:solidFill>
                </a:ln>
              </a:rPr>
              <a:t>kết</a:t>
            </a:r>
            <a:r>
              <a:rPr lang="en-US" dirty="0">
                <a:ln>
                  <a:solidFill>
                    <a:schemeClr val="tx1"/>
                  </a:solidFill>
                </a:ln>
              </a:rPr>
              <a:t> </a:t>
            </a:r>
            <a:r>
              <a:rPr lang="en-US" dirty="0" err="1">
                <a:ln>
                  <a:solidFill>
                    <a:schemeClr val="tx1"/>
                  </a:solidFill>
                </a:ln>
              </a:rPr>
              <a:t>hợp</a:t>
            </a:r>
            <a:r>
              <a:rPr lang="en-US" dirty="0">
                <a:ln>
                  <a:solidFill>
                    <a:schemeClr val="tx1"/>
                  </a:solidFill>
                </a:ln>
              </a:rPr>
              <a:t> </a:t>
            </a:r>
            <a:r>
              <a:rPr lang="en-US" dirty="0" err="1">
                <a:ln>
                  <a:solidFill>
                    <a:schemeClr val="tx1"/>
                  </a:solidFill>
                </a:ln>
              </a:rPr>
              <a:t>ngẫu</a:t>
            </a:r>
            <a:r>
              <a:rPr lang="en-US" dirty="0">
                <a:ln>
                  <a:solidFill>
                    <a:schemeClr val="tx1"/>
                  </a:solidFill>
                </a:ln>
              </a:rPr>
              <a:t> </a:t>
            </a:r>
            <a:r>
              <a:rPr lang="en-US" dirty="0" err="1">
                <a:ln>
                  <a:solidFill>
                    <a:schemeClr val="tx1"/>
                  </a:solidFill>
                </a:ln>
              </a:rPr>
              <a:t>nhiên</a:t>
            </a:r>
            <a:r>
              <a:rPr lang="en-US" dirty="0">
                <a:ln>
                  <a:solidFill>
                    <a:schemeClr val="tx1"/>
                  </a:solidFill>
                </a:ln>
              </a:rPr>
              <a:t> </a:t>
            </a:r>
            <a:r>
              <a:rPr lang="en-US" dirty="0" err="1">
                <a:ln>
                  <a:solidFill>
                    <a:schemeClr val="tx1"/>
                  </a:solidFill>
                </a:ln>
              </a:rPr>
              <a:t>của</a:t>
            </a:r>
            <a:r>
              <a:rPr lang="en-US" dirty="0">
                <a:ln>
                  <a:solidFill>
                    <a:schemeClr val="tx1"/>
                  </a:solidFill>
                </a:ln>
              </a:rPr>
              <a:t> </a:t>
            </a:r>
            <a:r>
              <a:rPr lang="en-US" dirty="0" err="1">
                <a:ln>
                  <a:solidFill>
                    <a:schemeClr val="tx1"/>
                  </a:solidFill>
                </a:ln>
              </a:rPr>
              <a:t>các</a:t>
            </a:r>
            <a:r>
              <a:rPr lang="en-US" dirty="0">
                <a:ln>
                  <a:solidFill>
                    <a:schemeClr val="tx1"/>
                  </a:solidFill>
                </a:ln>
              </a:rPr>
              <a:t> </a:t>
            </a:r>
            <a:r>
              <a:rPr lang="en-US" dirty="0" err="1">
                <a:ln>
                  <a:solidFill>
                    <a:schemeClr val="tx1"/>
                  </a:solidFill>
                </a:ln>
              </a:rPr>
              <a:t>loại</a:t>
            </a:r>
            <a:r>
              <a:rPr lang="en-US" dirty="0">
                <a:ln>
                  <a:solidFill>
                    <a:schemeClr val="tx1"/>
                  </a:solidFill>
                </a:ln>
              </a:rPr>
              <a:t> </a:t>
            </a:r>
            <a:r>
              <a:rPr lang="en-US" dirty="0" err="1">
                <a:ln>
                  <a:solidFill>
                    <a:schemeClr val="tx1"/>
                  </a:solidFill>
                </a:ln>
              </a:rPr>
              <a:t>giao</a:t>
            </a:r>
            <a:r>
              <a:rPr lang="en-US" dirty="0">
                <a:ln>
                  <a:solidFill>
                    <a:schemeClr val="tx1"/>
                  </a:solidFill>
                </a:ln>
              </a:rPr>
              <a:t> </a:t>
            </a:r>
            <a:r>
              <a:rPr lang="en-US" dirty="0" err="1">
                <a:ln>
                  <a:solidFill>
                    <a:schemeClr val="tx1"/>
                  </a:solidFill>
                </a:ln>
              </a:rPr>
              <a:t>tử</a:t>
            </a:r>
            <a:r>
              <a:rPr lang="en-US" dirty="0">
                <a:ln>
                  <a:solidFill>
                    <a:schemeClr val="tx1"/>
                  </a:solidFill>
                </a:ln>
              </a:rPr>
              <a:t> </a:t>
            </a:r>
            <a:r>
              <a:rPr lang="en-US" dirty="0" err="1">
                <a:ln>
                  <a:solidFill>
                    <a:schemeClr val="tx1"/>
                  </a:solidFill>
                </a:ln>
              </a:rPr>
              <a:t>trong</a:t>
            </a:r>
            <a:r>
              <a:rPr lang="en-US" dirty="0">
                <a:ln>
                  <a:solidFill>
                    <a:schemeClr val="tx1"/>
                  </a:solidFill>
                </a:ln>
              </a:rPr>
              <a:t> </a:t>
            </a:r>
            <a:r>
              <a:rPr lang="en-US" dirty="0" err="1">
                <a:ln>
                  <a:solidFill>
                    <a:schemeClr val="tx1"/>
                  </a:solidFill>
                </a:ln>
              </a:rPr>
              <a:t>thụ</a:t>
            </a:r>
            <a:r>
              <a:rPr lang="en-US" dirty="0">
                <a:ln>
                  <a:solidFill>
                    <a:schemeClr val="tx1"/>
                  </a:solidFill>
                </a:ln>
              </a:rPr>
              <a:t> </a:t>
            </a:r>
            <a:r>
              <a:rPr lang="en-US" dirty="0" err="1">
                <a:ln>
                  <a:solidFill>
                    <a:schemeClr val="tx1"/>
                  </a:solidFill>
                </a:ln>
              </a:rPr>
              <a:t>tinh</a:t>
            </a:r>
            <a:r>
              <a:rPr lang="en-US" dirty="0">
                <a:ln>
                  <a:solidFill>
                    <a:schemeClr val="tx1"/>
                  </a:solidFill>
                </a:ln>
              </a:rPr>
              <a:t> </a:t>
            </a:r>
            <a:r>
              <a:rPr lang="en-US" dirty="0" err="1">
                <a:ln>
                  <a:solidFill>
                    <a:schemeClr val="tx1"/>
                  </a:solidFill>
                </a:ln>
              </a:rPr>
              <a:t>tạo</a:t>
            </a:r>
            <a:r>
              <a:rPr lang="en-US" dirty="0">
                <a:ln>
                  <a:solidFill>
                    <a:schemeClr val="tx1"/>
                  </a:solidFill>
                </a:ln>
              </a:rPr>
              <a:t> </a:t>
            </a:r>
            <a:r>
              <a:rPr lang="en-US" dirty="0" err="1">
                <a:ln>
                  <a:solidFill>
                    <a:schemeClr val="tx1"/>
                  </a:solidFill>
                </a:ln>
              </a:rPr>
              <a:t>ra</a:t>
            </a:r>
            <a:r>
              <a:rPr lang="en-US" dirty="0">
                <a:ln>
                  <a:solidFill>
                    <a:schemeClr val="tx1"/>
                  </a:solidFill>
                </a:ln>
              </a:rPr>
              <a:t> </a:t>
            </a:r>
            <a:r>
              <a:rPr lang="en-US" dirty="0" err="1">
                <a:ln>
                  <a:solidFill>
                    <a:schemeClr val="tx1"/>
                  </a:solidFill>
                </a:ln>
              </a:rPr>
              <a:t>các</a:t>
            </a:r>
            <a:r>
              <a:rPr lang="en-US" dirty="0">
                <a:ln>
                  <a:solidFill>
                    <a:schemeClr val="tx1"/>
                  </a:solidFill>
                </a:ln>
              </a:rPr>
              <a:t> </a:t>
            </a:r>
            <a:r>
              <a:rPr lang="en-US" dirty="0" err="1">
                <a:ln>
                  <a:solidFill>
                    <a:schemeClr val="tx1"/>
                  </a:solidFill>
                </a:ln>
              </a:rPr>
              <a:t>hợp</a:t>
            </a:r>
            <a:r>
              <a:rPr lang="en-US" dirty="0">
                <a:ln>
                  <a:solidFill>
                    <a:schemeClr val="tx1"/>
                  </a:solidFill>
                </a:ln>
              </a:rPr>
              <a:t> </a:t>
            </a:r>
            <a:r>
              <a:rPr lang="en-US" dirty="0" err="1">
                <a:ln>
                  <a:solidFill>
                    <a:schemeClr val="tx1"/>
                  </a:solidFill>
                </a:ln>
              </a:rPr>
              <a:t>tử</a:t>
            </a:r>
            <a:r>
              <a:rPr lang="en-US" dirty="0">
                <a:ln>
                  <a:solidFill>
                    <a:schemeClr val="tx1"/>
                  </a:solidFill>
                </a:ln>
              </a:rPr>
              <a:t> </a:t>
            </a:r>
            <a:r>
              <a:rPr lang="en-US" dirty="0" err="1">
                <a:ln>
                  <a:solidFill>
                    <a:schemeClr val="tx1"/>
                  </a:solidFill>
                </a:ln>
              </a:rPr>
              <a:t>mang</a:t>
            </a:r>
            <a:r>
              <a:rPr lang="en-US" dirty="0">
                <a:ln>
                  <a:solidFill>
                    <a:schemeClr val="tx1"/>
                  </a:solidFill>
                </a:ln>
              </a:rPr>
              <a:t> </a:t>
            </a:r>
            <a:r>
              <a:rPr lang="en-US" dirty="0" err="1">
                <a:ln>
                  <a:solidFill>
                    <a:schemeClr val="tx1"/>
                  </a:solidFill>
                </a:ln>
              </a:rPr>
              <a:t>những</a:t>
            </a:r>
            <a:r>
              <a:rPr lang="en-US" dirty="0">
                <a:ln>
                  <a:solidFill>
                    <a:schemeClr val="tx1"/>
                  </a:solidFill>
                </a:ln>
              </a:rPr>
              <a:t> </a:t>
            </a:r>
            <a:r>
              <a:rPr lang="en-US" dirty="0" err="1">
                <a:ln>
                  <a:solidFill>
                    <a:schemeClr val="tx1"/>
                  </a:solidFill>
                </a:ln>
              </a:rPr>
              <a:t>tổ</a:t>
            </a:r>
            <a:r>
              <a:rPr lang="en-US" dirty="0">
                <a:ln>
                  <a:solidFill>
                    <a:schemeClr val="tx1"/>
                  </a:solidFill>
                </a:ln>
              </a:rPr>
              <a:t> </a:t>
            </a:r>
            <a:r>
              <a:rPr lang="en-US" dirty="0" err="1">
                <a:ln>
                  <a:solidFill>
                    <a:schemeClr val="tx1"/>
                  </a:solidFill>
                </a:ln>
              </a:rPr>
              <a:t>hợp</a:t>
            </a:r>
            <a:r>
              <a:rPr lang="en-US" dirty="0">
                <a:ln>
                  <a:solidFill>
                    <a:schemeClr val="tx1"/>
                  </a:solidFill>
                </a:ln>
              </a:rPr>
              <a:t> NST </a:t>
            </a:r>
            <a:r>
              <a:rPr lang="en-US" dirty="0" err="1">
                <a:ln>
                  <a:solidFill>
                    <a:schemeClr val="tx1"/>
                  </a:solidFill>
                </a:ln>
              </a:rPr>
              <a:t>khác</a:t>
            </a:r>
            <a:r>
              <a:rPr lang="en-US" dirty="0">
                <a:ln>
                  <a:solidFill>
                    <a:schemeClr val="tx1"/>
                  </a:solidFill>
                </a:ln>
              </a:rPr>
              <a:t> </a:t>
            </a:r>
            <a:r>
              <a:rPr lang="en-US" dirty="0" err="1">
                <a:ln>
                  <a:solidFill>
                    <a:schemeClr val="tx1"/>
                  </a:solidFill>
                </a:ln>
              </a:rPr>
              <a:t>nhau</a:t>
            </a:r>
            <a:r>
              <a:rPr lang="en-US" dirty="0">
                <a:ln>
                  <a:solidFill>
                    <a:schemeClr val="tx1"/>
                  </a:solidFill>
                </a:ln>
              </a:rPr>
              <a:t>.</a:t>
            </a:r>
          </a:p>
          <a:p>
            <a:r>
              <a:rPr lang="en-US" dirty="0">
                <a:ln>
                  <a:solidFill>
                    <a:schemeClr val="tx1"/>
                  </a:solidFill>
                </a:ln>
              </a:rPr>
              <a:t>C. </a:t>
            </a:r>
            <a:r>
              <a:rPr lang="en-US" dirty="0" err="1">
                <a:ln>
                  <a:solidFill>
                    <a:schemeClr val="tx1"/>
                  </a:solidFill>
                </a:ln>
              </a:rPr>
              <a:t>Nguyên</a:t>
            </a:r>
            <a:r>
              <a:rPr lang="en-US" dirty="0">
                <a:ln>
                  <a:solidFill>
                    <a:schemeClr val="tx1"/>
                  </a:solidFill>
                </a:ln>
              </a:rPr>
              <a:t> </a:t>
            </a:r>
            <a:r>
              <a:rPr lang="en-US" dirty="0" err="1">
                <a:ln>
                  <a:solidFill>
                    <a:schemeClr val="tx1"/>
                  </a:solidFill>
                </a:ln>
              </a:rPr>
              <a:t>phân</a:t>
            </a:r>
            <a:r>
              <a:rPr lang="en-US" dirty="0">
                <a:ln>
                  <a:solidFill>
                    <a:schemeClr val="tx1"/>
                  </a:solidFill>
                </a:ln>
              </a:rPr>
              <a:t> </a:t>
            </a:r>
            <a:r>
              <a:rPr lang="en-US" dirty="0" err="1">
                <a:ln>
                  <a:solidFill>
                    <a:schemeClr val="tx1"/>
                  </a:solidFill>
                </a:ln>
              </a:rPr>
              <a:t>tạo</a:t>
            </a:r>
            <a:r>
              <a:rPr lang="en-US" dirty="0">
                <a:ln>
                  <a:solidFill>
                    <a:schemeClr val="tx1"/>
                  </a:solidFill>
                </a:ln>
              </a:rPr>
              <a:t> </a:t>
            </a:r>
            <a:r>
              <a:rPr lang="en-US" dirty="0" err="1">
                <a:ln>
                  <a:solidFill>
                    <a:schemeClr val="tx1"/>
                  </a:solidFill>
                </a:ln>
              </a:rPr>
              <a:t>ra</a:t>
            </a:r>
            <a:r>
              <a:rPr lang="en-US" dirty="0">
                <a:ln>
                  <a:solidFill>
                    <a:schemeClr val="tx1"/>
                  </a:solidFill>
                </a:ln>
              </a:rPr>
              <a:t> </a:t>
            </a:r>
            <a:r>
              <a:rPr lang="en-US" dirty="0" err="1">
                <a:ln>
                  <a:solidFill>
                    <a:schemeClr val="tx1"/>
                  </a:solidFill>
                </a:ln>
              </a:rPr>
              <a:t>các</a:t>
            </a:r>
            <a:r>
              <a:rPr lang="en-US" dirty="0">
                <a:ln>
                  <a:solidFill>
                    <a:schemeClr val="tx1"/>
                  </a:solidFill>
                </a:ln>
              </a:rPr>
              <a:t> </a:t>
            </a:r>
            <a:r>
              <a:rPr lang="en-US" dirty="0" err="1">
                <a:ln>
                  <a:solidFill>
                    <a:schemeClr val="tx1"/>
                  </a:solidFill>
                </a:ln>
              </a:rPr>
              <a:t>tế</a:t>
            </a:r>
            <a:r>
              <a:rPr lang="en-US" dirty="0">
                <a:ln>
                  <a:solidFill>
                    <a:schemeClr val="tx1"/>
                  </a:solidFill>
                </a:ln>
              </a:rPr>
              <a:t> </a:t>
            </a:r>
            <a:r>
              <a:rPr lang="en-US" dirty="0" err="1">
                <a:ln>
                  <a:solidFill>
                    <a:schemeClr val="tx1"/>
                  </a:solidFill>
                </a:ln>
              </a:rPr>
              <a:t>bào</a:t>
            </a:r>
            <a:r>
              <a:rPr lang="en-US" dirty="0">
                <a:ln>
                  <a:solidFill>
                    <a:schemeClr val="tx1"/>
                  </a:solidFill>
                </a:ln>
              </a:rPr>
              <a:t> </a:t>
            </a:r>
            <a:r>
              <a:rPr lang="en-US" dirty="0" err="1">
                <a:ln>
                  <a:solidFill>
                    <a:schemeClr val="tx1"/>
                  </a:solidFill>
                </a:ln>
              </a:rPr>
              <a:t>có</a:t>
            </a:r>
            <a:r>
              <a:rPr lang="en-US" dirty="0">
                <a:ln>
                  <a:solidFill>
                    <a:schemeClr val="tx1"/>
                  </a:solidFill>
                </a:ln>
              </a:rPr>
              <a:t> </a:t>
            </a:r>
            <a:r>
              <a:rPr lang="en-US" dirty="0" err="1">
                <a:ln>
                  <a:solidFill>
                    <a:schemeClr val="tx1"/>
                  </a:solidFill>
                </a:ln>
              </a:rPr>
              <a:t>bộ</a:t>
            </a:r>
            <a:r>
              <a:rPr lang="en-US" dirty="0">
                <a:ln>
                  <a:solidFill>
                    <a:schemeClr val="tx1"/>
                  </a:solidFill>
                </a:ln>
              </a:rPr>
              <a:t> NST </a:t>
            </a:r>
            <a:r>
              <a:rPr lang="en-US" dirty="0" err="1">
                <a:ln>
                  <a:solidFill>
                    <a:schemeClr val="tx1"/>
                  </a:solidFill>
                </a:ln>
              </a:rPr>
              <a:t>giống</a:t>
            </a:r>
            <a:r>
              <a:rPr lang="en-US" dirty="0">
                <a:ln>
                  <a:solidFill>
                    <a:schemeClr val="tx1"/>
                  </a:solidFill>
                </a:ln>
              </a:rPr>
              <a:t> </a:t>
            </a:r>
            <a:r>
              <a:rPr lang="en-US" dirty="0" err="1">
                <a:ln>
                  <a:solidFill>
                    <a:schemeClr val="tx1"/>
                  </a:solidFill>
                </a:ln>
              </a:rPr>
              <a:t>nhau</a:t>
            </a:r>
            <a:r>
              <a:rPr lang="en-US" dirty="0">
                <a:ln>
                  <a:solidFill>
                    <a:schemeClr val="tx1"/>
                  </a:solidFill>
                </a:ln>
              </a:rPr>
              <a:t> </a:t>
            </a:r>
            <a:r>
              <a:rPr lang="en-US" dirty="0" err="1">
                <a:ln>
                  <a:solidFill>
                    <a:schemeClr val="tx1"/>
                  </a:solidFill>
                </a:ln>
              </a:rPr>
              <a:t>về</a:t>
            </a:r>
            <a:r>
              <a:rPr lang="en-US" dirty="0">
                <a:ln>
                  <a:solidFill>
                    <a:schemeClr val="tx1"/>
                  </a:solidFill>
                </a:ln>
              </a:rPr>
              <a:t> </a:t>
            </a:r>
            <a:r>
              <a:rPr lang="en-US" dirty="0" err="1">
                <a:ln>
                  <a:solidFill>
                    <a:schemeClr val="tx1"/>
                  </a:solidFill>
                </a:ln>
              </a:rPr>
              <a:t>bộ</a:t>
            </a:r>
            <a:r>
              <a:rPr lang="en-US" dirty="0">
                <a:ln>
                  <a:solidFill>
                    <a:schemeClr val="tx1"/>
                  </a:solidFill>
                </a:ln>
              </a:rPr>
              <a:t> NST.</a:t>
            </a:r>
          </a:p>
          <a:p>
            <a:r>
              <a:rPr lang="en-US" dirty="0">
                <a:ln>
                  <a:solidFill>
                    <a:schemeClr val="tx1"/>
                  </a:solidFill>
                </a:ln>
              </a:rPr>
              <a:t>D. </a:t>
            </a:r>
            <a:r>
              <a:rPr lang="en-US" dirty="0" err="1">
                <a:ln>
                  <a:solidFill>
                    <a:schemeClr val="tx1"/>
                  </a:solidFill>
                </a:ln>
              </a:rPr>
              <a:t>Cả</a:t>
            </a:r>
            <a:r>
              <a:rPr lang="en-US" dirty="0">
                <a:ln>
                  <a:solidFill>
                    <a:schemeClr val="tx1"/>
                  </a:solidFill>
                </a:ln>
              </a:rPr>
              <a:t> A </a:t>
            </a:r>
            <a:r>
              <a:rPr lang="en-US" dirty="0" err="1">
                <a:ln>
                  <a:solidFill>
                    <a:schemeClr val="tx1"/>
                  </a:solidFill>
                </a:ln>
              </a:rPr>
              <a:t>và</a:t>
            </a:r>
            <a:r>
              <a:rPr lang="en-US" dirty="0">
                <a:ln>
                  <a:solidFill>
                    <a:schemeClr val="tx1"/>
                  </a:solidFill>
                </a:ln>
              </a:rPr>
              <a:t> B</a:t>
            </a:r>
            <a:r>
              <a:rPr lang="en-US" dirty="0" smtClean="0">
                <a:ln>
                  <a:solidFill>
                    <a:schemeClr val="tx1"/>
                  </a:solidFill>
                </a:ln>
              </a:rPr>
              <a:t>.</a:t>
            </a:r>
            <a:endParaRPr lang="en-US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4" name="Oval 3"/>
          <p:cNvSpPr/>
          <p:nvPr/>
        </p:nvSpPr>
        <p:spPr>
          <a:xfrm>
            <a:off x="563526" y="4731488"/>
            <a:ext cx="882502" cy="69111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456224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n>
                  <a:solidFill>
                    <a:srgbClr val="C00000"/>
                  </a:solidFill>
                </a:ln>
              </a:rPr>
              <a:t>Dặn</a:t>
            </a:r>
            <a:r>
              <a:rPr lang="en-US" dirty="0" smtClean="0">
                <a:ln>
                  <a:solidFill>
                    <a:srgbClr val="C00000"/>
                  </a:solidFill>
                </a:ln>
              </a:rPr>
              <a:t> </a:t>
            </a:r>
            <a:r>
              <a:rPr lang="en-US" dirty="0" err="1" smtClean="0">
                <a:ln>
                  <a:solidFill>
                    <a:srgbClr val="C00000"/>
                  </a:solidFill>
                </a:ln>
              </a:rPr>
              <a:t>dò</a:t>
            </a:r>
            <a:endParaRPr lang="en-US" dirty="0">
              <a:ln>
                <a:solidFill>
                  <a:srgbClr val="C00000"/>
                </a:solidFill>
              </a:ln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Về</a:t>
            </a:r>
            <a:r>
              <a:rPr lang="en-US" dirty="0" smtClean="0"/>
              <a:t> </a:t>
            </a:r>
            <a:r>
              <a:rPr lang="en-US" dirty="0" err="1" smtClean="0"/>
              <a:t>nhà</a:t>
            </a:r>
            <a:r>
              <a:rPr lang="en-US" dirty="0" smtClean="0"/>
              <a:t> </a:t>
            </a:r>
            <a:r>
              <a:rPr lang="en-US" dirty="0" err="1" smtClean="0"/>
              <a:t>học</a:t>
            </a:r>
            <a:r>
              <a:rPr lang="en-US" dirty="0" smtClean="0"/>
              <a:t> </a:t>
            </a:r>
            <a:r>
              <a:rPr lang="en-US" dirty="0" err="1" smtClean="0"/>
              <a:t>kĩ</a:t>
            </a:r>
            <a:r>
              <a:rPr lang="en-US" dirty="0" smtClean="0"/>
              <a:t> </a:t>
            </a:r>
            <a:r>
              <a:rPr lang="en-US" dirty="0" err="1" smtClean="0"/>
              <a:t>bài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Trả</a:t>
            </a:r>
            <a:r>
              <a:rPr lang="en-US" dirty="0" smtClean="0"/>
              <a:t> </a:t>
            </a:r>
            <a:r>
              <a:rPr lang="en-US" dirty="0" err="1" smtClean="0"/>
              <a:t>lời</a:t>
            </a:r>
            <a:r>
              <a:rPr lang="en-US" dirty="0" smtClean="0"/>
              <a:t> </a:t>
            </a:r>
            <a:r>
              <a:rPr lang="en-US" dirty="0" err="1" smtClean="0"/>
              <a:t>câu</a:t>
            </a:r>
            <a:r>
              <a:rPr lang="en-US" dirty="0" smtClean="0"/>
              <a:t> </a:t>
            </a:r>
            <a:r>
              <a:rPr lang="en-US" dirty="0" err="1" smtClean="0"/>
              <a:t>hỏi</a:t>
            </a:r>
            <a:r>
              <a:rPr lang="en-US" dirty="0" smtClean="0"/>
              <a:t> </a:t>
            </a:r>
            <a:r>
              <a:rPr lang="en-US" dirty="0" err="1" smtClean="0"/>
              <a:t>cuối</a:t>
            </a:r>
            <a:r>
              <a:rPr lang="en-US" dirty="0" smtClean="0"/>
              <a:t> </a:t>
            </a:r>
            <a:r>
              <a:rPr lang="en-US" dirty="0" err="1" smtClean="0"/>
              <a:t>bài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Chuẩn</a:t>
            </a:r>
            <a:r>
              <a:rPr lang="en-US" dirty="0" smtClean="0"/>
              <a:t> </a:t>
            </a:r>
            <a:r>
              <a:rPr lang="en-US" dirty="0" err="1" smtClean="0"/>
              <a:t>bị</a:t>
            </a:r>
            <a:r>
              <a:rPr lang="en-US" dirty="0" smtClean="0"/>
              <a:t> </a:t>
            </a:r>
            <a:r>
              <a:rPr lang="en-US" dirty="0" err="1" smtClean="0"/>
              <a:t>bài</a:t>
            </a:r>
            <a:r>
              <a:rPr lang="en-US" dirty="0" smtClean="0"/>
              <a:t> 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829716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4E80310-BFA3-4228-BD08-A9C4A967CC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5710" y="0"/>
            <a:ext cx="10972800" cy="872455"/>
          </a:xfrm>
        </p:spPr>
        <p:txBody>
          <a:bodyPr/>
          <a:lstStyle/>
          <a:p>
            <a:r>
              <a:rPr lang="en-US" dirty="0" smtClean="0">
                <a:ln>
                  <a:solidFill>
                    <a:srgbClr val="C00000"/>
                  </a:solidFill>
                </a:ln>
              </a:rPr>
              <a:t>I. </a:t>
            </a:r>
            <a:r>
              <a:rPr lang="en-US" dirty="0" err="1" smtClean="0">
                <a:ln>
                  <a:solidFill>
                    <a:srgbClr val="C00000"/>
                  </a:solidFill>
                </a:ln>
              </a:rPr>
              <a:t>Sự</a:t>
            </a:r>
            <a:r>
              <a:rPr lang="en-US" dirty="0" smtClean="0">
                <a:ln>
                  <a:solidFill>
                    <a:srgbClr val="C00000"/>
                  </a:solidFill>
                </a:ln>
              </a:rPr>
              <a:t> </a:t>
            </a:r>
            <a:r>
              <a:rPr lang="en-US" dirty="0" err="1" smtClean="0">
                <a:ln>
                  <a:solidFill>
                    <a:srgbClr val="C00000"/>
                  </a:solidFill>
                </a:ln>
              </a:rPr>
              <a:t>phát</a:t>
            </a:r>
            <a:r>
              <a:rPr lang="en-US" dirty="0" smtClean="0">
                <a:ln>
                  <a:solidFill>
                    <a:srgbClr val="C00000"/>
                  </a:solidFill>
                </a:ln>
              </a:rPr>
              <a:t> </a:t>
            </a:r>
            <a:r>
              <a:rPr lang="en-US" dirty="0" err="1" smtClean="0">
                <a:ln>
                  <a:solidFill>
                    <a:srgbClr val="C00000"/>
                  </a:solidFill>
                </a:ln>
              </a:rPr>
              <a:t>sinh</a:t>
            </a:r>
            <a:r>
              <a:rPr lang="en-US" dirty="0" smtClean="0">
                <a:ln>
                  <a:solidFill>
                    <a:srgbClr val="C00000"/>
                  </a:solidFill>
                </a:ln>
              </a:rPr>
              <a:t> </a:t>
            </a:r>
            <a:r>
              <a:rPr lang="en-US" dirty="0" err="1" smtClean="0">
                <a:ln>
                  <a:solidFill>
                    <a:srgbClr val="C00000"/>
                  </a:solidFill>
                </a:ln>
              </a:rPr>
              <a:t>giao</a:t>
            </a:r>
            <a:r>
              <a:rPr lang="en-US" dirty="0" smtClean="0">
                <a:ln>
                  <a:solidFill>
                    <a:srgbClr val="C00000"/>
                  </a:solidFill>
                </a:ln>
              </a:rPr>
              <a:t> </a:t>
            </a:r>
            <a:r>
              <a:rPr lang="en-US" dirty="0" err="1" smtClean="0">
                <a:ln>
                  <a:solidFill>
                    <a:srgbClr val="C00000"/>
                  </a:solidFill>
                </a:ln>
              </a:rPr>
              <a:t>tử</a:t>
            </a:r>
            <a:endParaRPr lang="en-US" dirty="0">
              <a:ln>
                <a:solidFill>
                  <a:srgbClr val="C00000"/>
                </a:solidFill>
              </a:ln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88D21B5-1DDC-47F8-9254-93371B06DA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32434" y="2606881"/>
            <a:ext cx="7480183" cy="1210109"/>
          </a:xfrm>
          <a:ln w="38100">
            <a:solidFill>
              <a:schemeClr val="tx1"/>
            </a:solidFill>
            <a:prstDash val="lgDash"/>
          </a:ln>
        </p:spPr>
        <p:txBody>
          <a:bodyPr/>
          <a:lstStyle/>
          <a:p>
            <a:r>
              <a:rPr lang="en-US" dirty="0" err="1" smtClean="0"/>
              <a:t>Các</a:t>
            </a:r>
            <a:r>
              <a:rPr lang="en-US" dirty="0" smtClean="0"/>
              <a:t> </a:t>
            </a:r>
            <a:r>
              <a:rPr lang="en-US" dirty="0" err="1" smtClean="0"/>
              <a:t>tế</a:t>
            </a:r>
            <a:r>
              <a:rPr lang="en-US" dirty="0" smtClean="0"/>
              <a:t> </a:t>
            </a:r>
            <a:r>
              <a:rPr lang="en-US" dirty="0" err="1" smtClean="0"/>
              <a:t>bào</a:t>
            </a:r>
            <a:r>
              <a:rPr lang="en-US" dirty="0" smtClean="0"/>
              <a:t> </a:t>
            </a:r>
            <a:r>
              <a:rPr lang="en-US" dirty="0" err="1" smtClean="0"/>
              <a:t>được</a:t>
            </a:r>
            <a:r>
              <a:rPr lang="en-US" dirty="0" smtClean="0"/>
              <a:t> </a:t>
            </a:r>
            <a:r>
              <a:rPr lang="en-US" dirty="0" err="1" smtClean="0"/>
              <a:t>tạo</a:t>
            </a:r>
            <a:r>
              <a:rPr lang="en-US" dirty="0" smtClean="0"/>
              <a:t> </a:t>
            </a:r>
            <a:r>
              <a:rPr lang="en-US" dirty="0" err="1" smtClean="0"/>
              <a:t>thành</a:t>
            </a:r>
            <a:r>
              <a:rPr lang="en-US" dirty="0" smtClean="0"/>
              <a:t> </a:t>
            </a:r>
            <a:r>
              <a:rPr lang="en-US" dirty="0" err="1" smtClean="0"/>
              <a:t>sau</a:t>
            </a:r>
            <a:r>
              <a:rPr lang="en-US" dirty="0" smtClean="0"/>
              <a:t> </a:t>
            </a:r>
            <a:r>
              <a:rPr lang="en-US" dirty="0" err="1" smtClean="0"/>
              <a:t>giảm</a:t>
            </a:r>
            <a:r>
              <a:rPr lang="en-US" dirty="0" smtClean="0"/>
              <a:t> </a:t>
            </a:r>
            <a:r>
              <a:rPr lang="en-US" dirty="0" err="1" smtClean="0"/>
              <a:t>phân</a:t>
            </a:r>
            <a:r>
              <a:rPr lang="en-US" dirty="0" smtClean="0"/>
              <a:t> </a:t>
            </a:r>
            <a:r>
              <a:rPr lang="en-US" dirty="0" err="1" smtClean="0"/>
              <a:t>sẽ</a:t>
            </a:r>
            <a:r>
              <a:rPr lang="en-US" dirty="0" smtClean="0"/>
              <a:t> </a:t>
            </a:r>
            <a:r>
              <a:rPr lang="en-US" dirty="0" err="1" smtClean="0"/>
              <a:t>phát</a:t>
            </a:r>
            <a:r>
              <a:rPr lang="en-US" dirty="0" smtClean="0"/>
              <a:t> </a:t>
            </a:r>
            <a:r>
              <a:rPr lang="en-US" dirty="0" err="1" smtClean="0"/>
              <a:t>triển</a:t>
            </a:r>
            <a:r>
              <a:rPr lang="en-US" dirty="0" smtClean="0"/>
              <a:t> </a:t>
            </a:r>
            <a:r>
              <a:rPr lang="en-US" dirty="0" err="1" smtClean="0"/>
              <a:t>thành</a:t>
            </a:r>
            <a:r>
              <a:rPr lang="en-US" dirty="0" smtClean="0"/>
              <a:t> </a:t>
            </a:r>
            <a:r>
              <a:rPr lang="en-US" dirty="0" err="1" smtClean="0"/>
              <a:t>giao</a:t>
            </a:r>
            <a:r>
              <a:rPr lang="en-US" dirty="0" smtClean="0"/>
              <a:t> </a:t>
            </a:r>
            <a:r>
              <a:rPr lang="en-US" dirty="0" err="1" smtClean="0"/>
              <a:t>tử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338" y="1725335"/>
            <a:ext cx="2900727" cy="27194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121430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2269973" cy="6858000"/>
          </a:xfrm>
        </p:spPr>
      </p:pic>
    </p:spTree>
    <p:extLst>
      <p:ext uri="{BB962C8B-B14F-4D97-AF65-F5344CB8AC3E}">
        <p14:creationId xmlns:p14="http://schemas.microsoft.com/office/powerpoint/2010/main" val="116268271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783033" cy="6858000"/>
          </a:xfrm>
        </p:spPr>
      </p:pic>
      <p:sp>
        <p:nvSpPr>
          <p:cNvPr id="5" name="Rectangle 4"/>
          <p:cNvSpPr/>
          <p:nvPr/>
        </p:nvSpPr>
        <p:spPr>
          <a:xfrm>
            <a:off x="0" y="15948"/>
            <a:ext cx="7060019" cy="9303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0019" y="-384545"/>
            <a:ext cx="2032000" cy="1905000"/>
          </a:xfrm>
          <a:prstGeom prst="rect">
            <a:avLst/>
          </a:prstGeom>
        </p:spPr>
      </p:pic>
      <p:sp>
        <p:nvSpPr>
          <p:cNvPr id="7" name="Round Diagonal Corner Rectangle 6"/>
          <p:cNvSpPr/>
          <p:nvPr/>
        </p:nvSpPr>
        <p:spPr>
          <a:xfrm>
            <a:off x="7855687" y="1520455"/>
            <a:ext cx="4169145" cy="1733107"/>
          </a:xfrm>
          <a:prstGeom prst="round2Diag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>
                <a:ln>
                  <a:solidFill>
                    <a:schemeClr val="tx1"/>
                  </a:solidFill>
                </a:ln>
              </a:rPr>
              <a:t>- </a:t>
            </a:r>
            <a:r>
              <a:rPr lang="en-US" sz="2800" dirty="0" err="1" smtClean="0">
                <a:ln>
                  <a:solidFill>
                    <a:schemeClr val="tx1"/>
                  </a:solidFill>
                </a:ln>
              </a:rPr>
              <a:t>Các</a:t>
            </a:r>
            <a:r>
              <a:rPr lang="en-US" sz="2800" dirty="0" smtClean="0">
                <a:ln>
                  <a:solidFill>
                    <a:schemeClr val="tx1"/>
                  </a:solidFill>
                </a:ln>
              </a:rPr>
              <a:t> </a:t>
            </a:r>
            <a:r>
              <a:rPr lang="en-US" sz="2800" dirty="0" err="1" smtClean="0">
                <a:ln>
                  <a:solidFill>
                    <a:schemeClr val="tx1"/>
                  </a:solidFill>
                </a:ln>
              </a:rPr>
              <a:t>tế</a:t>
            </a:r>
            <a:r>
              <a:rPr lang="en-US" sz="2800" dirty="0" smtClean="0">
                <a:ln>
                  <a:solidFill>
                    <a:schemeClr val="tx1"/>
                  </a:solidFill>
                </a:ln>
              </a:rPr>
              <a:t> </a:t>
            </a:r>
            <a:r>
              <a:rPr lang="en-US" sz="2800" dirty="0" err="1" smtClean="0">
                <a:ln>
                  <a:solidFill>
                    <a:schemeClr val="tx1"/>
                  </a:solidFill>
                </a:ln>
              </a:rPr>
              <a:t>bào</a:t>
            </a:r>
            <a:r>
              <a:rPr lang="en-US" sz="2800" dirty="0" smtClean="0">
                <a:ln>
                  <a:solidFill>
                    <a:schemeClr val="tx1"/>
                  </a:solidFill>
                </a:ln>
              </a:rPr>
              <a:t> </a:t>
            </a:r>
            <a:r>
              <a:rPr lang="en-US" sz="2800" dirty="0" err="1" smtClean="0">
                <a:ln>
                  <a:solidFill>
                    <a:schemeClr val="tx1"/>
                  </a:solidFill>
                </a:ln>
              </a:rPr>
              <a:t>mầm</a:t>
            </a:r>
            <a:r>
              <a:rPr lang="en-US" sz="2800" dirty="0" smtClean="0">
                <a:ln>
                  <a:solidFill>
                    <a:schemeClr val="tx1"/>
                  </a:solidFill>
                </a:ln>
              </a:rPr>
              <a:t> </a:t>
            </a:r>
            <a:r>
              <a:rPr lang="en-US" sz="2800" dirty="0" err="1" smtClean="0">
                <a:ln>
                  <a:solidFill>
                    <a:schemeClr val="tx1"/>
                  </a:solidFill>
                </a:ln>
              </a:rPr>
              <a:t>nguyên</a:t>
            </a:r>
            <a:r>
              <a:rPr lang="en-US" sz="2800" dirty="0" smtClean="0">
                <a:ln>
                  <a:solidFill>
                    <a:schemeClr val="tx1"/>
                  </a:solidFill>
                </a:ln>
              </a:rPr>
              <a:t> </a:t>
            </a:r>
            <a:r>
              <a:rPr lang="en-US" sz="2800" dirty="0" err="1" smtClean="0">
                <a:ln>
                  <a:solidFill>
                    <a:schemeClr val="tx1"/>
                  </a:solidFill>
                </a:ln>
              </a:rPr>
              <a:t>phân</a:t>
            </a:r>
            <a:r>
              <a:rPr lang="en-US" sz="2800" dirty="0" smtClean="0">
                <a:ln>
                  <a:solidFill>
                    <a:schemeClr val="tx1"/>
                  </a:solidFill>
                </a:ln>
              </a:rPr>
              <a:t> </a:t>
            </a:r>
            <a:r>
              <a:rPr lang="en-US" sz="2800" dirty="0" err="1" smtClean="0">
                <a:ln>
                  <a:solidFill>
                    <a:schemeClr val="tx1"/>
                  </a:solidFill>
                </a:ln>
              </a:rPr>
              <a:t>liên</a:t>
            </a:r>
            <a:r>
              <a:rPr lang="en-US" sz="2800" dirty="0" smtClean="0">
                <a:ln>
                  <a:solidFill>
                    <a:schemeClr val="tx1"/>
                  </a:solidFill>
                </a:ln>
              </a:rPr>
              <a:t> </a:t>
            </a:r>
            <a:r>
              <a:rPr lang="en-US" sz="2800" dirty="0" err="1" smtClean="0">
                <a:ln>
                  <a:solidFill>
                    <a:schemeClr val="tx1"/>
                  </a:solidFill>
                </a:ln>
              </a:rPr>
              <a:t>tiếp</a:t>
            </a:r>
            <a:r>
              <a:rPr lang="en-US" sz="2800" dirty="0" smtClean="0">
                <a:ln>
                  <a:solidFill>
                    <a:schemeClr val="tx1"/>
                  </a:solidFill>
                </a:ln>
              </a:rPr>
              <a:t> </a:t>
            </a:r>
            <a:r>
              <a:rPr lang="en-US" sz="2800" dirty="0" err="1" smtClean="0">
                <a:ln>
                  <a:solidFill>
                    <a:schemeClr val="tx1"/>
                  </a:solidFill>
                </a:ln>
              </a:rPr>
              <a:t>nhiều</a:t>
            </a:r>
            <a:r>
              <a:rPr lang="en-US" sz="2800" dirty="0" smtClean="0">
                <a:ln>
                  <a:solidFill>
                    <a:schemeClr val="tx1"/>
                  </a:solidFill>
                </a:ln>
              </a:rPr>
              <a:t> </a:t>
            </a:r>
            <a:r>
              <a:rPr lang="en-US" sz="2800" dirty="0" err="1" smtClean="0">
                <a:ln>
                  <a:solidFill>
                    <a:schemeClr val="tx1"/>
                  </a:solidFill>
                </a:ln>
              </a:rPr>
              <a:t>lần</a:t>
            </a:r>
            <a:r>
              <a:rPr lang="en-US" sz="2800" dirty="0" smtClean="0">
                <a:ln>
                  <a:solidFill>
                    <a:schemeClr val="tx1"/>
                  </a:solidFill>
                </a:ln>
              </a:rPr>
              <a:t> </a:t>
            </a:r>
            <a:r>
              <a:rPr lang="en-US" sz="2800" dirty="0" err="1" smtClean="0">
                <a:ln>
                  <a:solidFill>
                    <a:schemeClr val="tx1"/>
                  </a:solidFill>
                </a:ln>
              </a:rPr>
              <a:t>tạo</a:t>
            </a:r>
            <a:r>
              <a:rPr lang="en-US" sz="2800" dirty="0" smtClean="0">
                <a:ln>
                  <a:solidFill>
                    <a:schemeClr val="tx1"/>
                  </a:solidFill>
                </a:ln>
              </a:rPr>
              <a:t> </a:t>
            </a:r>
            <a:r>
              <a:rPr lang="en-US" sz="2800" dirty="0" err="1" smtClean="0">
                <a:ln>
                  <a:solidFill>
                    <a:schemeClr val="tx1"/>
                  </a:solidFill>
                </a:ln>
              </a:rPr>
              <a:t>ra</a:t>
            </a:r>
            <a:r>
              <a:rPr lang="en-US" sz="2800" dirty="0" smtClean="0">
                <a:ln>
                  <a:solidFill>
                    <a:schemeClr val="tx1"/>
                  </a:solidFill>
                </a:ln>
              </a:rPr>
              <a:t> </a:t>
            </a:r>
            <a:r>
              <a:rPr lang="en-US" sz="2800" dirty="0" err="1" smtClean="0">
                <a:ln>
                  <a:solidFill>
                    <a:schemeClr val="tx1"/>
                  </a:solidFill>
                </a:ln>
              </a:rPr>
              <a:t>nhiều</a:t>
            </a:r>
            <a:r>
              <a:rPr lang="en-US" sz="2800" dirty="0" smtClean="0">
                <a:ln>
                  <a:solidFill>
                    <a:schemeClr val="tx1"/>
                  </a:solidFill>
                </a:ln>
              </a:rPr>
              <a:t> </a:t>
            </a:r>
            <a:r>
              <a:rPr lang="en-US" sz="2800" dirty="0" err="1" smtClean="0">
                <a:ln>
                  <a:solidFill>
                    <a:schemeClr val="tx1"/>
                  </a:solidFill>
                </a:ln>
              </a:rPr>
              <a:t>noãn</a:t>
            </a:r>
            <a:r>
              <a:rPr lang="en-US" sz="2800" dirty="0" smtClean="0">
                <a:ln>
                  <a:solidFill>
                    <a:schemeClr val="tx1"/>
                  </a:solidFill>
                </a:ln>
              </a:rPr>
              <a:t> </a:t>
            </a:r>
            <a:r>
              <a:rPr lang="en-US" sz="2800" dirty="0" err="1" smtClean="0">
                <a:ln>
                  <a:solidFill>
                    <a:schemeClr val="tx1"/>
                  </a:solidFill>
                </a:ln>
              </a:rPr>
              <a:t>nguyên</a:t>
            </a:r>
            <a:r>
              <a:rPr lang="en-US" sz="2800" dirty="0" smtClean="0">
                <a:ln>
                  <a:solidFill>
                    <a:schemeClr val="tx1"/>
                  </a:solidFill>
                </a:ln>
              </a:rPr>
              <a:t> </a:t>
            </a:r>
            <a:r>
              <a:rPr lang="en-US" sz="2800" dirty="0" err="1" smtClean="0">
                <a:ln>
                  <a:solidFill>
                    <a:schemeClr val="tx1"/>
                  </a:solidFill>
                </a:ln>
              </a:rPr>
              <a:t>bào</a:t>
            </a:r>
            <a:r>
              <a:rPr lang="en-US" sz="2800" dirty="0" smtClean="0">
                <a:ln>
                  <a:solidFill>
                    <a:schemeClr val="tx1"/>
                  </a:solidFill>
                </a:ln>
              </a:rPr>
              <a:t>.</a:t>
            </a:r>
            <a:endParaRPr lang="en-US" sz="2800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8" name="Round Diagonal Corner Rectangle 7"/>
          <p:cNvSpPr/>
          <p:nvPr/>
        </p:nvSpPr>
        <p:spPr>
          <a:xfrm>
            <a:off x="7920073" y="4107711"/>
            <a:ext cx="4169145" cy="1733107"/>
          </a:xfrm>
          <a:prstGeom prst="round2Diag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>
                <a:ln>
                  <a:solidFill>
                    <a:schemeClr val="tx1"/>
                  </a:solidFill>
                </a:ln>
              </a:rPr>
              <a:t>- </a:t>
            </a:r>
            <a:r>
              <a:rPr lang="en-US" sz="2800" dirty="0" err="1" smtClean="0">
                <a:ln>
                  <a:solidFill>
                    <a:schemeClr val="tx1"/>
                  </a:solidFill>
                </a:ln>
              </a:rPr>
              <a:t>Noãn</a:t>
            </a:r>
            <a:r>
              <a:rPr lang="en-US" sz="2800" dirty="0" smtClean="0">
                <a:ln>
                  <a:solidFill>
                    <a:schemeClr val="tx1"/>
                  </a:solidFill>
                </a:ln>
              </a:rPr>
              <a:t> </a:t>
            </a:r>
            <a:r>
              <a:rPr lang="en-US" sz="2800" dirty="0" err="1" smtClean="0">
                <a:ln>
                  <a:solidFill>
                    <a:schemeClr val="tx1"/>
                  </a:solidFill>
                </a:ln>
              </a:rPr>
              <a:t>nguyên</a:t>
            </a:r>
            <a:r>
              <a:rPr lang="en-US" sz="2800" dirty="0" smtClean="0">
                <a:ln>
                  <a:solidFill>
                    <a:schemeClr val="tx1"/>
                  </a:solidFill>
                </a:ln>
              </a:rPr>
              <a:t> </a:t>
            </a:r>
            <a:r>
              <a:rPr lang="en-US" sz="2800" dirty="0" err="1" smtClean="0">
                <a:ln>
                  <a:solidFill>
                    <a:schemeClr val="tx1"/>
                  </a:solidFill>
                </a:ln>
              </a:rPr>
              <a:t>bào</a:t>
            </a:r>
            <a:r>
              <a:rPr lang="en-US" sz="2800" dirty="0" smtClean="0">
                <a:ln>
                  <a:solidFill>
                    <a:schemeClr val="tx1"/>
                  </a:solidFill>
                </a:ln>
              </a:rPr>
              <a:t> </a:t>
            </a:r>
            <a:r>
              <a:rPr lang="en-US" sz="2800" dirty="0" err="1" smtClean="0">
                <a:ln>
                  <a:solidFill>
                    <a:schemeClr val="tx1"/>
                  </a:solidFill>
                </a:ln>
              </a:rPr>
              <a:t>sau</a:t>
            </a:r>
            <a:r>
              <a:rPr lang="en-US" sz="2800" dirty="0" smtClean="0">
                <a:ln>
                  <a:solidFill>
                    <a:schemeClr val="tx1"/>
                  </a:solidFill>
                </a:ln>
              </a:rPr>
              <a:t> </a:t>
            </a:r>
            <a:r>
              <a:rPr lang="en-US" sz="2800" dirty="0" err="1" smtClean="0">
                <a:ln>
                  <a:solidFill>
                    <a:schemeClr val="tx1"/>
                  </a:solidFill>
                </a:ln>
              </a:rPr>
              <a:t>khi</a:t>
            </a:r>
            <a:r>
              <a:rPr lang="en-US" sz="2800" dirty="0" smtClean="0">
                <a:ln>
                  <a:solidFill>
                    <a:schemeClr val="tx1"/>
                  </a:solidFill>
                </a:ln>
              </a:rPr>
              <a:t> </a:t>
            </a:r>
            <a:r>
              <a:rPr lang="en-US" sz="2800" dirty="0" err="1" smtClean="0">
                <a:ln>
                  <a:solidFill>
                    <a:schemeClr val="tx1"/>
                  </a:solidFill>
                </a:ln>
              </a:rPr>
              <a:t>trải</a:t>
            </a:r>
            <a:r>
              <a:rPr lang="en-US" sz="2800" dirty="0" smtClean="0">
                <a:ln>
                  <a:solidFill>
                    <a:schemeClr val="tx1"/>
                  </a:solidFill>
                </a:ln>
              </a:rPr>
              <a:t> qua </a:t>
            </a:r>
            <a:r>
              <a:rPr lang="en-US" sz="2800" dirty="0" err="1" smtClean="0">
                <a:ln>
                  <a:solidFill>
                    <a:schemeClr val="tx1"/>
                  </a:solidFill>
                </a:ln>
              </a:rPr>
              <a:t>giảm</a:t>
            </a:r>
            <a:r>
              <a:rPr lang="en-US" sz="2800" dirty="0" smtClean="0">
                <a:ln>
                  <a:solidFill>
                    <a:schemeClr val="tx1"/>
                  </a:solidFill>
                </a:ln>
              </a:rPr>
              <a:t> </a:t>
            </a:r>
            <a:r>
              <a:rPr lang="en-US" sz="2800" dirty="0" err="1" smtClean="0">
                <a:ln>
                  <a:solidFill>
                    <a:schemeClr val="tx1"/>
                  </a:solidFill>
                </a:ln>
              </a:rPr>
              <a:t>phân</a:t>
            </a:r>
            <a:r>
              <a:rPr lang="en-US" sz="2800" dirty="0" smtClean="0">
                <a:ln>
                  <a:solidFill>
                    <a:schemeClr val="tx1"/>
                  </a:solidFill>
                </a:ln>
              </a:rPr>
              <a:t> </a:t>
            </a:r>
            <a:r>
              <a:rPr lang="en-US" sz="2800" dirty="0" err="1" smtClean="0">
                <a:ln>
                  <a:solidFill>
                    <a:schemeClr val="tx1"/>
                  </a:solidFill>
                </a:ln>
              </a:rPr>
              <a:t>tạo</a:t>
            </a:r>
            <a:r>
              <a:rPr lang="en-US" sz="2800" dirty="0" smtClean="0">
                <a:ln>
                  <a:solidFill>
                    <a:schemeClr val="tx1"/>
                  </a:solidFill>
                </a:ln>
              </a:rPr>
              <a:t> </a:t>
            </a:r>
            <a:r>
              <a:rPr lang="en-US" sz="2800" dirty="0" err="1" smtClean="0">
                <a:ln>
                  <a:solidFill>
                    <a:schemeClr val="tx1"/>
                  </a:solidFill>
                </a:ln>
              </a:rPr>
              <a:t>được</a:t>
            </a:r>
            <a:r>
              <a:rPr lang="en-US" sz="2800" dirty="0" smtClean="0">
                <a:ln>
                  <a:solidFill>
                    <a:schemeClr val="tx1"/>
                  </a:solidFill>
                </a:ln>
              </a:rPr>
              <a:t> 3 </a:t>
            </a:r>
            <a:r>
              <a:rPr lang="en-US" sz="2800" dirty="0" err="1" smtClean="0">
                <a:ln>
                  <a:solidFill>
                    <a:schemeClr val="tx1"/>
                  </a:solidFill>
                </a:ln>
              </a:rPr>
              <a:t>thể</a:t>
            </a:r>
            <a:r>
              <a:rPr lang="en-US" sz="2800" dirty="0" smtClean="0">
                <a:ln>
                  <a:solidFill>
                    <a:schemeClr val="tx1"/>
                  </a:solidFill>
                </a:ln>
              </a:rPr>
              <a:t> </a:t>
            </a:r>
            <a:r>
              <a:rPr lang="en-US" sz="2800" dirty="0" err="1" smtClean="0">
                <a:ln>
                  <a:solidFill>
                    <a:schemeClr val="tx1"/>
                  </a:solidFill>
                </a:ln>
              </a:rPr>
              <a:t>cực</a:t>
            </a:r>
            <a:r>
              <a:rPr lang="en-US" sz="2800" dirty="0" smtClean="0">
                <a:ln>
                  <a:solidFill>
                    <a:schemeClr val="tx1"/>
                  </a:solidFill>
                </a:ln>
              </a:rPr>
              <a:t> </a:t>
            </a:r>
            <a:r>
              <a:rPr lang="en-US" sz="2800" dirty="0" err="1" smtClean="0">
                <a:ln>
                  <a:solidFill>
                    <a:schemeClr val="tx1"/>
                  </a:solidFill>
                </a:ln>
              </a:rPr>
              <a:t>và</a:t>
            </a:r>
            <a:r>
              <a:rPr lang="en-US" sz="2800" dirty="0" smtClean="0">
                <a:ln>
                  <a:solidFill>
                    <a:schemeClr val="tx1"/>
                  </a:solidFill>
                </a:ln>
              </a:rPr>
              <a:t> 1 </a:t>
            </a:r>
            <a:r>
              <a:rPr lang="en-US" sz="2800" dirty="0" err="1" smtClean="0">
                <a:ln>
                  <a:solidFill>
                    <a:schemeClr val="tx1"/>
                  </a:solidFill>
                </a:ln>
              </a:rPr>
              <a:t>trứng</a:t>
            </a:r>
            <a:r>
              <a:rPr lang="en-US" sz="2800" dirty="0" smtClean="0">
                <a:ln>
                  <a:solidFill>
                    <a:schemeClr val="tx1"/>
                  </a:solidFill>
                </a:ln>
              </a:rPr>
              <a:t>.</a:t>
            </a:r>
            <a:endParaRPr lang="en-US" sz="2800" dirty="0">
              <a:ln>
                <a:solidFill>
                  <a:schemeClr val="tx1"/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189903748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1266"/>
            <a:ext cx="8399722" cy="6858001"/>
          </a:xfrm>
        </p:spPr>
      </p:pic>
      <p:sp>
        <p:nvSpPr>
          <p:cNvPr id="5" name="Rectangle 4"/>
          <p:cNvSpPr/>
          <p:nvPr/>
        </p:nvSpPr>
        <p:spPr>
          <a:xfrm>
            <a:off x="3817089" y="74428"/>
            <a:ext cx="5773478" cy="666661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48856" y="1952478"/>
            <a:ext cx="17447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n>
                  <a:solidFill>
                    <a:schemeClr val="tx1"/>
                  </a:solidFill>
                </a:ln>
              </a:rPr>
              <a:t>Tinh</a:t>
            </a:r>
            <a:r>
              <a:rPr lang="en-US" dirty="0" smtClean="0">
                <a:ln>
                  <a:solidFill>
                    <a:schemeClr val="tx1"/>
                  </a:solidFill>
                </a:ln>
              </a:rPr>
              <a:t> </a:t>
            </a:r>
            <a:r>
              <a:rPr lang="en-US" dirty="0" err="1" smtClean="0">
                <a:ln>
                  <a:solidFill>
                    <a:schemeClr val="tx1"/>
                  </a:solidFill>
                </a:ln>
              </a:rPr>
              <a:t>nguyên</a:t>
            </a:r>
            <a:r>
              <a:rPr lang="en-US" dirty="0" smtClean="0">
                <a:ln>
                  <a:solidFill>
                    <a:schemeClr val="tx1"/>
                  </a:solidFill>
                </a:ln>
              </a:rPr>
              <a:t> </a:t>
            </a:r>
            <a:r>
              <a:rPr lang="en-US" dirty="0" err="1" smtClean="0">
                <a:ln>
                  <a:solidFill>
                    <a:schemeClr val="tx1"/>
                  </a:solidFill>
                </a:ln>
              </a:rPr>
              <a:t>bào</a:t>
            </a:r>
            <a:endParaRPr lang="en-US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3407735"/>
            <a:ext cx="15536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n>
                  <a:solidFill>
                    <a:schemeClr val="tx1"/>
                  </a:solidFill>
                </a:ln>
              </a:rPr>
              <a:t>Tinh</a:t>
            </a:r>
            <a:r>
              <a:rPr lang="en-US" dirty="0" smtClean="0">
                <a:ln>
                  <a:solidFill>
                    <a:schemeClr val="tx1"/>
                  </a:solidFill>
                </a:ln>
              </a:rPr>
              <a:t> </a:t>
            </a:r>
            <a:r>
              <a:rPr lang="en-US" dirty="0" err="1" smtClean="0">
                <a:ln>
                  <a:solidFill>
                    <a:schemeClr val="tx1"/>
                  </a:solidFill>
                </a:ln>
              </a:rPr>
              <a:t>bào</a:t>
            </a:r>
            <a:r>
              <a:rPr lang="en-US" dirty="0" smtClean="0">
                <a:ln>
                  <a:solidFill>
                    <a:schemeClr val="tx1"/>
                  </a:solidFill>
                </a:ln>
              </a:rPr>
              <a:t> </a:t>
            </a:r>
            <a:r>
              <a:rPr lang="en-US" dirty="0" err="1" smtClean="0">
                <a:ln>
                  <a:solidFill>
                    <a:schemeClr val="tx1"/>
                  </a:solidFill>
                </a:ln>
              </a:rPr>
              <a:t>bậc</a:t>
            </a:r>
            <a:r>
              <a:rPr lang="en-US" dirty="0" smtClean="0">
                <a:ln>
                  <a:solidFill>
                    <a:schemeClr val="tx1"/>
                  </a:solidFill>
                </a:ln>
              </a:rPr>
              <a:t> 1</a:t>
            </a:r>
            <a:endParaRPr lang="en-US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-92159" y="4623435"/>
            <a:ext cx="15536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n>
                  <a:solidFill>
                    <a:schemeClr val="tx1"/>
                  </a:solidFill>
                </a:ln>
              </a:rPr>
              <a:t>Tinh</a:t>
            </a:r>
            <a:r>
              <a:rPr lang="en-US" dirty="0" smtClean="0">
                <a:ln>
                  <a:solidFill>
                    <a:schemeClr val="tx1"/>
                  </a:solidFill>
                </a:ln>
              </a:rPr>
              <a:t> </a:t>
            </a:r>
            <a:r>
              <a:rPr lang="en-US" dirty="0" err="1" smtClean="0">
                <a:ln>
                  <a:solidFill>
                    <a:schemeClr val="tx1"/>
                  </a:solidFill>
                </a:ln>
              </a:rPr>
              <a:t>bào</a:t>
            </a:r>
            <a:r>
              <a:rPr lang="en-US" dirty="0" smtClean="0">
                <a:ln>
                  <a:solidFill>
                    <a:schemeClr val="tx1"/>
                  </a:solidFill>
                </a:ln>
              </a:rPr>
              <a:t> </a:t>
            </a:r>
            <a:r>
              <a:rPr lang="en-US" dirty="0" err="1" smtClean="0">
                <a:ln>
                  <a:solidFill>
                    <a:schemeClr val="tx1"/>
                  </a:solidFill>
                </a:ln>
              </a:rPr>
              <a:t>bậc</a:t>
            </a:r>
            <a:r>
              <a:rPr lang="en-US" dirty="0" smtClean="0">
                <a:ln>
                  <a:solidFill>
                    <a:schemeClr val="tx1"/>
                  </a:solidFill>
                </a:ln>
              </a:rPr>
              <a:t> 2</a:t>
            </a:r>
            <a:endParaRPr lang="en-US" dirty="0">
              <a:ln>
                <a:solidFill>
                  <a:schemeClr val="tx1"/>
                </a:solidFill>
              </a:ln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9545" y="232144"/>
            <a:ext cx="2032000" cy="1905000"/>
          </a:xfrm>
          <a:prstGeom prst="rect">
            <a:avLst/>
          </a:prstGeom>
        </p:spPr>
      </p:pic>
      <p:sp>
        <p:nvSpPr>
          <p:cNvPr id="11" name="Round Diagonal Corner Rectangle 10"/>
          <p:cNvSpPr/>
          <p:nvPr/>
        </p:nvSpPr>
        <p:spPr>
          <a:xfrm>
            <a:off x="5890437" y="1499189"/>
            <a:ext cx="5507665" cy="1733107"/>
          </a:xfrm>
          <a:prstGeom prst="round2Diag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>
                <a:ln>
                  <a:solidFill>
                    <a:schemeClr val="tx1"/>
                  </a:solidFill>
                </a:ln>
              </a:rPr>
              <a:t>- </a:t>
            </a:r>
            <a:r>
              <a:rPr lang="en-US" sz="2800" dirty="0" err="1" smtClean="0">
                <a:ln>
                  <a:solidFill>
                    <a:schemeClr val="tx1"/>
                  </a:solidFill>
                </a:ln>
              </a:rPr>
              <a:t>Các</a:t>
            </a:r>
            <a:r>
              <a:rPr lang="en-US" sz="2800" dirty="0" smtClean="0">
                <a:ln>
                  <a:solidFill>
                    <a:schemeClr val="tx1"/>
                  </a:solidFill>
                </a:ln>
              </a:rPr>
              <a:t> </a:t>
            </a:r>
            <a:r>
              <a:rPr lang="en-US" sz="2800" dirty="0" err="1" smtClean="0">
                <a:ln>
                  <a:solidFill>
                    <a:schemeClr val="tx1"/>
                  </a:solidFill>
                </a:ln>
              </a:rPr>
              <a:t>tế</a:t>
            </a:r>
            <a:r>
              <a:rPr lang="en-US" sz="2800" dirty="0" smtClean="0">
                <a:ln>
                  <a:solidFill>
                    <a:schemeClr val="tx1"/>
                  </a:solidFill>
                </a:ln>
              </a:rPr>
              <a:t> </a:t>
            </a:r>
            <a:r>
              <a:rPr lang="en-US" sz="2800" dirty="0" err="1" smtClean="0">
                <a:ln>
                  <a:solidFill>
                    <a:schemeClr val="tx1"/>
                  </a:solidFill>
                </a:ln>
              </a:rPr>
              <a:t>bào</a:t>
            </a:r>
            <a:r>
              <a:rPr lang="en-US" sz="2800" dirty="0" smtClean="0">
                <a:ln>
                  <a:solidFill>
                    <a:schemeClr val="tx1"/>
                  </a:solidFill>
                </a:ln>
              </a:rPr>
              <a:t> </a:t>
            </a:r>
            <a:r>
              <a:rPr lang="en-US" sz="2800" dirty="0" err="1" smtClean="0">
                <a:ln>
                  <a:solidFill>
                    <a:schemeClr val="tx1"/>
                  </a:solidFill>
                </a:ln>
              </a:rPr>
              <a:t>mầm</a:t>
            </a:r>
            <a:r>
              <a:rPr lang="en-US" sz="2800" dirty="0" smtClean="0">
                <a:ln>
                  <a:solidFill>
                    <a:schemeClr val="tx1"/>
                  </a:solidFill>
                </a:ln>
              </a:rPr>
              <a:t> </a:t>
            </a:r>
            <a:r>
              <a:rPr lang="en-US" sz="2800" dirty="0" err="1" smtClean="0">
                <a:ln>
                  <a:solidFill>
                    <a:schemeClr val="tx1"/>
                  </a:solidFill>
                </a:ln>
              </a:rPr>
              <a:t>nguyên</a:t>
            </a:r>
            <a:r>
              <a:rPr lang="en-US" sz="2800" dirty="0" smtClean="0">
                <a:ln>
                  <a:solidFill>
                    <a:schemeClr val="tx1"/>
                  </a:solidFill>
                </a:ln>
              </a:rPr>
              <a:t> </a:t>
            </a:r>
            <a:r>
              <a:rPr lang="en-US" sz="2800" dirty="0" err="1" smtClean="0">
                <a:ln>
                  <a:solidFill>
                    <a:schemeClr val="tx1"/>
                  </a:solidFill>
                </a:ln>
              </a:rPr>
              <a:t>phân</a:t>
            </a:r>
            <a:r>
              <a:rPr lang="en-US" sz="2800" dirty="0" smtClean="0">
                <a:ln>
                  <a:solidFill>
                    <a:schemeClr val="tx1"/>
                  </a:solidFill>
                </a:ln>
              </a:rPr>
              <a:t> </a:t>
            </a:r>
            <a:r>
              <a:rPr lang="en-US" sz="2800" dirty="0" err="1" smtClean="0">
                <a:ln>
                  <a:solidFill>
                    <a:schemeClr val="tx1"/>
                  </a:solidFill>
                </a:ln>
              </a:rPr>
              <a:t>liên</a:t>
            </a:r>
            <a:r>
              <a:rPr lang="en-US" sz="2800" dirty="0" smtClean="0">
                <a:ln>
                  <a:solidFill>
                    <a:schemeClr val="tx1"/>
                  </a:solidFill>
                </a:ln>
              </a:rPr>
              <a:t> </a:t>
            </a:r>
            <a:r>
              <a:rPr lang="en-US" sz="2800" dirty="0" err="1" smtClean="0">
                <a:ln>
                  <a:solidFill>
                    <a:schemeClr val="tx1"/>
                  </a:solidFill>
                </a:ln>
              </a:rPr>
              <a:t>tiếp</a:t>
            </a:r>
            <a:r>
              <a:rPr lang="en-US" sz="2800" dirty="0" smtClean="0">
                <a:ln>
                  <a:solidFill>
                    <a:schemeClr val="tx1"/>
                  </a:solidFill>
                </a:ln>
              </a:rPr>
              <a:t> </a:t>
            </a:r>
            <a:r>
              <a:rPr lang="en-US" sz="2800" dirty="0" err="1" smtClean="0">
                <a:ln>
                  <a:solidFill>
                    <a:schemeClr val="tx1"/>
                  </a:solidFill>
                </a:ln>
              </a:rPr>
              <a:t>nhiều</a:t>
            </a:r>
            <a:r>
              <a:rPr lang="en-US" sz="2800" dirty="0" smtClean="0">
                <a:ln>
                  <a:solidFill>
                    <a:schemeClr val="tx1"/>
                  </a:solidFill>
                </a:ln>
              </a:rPr>
              <a:t> </a:t>
            </a:r>
            <a:r>
              <a:rPr lang="en-US" sz="2800" dirty="0" err="1" smtClean="0">
                <a:ln>
                  <a:solidFill>
                    <a:schemeClr val="tx1"/>
                  </a:solidFill>
                </a:ln>
              </a:rPr>
              <a:t>lần</a:t>
            </a:r>
            <a:r>
              <a:rPr lang="en-US" sz="2800" dirty="0" smtClean="0">
                <a:ln>
                  <a:solidFill>
                    <a:schemeClr val="tx1"/>
                  </a:solidFill>
                </a:ln>
              </a:rPr>
              <a:t> </a:t>
            </a:r>
            <a:r>
              <a:rPr lang="en-US" sz="2800" dirty="0" err="1" smtClean="0">
                <a:ln>
                  <a:solidFill>
                    <a:schemeClr val="tx1"/>
                  </a:solidFill>
                </a:ln>
              </a:rPr>
              <a:t>tạo</a:t>
            </a:r>
            <a:r>
              <a:rPr lang="en-US" sz="2800" dirty="0" smtClean="0">
                <a:ln>
                  <a:solidFill>
                    <a:schemeClr val="tx1"/>
                  </a:solidFill>
                </a:ln>
              </a:rPr>
              <a:t> </a:t>
            </a:r>
            <a:r>
              <a:rPr lang="en-US" sz="2800" dirty="0" err="1" smtClean="0">
                <a:ln>
                  <a:solidFill>
                    <a:schemeClr val="tx1"/>
                  </a:solidFill>
                </a:ln>
              </a:rPr>
              <a:t>ra</a:t>
            </a:r>
            <a:r>
              <a:rPr lang="en-US" sz="2800" dirty="0" smtClean="0">
                <a:ln>
                  <a:solidFill>
                    <a:schemeClr val="tx1"/>
                  </a:solidFill>
                </a:ln>
              </a:rPr>
              <a:t> </a:t>
            </a:r>
            <a:r>
              <a:rPr lang="en-US" sz="2800" dirty="0" err="1" smtClean="0">
                <a:ln>
                  <a:solidFill>
                    <a:schemeClr val="tx1"/>
                  </a:solidFill>
                </a:ln>
              </a:rPr>
              <a:t>nhiều</a:t>
            </a:r>
            <a:r>
              <a:rPr lang="en-US" sz="2800" dirty="0" smtClean="0">
                <a:ln>
                  <a:solidFill>
                    <a:schemeClr val="tx1"/>
                  </a:solidFill>
                </a:ln>
              </a:rPr>
              <a:t> </a:t>
            </a:r>
            <a:r>
              <a:rPr lang="en-US" sz="2800" dirty="0" err="1" smtClean="0">
                <a:ln>
                  <a:solidFill>
                    <a:schemeClr val="tx1"/>
                  </a:solidFill>
                </a:ln>
              </a:rPr>
              <a:t>Tinh</a:t>
            </a:r>
            <a:r>
              <a:rPr lang="en-US" sz="2800" dirty="0" smtClean="0">
                <a:ln>
                  <a:solidFill>
                    <a:schemeClr val="tx1"/>
                  </a:solidFill>
                </a:ln>
              </a:rPr>
              <a:t> </a:t>
            </a:r>
            <a:r>
              <a:rPr lang="en-US" sz="2800" dirty="0" err="1" smtClean="0">
                <a:ln>
                  <a:solidFill>
                    <a:schemeClr val="tx1"/>
                  </a:solidFill>
                </a:ln>
              </a:rPr>
              <a:t>nguyên</a:t>
            </a:r>
            <a:r>
              <a:rPr lang="en-US" sz="2800" dirty="0" smtClean="0">
                <a:ln>
                  <a:solidFill>
                    <a:schemeClr val="tx1"/>
                  </a:solidFill>
                </a:ln>
              </a:rPr>
              <a:t> </a:t>
            </a:r>
            <a:r>
              <a:rPr lang="en-US" sz="2800" dirty="0" err="1" smtClean="0">
                <a:ln>
                  <a:solidFill>
                    <a:schemeClr val="tx1"/>
                  </a:solidFill>
                </a:ln>
              </a:rPr>
              <a:t>bào</a:t>
            </a:r>
            <a:r>
              <a:rPr lang="en-US" sz="2800" dirty="0" smtClean="0">
                <a:ln>
                  <a:solidFill>
                    <a:schemeClr val="tx1"/>
                  </a:solidFill>
                </a:ln>
              </a:rPr>
              <a:t>.</a:t>
            </a:r>
            <a:endParaRPr lang="en-US" sz="2800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12" name="Round Diagonal Corner Rectangle 11"/>
          <p:cNvSpPr/>
          <p:nvPr/>
        </p:nvSpPr>
        <p:spPr>
          <a:xfrm>
            <a:off x="5890437" y="3780611"/>
            <a:ext cx="5507665" cy="1733107"/>
          </a:xfrm>
          <a:prstGeom prst="round2Diag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>
                <a:ln>
                  <a:solidFill>
                    <a:schemeClr val="tx1"/>
                  </a:solidFill>
                </a:ln>
              </a:rPr>
              <a:t>- </a:t>
            </a:r>
            <a:r>
              <a:rPr lang="en-US" sz="2800" dirty="0" err="1" smtClean="0">
                <a:ln>
                  <a:solidFill>
                    <a:schemeClr val="tx1"/>
                  </a:solidFill>
                </a:ln>
              </a:rPr>
              <a:t>Tinh</a:t>
            </a:r>
            <a:r>
              <a:rPr lang="en-US" sz="2800" dirty="0" smtClean="0">
                <a:ln>
                  <a:solidFill>
                    <a:schemeClr val="tx1"/>
                  </a:solidFill>
                </a:ln>
              </a:rPr>
              <a:t> </a:t>
            </a:r>
            <a:r>
              <a:rPr lang="en-US" sz="2800" dirty="0" err="1" smtClean="0">
                <a:ln>
                  <a:solidFill>
                    <a:schemeClr val="tx1"/>
                  </a:solidFill>
                </a:ln>
              </a:rPr>
              <a:t>nguyên</a:t>
            </a:r>
            <a:r>
              <a:rPr lang="en-US" sz="2800" dirty="0" smtClean="0">
                <a:ln>
                  <a:solidFill>
                    <a:schemeClr val="tx1"/>
                  </a:solidFill>
                </a:ln>
              </a:rPr>
              <a:t> </a:t>
            </a:r>
            <a:r>
              <a:rPr lang="en-US" sz="2800" dirty="0" err="1" smtClean="0">
                <a:ln>
                  <a:solidFill>
                    <a:schemeClr val="tx1"/>
                  </a:solidFill>
                </a:ln>
              </a:rPr>
              <a:t>bào</a:t>
            </a:r>
            <a:r>
              <a:rPr lang="en-US" sz="2800" dirty="0" smtClean="0">
                <a:ln>
                  <a:solidFill>
                    <a:schemeClr val="tx1"/>
                  </a:solidFill>
                </a:ln>
              </a:rPr>
              <a:t> </a:t>
            </a:r>
            <a:r>
              <a:rPr lang="en-US" sz="2800" dirty="0" err="1" smtClean="0">
                <a:ln>
                  <a:solidFill>
                    <a:schemeClr val="tx1"/>
                  </a:solidFill>
                </a:ln>
              </a:rPr>
              <a:t>sau</a:t>
            </a:r>
            <a:r>
              <a:rPr lang="en-US" sz="2800" dirty="0" smtClean="0">
                <a:ln>
                  <a:solidFill>
                    <a:schemeClr val="tx1"/>
                  </a:solidFill>
                </a:ln>
              </a:rPr>
              <a:t> </a:t>
            </a:r>
            <a:r>
              <a:rPr lang="en-US" sz="2800" dirty="0" err="1" smtClean="0">
                <a:ln>
                  <a:solidFill>
                    <a:schemeClr val="tx1"/>
                  </a:solidFill>
                </a:ln>
              </a:rPr>
              <a:t>khi</a:t>
            </a:r>
            <a:r>
              <a:rPr lang="en-US" sz="2800" dirty="0" smtClean="0">
                <a:ln>
                  <a:solidFill>
                    <a:schemeClr val="tx1"/>
                  </a:solidFill>
                </a:ln>
              </a:rPr>
              <a:t> </a:t>
            </a:r>
            <a:r>
              <a:rPr lang="en-US" sz="2800" dirty="0" err="1" smtClean="0">
                <a:ln>
                  <a:solidFill>
                    <a:schemeClr val="tx1"/>
                  </a:solidFill>
                </a:ln>
              </a:rPr>
              <a:t>trải</a:t>
            </a:r>
            <a:r>
              <a:rPr lang="en-US" sz="2800" dirty="0" smtClean="0">
                <a:ln>
                  <a:solidFill>
                    <a:schemeClr val="tx1"/>
                  </a:solidFill>
                </a:ln>
              </a:rPr>
              <a:t> qua </a:t>
            </a:r>
            <a:r>
              <a:rPr lang="en-US" sz="2800" dirty="0" err="1" smtClean="0">
                <a:ln>
                  <a:solidFill>
                    <a:schemeClr val="tx1"/>
                  </a:solidFill>
                </a:ln>
              </a:rPr>
              <a:t>giảm</a:t>
            </a:r>
            <a:r>
              <a:rPr lang="en-US" sz="2800" dirty="0" smtClean="0">
                <a:ln>
                  <a:solidFill>
                    <a:schemeClr val="tx1"/>
                  </a:solidFill>
                </a:ln>
              </a:rPr>
              <a:t> </a:t>
            </a:r>
            <a:r>
              <a:rPr lang="en-US" sz="2800" dirty="0" err="1" smtClean="0">
                <a:ln>
                  <a:solidFill>
                    <a:schemeClr val="tx1"/>
                  </a:solidFill>
                </a:ln>
              </a:rPr>
              <a:t>phân</a:t>
            </a:r>
            <a:r>
              <a:rPr lang="en-US" sz="2800" dirty="0" smtClean="0">
                <a:ln>
                  <a:solidFill>
                    <a:schemeClr val="tx1"/>
                  </a:solidFill>
                </a:ln>
              </a:rPr>
              <a:t> </a:t>
            </a:r>
            <a:r>
              <a:rPr lang="en-US" sz="2800" dirty="0" err="1" smtClean="0">
                <a:ln>
                  <a:solidFill>
                    <a:schemeClr val="tx1"/>
                  </a:solidFill>
                </a:ln>
              </a:rPr>
              <a:t>tạo</a:t>
            </a:r>
            <a:r>
              <a:rPr lang="en-US" sz="2800" dirty="0" smtClean="0">
                <a:ln>
                  <a:solidFill>
                    <a:schemeClr val="tx1"/>
                  </a:solidFill>
                </a:ln>
              </a:rPr>
              <a:t> </a:t>
            </a:r>
            <a:r>
              <a:rPr lang="en-US" sz="2800" dirty="0" err="1" smtClean="0">
                <a:ln>
                  <a:solidFill>
                    <a:schemeClr val="tx1"/>
                  </a:solidFill>
                </a:ln>
              </a:rPr>
              <a:t>được</a:t>
            </a:r>
            <a:r>
              <a:rPr lang="en-US" sz="2800" dirty="0" smtClean="0">
                <a:ln>
                  <a:solidFill>
                    <a:schemeClr val="tx1"/>
                  </a:solidFill>
                </a:ln>
              </a:rPr>
              <a:t> 4 </a:t>
            </a:r>
            <a:r>
              <a:rPr lang="en-US" sz="2800" dirty="0" err="1" smtClean="0">
                <a:ln>
                  <a:solidFill>
                    <a:schemeClr val="tx1"/>
                  </a:solidFill>
                </a:ln>
              </a:rPr>
              <a:t>tế</a:t>
            </a:r>
            <a:r>
              <a:rPr lang="en-US" sz="2800" dirty="0" smtClean="0">
                <a:ln>
                  <a:solidFill>
                    <a:schemeClr val="tx1"/>
                  </a:solidFill>
                </a:ln>
              </a:rPr>
              <a:t> </a:t>
            </a:r>
            <a:r>
              <a:rPr lang="en-US" sz="2800" dirty="0" err="1" smtClean="0">
                <a:ln>
                  <a:solidFill>
                    <a:schemeClr val="tx1"/>
                  </a:solidFill>
                </a:ln>
              </a:rPr>
              <a:t>bào</a:t>
            </a:r>
            <a:r>
              <a:rPr lang="en-US" sz="2800" dirty="0" smtClean="0">
                <a:ln>
                  <a:solidFill>
                    <a:schemeClr val="tx1"/>
                  </a:solidFill>
                </a:ln>
              </a:rPr>
              <a:t> con, 4 </a:t>
            </a:r>
            <a:r>
              <a:rPr lang="en-US" sz="2800" dirty="0" err="1" smtClean="0">
                <a:ln>
                  <a:solidFill>
                    <a:schemeClr val="tx1"/>
                  </a:solidFill>
                </a:ln>
              </a:rPr>
              <a:t>tế</a:t>
            </a:r>
            <a:r>
              <a:rPr lang="en-US" sz="2800" dirty="0" smtClean="0">
                <a:ln>
                  <a:solidFill>
                    <a:schemeClr val="tx1"/>
                  </a:solidFill>
                </a:ln>
              </a:rPr>
              <a:t> </a:t>
            </a:r>
            <a:r>
              <a:rPr lang="en-US" sz="2800" dirty="0" err="1" smtClean="0">
                <a:ln>
                  <a:solidFill>
                    <a:schemeClr val="tx1"/>
                  </a:solidFill>
                </a:ln>
              </a:rPr>
              <a:t>bào</a:t>
            </a:r>
            <a:r>
              <a:rPr lang="en-US" sz="2800" dirty="0" smtClean="0">
                <a:ln>
                  <a:solidFill>
                    <a:schemeClr val="tx1"/>
                  </a:solidFill>
                </a:ln>
              </a:rPr>
              <a:t> </a:t>
            </a:r>
            <a:r>
              <a:rPr lang="en-US" sz="2800" dirty="0" err="1" smtClean="0">
                <a:ln>
                  <a:solidFill>
                    <a:schemeClr val="tx1"/>
                  </a:solidFill>
                </a:ln>
              </a:rPr>
              <a:t>này</a:t>
            </a:r>
            <a:r>
              <a:rPr lang="en-US" sz="2800" dirty="0" smtClean="0">
                <a:ln>
                  <a:solidFill>
                    <a:schemeClr val="tx1"/>
                  </a:solidFill>
                </a:ln>
              </a:rPr>
              <a:t> </a:t>
            </a:r>
            <a:r>
              <a:rPr lang="en-US" sz="2800" dirty="0" err="1" smtClean="0">
                <a:ln>
                  <a:solidFill>
                    <a:schemeClr val="tx1"/>
                  </a:solidFill>
                </a:ln>
              </a:rPr>
              <a:t>tạo</a:t>
            </a:r>
            <a:r>
              <a:rPr lang="en-US" sz="2800" dirty="0" smtClean="0">
                <a:ln>
                  <a:solidFill>
                    <a:schemeClr val="tx1"/>
                  </a:solidFill>
                </a:ln>
              </a:rPr>
              <a:t> </a:t>
            </a:r>
            <a:r>
              <a:rPr lang="en-US" sz="2800" dirty="0" err="1" smtClean="0">
                <a:ln>
                  <a:solidFill>
                    <a:schemeClr val="tx1"/>
                  </a:solidFill>
                </a:ln>
              </a:rPr>
              <a:t>thành</a:t>
            </a:r>
            <a:r>
              <a:rPr lang="en-US" sz="2800" dirty="0" smtClean="0">
                <a:ln>
                  <a:solidFill>
                    <a:schemeClr val="tx1"/>
                  </a:solidFill>
                </a:ln>
              </a:rPr>
              <a:t> 4 </a:t>
            </a:r>
            <a:r>
              <a:rPr lang="en-US" sz="2800" dirty="0" err="1" smtClean="0">
                <a:ln>
                  <a:solidFill>
                    <a:schemeClr val="tx1"/>
                  </a:solidFill>
                </a:ln>
              </a:rPr>
              <a:t>tinh</a:t>
            </a:r>
            <a:r>
              <a:rPr lang="en-US" sz="2800" dirty="0" smtClean="0">
                <a:ln>
                  <a:solidFill>
                    <a:schemeClr val="tx1"/>
                  </a:solidFill>
                </a:ln>
              </a:rPr>
              <a:t> </a:t>
            </a:r>
            <a:r>
              <a:rPr lang="en-US" sz="2800" dirty="0" err="1" smtClean="0">
                <a:ln>
                  <a:solidFill>
                    <a:schemeClr val="tx1"/>
                  </a:solidFill>
                </a:ln>
              </a:rPr>
              <a:t>trùng</a:t>
            </a:r>
            <a:r>
              <a:rPr lang="en-US" sz="2800" dirty="0" smtClean="0">
                <a:ln>
                  <a:solidFill>
                    <a:schemeClr val="tx1"/>
                  </a:solidFill>
                </a:ln>
              </a:rPr>
              <a:t>.</a:t>
            </a:r>
            <a:endParaRPr lang="en-US" sz="2800" dirty="0">
              <a:ln>
                <a:solidFill>
                  <a:schemeClr val="tx1"/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426244869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7776" y="1015408"/>
            <a:ext cx="7145079" cy="5666173"/>
          </a:xfr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xmlns="" id="{24E80310-BFA3-4228-BD08-A9C4A967CC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1376" y="-59384"/>
            <a:ext cx="10972800" cy="884311"/>
          </a:xfrm>
        </p:spPr>
        <p:txBody>
          <a:bodyPr/>
          <a:lstStyle/>
          <a:p>
            <a:r>
              <a:rPr lang="en-US" dirty="0" smtClean="0">
                <a:ln>
                  <a:solidFill>
                    <a:srgbClr val="C00000"/>
                  </a:solidFill>
                </a:ln>
              </a:rPr>
              <a:t>II. </a:t>
            </a:r>
            <a:r>
              <a:rPr lang="en-US" dirty="0" err="1" smtClean="0">
                <a:ln>
                  <a:solidFill>
                    <a:srgbClr val="C00000"/>
                  </a:solidFill>
                </a:ln>
              </a:rPr>
              <a:t>Thụ</a:t>
            </a:r>
            <a:r>
              <a:rPr lang="en-US" dirty="0" smtClean="0">
                <a:ln>
                  <a:solidFill>
                    <a:srgbClr val="C00000"/>
                  </a:solidFill>
                </a:ln>
              </a:rPr>
              <a:t> </a:t>
            </a:r>
            <a:r>
              <a:rPr lang="en-US" dirty="0" err="1" smtClean="0">
                <a:ln>
                  <a:solidFill>
                    <a:srgbClr val="C00000"/>
                  </a:solidFill>
                </a:ln>
              </a:rPr>
              <a:t>tinh</a:t>
            </a:r>
            <a:endParaRPr lang="en-US" dirty="0">
              <a:ln>
                <a:solidFill>
                  <a:srgbClr val="C00000"/>
                </a:solidFill>
              </a:ln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325833" y="4423144"/>
            <a:ext cx="1520455" cy="61668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ln>
                  <a:solidFill>
                    <a:schemeClr val="tx1"/>
                  </a:solidFill>
                </a:ln>
              </a:rPr>
              <a:t>Hợp</a:t>
            </a:r>
            <a:r>
              <a:rPr lang="en-US" dirty="0" smtClean="0">
                <a:ln>
                  <a:solidFill>
                    <a:schemeClr val="tx1"/>
                  </a:solidFill>
                </a:ln>
              </a:rPr>
              <a:t> </a:t>
            </a:r>
            <a:r>
              <a:rPr lang="en-US" dirty="0" err="1" smtClean="0">
                <a:ln>
                  <a:solidFill>
                    <a:schemeClr val="tx1"/>
                  </a:solidFill>
                </a:ln>
              </a:rPr>
              <a:t>tử</a:t>
            </a:r>
            <a:r>
              <a:rPr lang="en-US" dirty="0" smtClean="0">
                <a:ln>
                  <a:solidFill>
                    <a:schemeClr val="tx1"/>
                  </a:solidFill>
                </a:ln>
              </a:rPr>
              <a:t> (2n)</a:t>
            </a:r>
            <a:endParaRPr lang="en-US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923953" y="1759685"/>
            <a:ext cx="1132368" cy="52099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2025504" y="1967019"/>
            <a:ext cx="2030817" cy="62732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err="1" smtClean="0">
                <a:ln>
                  <a:solidFill>
                    <a:schemeClr val="tx1"/>
                  </a:solidFill>
                </a:ln>
              </a:rPr>
              <a:t>Giao</a:t>
            </a:r>
            <a:r>
              <a:rPr lang="en-US" sz="2000" dirty="0" smtClean="0">
                <a:ln>
                  <a:solidFill>
                    <a:schemeClr val="tx1"/>
                  </a:solidFill>
                </a:ln>
              </a:rPr>
              <a:t> </a:t>
            </a:r>
            <a:r>
              <a:rPr lang="en-US" sz="2000" dirty="0" err="1" smtClean="0">
                <a:ln>
                  <a:solidFill>
                    <a:schemeClr val="tx1"/>
                  </a:solidFill>
                </a:ln>
              </a:rPr>
              <a:t>tử</a:t>
            </a:r>
            <a:r>
              <a:rPr lang="en-US" sz="2000" dirty="0" smtClean="0">
                <a:ln>
                  <a:solidFill>
                    <a:schemeClr val="tx1"/>
                  </a:solidFill>
                </a:ln>
              </a:rPr>
              <a:t> </a:t>
            </a:r>
            <a:r>
              <a:rPr lang="en-US" sz="2000" dirty="0" err="1" smtClean="0">
                <a:ln>
                  <a:solidFill>
                    <a:schemeClr val="tx1"/>
                  </a:solidFill>
                </a:ln>
              </a:rPr>
              <a:t>đực</a:t>
            </a:r>
            <a:endParaRPr lang="en-US" sz="2000" dirty="0" smtClean="0">
              <a:ln>
                <a:solidFill>
                  <a:schemeClr val="tx1"/>
                </a:solidFill>
              </a:ln>
            </a:endParaRPr>
          </a:p>
          <a:p>
            <a:pPr algn="ctr"/>
            <a:r>
              <a:rPr lang="en-US" sz="2000" dirty="0" smtClean="0">
                <a:ln>
                  <a:solidFill>
                    <a:schemeClr val="tx1"/>
                  </a:solidFill>
                </a:ln>
              </a:rPr>
              <a:t>(</a:t>
            </a:r>
            <a:r>
              <a:rPr lang="en-US" sz="2000" dirty="0" err="1" smtClean="0">
                <a:ln>
                  <a:solidFill>
                    <a:schemeClr val="tx1"/>
                  </a:solidFill>
                </a:ln>
              </a:rPr>
              <a:t>Tinh</a:t>
            </a:r>
            <a:r>
              <a:rPr lang="en-US" sz="2000" dirty="0" smtClean="0">
                <a:ln>
                  <a:solidFill>
                    <a:schemeClr val="tx1"/>
                  </a:solidFill>
                </a:ln>
              </a:rPr>
              <a:t> </a:t>
            </a:r>
            <a:r>
              <a:rPr lang="en-US" sz="2000" dirty="0" err="1" smtClean="0">
                <a:ln>
                  <a:solidFill>
                    <a:schemeClr val="tx1"/>
                  </a:solidFill>
                </a:ln>
              </a:rPr>
              <a:t>trùng</a:t>
            </a:r>
            <a:r>
              <a:rPr lang="en-US" sz="2000" dirty="0" smtClean="0">
                <a:ln>
                  <a:solidFill>
                    <a:schemeClr val="tx1"/>
                  </a:solidFill>
                </a:ln>
              </a:rPr>
              <a:t> (n))</a:t>
            </a:r>
            <a:endParaRPr lang="en-US" sz="2000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165652" y="5638796"/>
            <a:ext cx="2030817" cy="62732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err="1" smtClean="0">
                <a:ln>
                  <a:solidFill>
                    <a:schemeClr val="tx1"/>
                  </a:solidFill>
                </a:ln>
              </a:rPr>
              <a:t>Giao</a:t>
            </a:r>
            <a:r>
              <a:rPr lang="en-US" sz="2000" dirty="0" smtClean="0">
                <a:ln>
                  <a:solidFill>
                    <a:schemeClr val="tx1"/>
                  </a:solidFill>
                </a:ln>
              </a:rPr>
              <a:t> </a:t>
            </a:r>
            <a:r>
              <a:rPr lang="en-US" sz="2000" dirty="0" err="1" smtClean="0">
                <a:ln>
                  <a:solidFill>
                    <a:schemeClr val="tx1"/>
                  </a:solidFill>
                </a:ln>
              </a:rPr>
              <a:t>tử</a:t>
            </a:r>
            <a:r>
              <a:rPr lang="en-US" sz="2000" dirty="0" smtClean="0">
                <a:ln>
                  <a:solidFill>
                    <a:schemeClr val="tx1"/>
                  </a:solidFill>
                </a:ln>
              </a:rPr>
              <a:t> </a:t>
            </a:r>
            <a:r>
              <a:rPr lang="en-US" sz="2000" dirty="0" err="1" smtClean="0">
                <a:ln>
                  <a:solidFill>
                    <a:schemeClr val="tx1"/>
                  </a:solidFill>
                </a:ln>
              </a:rPr>
              <a:t>cái</a:t>
            </a:r>
            <a:endParaRPr lang="en-US" sz="2000" dirty="0" smtClean="0">
              <a:ln>
                <a:solidFill>
                  <a:schemeClr val="tx1"/>
                </a:solidFill>
              </a:ln>
            </a:endParaRPr>
          </a:p>
          <a:p>
            <a:pPr algn="ctr"/>
            <a:r>
              <a:rPr lang="en-US" sz="2000" dirty="0" smtClean="0">
                <a:ln>
                  <a:solidFill>
                    <a:schemeClr val="tx1"/>
                  </a:solidFill>
                </a:ln>
              </a:rPr>
              <a:t>(</a:t>
            </a:r>
            <a:r>
              <a:rPr lang="en-US" sz="2000" dirty="0" err="1" smtClean="0">
                <a:ln>
                  <a:solidFill>
                    <a:schemeClr val="tx1"/>
                  </a:solidFill>
                </a:ln>
              </a:rPr>
              <a:t>trứng</a:t>
            </a:r>
            <a:r>
              <a:rPr lang="en-US" sz="2000" dirty="0" smtClean="0">
                <a:ln>
                  <a:solidFill>
                    <a:schemeClr val="tx1"/>
                  </a:solidFill>
                </a:ln>
              </a:rPr>
              <a:t>(n))</a:t>
            </a:r>
            <a:endParaRPr lang="en-US" sz="2000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10" name="Cloud Callout 9"/>
          <p:cNvSpPr/>
          <p:nvPr/>
        </p:nvSpPr>
        <p:spPr>
          <a:xfrm>
            <a:off x="9175898" y="467833"/>
            <a:ext cx="3016102" cy="2477386"/>
          </a:xfrm>
          <a:prstGeom prst="cloudCallout">
            <a:avLst>
              <a:gd name="adj1" fmla="val -37109"/>
              <a:gd name="adj2" fmla="val 64646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ln>
                  <a:solidFill>
                    <a:schemeClr val="tx1"/>
                  </a:solidFill>
                </a:ln>
              </a:rPr>
              <a:t>Thụ</a:t>
            </a:r>
            <a:r>
              <a:rPr lang="en-US" sz="3200" dirty="0" smtClean="0">
                <a:ln>
                  <a:solidFill>
                    <a:schemeClr val="tx1"/>
                  </a:solidFill>
                </a:ln>
              </a:rPr>
              <a:t> </a:t>
            </a:r>
            <a:r>
              <a:rPr lang="en-US" sz="3200" dirty="0" err="1" smtClean="0">
                <a:ln>
                  <a:solidFill>
                    <a:schemeClr val="tx1"/>
                  </a:solidFill>
                </a:ln>
              </a:rPr>
              <a:t>tinh</a:t>
            </a:r>
            <a:r>
              <a:rPr lang="en-US" sz="3200" dirty="0" smtClean="0">
                <a:ln>
                  <a:solidFill>
                    <a:schemeClr val="tx1"/>
                  </a:solidFill>
                </a:ln>
              </a:rPr>
              <a:t> </a:t>
            </a:r>
            <a:r>
              <a:rPr lang="en-US" sz="3200" dirty="0" err="1" smtClean="0">
                <a:ln>
                  <a:solidFill>
                    <a:schemeClr val="tx1"/>
                  </a:solidFill>
                </a:ln>
              </a:rPr>
              <a:t>là</a:t>
            </a:r>
            <a:r>
              <a:rPr lang="en-US" sz="3200" dirty="0" smtClean="0">
                <a:ln>
                  <a:solidFill>
                    <a:schemeClr val="tx1"/>
                  </a:solidFill>
                </a:ln>
              </a:rPr>
              <a:t> </a:t>
            </a:r>
            <a:r>
              <a:rPr lang="en-US" sz="3200" dirty="0" err="1" smtClean="0">
                <a:ln>
                  <a:solidFill>
                    <a:schemeClr val="tx1"/>
                  </a:solidFill>
                </a:ln>
              </a:rPr>
              <a:t>gì</a:t>
            </a:r>
            <a:r>
              <a:rPr lang="en-US" sz="3200" dirty="0" smtClean="0">
                <a:ln>
                  <a:solidFill>
                    <a:schemeClr val="tx1"/>
                  </a:solidFill>
                </a:ln>
              </a:rPr>
              <a:t>?</a:t>
            </a:r>
            <a:endParaRPr lang="en-US" sz="3200" dirty="0">
              <a:ln>
                <a:solidFill>
                  <a:schemeClr val="tx1"/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107708498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70811" y="2366620"/>
            <a:ext cx="7421526" cy="3684178"/>
          </a:xfrm>
          <a:ln w="38100">
            <a:solidFill>
              <a:schemeClr val="tx1"/>
            </a:solidFill>
            <a:prstDash val="lgDash"/>
          </a:ln>
        </p:spPr>
        <p:txBody>
          <a:bodyPr>
            <a:normAutofit/>
          </a:bodyPr>
          <a:lstStyle/>
          <a:p>
            <a:pPr algn="just"/>
            <a:r>
              <a:rPr lang="en-US" dirty="0" smtClean="0">
                <a:ln>
                  <a:solidFill>
                    <a:schemeClr val="tx1"/>
                  </a:solidFill>
                </a:ln>
              </a:rPr>
              <a:t>- </a:t>
            </a:r>
            <a:r>
              <a:rPr lang="en-US" dirty="0" err="1" smtClean="0">
                <a:ln>
                  <a:solidFill>
                    <a:schemeClr val="tx1"/>
                  </a:solidFill>
                </a:ln>
              </a:rPr>
              <a:t>Thụ</a:t>
            </a:r>
            <a:r>
              <a:rPr lang="en-US" dirty="0" smtClean="0">
                <a:ln>
                  <a:solidFill>
                    <a:schemeClr val="tx1"/>
                  </a:solidFill>
                </a:ln>
              </a:rPr>
              <a:t> </a:t>
            </a:r>
            <a:r>
              <a:rPr lang="en-US" dirty="0" err="1" smtClean="0">
                <a:ln>
                  <a:solidFill>
                    <a:schemeClr val="tx1"/>
                  </a:solidFill>
                </a:ln>
              </a:rPr>
              <a:t>tinh</a:t>
            </a:r>
            <a:r>
              <a:rPr lang="en-US" dirty="0" smtClean="0">
                <a:ln>
                  <a:solidFill>
                    <a:schemeClr val="tx1"/>
                  </a:solidFill>
                </a:ln>
              </a:rPr>
              <a:t> </a:t>
            </a:r>
            <a:r>
              <a:rPr lang="en-US" dirty="0" err="1" smtClean="0">
                <a:ln>
                  <a:solidFill>
                    <a:schemeClr val="tx1"/>
                  </a:solidFill>
                </a:ln>
              </a:rPr>
              <a:t>là</a:t>
            </a:r>
            <a:r>
              <a:rPr lang="en-US" dirty="0" smtClean="0">
                <a:ln>
                  <a:solidFill>
                    <a:schemeClr val="tx1"/>
                  </a:solidFill>
                </a:ln>
              </a:rPr>
              <a:t> </a:t>
            </a:r>
            <a:r>
              <a:rPr lang="en-US" dirty="0" err="1" smtClean="0">
                <a:ln>
                  <a:solidFill>
                    <a:schemeClr val="tx1"/>
                  </a:solidFill>
                </a:ln>
              </a:rPr>
              <a:t>sự</a:t>
            </a:r>
            <a:r>
              <a:rPr lang="en-US" dirty="0" smtClean="0">
                <a:ln>
                  <a:solidFill>
                    <a:schemeClr val="tx1"/>
                  </a:solidFill>
                </a:ln>
              </a:rPr>
              <a:t> </a:t>
            </a:r>
            <a:r>
              <a:rPr lang="en-US" dirty="0" err="1" smtClean="0">
                <a:ln>
                  <a:solidFill>
                    <a:schemeClr val="tx1"/>
                  </a:solidFill>
                </a:ln>
              </a:rPr>
              <a:t>tổ</a:t>
            </a:r>
            <a:r>
              <a:rPr lang="en-US" dirty="0" smtClean="0">
                <a:ln>
                  <a:solidFill>
                    <a:schemeClr val="tx1"/>
                  </a:solidFill>
                </a:ln>
              </a:rPr>
              <a:t> </a:t>
            </a:r>
            <a:r>
              <a:rPr lang="en-US" dirty="0" err="1" smtClean="0">
                <a:ln>
                  <a:solidFill>
                    <a:schemeClr val="tx1"/>
                  </a:solidFill>
                </a:ln>
              </a:rPr>
              <a:t>hợp</a:t>
            </a:r>
            <a:r>
              <a:rPr lang="en-US" dirty="0" smtClean="0">
                <a:ln>
                  <a:solidFill>
                    <a:schemeClr val="tx1"/>
                  </a:solidFill>
                </a:ln>
              </a:rPr>
              <a:t> </a:t>
            </a:r>
            <a:r>
              <a:rPr lang="en-US" dirty="0" err="1" smtClean="0">
                <a:ln>
                  <a:solidFill>
                    <a:schemeClr val="tx1"/>
                  </a:solidFill>
                </a:ln>
              </a:rPr>
              <a:t>ngẫu</a:t>
            </a:r>
            <a:r>
              <a:rPr lang="en-US" dirty="0" smtClean="0">
                <a:ln>
                  <a:solidFill>
                    <a:schemeClr val="tx1"/>
                  </a:solidFill>
                </a:ln>
              </a:rPr>
              <a:t> </a:t>
            </a:r>
            <a:r>
              <a:rPr lang="en-US" dirty="0" err="1" smtClean="0">
                <a:ln>
                  <a:solidFill>
                    <a:schemeClr val="tx1"/>
                  </a:solidFill>
                </a:ln>
              </a:rPr>
              <a:t>nhiên</a:t>
            </a:r>
            <a:r>
              <a:rPr lang="en-US" dirty="0" smtClean="0">
                <a:ln>
                  <a:solidFill>
                    <a:schemeClr val="tx1"/>
                  </a:solidFill>
                </a:ln>
              </a:rPr>
              <a:t> </a:t>
            </a:r>
            <a:r>
              <a:rPr lang="en-US" dirty="0" err="1" smtClean="0">
                <a:ln>
                  <a:solidFill>
                    <a:schemeClr val="tx1"/>
                  </a:solidFill>
                </a:ln>
              </a:rPr>
              <a:t>giữa</a:t>
            </a:r>
            <a:r>
              <a:rPr lang="en-US" dirty="0" smtClean="0">
                <a:ln>
                  <a:solidFill>
                    <a:schemeClr val="tx1"/>
                  </a:solidFill>
                </a:ln>
              </a:rPr>
              <a:t> </a:t>
            </a:r>
            <a:r>
              <a:rPr lang="en-US" dirty="0" err="1" smtClean="0">
                <a:ln>
                  <a:solidFill>
                    <a:schemeClr val="tx1"/>
                  </a:solidFill>
                </a:ln>
              </a:rPr>
              <a:t>một</a:t>
            </a:r>
            <a:r>
              <a:rPr lang="en-US" dirty="0" smtClean="0">
                <a:ln>
                  <a:solidFill>
                    <a:schemeClr val="tx1"/>
                  </a:solidFill>
                </a:ln>
              </a:rPr>
              <a:t> </a:t>
            </a:r>
            <a:r>
              <a:rPr lang="en-US" dirty="0" err="1" smtClean="0">
                <a:ln>
                  <a:solidFill>
                    <a:schemeClr val="tx1"/>
                  </a:solidFill>
                </a:ln>
              </a:rPr>
              <a:t>giao</a:t>
            </a:r>
            <a:r>
              <a:rPr lang="en-US" dirty="0" smtClean="0">
                <a:ln>
                  <a:solidFill>
                    <a:schemeClr val="tx1"/>
                  </a:solidFill>
                </a:ln>
              </a:rPr>
              <a:t> </a:t>
            </a:r>
            <a:r>
              <a:rPr lang="en-US" dirty="0" err="1" smtClean="0">
                <a:ln>
                  <a:solidFill>
                    <a:schemeClr val="tx1"/>
                  </a:solidFill>
                </a:ln>
              </a:rPr>
              <a:t>tử</a:t>
            </a:r>
            <a:r>
              <a:rPr lang="en-US" dirty="0" smtClean="0">
                <a:ln>
                  <a:solidFill>
                    <a:schemeClr val="tx1"/>
                  </a:solidFill>
                </a:ln>
              </a:rPr>
              <a:t> </a:t>
            </a:r>
            <a:r>
              <a:rPr lang="en-US" dirty="0" err="1" smtClean="0">
                <a:ln>
                  <a:solidFill>
                    <a:schemeClr val="tx1"/>
                  </a:solidFill>
                </a:ln>
              </a:rPr>
              <a:t>đực</a:t>
            </a:r>
            <a:r>
              <a:rPr lang="en-US" dirty="0" smtClean="0">
                <a:ln>
                  <a:solidFill>
                    <a:schemeClr val="tx1"/>
                  </a:solidFill>
                </a:ln>
              </a:rPr>
              <a:t> </a:t>
            </a:r>
            <a:r>
              <a:rPr lang="en-US" dirty="0" err="1" smtClean="0">
                <a:ln>
                  <a:solidFill>
                    <a:schemeClr val="tx1"/>
                  </a:solidFill>
                </a:ln>
              </a:rPr>
              <a:t>với</a:t>
            </a:r>
            <a:r>
              <a:rPr lang="en-US" dirty="0" smtClean="0">
                <a:ln>
                  <a:solidFill>
                    <a:schemeClr val="tx1"/>
                  </a:solidFill>
                </a:ln>
              </a:rPr>
              <a:t> 1 </a:t>
            </a:r>
            <a:r>
              <a:rPr lang="en-US" dirty="0" err="1" smtClean="0">
                <a:ln>
                  <a:solidFill>
                    <a:schemeClr val="tx1"/>
                  </a:solidFill>
                </a:ln>
              </a:rPr>
              <a:t>giao</a:t>
            </a:r>
            <a:r>
              <a:rPr lang="en-US" dirty="0" smtClean="0">
                <a:ln>
                  <a:solidFill>
                    <a:schemeClr val="tx1"/>
                  </a:solidFill>
                </a:ln>
              </a:rPr>
              <a:t> </a:t>
            </a:r>
            <a:r>
              <a:rPr lang="en-US" dirty="0" err="1" smtClean="0">
                <a:ln>
                  <a:solidFill>
                    <a:schemeClr val="tx1"/>
                  </a:solidFill>
                </a:ln>
              </a:rPr>
              <a:t>tử</a:t>
            </a:r>
            <a:r>
              <a:rPr lang="en-US" dirty="0" smtClean="0">
                <a:ln>
                  <a:solidFill>
                    <a:schemeClr val="tx1"/>
                  </a:solidFill>
                </a:ln>
              </a:rPr>
              <a:t> </a:t>
            </a:r>
            <a:r>
              <a:rPr lang="en-US" dirty="0" err="1" smtClean="0">
                <a:ln>
                  <a:solidFill>
                    <a:schemeClr val="tx1"/>
                  </a:solidFill>
                </a:ln>
              </a:rPr>
              <a:t>cái</a:t>
            </a:r>
            <a:r>
              <a:rPr lang="en-US" dirty="0" smtClean="0">
                <a:ln>
                  <a:solidFill>
                    <a:schemeClr val="tx1"/>
                  </a:solidFill>
                </a:ln>
              </a:rPr>
              <a:t> (hay </a:t>
            </a:r>
            <a:r>
              <a:rPr lang="en-US" dirty="0" err="1" smtClean="0">
                <a:ln>
                  <a:solidFill>
                    <a:schemeClr val="tx1"/>
                  </a:solidFill>
                </a:ln>
              </a:rPr>
              <a:t>giữa</a:t>
            </a:r>
            <a:r>
              <a:rPr lang="en-US" dirty="0" smtClean="0">
                <a:ln>
                  <a:solidFill>
                    <a:schemeClr val="tx1"/>
                  </a:solidFill>
                </a:ln>
              </a:rPr>
              <a:t> 1 </a:t>
            </a:r>
            <a:r>
              <a:rPr lang="en-US" dirty="0" err="1" smtClean="0">
                <a:ln>
                  <a:solidFill>
                    <a:schemeClr val="tx1"/>
                  </a:solidFill>
                </a:ln>
              </a:rPr>
              <a:t>tinh</a:t>
            </a:r>
            <a:r>
              <a:rPr lang="en-US" dirty="0" smtClean="0">
                <a:ln>
                  <a:solidFill>
                    <a:schemeClr val="tx1"/>
                  </a:solidFill>
                </a:ln>
              </a:rPr>
              <a:t> </a:t>
            </a:r>
            <a:r>
              <a:rPr lang="en-US" dirty="0" err="1" smtClean="0">
                <a:ln>
                  <a:solidFill>
                    <a:schemeClr val="tx1"/>
                  </a:solidFill>
                </a:ln>
              </a:rPr>
              <a:t>trùng</a:t>
            </a:r>
            <a:r>
              <a:rPr lang="en-US" dirty="0" smtClean="0">
                <a:ln>
                  <a:solidFill>
                    <a:schemeClr val="tx1"/>
                  </a:solidFill>
                </a:ln>
              </a:rPr>
              <a:t> </a:t>
            </a:r>
            <a:r>
              <a:rPr lang="en-US" dirty="0" err="1" smtClean="0">
                <a:ln>
                  <a:solidFill>
                    <a:schemeClr val="tx1"/>
                  </a:solidFill>
                </a:ln>
              </a:rPr>
              <a:t>với</a:t>
            </a:r>
            <a:r>
              <a:rPr lang="en-US" dirty="0" smtClean="0">
                <a:ln>
                  <a:solidFill>
                    <a:schemeClr val="tx1"/>
                  </a:solidFill>
                </a:ln>
              </a:rPr>
              <a:t> 1 </a:t>
            </a:r>
            <a:r>
              <a:rPr lang="en-US" dirty="0" err="1" smtClean="0">
                <a:ln>
                  <a:solidFill>
                    <a:schemeClr val="tx1"/>
                  </a:solidFill>
                </a:ln>
              </a:rPr>
              <a:t>trứng</a:t>
            </a:r>
            <a:r>
              <a:rPr lang="en-US" dirty="0" smtClean="0">
                <a:ln>
                  <a:solidFill>
                    <a:schemeClr val="tx1"/>
                  </a:solidFill>
                </a:ln>
              </a:rPr>
              <a:t>).</a:t>
            </a:r>
          </a:p>
          <a:p>
            <a:pPr algn="just"/>
            <a:r>
              <a:rPr lang="en-US" dirty="0" smtClean="0">
                <a:ln>
                  <a:solidFill>
                    <a:schemeClr val="tx1"/>
                  </a:solidFill>
                </a:ln>
              </a:rPr>
              <a:t>- </a:t>
            </a:r>
            <a:r>
              <a:rPr lang="en-US" dirty="0" err="1" smtClean="0">
                <a:ln>
                  <a:solidFill>
                    <a:schemeClr val="tx1"/>
                  </a:solidFill>
                </a:ln>
              </a:rPr>
              <a:t>Bản</a:t>
            </a:r>
            <a:r>
              <a:rPr lang="en-US" dirty="0" smtClean="0">
                <a:ln>
                  <a:solidFill>
                    <a:schemeClr val="tx1"/>
                  </a:solidFill>
                </a:ln>
              </a:rPr>
              <a:t> </a:t>
            </a:r>
            <a:r>
              <a:rPr lang="en-US" dirty="0" err="1" smtClean="0">
                <a:ln>
                  <a:solidFill>
                    <a:schemeClr val="tx1"/>
                  </a:solidFill>
                </a:ln>
              </a:rPr>
              <a:t>chất</a:t>
            </a:r>
            <a:r>
              <a:rPr lang="en-US" dirty="0" smtClean="0">
                <a:ln>
                  <a:solidFill>
                    <a:schemeClr val="tx1"/>
                  </a:solidFill>
                </a:ln>
              </a:rPr>
              <a:t> </a:t>
            </a:r>
            <a:r>
              <a:rPr lang="en-US" dirty="0" err="1" smtClean="0">
                <a:ln>
                  <a:solidFill>
                    <a:schemeClr val="tx1"/>
                  </a:solidFill>
                </a:ln>
              </a:rPr>
              <a:t>của</a:t>
            </a:r>
            <a:r>
              <a:rPr lang="en-US" dirty="0" smtClean="0">
                <a:ln>
                  <a:solidFill>
                    <a:schemeClr val="tx1"/>
                  </a:solidFill>
                </a:ln>
              </a:rPr>
              <a:t> </a:t>
            </a:r>
            <a:r>
              <a:rPr lang="en-US" dirty="0" err="1" smtClean="0">
                <a:ln>
                  <a:solidFill>
                    <a:schemeClr val="tx1"/>
                  </a:solidFill>
                </a:ln>
              </a:rPr>
              <a:t>quá</a:t>
            </a:r>
            <a:r>
              <a:rPr lang="en-US" dirty="0" smtClean="0">
                <a:ln>
                  <a:solidFill>
                    <a:schemeClr val="tx1"/>
                  </a:solidFill>
                </a:ln>
              </a:rPr>
              <a:t> </a:t>
            </a:r>
            <a:r>
              <a:rPr lang="en-US" dirty="0" err="1" smtClean="0">
                <a:ln>
                  <a:solidFill>
                    <a:schemeClr val="tx1"/>
                  </a:solidFill>
                </a:ln>
              </a:rPr>
              <a:t>trình</a:t>
            </a:r>
            <a:r>
              <a:rPr lang="en-US" dirty="0" smtClean="0">
                <a:ln>
                  <a:solidFill>
                    <a:schemeClr val="tx1"/>
                  </a:solidFill>
                </a:ln>
              </a:rPr>
              <a:t> </a:t>
            </a:r>
            <a:r>
              <a:rPr lang="en-US" dirty="0" err="1" smtClean="0">
                <a:ln>
                  <a:solidFill>
                    <a:schemeClr val="tx1"/>
                  </a:solidFill>
                </a:ln>
              </a:rPr>
              <a:t>thụ</a:t>
            </a:r>
            <a:r>
              <a:rPr lang="en-US" dirty="0" smtClean="0">
                <a:ln>
                  <a:solidFill>
                    <a:schemeClr val="tx1"/>
                  </a:solidFill>
                </a:ln>
              </a:rPr>
              <a:t> </a:t>
            </a:r>
            <a:r>
              <a:rPr lang="en-US" dirty="0" err="1" smtClean="0">
                <a:ln>
                  <a:solidFill>
                    <a:schemeClr val="tx1"/>
                  </a:solidFill>
                </a:ln>
              </a:rPr>
              <a:t>tinh</a:t>
            </a:r>
            <a:r>
              <a:rPr lang="en-US" dirty="0" smtClean="0">
                <a:ln>
                  <a:solidFill>
                    <a:schemeClr val="tx1"/>
                  </a:solidFill>
                </a:ln>
              </a:rPr>
              <a:t> </a:t>
            </a:r>
            <a:r>
              <a:rPr lang="en-US" dirty="0" err="1" smtClean="0">
                <a:ln>
                  <a:solidFill>
                    <a:schemeClr val="tx1"/>
                  </a:solidFill>
                </a:ln>
              </a:rPr>
              <a:t>là</a:t>
            </a:r>
            <a:r>
              <a:rPr lang="en-US" dirty="0" smtClean="0">
                <a:ln>
                  <a:solidFill>
                    <a:schemeClr val="tx1"/>
                  </a:solidFill>
                </a:ln>
              </a:rPr>
              <a:t> </a:t>
            </a:r>
            <a:r>
              <a:rPr lang="en-US" dirty="0" err="1" smtClean="0">
                <a:ln>
                  <a:solidFill>
                    <a:schemeClr val="tx1"/>
                  </a:solidFill>
                </a:ln>
              </a:rPr>
              <a:t>sự</a:t>
            </a:r>
            <a:r>
              <a:rPr lang="en-US" dirty="0" smtClean="0">
                <a:ln>
                  <a:solidFill>
                    <a:schemeClr val="tx1"/>
                  </a:solidFill>
                </a:ln>
              </a:rPr>
              <a:t> </a:t>
            </a:r>
            <a:r>
              <a:rPr lang="en-US" dirty="0" err="1" smtClean="0">
                <a:ln>
                  <a:solidFill>
                    <a:schemeClr val="tx1"/>
                  </a:solidFill>
                </a:ln>
              </a:rPr>
              <a:t>kết</a:t>
            </a:r>
            <a:r>
              <a:rPr lang="en-US" dirty="0" smtClean="0">
                <a:ln>
                  <a:solidFill>
                    <a:schemeClr val="tx1"/>
                  </a:solidFill>
                </a:ln>
              </a:rPr>
              <a:t> </a:t>
            </a:r>
            <a:r>
              <a:rPr lang="en-US" dirty="0" err="1" smtClean="0">
                <a:ln>
                  <a:solidFill>
                    <a:schemeClr val="tx1"/>
                  </a:solidFill>
                </a:ln>
              </a:rPr>
              <a:t>hợp</a:t>
            </a:r>
            <a:r>
              <a:rPr lang="en-US" dirty="0" smtClean="0">
                <a:ln>
                  <a:solidFill>
                    <a:schemeClr val="tx1"/>
                  </a:solidFill>
                </a:ln>
              </a:rPr>
              <a:t> 2 </a:t>
            </a:r>
            <a:r>
              <a:rPr lang="en-US" dirty="0" err="1" smtClean="0">
                <a:ln>
                  <a:solidFill>
                    <a:schemeClr val="tx1"/>
                  </a:solidFill>
                </a:ln>
              </a:rPr>
              <a:t>bộ</a:t>
            </a:r>
            <a:r>
              <a:rPr lang="en-US" dirty="0" smtClean="0">
                <a:ln>
                  <a:solidFill>
                    <a:schemeClr val="tx1"/>
                  </a:solidFill>
                </a:ln>
              </a:rPr>
              <a:t> </a:t>
            </a:r>
            <a:r>
              <a:rPr lang="en-US" dirty="0" err="1" smtClean="0">
                <a:ln>
                  <a:solidFill>
                    <a:schemeClr val="tx1"/>
                  </a:solidFill>
                </a:ln>
              </a:rPr>
              <a:t>nhân</a:t>
            </a:r>
            <a:r>
              <a:rPr lang="en-US" dirty="0" smtClean="0">
                <a:ln>
                  <a:solidFill>
                    <a:schemeClr val="tx1"/>
                  </a:solidFill>
                </a:ln>
              </a:rPr>
              <a:t> </a:t>
            </a:r>
            <a:r>
              <a:rPr lang="en-US" dirty="0" err="1" smtClean="0">
                <a:ln>
                  <a:solidFill>
                    <a:schemeClr val="tx1"/>
                  </a:solidFill>
                </a:ln>
              </a:rPr>
              <a:t>đơn</a:t>
            </a:r>
            <a:r>
              <a:rPr lang="en-US" dirty="0" smtClean="0">
                <a:ln>
                  <a:solidFill>
                    <a:schemeClr val="tx1"/>
                  </a:solidFill>
                </a:ln>
              </a:rPr>
              <a:t> </a:t>
            </a:r>
            <a:r>
              <a:rPr lang="en-US" dirty="0" err="1" smtClean="0">
                <a:ln>
                  <a:solidFill>
                    <a:schemeClr val="tx1"/>
                  </a:solidFill>
                </a:ln>
              </a:rPr>
              <a:t>bội</a:t>
            </a:r>
            <a:r>
              <a:rPr lang="en-US" dirty="0" smtClean="0">
                <a:ln>
                  <a:solidFill>
                    <a:schemeClr val="tx1"/>
                  </a:solidFill>
                </a:ln>
              </a:rPr>
              <a:t> (n NST) </a:t>
            </a:r>
            <a:r>
              <a:rPr lang="en-US" dirty="0" err="1" smtClean="0">
                <a:ln>
                  <a:solidFill>
                    <a:schemeClr val="tx1"/>
                  </a:solidFill>
                </a:ln>
              </a:rPr>
              <a:t>tạo</a:t>
            </a:r>
            <a:r>
              <a:rPr lang="en-US" dirty="0" smtClean="0">
                <a:ln>
                  <a:solidFill>
                    <a:schemeClr val="tx1"/>
                  </a:solidFill>
                </a:ln>
              </a:rPr>
              <a:t> </a:t>
            </a:r>
            <a:r>
              <a:rPr lang="en-US" dirty="0" err="1" smtClean="0">
                <a:ln>
                  <a:solidFill>
                    <a:schemeClr val="tx1"/>
                  </a:solidFill>
                </a:ln>
              </a:rPr>
              <a:t>thành</a:t>
            </a:r>
            <a:r>
              <a:rPr lang="en-US" dirty="0" smtClean="0">
                <a:ln>
                  <a:solidFill>
                    <a:schemeClr val="tx1"/>
                  </a:solidFill>
                </a:ln>
              </a:rPr>
              <a:t> </a:t>
            </a:r>
            <a:r>
              <a:rPr lang="en-US" dirty="0" err="1" smtClean="0">
                <a:ln>
                  <a:solidFill>
                    <a:schemeClr val="tx1"/>
                  </a:solidFill>
                </a:ln>
              </a:rPr>
              <a:t>bộ</a:t>
            </a:r>
            <a:r>
              <a:rPr lang="en-US" dirty="0" smtClean="0">
                <a:ln>
                  <a:solidFill>
                    <a:schemeClr val="tx1"/>
                  </a:solidFill>
                </a:ln>
              </a:rPr>
              <a:t> </a:t>
            </a:r>
            <a:r>
              <a:rPr lang="en-US" dirty="0" err="1" smtClean="0">
                <a:ln>
                  <a:solidFill>
                    <a:schemeClr val="tx1"/>
                  </a:solidFill>
                </a:ln>
              </a:rPr>
              <a:t>nhân</a:t>
            </a:r>
            <a:r>
              <a:rPr lang="en-US" dirty="0" smtClean="0">
                <a:ln>
                  <a:solidFill>
                    <a:schemeClr val="tx1"/>
                  </a:solidFill>
                </a:ln>
              </a:rPr>
              <a:t> </a:t>
            </a:r>
            <a:r>
              <a:rPr lang="en-US" dirty="0" err="1" smtClean="0">
                <a:ln>
                  <a:solidFill>
                    <a:schemeClr val="tx1"/>
                  </a:solidFill>
                </a:ln>
              </a:rPr>
              <a:t>lưỡng</a:t>
            </a:r>
            <a:r>
              <a:rPr lang="en-US" dirty="0" smtClean="0">
                <a:ln>
                  <a:solidFill>
                    <a:schemeClr val="tx1"/>
                  </a:solidFill>
                </a:ln>
              </a:rPr>
              <a:t> </a:t>
            </a:r>
            <a:r>
              <a:rPr lang="en-US" dirty="0" err="1" smtClean="0">
                <a:ln>
                  <a:solidFill>
                    <a:schemeClr val="tx1"/>
                  </a:solidFill>
                </a:ln>
              </a:rPr>
              <a:t>bội</a:t>
            </a:r>
            <a:r>
              <a:rPr lang="en-US" dirty="0" smtClean="0">
                <a:ln>
                  <a:solidFill>
                    <a:schemeClr val="tx1"/>
                  </a:solidFill>
                </a:ln>
              </a:rPr>
              <a:t> (2nNST) ở </a:t>
            </a:r>
            <a:r>
              <a:rPr lang="en-US" dirty="0" err="1" smtClean="0">
                <a:ln>
                  <a:solidFill>
                    <a:schemeClr val="tx1"/>
                  </a:solidFill>
                </a:ln>
              </a:rPr>
              <a:t>hợp</a:t>
            </a:r>
            <a:r>
              <a:rPr lang="en-US" dirty="0" smtClean="0">
                <a:ln>
                  <a:solidFill>
                    <a:schemeClr val="tx1"/>
                  </a:solidFill>
                </a:ln>
              </a:rPr>
              <a:t> </a:t>
            </a:r>
            <a:r>
              <a:rPr lang="en-US" dirty="0" err="1" smtClean="0">
                <a:ln>
                  <a:solidFill>
                    <a:schemeClr val="tx1"/>
                  </a:solidFill>
                </a:ln>
              </a:rPr>
              <a:t>tử</a:t>
            </a:r>
            <a:endParaRPr lang="en-US" dirty="0" smtClean="0">
              <a:ln>
                <a:solidFill>
                  <a:schemeClr val="tx1"/>
                </a:solidFill>
              </a:ln>
            </a:endParaRPr>
          </a:p>
          <a:p>
            <a:pPr algn="just"/>
            <a:endParaRPr lang="en-US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xmlns="" id="{24E80310-BFA3-4228-BD08-A9C4A967CC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0233" y="52278"/>
            <a:ext cx="10972800" cy="936550"/>
          </a:xfrm>
        </p:spPr>
        <p:txBody>
          <a:bodyPr/>
          <a:lstStyle/>
          <a:p>
            <a:r>
              <a:rPr lang="en-US" dirty="0" smtClean="0">
                <a:ln>
                  <a:solidFill>
                    <a:srgbClr val="C00000"/>
                  </a:solidFill>
                </a:ln>
              </a:rPr>
              <a:t>II. </a:t>
            </a:r>
            <a:r>
              <a:rPr lang="en-US" dirty="0" err="1" smtClean="0">
                <a:ln>
                  <a:solidFill>
                    <a:srgbClr val="C00000"/>
                  </a:solidFill>
                </a:ln>
              </a:rPr>
              <a:t>Thụ</a:t>
            </a:r>
            <a:r>
              <a:rPr lang="en-US" dirty="0" smtClean="0">
                <a:ln>
                  <a:solidFill>
                    <a:srgbClr val="C00000"/>
                  </a:solidFill>
                </a:ln>
              </a:rPr>
              <a:t> </a:t>
            </a:r>
            <a:r>
              <a:rPr lang="en-US" dirty="0" err="1" smtClean="0">
                <a:ln>
                  <a:solidFill>
                    <a:srgbClr val="C00000"/>
                  </a:solidFill>
                </a:ln>
              </a:rPr>
              <a:t>tinh</a:t>
            </a:r>
            <a:endParaRPr lang="en-US" dirty="0">
              <a:ln>
                <a:solidFill>
                  <a:srgbClr val="C00000"/>
                </a:solidFill>
              </a:ln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45" y="1190847"/>
            <a:ext cx="3982006" cy="485995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2651" y="504161"/>
            <a:ext cx="2032000" cy="190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824654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xmlns="" id="{24E80310-BFA3-4228-BD08-A9C4A967CC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8967" y="0"/>
            <a:ext cx="10972800" cy="1143000"/>
          </a:xfrm>
        </p:spPr>
        <p:txBody>
          <a:bodyPr/>
          <a:lstStyle/>
          <a:p>
            <a:r>
              <a:rPr lang="en-US" dirty="0" smtClean="0">
                <a:ln>
                  <a:solidFill>
                    <a:srgbClr val="C00000"/>
                  </a:solidFill>
                </a:ln>
              </a:rPr>
              <a:t>III. Ý </a:t>
            </a:r>
            <a:r>
              <a:rPr lang="en-US" dirty="0" err="1" smtClean="0">
                <a:ln>
                  <a:solidFill>
                    <a:srgbClr val="C00000"/>
                  </a:solidFill>
                </a:ln>
              </a:rPr>
              <a:t>nghĩa</a:t>
            </a:r>
            <a:r>
              <a:rPr lang="en-US" dirty="0" smtClean="0">
                <a:ln>
                  <a:solidFill>
                    <a:srgbClr val="C00000"/>
                  </a:solidFill>
                </a:ln>
              </a:rPr>
              <a:t> </a:t>
            </a:r>
            <a:r>
              <a:rPr lang="en-US" dirty="0" err="1" smtClean="0">
                <a:ln>
                  <a:solidFill>
                    <a:srgbClr val="C00000"/>
                  </a:solidFill>
                </a:ln>
              </a:rPr>
              <a:t>của</a:t>
            </a:r>
            <a:r>
              <a:rPr lang="en-US" dirty="0" smtClean="0">
                <a:ln>
                  <a:solidFill>
                    <a:srgbClr val="C00000"/>
                  </a:solidFill>
                </a:ln>
              </a:rPr>
              <a:t> </a:t>
            </a:r>
            <a:r>
              <a:rPr lang="en-US" dirty="0" err="1" smtClean="0">
                <a:ln>
                  <a:solidFill>
                    <a:srgbClr val="C00000"/>
                  </a:solidFill>
                </a:ln>
              </a:rPr>
              <a:t>giảm</a:t>
            </a:r>
            <a:r>
              <a:rPr lang="en-US" dirty="0" smtClean="0">
                <a:ln>
                  <a:solidFill>
                    <a:srgbClr val="C00000"/>
                  </a:solidFill>
                </a:ln>
              </a:rPr>
              <a:t> </a:t>
            </a:r>
            <a:r>
              <a:rPr lang="en-US" dirty="0" err="1" smtClean="0">
                <a:ln>
                  <a:solidFill>
                    <a:srgbClr val="C00000"/>
                  </a:solidFill>
                </a:ln>
              </a:rPr>
              <a:t>phân</a:t>
            </a:r>
            <a:r>
              <a:rPr lang="en-US" dirty="0" smtClean="0">
                <a:ln>
                  <a:solidFill>
                    <a:srgbClr val="C00000"/>
                  </a:solidFill>
                </a:ln>
              </a:rPr>
              <a:t> </a:t>
            </a:r>
            <a:r>
              <a:rPr lang="en-US" dirty="0" err="1" smtClean="0">
                <a:ln>
                  <a:solidFill>
                    <a:srgbClr val="C00000"/>
                  </a:solidFill>
                </a:ln>
              </a:rPr>
              <a:t>và</a:t>
            </a:r>
            <a:r>
              <a:rPr lang="en-US" dirty="0" smtClean="0">
                <a:ln>
                  <a:solidFill>
                    <a:srgbClr val="C00000"/>
                  </a:solidFill>
                </a:ln>
              </a:rPr>
              <a:t> </a:t>
            </a:r>
            <a:r>
              <a:rPr lang="en-US" dirty="0" err="1" smtClean="0">
                <a:ln>
                  <a:solidFill>
                    <a:srgbClr val="C00000"/>
                  </a:solidFill>
                </a:ln>
              </a:rPr>
              <a:t>thụ</a:t>
            </a:r>
            <a:r>
              <a:rPr lang="en-US" dirty="0" smtClean="0">
                <a:ln>
                  <a:solidFill>
                    <a:srgbClr val="C00000"/>
                  </a:solidFill>
                </a:ln>
              </a:rPr>
              <a:t> </a:t>
            </a:r>
            <a:r>
              <a:rPr lang="en-US" dirty="0" err="1" smtClean="0">
                <a:ln>
                  <a:solidFill>
                    <a:srgbClr val="C00000"/>
                  </a:solidFill>
                </a:ln>
              </a:rPr>
              <a:t>tinh</a:t>
            </a:r>
            <a:endParaRPr lang="en-US" dirty="0">
              <a:ln>
                <a:solidFill>
                  <a:srgbClr val="C00000"/>
                </a:solidFill>
              </a:ln>
            </a:endParaRP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365" y="1500629"/>
            <a:ext cx="7708602" cy="4953333"/>
          </a:xfr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2296" y="3826835"/>
            <a:ext cx="3040439" cy="2850412"/>
          </a:xfrm>
          <a:prstGeom prst="rect">
            <a:avLst/>
          </a:prstGeom>
        </p:spPr>
      </p:pic>
      <p:sp>
        <p:nvSpPr>
          <p:cNvPr id="9" name="Cloud Callout 8"/>
          <p:cNvSpPr/>
          <p:nvPr/>
        </p:nvSpPr>
        <p:spPr>
          <a:xfrm>
            <a:off x="7485321" y="1073888"/>
            <a:ext cx="4391246" cy="2752947"/>
          </a:xfrm>
          <a:prstGeom prst="cloudCallout">
            <a:avLst>
              <a:gd name="adj1" fmla="val -6072"/>
              <a:gd name="adj2" fmla="val 72427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ln>
                  <a:solidFill>
                    <a:schemeClr val="tx1"/>
                  </a:solidFill>
                </a:ln>
                <a:solidFill>
                  <a:sysClr val="windowText" lastClr="000000"/>
                </a:solidFill>
              </a:rPr>
              <a:t>Mối</a:t>
            </a:r>
            <a:r>
              <a:rPr lang="en-US" sz="2800" dirty="0" smtClean="0">
                <a:ln>
                  <a:solidFill>
                    <a:schemeClr val="tx1"/>
                  </a:solidFill>
                </a:ln>
                <a:solidFill>
                  <a:sysClr val="windowText" lastClr="000000"/>
                </a:solidFill>
              </a:rPr>
              <a:t> </a:t>
            </a:r>
            <a:r>
              <a:rPr lang="en-US" sz="2800" dirty="0" err="1" smtClean="0">
                <a:ln>
                  <a:solidFill>
                    <a:schemeClr val="tx1"/>
                  </a:solidFill>
                </a:ln>
                <a:solidFill>
                  <a:sysClr val="windowText" lastClr="000000"/>
                </a:solidFill>
              </a:rPr>
              <a:t>quan</a:t>
            </a:r>
            <a:r>
              <a:rPr lang="en-US" sz="2800" dirty="0" smtClean="0">
                <a:ln>
                  <a:solidFill>
                    <a:schemeClr val="tx1"/>
                  </a:solidFill>
                </a:ln>
                <a:solidFill>
                  <a:sysClr val="windowText" lastClr="000000"/>
                </a:solidFill>
              </a:rPr>
              <a:t> </a:t>
            </a:r>
            <a:r>
              <a:rPr lang="en-US" sz="2800" dirty="0" err="1" smtClean="0">
                <a:ln>
                  <a:solidFill>
                    <a:schemeClr val="tx1"/>
                  </a:solidFill>
                </a:ln>
                <a:solidFill>
                  <a:sysClr val="windowText" lastClr="000000"/>
                </a:solidFill>
              </a:rPr>
              <a:t>hệ</a:t>
            </a:r>
            <a:r>
              <a:rPr lang="en-US" sz="2800" dirty="0" smtClean="0">
                <a:ln>
                  <a:solidFill>
                    <a:schemeClr val="tx1"/>
                  </a:solidFill>
                </a:ln>
                <a:solidFill>
                  <a:sysClr val="windowText" lastClr="000000"/>
                </a:solidFill>
              </a:rPr>
              <a:t> </a:t>
            </a:r>
            <a:r>
              <a:rPr lang="en-US" sz="2800" dirty="0" err="1" smtClean="0">
                <a:ln>
                  <a:solidFill>
                    <a:schemeClr val="tx1"/>
                  </a:solidFill>
                </a:ln>
                <a:solidFill>
                  <a:sysClr val="windowText" lastClr="000000"/>
                </a:solidFill>
              </a:rPr>
              <a:t>giữa</a:t>
            </a:r>
            <a:r>
              <a:rPr lang="en-US" sz="2800" dirty="0" smtClean="0">
                <a:ln>
                  <a:solidFill>
                    <a:schemeClr val="tx1"/>
                  </a:solidFill>
                </a:ln>
                <a:solidFill>
                  <a:sysClr val="windowText" lastClr="000000"/>
                </a:solidFill>
              </a:rPr>
              <a:t> </a:t>
            </a:r>
            <a:r>
              <a:rPr lang="en-US" sz="2800" dirty="0" err="1" smtClean="0">
                <a:ln>
                  <a:solidFill>
                    <a:schemeClr val="tx1"/>
                  </a:solidFill>
                </a:ln>
                <a:solidFill>
                  <a:sysClr val="windowText" lastClr="000000"/>
                </a:solidFill>
              </a:rPr>
              <a:t>nguyên</a:t>
            </a:r>
            <a:r>
              <a:rPr lang="en-US" sz="2800" dirty="0" smtClean="0">
                <a:ln>
                  <a:solidFill>
                    <a:schemeClr val="tx1"/>
                  </a:solidFill>
                </a:ln>
                <a:solidFill>
                  <a:sysClr val="windowText" lastClr="000000"/>
                </a:solidFill>
              </a:rPr>
              <a:t> </a:t>
            </a:r>
            <a:r>
              <a:rPr lang="en-US" sz="2800" dirty="0" err="1" smtClean="0">
                <a:ln>
                  <a:solidFill>
                    <a:schemeClr val="tx1"/>
                  </a:solidFill>
                </a:ln>
                <a:solidFill>
                  <a:sysClr val="windowText" lastClr="000000"/>
                </a:solidFill>
              </a:rPr>
              <a:t>phân</a:t>
            </a:r>
            <a:r>
              <a:rPr lang="en-US" sz="2800" dirty="0" smtClean="0">
                <a:ln>
                  <a:solidFill>
                    <a:schemeClr val="tx1"/>
                  </a:solidFill>
                </a:ln>
                <a:solidFill>
                  <a:sysClr val="windowText" lastClr="000000"/>
                </a:solidFill>
              </a:rPr>
              <a:t>, </a:t>
            </a:r>
            <a:r>
              <a:rPr lang="en-US" sz="2800" dirty="0" err="1" smtClean="0">
                <a:ln>
                  <a:solidFill>
                    <a:schemeClr val="tx1"/>
                  </a:solidFill>
                </a:ln>
                <a:solidFill>
                  <a:sysClr val="windowText" lastClr="000000"/>
                </a:solidFill>
              </a:rPr>
              <a:t>giảm</a:t>
            </a:r>
            <a:r>
              <a:rPr lang="en-US" sz="2800" dirty="0" smtClean="0">
                <a:ln>
                  <a:solidFill>
                    <a:schemeClr val="tx1"/>
                  </a:solidFill>
                </a:ln>
                <a:solidFill>
                  <a:sysClr val="windowText" lastClr="000000"/>
                </a:solidFill>
              </a:rPr>
              <a:t> </a:t>
            </a:r>
            <a:r>
              <a:rPr lang="en-US" sz="2800" dirty="0" err="1" smtClean="0">
                <a:ln>
                  <a:solidFill>
                    <a:schemeClr val="tx1"/>
                  </a:solidFill>
                </a:ln>
                <a:solidFill>
                  <a:sysClr val="windowText" lastClr="000000"/>
                </a:solidFill>
              </a:rPr>
              <a:t>phân</a:t>
            </a:r>
            <a:r>
              <a:rPr lang="en-US" sz="2800" dirty="0" smtClean="0">
                <a:ln>
                  <a:solidFill>
                    <a:schemeClr val="tx1"/>
                  </a:solidFill>
                </a:ln>
                <a:solidFill>
                  <a:sysClr val="windowText" lastClr="000000"/>
                </a:solidFill>
              </a:rPr>
              <a:t> </a:t>
            </a:r>
            <a:r>
              <a:rPr lang="en-US" sz="2800" dirty="0" err="1" smtClean="0">
                <a:ln>
                  <a:solidFill>
                    <a:schemeClr val="tx1"/>
                  </a:solidFill>
                </a:ln>
                <a:solidFill>
                  <a:sysClr val="windowText" lastClr="000000"/>
                </a:solidFill>
              </a:rPr>
              <a:t>và</a:t>
            </a:r>
            <a:r>
              <a:rPr lang="en-US" sz="2800" dirty="0" smtClean="0">
                <a:ln>
                  <a:solidFill>
                    <a:schemeClr val="tx1"/>
                  </a:solidFill>
                </a:ln>
                <a:solidFill>
                  <a:sysClr val="windowText" lastClr="000000"/>
                </a:solidFill>
              </a:rPr>
              <a:t> </a:t>
            </a:r>
            <a:r>
              <a:rPr lang="en-US" sz="2800" dirty="0" err="1" smtClean="0">
                <a:ln>
                  <a:solidFill>
                    <a:schemeClr val="tx1"/>
                  </a:solidFill>
                </a:ln>
                <a:solidFill>
                  <a:sysClr val="windowText" lastClr="000000"/>
                </a:solidFill>
              </a:rPr>
              <a:t>thụ</a:t>
            </a:r>
            <a:r>
              <a:rPr lang="en-US" sz="2800" dirty="0" smtClean="0">
                <a:ln>
                  <a:solidFill>
                    <a:schemeClr val="tx1"/>
                  </a:solidFill>
                </a:ln>
                <a:solidFill>
                  <a:sysClr val="windowText" lastClr="000000"/>
                </a:solidFill>
              </a:rPr>
              <a:t> </a:t>
            </a:r>
            <a:r>
              <a:rPr lang="en-US" sz="2800" dirty="0" err="1" smtClean="0">
                <a:ln>
                  <a:solidFill>
                    <a:schemeClr val="tx1"/>
                  </a:solidFill>
                </a:ln>
                <a:solidFill>
                  <a:sysClr val="windowText" lastClr="000000"/>
                </a:solidFill>
              </a:rPr>
              <a:t>tinh</a:t>
            </a:r>
            <a:r>
              <a:rPr lang="en-US" sz="2800" dirty="0" smtClean="0">
                <a:ln>
                  <a:solidFill>
                    <a:schemeClr val="tx1"/>
                  </a:solidFill>
                </a:ln>
                <a:solidFill>
                  <a:sysClr val="windowText" lastClr="000000"/>
                </a:solidFill>
              </a:rPr>
              <a:t>?</a:t>
            </a:r>
            <a:endParaRPr lang="en-US" sz="2800" dirty="0">
              <a:ln>
                <a:solidFill>
                  <a:schemeClr val="tx1"/>
                </a:solidFill>
              </a:ln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517509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42632" y="1855385"/>
            <a:ext cx="9550399" cy="3046225"/>
          </a:xfrm>
          <a:ln w="38100">
            <a:solidFill>
              <a:schemeClr val="tx1"/>
            </a:solidFill>
            <a:prstDash val="lgDashDot"/>
          </a:ln>
        </p:spPr>
        <p:txBody>
          <a:bodyPr/>
          <a:lstStyle/>
          <a:p>
            <a:pPr algn="just"/>
            <a:r>
              <a:rPr lang="en-US" dirty="0" err="1" smtClean="0">
                <a:ln>
                  <a:solidFill>
                    <a:schemeClr val="tx1"/>
                  </a:solidFill>
                </a:ln>
              </a:rPr>
              <a:t>Sự</a:t>
            </a:r>
            <a:r>
              <a:rPr lang="en-US" dirty="0" smtClean="0">
                <a:ln>
                  <a:solidFill>
                    <a:schemeClr val="tx1"/>
                  </a:solidFill>
                </a:ln>
              </a:rPr>
              <a:t> </a:t>
            </a:r>
            <a:r>
              <a:rPr lang="en-US" dirty="0" err="1" smtClean="0">
                <a:ln>
                  <a:solidFill>
                    <a:schemeClr val="tx1"/>
                  </a:solidFill>
                </a:ln>
              </a:rPr>
              <a:t>phối</a:t>
            </a:r>
            <a:r>
              <a:rPr lang="en-US" dirty="0" smtClean="0">
                <a:ln>
                  <a:solidFill>
                    <a:schemeClr val="tx1"/>
                  </a:solidFill>
                </a:ln>
              </a:rPr>
              <a:t> </a:t>
            </a:r>
            <a:r>
              <a:rPr lang="en-US" dirty="0" err="1" smtClean="0">
                <a:ln>
                  <a:solidFill>
                    <a:schemeClr val="tx1"/>
                  </a:solidFill>
                </a:ln>
              </a:rPr>
              <a:t>hợp</a:t>
            </a:r>
            <a:r>
              <a:rPr lang="en-US" dirty="0" smtClean="0">
                <a:ln>
                  <a:solidFill>
                    <a:schemeClr val="tx1"/>
                  </a:solidFill>
                </a:ln>
              </a:rPr>
              <a:t> </a:t>
            </a:r>
            <a:r>
              <a:rPr lang="en-US" dirty="0" err="1" smtClean="0">
                <a:ln>
                  <a:solidFill>
                    <a:schemeClr val="tx1"/>
                  </a:solidFill>
                </a:ln>
              </a:rPr>
              <a:t>của</a:t>
            </a:r>
            <a:r>
              <a:rPr lang="en-US" dirty="0" smtClean="0">
                <a:ln>
                  <a:solidFill>
                    <a:schemeClr val="tx1"/>
                  </a:solidFill>
                </a:ln>
              </a:rPr>
              <a:t> </a:t>
            </a:r>
            <a:r>
              <a:rPr lang="en-US" dirty="0" err="1" smtClean="0">
                <a:ln>
                  <a:solidFill>
                    <a:schemeClr val="tx1"/>
                  </a:solidFill>
                </a:ln>
              </a:rPr>
              <a:t>các</a:t>
            </a:r>
            <a:r>
              <a:rPr lang="en-US" dirty="0" smtClean="0">
                <a:ln>
                  <a:solidFill>
                    <a:schemeClr val="tx1"/>
                  </a:solidFill>
                </a:ln>
              </a:rPr>
              <a:t> </a:t>
            </a:r>
            <a:r>
              <a:rPr lang="en-US" dirty="0" err="1" smtClean="0">
                <a:ln>
                  <a:solidFill>
                    <a:schemeClr val="tx1"/>
                  </a:solidFill>
                </a:ln>
              </a:rPr>
              <a:t>quá</a:t>
            </a:r>
            <a:r>
              <a:rPr lang="en-US" dirty="0" smtClean="0">
                <a:ln>
                  <a:solidFill>
                    <a:schemeClr val="tx1"/>
                  </a:solidFill>
                </a:ln>
              </a:rPr>
              <a:t> </a:t>
            </a:r>
            <a:r>
              <a:rPr lang="en-US" dirty="0" err="1" smtClean="0">
                <a:ln>
                  <a:solidFill>
                    <a:schemeClr val="tx1"/>
                  </a:solidFill>
                </a:ln>
              </a:rPr>
              <a:t>trình</a:t>
            </a:r>
            <a:r>
              <a:rPr lang="en-US" dirty="0" smtClean="0">
                <a:ln>
                  <a:solidFill>
                    <a:schemeClr val="tx1"/>
                  </a:solidFill>
                </a:ln>
              </a:rPr>
              <a:t> </a:t>
            </a:r>
            <a:r>
              <a:rPr lang="en-US" dirty="0" err="1" smtClean="0">
                <a:ln>
                  <a:solidFill>
                    <a:schemeClr val="tx1"/>
                  </a:solidFill>
                </a:ln>
              </a:rPr>
              <a:t>nguyên</a:t>
            </a:r>
            <a:r>
              <a:rPr lang="en-US" dirty="0" smtClean="0">
                <a:ln>
                  <a:solidFill>
                    <a:schemeClr val="tx1"/>
                  </a:solidFill>
                </a:ln>
              </a:rPr>
              <a:t> </a:t>
            </a:r>
            <a:r>
              <a:rPr lang="en-US" dirty="0" err="1" smtClean="0">
                <a:ln>
                  <a:solidFill>
                    <a:schemeClr val="tx1"/>
                  </a:solidFill>
                </a:ln>
              </a:rPr>
              <a:t>phân</a:t>
            </a:r>
            <a:r>
              <a:rPr lang="en-US" dirty="0" smtClean="0">
                <a:ln>
                  <a:solidFill>
                    <a:schemeClr val="tx1"/>
                  </a:solidFill>
                </a:ln>
              </a:rPr>
              <a:t>, </a:t>
            </a:r>
            <a:r>
              <a:rPr lang="en-US" dirty="0" err="1" smtClean="0">
                <a:ln>
                  <a:solidFill>
                    <a:schemeClr val="tx1"/>
                  </a:solidFill>
                </a:ln>
              </a:rPr>
              <a:t>giảm</a:t>
            </a:r>
            <a:r>
              <a:rPr lang="en-US" dirty="0" smtClean="0">
                <a:ln>
                  <a:solidFill>
                    <a:schemeClr val="tx1"/>
                  </a:solidFill>
                </a:ln>
              </a:rPr>
              <a:t> </a:t>
            </a:r>
            <a:r>
              <a:rPr lang="en-US" dirty="0" err="1" smtClean="0">
                <a:ln>
                  <a:solidFill>
                    <a:schemeClr val="tx1"/>
                  </a:solidFill>
                </a:ln>
              </a:rPr>
              <a:t>phân</a:t>
            </a:r>
            <a:r>
              <a:rPr lang="en-US" dirty="0" smtClean="0">
                <a:ln>
                  <a:solidFill>
                    <a:schemeClr val="tx1"/>
                  </a:solidFill>
                </a:ln>
              </a:rPr>
              <a:t> </a:t>
            </a:r>
            <a:r>
              <a:rPr lang="en-US" dirty="0" err="1" smtClean="0">
                <a:ln>
                  <a:solidFill>
                    <a:schemeClr val="tx1"/>
                  </a:solidFill>
                </a:ln>
              </a:rPr>
              <a:t>và</a:t>
            </a:r>
            <a:r>
              <a:rPr lang="en-US" dirty="0" smtClean="0">
                <a:ln>
                  <a:solidFill>
                    <a:schemeClr val="tx1"/>
                  </a:solidFill>
                </a:ln>
              </a:rPr>
              <a:t> </a:t>
            </a:r>
            <a:r>
              <a:rPr lang="en-US" dirty="0" err="1" smtClean="0">
                <a:ln>
                  <a:solidFill>
                    <a:schemeClr val="tx1"/>
                  </a:solidFill>
                </a:ln>
              </a:rPr>
              <a:t>thu</a:t>
            </a:r>
            <a:r>
              <a:rPr lang="en-US" dirty="0" smtClean="0">
                <a:ln>
                  <a:solidFill>
                    <a:schemeClr val="tx1"/>
                  </a:solidFill>
                </a:ln>
              </a:rPr>
              <a:t> </a:t>
            </a:r>
            <a:r>
              <a:rPr lang="en-US" dirty="0" err="1" smtClean="0">
                <a:ln>
                  <a:solidFill>
                    <a:schemeClr val="tx1"/>
                  </a:solidFill>
                </a:ln>
              </a:rPr>
              <a:t>tinh</a:t>
            </a:r>
            <a:r>
              <a:rPr lang="en-US" dirty="0" smtClean="0">
                <a:ln>
                  <a:solidFill>
                    <a:schemeClr val="tx1"/>
                  </a:solidFill>
                </a:ln>
              </a:rPr>
              <a:t> </a:t>
            </a:r>
            <a:r>
              <a:rPr lang="en-US" dirty="0" err="1" smtClean="0">
                <a:ln>
                  <a:solidFill>
                    <a:schemeClr val="tx1"/>
                  </a:solidFill>
                </a:ln>
              </a:rPr>
              <a:t>giúp</a:t>
            </a:r>
            <a:r>
              <a:rPr lang="en-US" dirty="0" smtClean="0">
                <a:ln>
                  <a:solidFill>
                    <a:schemeClr val="tx1"/>
                  </a:solidFill>
                </a:ln>
              </a:rPr>
              <a:t> </a:t>
            </a:r>
            <a:r>
              <a:rPr lang="en-US" dirty="0" err="1" smtClean="0">
                <a:ln>
                  <a:solidFill>
                    <a:schemeClr val="tx1"/>
                  </a:solidFill>
                </a:ln>
              </a:rPr>
              <a:t>duy</a:t>
            </a:r>
            <a:r>
              <a:rPr lang="en-US" dirty="0" smtClean="0">
                <a:ln>
                  <a:solidFill>
                    <a:schemeClr val="tx1"/>
                  </a:solidFill>
                </a:ln>
              </a:rPr>
              <a:t> </a:t>
            </a:r>
            <a:r>
              <a:rPr lang="en-US" dirty="0" err="1" smtClean="0">
                <a:ln>
                  <a:solidFill>
                    <a:schemeClr val="tx1"/>
                  </a:solidFill>
                </a:ln>
              </a:rPr>
              <a:t>trì</a:t>
            </a:r>
            <a:r>
              <a:rPr lang="en-US" dirty="0" smtClean="0">
                <a:ln>
                  <a:solidFill>
                    <a:schemeClr val="tx1"/>
                  </a:solidFill>
                </a:ln>
              </a:rPr>
              <a:t> </a:t>
            </a:r>
            <a:r>
              <a:rPr lang="en-US" dirty="0" err="1" smtClean="0">
                <a:ln>
                  <a:solidFill>
                    <a:schemeClr val="tx1"/>
                  </a:solidFill>
                </a:ln>
              </a:rPr>
              <a:t>ổn</a:t>
            </a:r>
            <a:r>
              <a:rPr lang="en-US" dirty="0" smtClean="0">
                <a:ln>
                  <a:solidFill>
                    <a:schemeClr val="tx1"/>
                  </a:solidFill>
                </a:ln>
              </a:rPr>
              <a:t> </a:t>
            </a:r>
            <a:r>
              <a:rPr lang="en-US" dirty="0" err="1" smtClean="0">
                <a:ln>
                  <a:solidFill>
                    <a:schemeClr val="tx1"/>
                  </a:solidFill>
                </a:ln>
              </a:rPr>
              <a:t>định</a:t>
            </a:r>
            <a:r>
              <a:rPr lang="en-US" dirty="0" smtClean="0">
                <a:ln>
                  <a:solidFill>
                    <a:schemeClr val="tx1"/>
                  </a:solidFill>
                </a:ln>
              </a:rPr>
              <a:t> </a:t>
            </a:r>
            <a:r>
              <a:rPr lang="en-US" dirty="0" err="1" smtClean="0">
                <a:ln>
                  <a:solidFill>
                    <a:schemeClr val="tx1"/>
                  </a:solidFill>
                </a:ln>
              </a:rPr>
              <a:t>bộ</a:t>
            </a:r>
            <a:r>
              <a:rPr lang="en-US" dirty="0" smtClean="0">
                <a:ln>
                  <a:solidFill>
                    <a:schemeClr val="tx1"/>
                  </a:solidFill>
                </a:ln>
              </a:rPr>
              <a:t> NST </a:t>
            </a:r>
            <a:r>
              <a:rPr lang="en-US" dirty="0" err="1" smtClean="0">
                <a:ln>
                  <a:solidFill>
                    <a:schemeClr val="tx1"/>
                  </a:solidFill>
                </a:ln>
              </a:rPr>
              <a:t>đặc</a:t>
            </a:r>
            <a:r>
              <a:rPr lang="en-US" dirty="0" smtClean="0">
                <a:ln>
                  <a:solidFill>
                    <a:schemeClr val="tx1"/>
                  </a:solidFill>
                </a:ln>
              </a:rPr>
              <a:t> </a:t>
            </a:r>
            <a:r>
              <a:rPr lang="en-US" dirty="0" err="1" smtClean="0">
                <a:ln>
                  <a:solidFill>
                    <a:schemeClr val="tx1"/>
                  </a:solidFill>
                </a:ln>
              </a:rPr>
              <a:t>trưng</a:t>
            </a:r>
            <a:r>
              <a:rPr lang="en-US" dirty="0" smtClean="0">
                <a:ln>
                  <a:solidFill>
                    <a:schemeClr val="tx1"/>
                  </a:solidFill>
                </a:ln>
              </a:rPr>
              <a:t> </a:t>
            </a:r>
            <a:r>
              <a:rPr lang="en-US" dirty="0" err="1" smtClean="0">
                <a:ln>
                  <a:solidFill>
                    <a:schemeClr val="tx1"/>
                  </a:solidFill>
                </a:ln>
              </a:rPr>
              <a:t>của</a:t>
            </a:r>
            <a:r>
              <a:rPr lang="en-US" dirty="0" smtClean="0">
                <a:ln>
                  <a:solidFill>
                    <a:schemeClr val="tx1"/>
                  </a:solidFill>
                </a:ln>
              </a:rPr>
              <a:t> </a:t>
            </a:r>
            <a:r>
              <a:rPr lang="en-US" dirty="0" err="1" smtClean="0">
                <a:ln>
                  <a:solidFill>
                    <a:schemeClr val="tx1"/>
                  </a:solidFill>
                </a:ln>
              </a:rPr>
              <a:t>các</a:t>
            </a:r>
            <a:r>
              <a:rPr lang="en-US" dirty="0" smtClean="0">
                <a:ln>
                  <a:solidFill>
                    <a:schemeClr val="tx1"/>
                  </a:solidFill>
                </a:ln>
              </a:rPr>
              <a:t> </a:t>
            </a:r>
            <a:r>
              <a:rPr lang="en-US" dirty="0" err="1" smtClean="0">
                <a:ln>
                  <a:solidFill>
                    <a:schemeClr val="tx1"/>
                  </a:solidFill>
                </a:ln>
              </a:rPr>
              <a:t>loài</a:t>
            </a:r>
            <a:r>
              <a:rPr lang="en-US" dirty="0" smtClean="0">
                <a:ln>
                  <a:solidFill>
                    <a:schemeClr val="tx1"/>
                  </a:solidFill>
                </a:ln>
              </a:rPr>
              <a:t> </a:t>
            </a:r>
            <a:r>
              <a:rPr lang="en-US" dirty="0" err="1" smtClean="0">
                <a:ln>
                  <a:solidFill>
                    <a:schemeClr val="tx1"/>
                  </a:solidFill>
                </a:ln>
              </a:rPr>
              <a:t>sinh</a:t>
            </a:r>
            <a:r>
              <a:rPr lang="en-US" dirty="0" smtClean="0">
                <a:ln>
                  <a:solidFill>
                    <a:schemeClr val="tx1"/>
                  </a:solidFill>
                </a:ln>
              </a:rPr>
              <a:t> </a:t>
            </a:r>
            <a:r>
              <a:rPr lang="en-US" dirty="0" err="1" smtClean="0">
                <a:ln>
                  <a:solidFill>
                    <a:schemeClr val="tx1"/>
                  </a:solidFill>
                </a:ln>
              </a:rPr>
              <a:t>sản</a:t>
            </a:r>
            <a:r>
              <a:rPr lang="en-US" dirty="0" smtClean="0">
                <a:ln>
                  <a:solidFill>
                    <a:schemeClr val="tx1"/>
                  </a:solidFill>
                </a:ln>
              </a:rPr>
              <a:t> </a:t>
            </a:r>
            <a:r>
              <a:rPr lang="en-US" dirty="0" err="1" smtClean="0">
                <a:ln>
                  <a:solidFill>
                    <a:schemeClr val="tx1"/>
                  </a:solidFill>
                </a:ln>
              </a:rPr>
              <a:t>hữu</a:t>
            </a:r>
            <a:r>
              <a:rPr lang="en-US" dirty="0" smtClean="0">
                <a:ln>
                  <a:solidFill>
                    <a:schemeClr val="tx1"/>
                  </a:solidFill>
                </a:ln>
              </a:rPr>
              <a:t> </a:t>
            </a:r>
            <a:r>
              <a:rPr lang="en-US" dirty="0" err="1" smtClean="0">
                <a:ln>
                  <a:solidFill>
                    <a:schemeClr val="tx1"/>
                  </a:solidFill>
                </a:ln>
              </a:rPr>
              <a:t>tính</a:t>
            </a:r>
            <a:r>
              <a:rPr lang="en-US" dirty="0" smtClean="0">
                <a:ln>
                  <a:solidFill>
                    <a:schemeClr val="tx1"/>
                  </a:solidFill>
                </a:ln>
              </a:rPr>
              <a:t>.</a:t>
            </a:r>
          </a:p>
          <a:p>
            <a:pPr algn="just"/>
            <a:r>
              <a:rPr lang="en-US" dirty="0" err="1" smtClean="0">
                <a:ln>
                  <a:solidFill>
                    <a:schemeClr val="tx1"/>
                  </a:solidFill>
                </a:ln>
              </a:rPr>
              <a:t>Tạo</a:t>
            </a:r>
            <a:r>
              <a:rPr lang="en-US" dirty="0" smtClean="0">
                <a:ln>
                  <a:solidFill>
                    <a:schemeClr val="tx1"/>
                  </a:solidFill>
                </a:ln>
              </a:rPr>
              <a:t> </a:t>
            </a:r>
            <a:r>
              <a:rPr lang="en-US" dirty="0" err="1" smtClean="0">
                <a:ln>
                  <a:solidFill>
                    <a:schemeClr val="tx1"/>
                  </a:solidFill>
                </a:ln>
              </a:rPr>
              <a:t>ra</a:t>
            </a:r>
            <a:r>
              <a:rPr lang="en-US" dirty="0" smtClean="0">
                <a:ln>
                  <a:solidFill>
                    <a:schemeClr val="tx1"/>
                  </a:solidFill>
                </a:ln>
              </a:rPr>
              <a:t> </a:t>
            </a:r>
            <a:r>
              <a:rPr lang="en-US" dirty="0" err="1" smtClean="0">
                <a:ln>
                  <a:solidFill>
                    <a:schemeClr val="tx1"/>
                  </a:solidFill>
                </a:ln>
              </a:rPr>
              <a:t>nguồn</a:t>
            </a:r>
            <a:r>
              <a:rPr lang="en-US" dirty="0" smtClean="0">
                <a:ln>
                  <a:solidFill>
                    <a:schemeClr val="tx1"/>
                  </a:solidFill>
                </a:ln>
              </a:rPr>
              <a:t> </a:t>
            </a:r>
            <a:r>
              <a:rPr lang="en-US" dirty="0" err="1" smtClean="0">
                <a:ln>
                  <a:solidFill>
                    <a:schemeClr val="tx1"/>
                  </a:solidFill>
                </a:ln>
              </a:rPr>
              <a:t>biến</a:t>
            </a:r>
            <a:r>
              <a:rPr lang="en-US" dirty="0" smtClean="0">
                <a:ln>
                  <a:solidFill>
                    <a:schemeClr val="tx1"/>
                  </a:solidFill>
                </a:ln>
              </a:rPr>
              <a:t> </a:t>
            </a:r>
            <a:r>
              <a:rPr lang="en-US" dirty="0" err="1" smtClean="0">
                <a:ln>
                  <a:solidFill>
                    <a:schemeClr val="tx1"/>
                  </a:solidFill>
                </a:ln>
              </a:rPr>
              <a:t>dị</a:t>
            </a:r>
            <a:r>
              <a:rPr lang="en-US" dirty="0" smtClean="0">
                <a:ln>
                  <a:solidFill>
                    <a:schemeClr val="tx1"/>
                  </a:solidFill>
                </a:ln>
              </a:rPr>
              <a:t> </a:t>
            </a:r>
            <a:r>
              <a:rPr lang="en-US" dirty="0" err="1" smtClean="0">
                <a:ln>
                  <a:solidFill>
                    <a:schemeClr val="tx1"/>
                  </a:solidFill>
                </a:ln>
              </a:rPr>
              <a:t>tổ</a:t>
            </a:r>
            <a:r>
              <a:rPr lang="en-US" dirty="0" smtClean="0">
                <a:ln>
                  <a:solidFill>
                    <a:schemeClr val="tx1"/>
                  </a:solidFill>
                </a:ln>
              </a:rPr>
              <a:t> </a:t>
            </a:r>
            <a:r>
              <a:rPr lang="en-US" dirty="0" err="1" smtClean="0">
                <a:ln>
                  <a:solidFill>
                    <a:schemeClr val="tx1"/>
                  </a:solidFill>
                </a:ln>
              </a:rPr>
              <a:t>hợp</a:t>
            </a:r>
            <a:r>
              <a:rPr lang="en-US" dirty="0" smtClean="0">
                <a:ln>
                  <a:solidFill>
                    <a:schemeClr val="tx1"/>
                  </a:solidFill>
                </a:ln>
              </a:rPr>
              <a:t> </a:t>
            </a:r>
            <a:r>
              <a:rPr lang="en-US" dirty="0" err="1" smtClean="0">
                <a:ln>
                  <a:solidFill>
                    <a:schemeClr val="tx1"/>
                  </a:solidFill>
                </a:ln>
              </a:rPr>
              <a:t>phong</a:t>
            </a:r>
            <a:r>
              <a:rPr lang="en-US" dirty="0" smtClean="0">
                <a:ln>
                  <a:solidFill>
                    <a:schemeClr val="tx1"/>
                  </a:solidFill>
                </a:ln>
              </a:rPr>
              <a:t> </a:t>
            </a:r>
            <a:r>
              <a:rPr lang="en-US" dirty="0" err="1" smtClean="0">
                <a:ln>
                  <a:solidFill>
                    <a:schemeClr val="tx1"/>
                  </a:solidFill>
                </a:ln>
              </a:rPr>
              <a:t>phú</a:t>
            </a:r>
            <a:r>
              <a:rPr lang="en-US" dirty="0" smtClean="0">
                <a:ln>
                  <a:solidFill>
                    <a:schemeClr val="tx1"/>
                  </a:solidFill>
                </a:ln>
              </a:rPr>
              <a:t> </a:t>
            </a:r>
            <a:r>
              <a:rPr lang="en-US" dirty="0" err="1" smtClean="0">
                <a:ln>
                  <a:solidFill>
                    <a:schemeClr val="tx1"/>
                  </a:solidFill>
                </a:ln>
              </a:rPr>
              <a:t>cho</a:t>
            </a:r>
            <a:r>
              <a:rPr lang="en-US" dirty="0" smtClean="0">
                <a:ln>
                  <a:solidFill>
                    <a:schemeClr val="tx1"/>
                  </a:solidFill>
                </a:ln>
              </a:rPr>
              <a:t> </a:t>
            </a:r>
            <a:r>
              <a:rPr lang="en-US" dirty="0" err="1" smtClean="0">
                <a:ln>
                  <a:solidFill>
                    <a:schemeClr val="tx1"/>
                  </a:solidFill>
                </a:ln>
              </a:rPr>
              <a:t>chọn</a:t>
            </a:r>
            <a:r>
              <a:rPr lang="en-US" dirty="0" smtClean="0">
                <a:ln>
                  <a:solidFill>
                    <a:schemeClr val="tx1"/>
                  </a:solidFill>
                </a:ln>
              </a:rPr>
              <a:t> </a:t>
            </a:r>
            <a:r>
              <a:rPr lang="en-US" dirty="0" err="1" smtClean="0">
                <a:ln>
                  <a:solidFill>
                    <a:schemeClr val="tx1"/>
                  </a:solidFill>
                </a:ln>
              </a:rPr>
              <a:t>giống</a:t>
            </a:r>
            <a:r>
              <a:rPr lang="en-US" dirty="0" smtClean="0">
                <a:ln>
                  <a:solidFill>
                    <a:schemeClr val="tx1"/>
                  </a:solidFill>
                </a:ln>
              </a:rPr>
              <a:t> </a:t>
            </a:r>
            <a:r>
              <a:rPr lang="en-US" dirty="0" err="1" smtClean="0">
                <a:ln>
                  <a:solidFill>
                    <a:schemeClr val="tx1"/>
                  </a:solidFill>
                </a:ln>
              </a:rPr>
              <a:t>vào</a:t>
            </a:r>
            <a:r>
              <a:rPr lang="en-US" dirty="0" smtClean="0">
                <a:ln>
                  <a:solidFill>
                    <a:schemeClr val="tx1"/>
                  </a:solidFill>
                </a:ln>
              </a:rPr>
              <a:t> </a:t>
            </a:r>
            <a:r>
              <a:rPr lang="en-US" dirty="0" err="1" smtClean="0">
                <a:ln>
                  <a:solidFill>
                    <a:schemeClr val="tx1"/>
                  </a:solidFill>
                </a:ln>
              </a:rPr>
              <a:t>tiến</a:t>
            </a:r>
            <a:r>
              <a:rPr lang="en-US" dirty="0" smtClean="0">
                <a:ln>
                  <a:solidFill>
                    <a:schemeClr val="tx1"/>
                  </a:solidFill>
                </a:ln>
              </a:rPr>
              <a:t> </a:t>
            </a:r>
            <a:r>
              <a:rPr lang="en-US" dirty="0" err="1" smtClean="0">
                <a:ln>
                  <a:solidFill>
                    <a:schemeClr val="tx1"/>
                  </a:solidFill>
                </a:ln>
              </a:rPr>
              <a:t>hóa</a:t>
            </a:r>
            <a:r>
              <a:rPr lang="en-US" dirty="0" smtClean="0">
                <a:ln>
                  <a:solidFill>
                    <a:schemeClr val="tx1"/>
                  </a:solidFill>
                </a:ln>
              </a:rPr>
              <a:t>.</a:t>
            </a:r>
            <a:endParaRPr lang="en-US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xmlns="" id="{24E80310-BFA3-4228-BD08-A9C4A967CC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n>
                  <a:solidFill>
                    <a:srgbClr val="C00000"/>
                  </a:solidFill>
                </a:ln>
              </a:rPr>
              <a:t>III. Ý </a:t>
            </a:r>
            <a:r>
              <a:rPr lang="en-US" dirty="0" err="1" smtClean="0">
                <a:ln>
                  <a:solidFill>
                    <a:srgbClr val="C00000"/>
                  </a:solidFill>
                </a:ln>
              </a:rPr>
              <a:t>nghĩa</a:t>
            </a:r>
            <a:r>
              <a:rPr lang="en-US" dirty="0" smtClean="0">
                <a:ln>
                  <a:solidFill>
                    <a:srgbClr val="C00000"/>
                  </a:solidFill>
                </a:ln>
              </a:rPr>
              <a:t> </a:t>
            </a:r>
            <a:r>
              <a:rPr lang="en-US" dirty="0" err="1" smtClean="0">
                <a:ln>
                  <a:solidFill>
                    <a:srgbClr val="C00000"/>
                  </a:solidFill>
                </a:ln>
              </a:rPr>
              <a:t>của</a:t>
            </a:r>
            <a:r>
              <a:rPr lang="en-US" dirty="0" smtClean="0">
                <a:ln>
                  <a:solidFill>
                    <a:srgbClr val="C00000"/>
                  </a:solidFill>
                </a:ln>
              </a:rPr>
              <a:t> </a:t>
            </a:r>
            <a:r>
              <a:rPr lang="en-US" dirty="0" err="1" smtClean="0">
                <a:ln>
                  <a:solidFill>
                    <a:srgbClr val="C00000"/>
                  </a:solidFill>
                </a:ln>
              </a:rPr>
              <a:t>giảm</a:t>
            </a:r>
            <a:r>
              <a:rPr lang="en-US" dirty="0" smtClean="0">
                <a:ln>
                  <a:solidFill>
                    <a:srgbClr val="C00000"/>
                  </a:solidFill>
                </a:ln>
              </a:rPr>
              <a:t> </a:t>
            </a:r>
            <a:r>
              <a:rPr lang="en-US" dirty="0" err="1" smtClean="0">
                <a:ln>
                  <a:solidFill>
                    <a:srgbClr val="C00000"/>
                  </a:solidFill>
                </a:ln>
              </a:rPr>
              <a:t>phân</a:t>
            </a:r>
            <a:r>
              <a:rPr lang="en-US" dirty="0" smtClean="0">
                <a:ln>
                  <a:solidFill>
                    <a:srgbClr val="C00000"/>
                  </a:solidFill>
                </a:ln>
              </a:rPr>
              <a:t> </a:t>
            </a:r>
            <a:r>
              <a:rPr lang="en-US" dirty="0" err="1" smtClean="0">
                <a:ln>
                  <a:solidFill>
                    <a:srgbClr val="C00000"/>
                  </a:solidFill>
                </a:ln>
              </a:rPr>
              <a:t>và</a:t>
            </a:r>
            <a:r>
              <a:rPr lang="en-US" dirty="0" smtClean="0">
                <a:ln>
                  <a:solidFill>
                    <a:srgbClr val="C00000"/>
                  </a:solidFill>
                </a:ln>
              </a:rPr>
              <a:t> </a:t>
            </a:r>
            <a:r>
              <a:rPr lang="en-US" dirty="0" err="1" smtClean="0">
                <a:ln>
                  <a:solidFill>
                    <a:srgbClr val="C00000"/>
                  </a:solidFill>
                </a:ln>
              </a:rPr>
              <a:t>thụ</a:t>
            </a:r>
            <a:r>
              <a:rPr lang="en-US" dirty="0" smtClean="0">
                <a:ln>
                  <a:solidFill>
                    <a:srgbClr val="C00000"/>
                  </a:solidFill>
                </a:ln>
              </a:rPr>
              <a:t> </a:t>
            </a:r>
            <a:r>
              <a:rPr lang="en-US" dirty="0" err="1" smtClean="0">
                <a:ln>
                  <a:solidFill>
                    <a:srgbClr val="C00000"/>
                  </a:solidFill>
                </a:ln>
              </a:rPr>
              <a:t>tinh</a:t>
            </a:r>
            <a:endParaRPr lang="en-US" dirty="0">
              <a:ln>
                <a:solidFill>
                  <a:srgbClr val="C00000"/>
                </a:solidFill>
              </a:ln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489" y="571500"/>
            <a:ext cx="2032000" cy="190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419554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81</TotalTime>
  <Words>670</Words>
  <Application>Microsoft Office PowerPoint</Application>
  <PresentationFormat>Custom</PresentationFormat>
  <Paragraphs>59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PHÁT SINH GIAO TỬ VÀ THỤ TINH</vt:lpstr>
      <vt:lpstr>I. Sự phát sinh giao tử</vt:lpstr>
      <vt:lpstr>PowerPoint Presentation</vt:lpstr>
      <vt:lpstr>PowerPoint Presentation</vt:lpstr>
      <vt:lpstr>PowerPoint Presentation</vt:lpstr>
      <vt:lpstr>II. Thụ tinh</vt:lpstr>
      <vt:lpstr>II. Thụ tinh</vt:lpstr>
      <vt:lpstr>III. Ý nghĩa của giảm phân và thụ tinh</vt:lpstr>
      <vt:lpstr>III. Ý nghĩa của giảm phân và thụ tinh</vt:lpstr>
      <vt:lpstr>Câu 1: Thụ tinh là: </vt:lpstr>
      <vt:lpstr>Câu 2: 1 tế bào mầm sinh dục đực nguyên phân liên tiếp 3 lần. Tất cả các tế bào sau khi tạo thành đều bước vào giảm phân tạo giao tử. Sau quá trình này tạo được bao nhiêu tinh trùng?</vt:lpstr>
      <vt:lpstr>PowerPoint Presentation</vt:lpstr>
      <vt:lpstr>Câu 4: 3 tế bào noãn nguyên bào cùng bước vào quá trình phát sinh giao tử, sau quá trình này tạo được bao nhiêu trứng, thể cực?</vt:lpstr>
      <vt:lpstr>Câu 5: Người có bộ NST 2n = 46NST. Tinh trùng và trứng ở người có bộ NST là bao nhiêu?</vt:lpstr>
      <vt:lpstr>Câu 6: Nguyên nhân làm xuất hiện nhiều biến dị tổ hợp phong phú ở loài sinh sản hữu tính là:  </vt:lpstr>
      <vt:lpstr>Dặn dò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Tran Ho Truc Linh</dc:creator>
  <cp:lastModifiedBy>HP</cp:lastModifiedBy>
  <cp:revision>11</cp:revision>
  <dcterms:created xsi:type="dcterms:W3CDTF">2020-09-28T06:38:53Z</dcterms:created>
  <dcterms:modified xsi:type="dcterms:W3CDTF">2020-10-02T13:37:33Z</dcterms:modified>
</cp:coreProperties>
</file>