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tags/tag1.xml" ContentType="application/vnd.openxmlformats-officedocument.presentationml.tags+xml"/>
  <Override PartName="/ppt/notesSlides/notesSlide1.xml" ContentType="application/vnd.openxmlformats-officedocument.presentationml.notesSlide+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 Type="http://schemas.microsoft.com/office/2007/relationships/ui/extensibility" Target="/customUI/customUI14.xml" Id="R38eac32fd4f64940"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Lst>
  <p:notesMasterIdLst>
    <p:notesMasterId r:id="rId40"/>
  </p:notesMasterIdLst>
  <p:sldIdLst>
    <p:sldId id="286" r:id="rId8"/>
    <p:sldId id="287" r:id="rId9"/>
    <p:sldId id="288" r:id="rId10"/>
    <p:sldId id="263" r:id="rId11"/>
    <p:sldId id="289" r:id="rId12"/>
    <p:sldId id="290" r:id="rId13"/>
    <p:sldId id="303" r:id="rId14"/>
    <p:sldId id="280" r:id="rId15"/>
    <p:sldId id="266" r:id="rId16"/>
    <p:sldId id="271" r:id="rId17"/>
    <p:sldId id="272" r:id="rId18"/>
    <p:sldId id="273" r:id="rId19"/>
    <p:sldId id="274" r:id="rId20"/>
    <p:sldId id="276" r:id="rId21"/>
    <p:sldId id="292" r:id="rId22"/>
    <p:sldId id="262" r:id="rId23"/>
    <p:sldId id="293" r:id="rId24"/>
    <p:sldId id="277" r:id="rId25"/>
    <p:sldId id="294" r:id="rId26"/>
    <p:sldId id="304" r:id="rId27"/>
    <p:sldId id="295" r:id="rId28"/>
    <p:sldId id="307" r:id="rId29"/>
    <p:sldId id="296" r:id="rId30"/>
    <p:sldId id="297" r:id="rId31"/>
    <p:sldId id="298" r:id="rId32"/>
    <p:sldId id="299" r:id="rId33"/>
    <p:sldId id="308" r:id="rId34"/>
    <p:sldId id="306" r:id="rId35"/>
    <p:sldId id="300" r:id="rId36"/>
    <p:sldId id="301" r:id="rId37"/>
    <p:sldId id="305" r:id="rId38"/>
    <p:sldId id="302" r:id="rId3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 Dinh Thi Thanh" initials="HDTT" lastIdx="17" clrIdx="0">
    <p:extLst>
      <p:ext uri="{19B8F6BF-5375-455C-9EA6-DF929625EA0E}">
        <p15:presenceInfo xmlns:p15="http://schemas.microsoft.com/office/powerpoint/2012/main" userId="Ha Dinh Thi Thanh" providerId="None"/>
      </p:ext>
    </p:extLst>
  </p:cmAuthor>
  <p:cmAuthor id="2" name="MyPC" initials="M" lastIdx="1" clrIdx="1">
    <p:extLst>
      <p:ext uri="{19B8F6BF-5375-455C-9EA6-DF929625EA0E}">
        <p15:presenceInfo xmlns:p15="http://schemas.microsoft.com/office/powerpoint/2012/main" userId="MyPC" providerId="None"/>
      </p:ext>
    </p:extLst>
  </p:cmAuthor>
  <p:cmAuthor id="3" name="Admin" initials="A" lastIdx="5" clrIdx="2">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2038A0"/>
    <a:srgbClr val="0718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74" d="100"/>
          <a:sy n="74" d="100"/>
        </p:scale>
        <p:origin x="37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23T13:52:27.109" idx="2">
    <p:pos x="10" y="10"/>
    <p:text>Thầy bỏ tên GV và trường</p:text>
    <p:extLst>
      <p:ext uri="{C676402C-5697-4E1C-873F-D02D1690AC5C}">
        <p15:threadingInfo xmlns:p15="http://schemas.microsoft.com/office/powerpoint/2012/main" timeZoneBias="-4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1-08-23T14:12:00.432" idx="15">
    <p:pos x="10" y="10"/>
    <p:text>Đây là tiết luyện tập thứ 2: Nhưng ko sử dụng đến định lý 4. Thầy xem xét có bổ sung thêm vào bài được ko ạ.</p:text>
    <p:extLst>
      <p:ext uri="{C676402C-5697-4E1C-873F-D02D1690AC5C}">
        <p15:threadingInfo xmlns:p15="http://schemas.microsoft.com/office/powerpoint/2012/main" timeZoneBias="-420"/>
      </p:ext>
    </p:extLst>
  </p:cm>
  <p:cm authorId="1" dt="2021-08-23T14:14:13.934" idx="16">
    <p:pos x="10" y="146"/>
    <p:text>Thầy có thể bổ sung thêm sơ đồ tư duy kết thúc bài ạ!</p:text>
    <p:extLst>
      <p:ext uri="{C676402C-5697-4E1C-873F-D02D1690AC5C}">
        <p15:threadingInfo xmlns:p15="http://schemas.microsoft.com/office/powerpoint/2012/main" timeZoneBias="-420">
          <p15:parentCm authorId="1" idx="15"/>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8-23T13:52:56.872" idx="3">
    <p:pos x="10" y="10"/>
    <p:text>Và GV và HS bổ sung thêm Eeke ạ</p:text>
    <p:extLst>
      <p:ext uri="{C676402C-5697-4E1C-873F-D02D1690AC5C}">
        <p15:threadingInfo xmlns:p15="http://schemas.microsoft.com/office/powerpoint/2012/main" timeZoneBias="-420"/>
      </p:ext>
    </p:extLst>
  </p:cm>
  <p:cm authorId="3" dt="2021-08-26T11:09:07.598" idx="5">
    <p:pos x="146" y="146"/>
    <p:text>bổ sung thêm eeke vào phần chuẩn bị của Hs</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8-23T13:52:06.102" idx="1">
    <p:pos x="10" y="10"/>
    <p:text>Thầy đưa tên bài ra sau phần giới thiệu vào bài ạ</p:text>
    <p:extLst>
      <p:ext uri="{C676402C-5697-4E1C-873F-D02D1690AC5C}">
        <p15:threadingInfo xmlns:p15="http://schemas.microsoft.com/office/powerpoint/2012/main" timeZoneBias="-420"/>
      </p:ext>
    </p:extLst>
  </p:cm>
  <p:cm authorId="2" dt="2021-08-23T23:08:34.755" idx="1">
    <p:pos x="10" y="146"/>
    <p:text>Ok</p:text>
    <p:extLst>
      <p:ext uri="{C676402C-5697-4E1C-873F-D02D1690AC5C}">
        <p15:threadingInfo xmlns:p15="http://schemas.microsoft.com/office/powerpoint/2012/main" timeZoneBias="-420">
          <p15:parentCm authorId="1" idx="1"/>
        </p15:threadingInfo>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8-23T13:54:07.307" idx="5">
    <p:pos x="7581" y="1536"/>
    <p:text>Hình ảnh này mờ, chiếu lên màn chiếu khó nhìn ạ</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1-08-23T13:55:24.351" idx="6">
    <p:pos x="3171" y="1511"/>
    <p:text>Bổ sung lý do AC &gt;0</p:text>
    <p:extLst>
      <p:ext uri="{C676402C-5697-4E1C-873F-D02D1690AC5C}">
        <p15:threadingInfo xmlns:p15="http://schemas.microsoft.com/office/powerpoint/2012/main" timeZoneBias="-420"/>
      </p:ext>
    </p:extLst>
  </p:cm>
  <p:cm authorId="1" dt="2021-08-23T13:55:43.532" idx="7">
    <p:pos x="5227" y="1758"/>
    <p:text>Hệ thức liên quan tới đường cao</p:text>
    <p:extLst>
      <p:ext uri="{C676402C-5697-4E1C-873F-D02D1690AC5C}">
        <p15:threadingInfo xmlns:p15="http://schemas.microsoft.com/office/powerpoint/2012/main" timeZoneBias="-420"/>
      </p:ext>
    </p:extLst>
  </p:cm>
  <p:cm authorId="1" dt="2021-08-23T13:56:14.938" idx="8">
    <p:pos x="2843" y="932"/>
    <p:text>Bổ sung "xét tam giác ADC vuông tại D, đường cao DO ta có:" cho toàn phần chứng minh ạ</p:text>
    <p:extLst>
      <p:ext uri="{C676402C-5697-4E1C-873F-D02D1690AC5C}">
        <p15:threadingInfo xmlns:p15="http://schemas.microsoft.com/office/powerpoint/2012/main" timeZoneBias="-420"/>
      </p:ext>
    </p:extLst>
  </p:cm>
  <p:cm authorId="1" dt="2021-08-23T13:57:32.657" idx="9">
    <p:pos x="5227" y="3023"/>
    <p:text>Thay số xong rồi rút ra OA. Vì trong chương trình hs học chỉ có phép cộng đoạn thẳng.</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21-08-26T11:08:27.153" idx="4">
    <p:pos x="10" y="10"/>
    <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1-08-23T13:59:45.181" idx="10">
    <p:pos x="921" y="131"/>
    <p:text>Thầy nên đổi font chữ cho đồng bộ.</p:text>
    <p:extLst mod="1">
      <p:ext uri="{C676402C-5697-4E1C-873F-D02D1690AC5C}">
        <p15:threadingInfo xmlns:p15="http://schemas.microsoft.com/office/powerpoint/2012/main" timeZoneBias="-420"/>
      </p:ext>
    </p:extLst>
  </p:cm>
  <p:cm authorId="1" dt="2021-08-23T14:00:41.120" idx="11">
    <p:pos x="921" y="267"/>
    <p:text>Ghi rõ lý do OM//DC cho từng phần.</p:text>
    <p:extLst mod="1">
      <p:ext uri="{C676402C-5697-4E1C-873F-D02D1690AC5C}">
        <p15:threadingInfo xmlns:p15="http://schemas.microsoft.com/office/powerpoint/2012/main" timeZoneBias="-420">
          <p15:parentCm authorId="1" idx="10"/>
        </p15:threadingInfo>
      </p:ext>
    </p:extLst>
  </p:cm>
  <p:cm authorId="1" dt="2021-08-23T14:00:57.544" idx="12">
    <p:pos x="921" y="403"/>
    <p:text>Áp dụng định lí Talet</p:text>
    <p:extLst mod="1">
      <p:ext uri="{C676402C-5697-4E1C-873F-D02D1690AC5C}">
        <p15:threadingInfo xmlns:p15="http://schemas.microsoft.com/office/powerpoint/2012/main" timeZoneBias="-420">
          <p15:parentCm authorId="1" idx="10"/>
        </p15:threadingInfo>
      </p:ext>
    </p:extLst>
  </p:cm>
  <p:cm authorId="3" dt="2021-08-25T15:07:07.802" idx="1">
    <p:pos x="6279" y="1047"/>
    <p:text/>
    <p:extLst>
      <p:ext uri="{C676402C-5697-4E1C-873F-D02D1690AC5C}">
        <p15:threadingInfo xmlns:p15="http://schemas.microsoft.com/office/powerpoint/2012/main" timeZoneBias="-420"/>
      </p:ext>
    </p:extLst>
  </p:cm>
  <p:cm authorId="3" dt="2021-08-25T15:08:36.684" idx="2">
    <p:pos x="10" y="10"/>
    <p:text>ghi rõ chữ định lí</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1-08-23T14:04:44.254" idx="13">
    <p:pos x="1586" y="2229"/>
    <p:text>Font chữ ko đồng nhất</p:text>
    <p:extLst>
      <p:ext uri="{C676402C-5697-4E1C-873F-D02D1690AC5C}">
        <p15:threadingInfo xmlns:p15="http://schemas.microsoft.com/office/powerpoint/2012/main" timeZoneBias="-420"/>
      </p:ext>
    </p:extLst>
  </p:cm>
  <p:cm authorId="3" dt="2021-08-25T15:11:46.804" idx="3">
    <p:pos x="10" y="10"/>
    <p:text>công thức toán học chưa đánh trong Mathy</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1-08-23T14:06:44.872" idx="14">
    <p:pos x="3331" y="1804"/>
    <p:text>Thiếu chữ</p:text>
    <p:extLst>
      <p:ext uri="{C676402C-5697-4E1C-873F-D02D1690AC5C}">
        <p15:threadingInfo xmlns:p15="http://schemas.microsoft.com/office/powerpoint/2012/main" timeZoneBias="-420"/>
      </p:ext>
    </p:extLst>
  </p:cm>
  <p:cm authorId="1" dt="2021-08-23T14:15:47.705" idx="17">
    <p:pos x="3331" y="1940"/>
    <p:text>Kết thúc bài này thầy thử tìm xem có bài báo, hình ảnh về 1 số vùng khó khăn, hs đến trường phải qua suối để liên hệ thực tế cho Hs thấy được.</p:text>
    <p:extLst>
      <p:ext uri="{C676402C-5697-4E1C-873F-D02D1690AC5C}">
        <p15:threadingInfo xmlns:p15="http://schemas.microsoft.com/office/powerpoint/2012/main" timeZoneBias="-420">
          <p15:parentCm authorId="1" idx="14"/>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5" Type="http://schemas.openxmlformats.org/officeDocument/2006/relationships/image" Target="../media/image80.wmf"/><Relationship Id="rId4"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2.wmf"/><Relationship Id="rId5" Type="http://schemas.openxmlformats.org/officeDocument/2006/relationships/image" Target="../media/image53.emf"/><Relationship Id="rId4" Type="http://schemas.openxmlformats.org/officeDocument/2006/relationships/image" Target="../media/image5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0.wmf"/><Relationship Id="rId7" Type="http://schemas.openxmlformats.org/officeDocument/2006/relationships/image" Target="../media/image64.wmf"/><Relationship Id="rId2" Type="http://schemas.openxmlformats.org/officeDocument/2006/relationships/image" Target="../media/image59.wmf"/><Relationship Id="rId1" Type="http://schemas.openxmlformats.org/officeDocument/2006/relationships/image" Target="../media/image58.wmf"/><Relationship Id="rId6" Type="http://schemas.openxmlformats.org/officeDocument/2006/relationships/image" Target="../media/image63.wmf"/><Relationship Id="rId5" Type="http://schemas.openxmlformats.org/officeDocument/2006/relationships/image" Target="../media/image62.wmf"/><Relationship Id="rId4" Type="http://schemas.openxmlformats.org/officeDocument/2006/relationships/image" Target="../media/image6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D2984F-B6C6-4F54-A5D4-5FEF5EBFF49E}" type="datetimeFigureOut">
              <a:rPr lang="vi-VN" smtClean="0"/>
              <a:t>28/08/2021</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4E154-C3B2-47D0-9210-4558943A3D6C}" type="slidenum">
              <a:rPr lang="vi-VN" smtClean="0"/>
              <a:t>‹#›</a:t>
            </a:fld>
            <a:endParaRPr lang="vi-VN"/>
          </a:p>
        </p:txBody>
      </p:sp>
    </p:spTree>
    <p:extLst>
      <p:ext uri="{BB962C8B-B14F-4D97-AF65-F5344CB8AC3E}">
        <p14:creationId xmlns:p14="http://schemas.microsoft.com/office/powerpoint/2010/main" val="2554369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29DEF65F-051F-46CE-831C-3FE1F435D3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D00CB408-44CA-441B-B345-38D63BB60B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p>
        </p:txBody>
      </p:sp>
      <p:sp>
        <p:nvSpPr>
          <p:cNvPr id="7172" name="Slide Number Placeholder 3">
            <a:extLst>
              <a:ext uri="{FF2B5EF4-FFF2-40B4-BE49-F238E27FC236}">
                <a16:creationId xmlns:a16="http://schemas.microsoft.com/office/drawing/2014/main" id="{1AF729CB-61D5-472A-B5CA-14AFAADB32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b="1">
                <a:solidFill>
                  <a:schemeClr val="tx1"/>
                </a:solidFill>
                <a:latin typeface="Times New Roman" panose="02020603050405020304" pitchFamily="18" charset="0"/>
              </a:defRPr>
            </a:lvl1pPr>
            <a:lvl2pPr marL="785372" indent="-302066">
              <a:defRPr sz="2500" b="1">
                <a:solidFill>
                  <a:schemeClr val="tx1"/>
                </a:solidFill>
                <a:latin typeface="Times New Roman" panose="02020603050405020304" pitchFamily="18" charset="0"/>
              </a:defRPr>
            </a:lvl2pPr>
            <a:lvl3pPr marL="1208265" indent="-241653">
              <a:defRPr sz="2500" b="1">
                <a:solidFill>
                  <a:schemeClr val="tx1"/>
                </a:solidFill>
                <a:latin typeface="Times New Roman" panose="02020603050405020304" pitchFamily="18" charset="0"/>
              </a:defRPr>
            </a:lvl3pPr>
            <a:lvl4pPr marL="1691571" indent="-241653">
              <a:defRPr sz="2500" b="1">
                <a:solidFill>
                  <a:schemeClr val="tx1"/>
                </a:solidFill>
                <a:latin typeface="Times New Roman" panose="02020603050405020304" pitchFamily="18" charset="0"/>
              </a:defRPr>
            </a:lvl4pPr>
            <a:lvl5pPr marL="2174878" indent="-241653">
              <a:defRPr sz="2500" b="1">
                <a:solidFill>
                  <a:schemeClr val="tx1"/>
                </a:solidFill>
                <a:latin typeface="Times New Roman" panose="02020603050405020304" pitchFamily="18" charset="0"/>
              </a:defRPr>
            </a:lvl5pPr>
            <a:lvl6pPr marL="2658184" indent="-241653" eaLnBrk="0" fontAlgn="base" hangingPunct="0">
              <a:spcBef>
                <a:spcPct val="0"/>
              </a:spcBef>
              <a:spcAft>
                <a:spcPct val="0"/>
              </a:spcAft>
              <a:defRPr sz="2500" b="1">
                <a:solidFill>
                  <a:schemeClr val="tx1"/>
                </a:solidFill>
                <a:latin typeface="Times New Roman" panose="02020603050405020304" pitchFamily="18" charset="0"/>
              </a:defRPr>
            </a:lvl6pPr>
            <a:lvl7pPr marL="3141490" indent="-241653" eaLnBrk="0" fontAlgn="base" hangingPunct="0">
              <a:spcBef>
                <a:spcPct val="0"/>
              </a:spcBef>
              <a:spcAft>
                <a:spcPct val="0"/>
              </a:spcAft>
              <a:defRPr sz="2500" b="1">
                <a:solidFill>
                  <a:schemeClr val="tx1"/>
                </a:solidFill>
                <a:latin typeface="Times New Roman" panose="02020603050405020304" pitchFamily="18" charset="0"/>
              </a:defRPr>
            </a:lvl7pPr>
            <a:lvl8pPr marL="3624796" indent="-241653" eaLnBrk="0" fontAlgn="base" hangingPunct="0">
              <a:spcBef>
                <a:spcPct val="0"/>
              </a:spcBef>
              <a:spcAft>
                <a:spcPct val="0"/>
              </a:spcAft>
              <a:defRPr sz="2500" b="1">
                <a:solidFill>
                  <a:schemeClr val="tx1"/>
                </a:solidFill>
                <a:latin typeface="Times New Roman" panose="02020603050405020304" pitchFamily="18" charset="0"/>
              </a:defRPr>
            </a:lvl8pPr>
            <a:lvl9pPr marL="4108102" indent="-241653" eaLnBrk="0" fontAlgn="base" hangingPunct="0">
              <a:spcBef>
                <a:spcPct val="0"/>
              </a:spcBef>
              <a:spcAft>
                <a:spcPct val="0"/>
              </a:spcAft>
              <a:defRPr sz="2500" b="1">
                <a:solidFill>
                  <a:schemeClr val="tx1"/>
                </a:solidFill>
                <a:latin typeface="Times New Roman" panose="02020603050405020304" pitchFamily="18"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5463AFB-5DE8-4A7F-B6B2-1103F5335B71}" type="slidenum">
              <a:rPr kumimoji="0" lang="en-US" altLang="en-US" sz="13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3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80857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BA9F7D1-9318-48C6-A6BE-579AA5B0C9E1}" type="datetimeFigureOut">
              <a:rPr lang="vi-VN" smtClean="0"/>
              <a:t>28/08/2021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788378E-6833-4F0D-B27B-F9E02B86152C}" type="slidenum">
              <a:rPr lang="vi-VN" smtClean="0"/>
              <a:t>‹#›</a:t>
            </a:fld>
            <a:endParaRPr lang="vi-VN"/>
          </a:p>
        </p:txBody>
      </p:sp>
    </p:spTree>
    <p:extLst>
      <p:ext uri="{BB962C8B-B14F-4D97-AF65-F5344CB8AC3E}">
        <p14:creationId xmlns:p14="http://schemas.microsoft.com/office/powerpoint/2010/main" val="2942056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BA9F7D1-9318-48C6-A6BE-579AA5B0C9E1}" type="datetimeFigureOut">
              <a:rPr lang="vi-VN" smtClean="0"/>
              <a:t>28/08/2021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788378E-6833-4F0D-B27B-F9E02B86152C}" type="slidenum">
              <a:rPr lang="vi-VN" smtClean="0"/>
              <a:t>‹#›</a:t>
            </a:fld>
            <a:endParaRPr lang="vi-VN"/>
          </a:p>
        </p:txBody>
      </p:sp>
    </p:spTree>
    <p:extLst>
      <p:ext uri="{BB962C8B-B14F-4D97-AF65-F5344CB8AC3E}">
        <p14:creationId xmlns:p14="http://schemas.microsoft.com/office/powerpoint/2010/main" val="3177861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BA9F7D1-9318-48C6-A6BE-579AA5B0C9E1}" type="datetimeFigureOut">
              <a:rPr lang="vi-VN" smtClean="0"/>
              <a:t>28/08/2021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788378E-6833-4F0D-B27B-F9E02B86152C}" type="slidenum">
              <a:rPr lang="vi-VN" smtClean="0"/>
              <a:t>‹#›</a:t>
            </a:fld>
            <a:endParaRPr lang="vi-VN"/>
          </a:p>
        </p:txBody>
      </p:sp>
    </p:spTree>
    <p:extLst>
      <p:ext uri="{BB962C8B-B14F-4D97-AF65-F5344CB8AC3E}">
        <p14:creationId xmlns:p14="http://schemas.microsoft.com/office/powerpoint/2010/main" val="232500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4A0C8-DD61-4407-8AA5-E6B1ED0128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974D3B-B720-4220-A693-75CE1F118A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0917730-38F4-4BD2-998F-520C3EC3E87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E0C165-B762-42E3-8810-94456B5AF9B2}"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5" name="Footer Placeholder 4">
            <a:extLst>
              <a:ext uri="{FF2B5EF4-FFF2-40B4-BE49-F238E27FC236}">
                <a16:creationId xmlns:a16="http://schemas.microsoft.com/office/drawing/2014/main" id="{493632A4-B148-4D74-A738-8F211E83B8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6" name="Slide Number Placeholder 5">
            <a:extLst>
              <a:ext uri="{FF2B5EF4-FFF2-40B4-BE49-F238E27FC236}">
                <a16:creationId xmlns:a16="http://schemas.microsoft.com/office/drawing/2014/main" id="{5A2C79ED-51CD-430B-BDEE-A4E9E8D065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D0775-F658-44BD-831E-2B32475A435C}"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224011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76E53-9BD7-4FB4-A4AD-0549873E1B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357F3-6C3B-49C1-99AD-4990E84BC7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30E721-F501-4D97-8E1F-915A3A103C8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E0C165-B762-42E3-8810-94456B5AF9B2}"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5" name="Footer Placeholder 4">
            <a:extLst>
              <a:ext uri="{FF2B5EF4-FFF2-40B4-BE49-F238E27FC236}">
                <a16:creationId xmlns:a16="http://schemas.microsoft.com/office/drawing/2014/main" id="{77004AB3-20B8-4C21-90D8-21B47796AE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6" name="Slide Number Placeholder 5">
            <a:extLst>
              <a:ext uri="{FF2B5EF4-FFF2-40B4-BE49-F238E27FC236}">
                <a16:creationId xmlns:a16="http://schemas.microsoft.com/office/drawing/2014/main" id="{818A60D7-97CA-4BE9-8849-AB636A7914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D0775-F658-44BD-831E-2B32475A435C}"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3463081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38F9-FF66-4FEC-8F49-09BF0CA6E2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3D5AED4-8121-4833-B278-1E7D50F372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B5F7-AC30-4D8E-A67F-D0460D09A3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E0C165-B762-42E3-8810-94456B5AF9B2}"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5" name="Footer Placeholder 4">
            <a:extLst>
              <a:ext uri="{FF2B5EF4-FFF2-40B4-BE49-F238E27FC236}">
                <a16:creationId xmlns:a16="http://schemas.microsoft.com/office/drawing/2014/main" id="{5747765A-5AAE-4BB4-BE0B-BB184A0559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6" name="Slide Number Placeholder 5">
            <a:extLst>
              <a:ext uri="{FF2B5EF4-FFF2-40B4-BE49-F238E27FC236}">
                <a16:creationId xmlns:a16="http://schemas.microsoft.com/office/drawing/2014/main" id="{C8BB9437-1A2B-488C-9F12-D833B167566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D0775-F658-44BD-831E-2B32475A435C}"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2355429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441B-8149-4BF7-8329-0CA4BBC3B6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62E2F7-8FAD-4BE8-9B87-045EC8C28C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66DA40-54E4-4752-85F3-90AFEAC263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9BAA3E-3B0A-4E29-9B6A-9F35183E06C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E0C165-B762-42E3-8810-94456B5AF9B2}"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6" name="Footer Placeholder 5">
            <a:extLst>
              <a:ext uri="{FF2B5EF4-FFF2-40B4-BE49-F238E27FC236}">
                <a16:creationId xmlns:a16="http://schemas.microsoft.com/office/drawing/2014/main" id="{A975230D-7C4C-459B-8DF2-5C49DCA780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7" name="Slide Number Placeholder 6">
            <a:extLst>
              <a:ext uri="{FF2B5EF4-FFF2-40B4-BE49-F238E27FC236}">
                <a16:creationId xmlns:a16="http://schemas.microsoft.com/office/drawing/2014/main" id="{774B514D-9783-4563-AB58-36B00CC870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D0775-F658-44BD-831E-2B32475A435C}"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1937992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04937-4929-419D-AF27-E0D6A4E250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428AD3-F5A8-4405-84A2-24F7EF54CC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B8CFF-3393-4B73-96CD-0DCF82D631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1FBAD9-56EC-445B-A45C-000327661A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6B10E2-F232-4AE4-8E64-D328D197B5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3D3EE1-776A-4E55-A04F-0A7E41207F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E0C165-B762-42E3-8810-94456B5AF9B2}"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8" name="Footer Placeholder 7">
            <a:extLst>
              <a:ext uri="{FF2B5EF4-FFF2-40B4-BE49-F238E27FC236}">
                <a16:creationId xmlns:a16="http://schemas.microsoft.com/office/drawing/2014/main" id="{1D59C913-BCAE-40E9-AC02-384630E2AF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9" name="Slide Number Placeholder 8">
            <a:extLst>
              <a:ext uri="{FF2B5EF4-FFF2-40B4-BE49-F238E27FC236}">
                <a16:creationId xmlns:a16="http://schemas.microsoft.com/office/drawing/2014/main" id="{E8FEE27B-95AA-4780-B7FB-E593EE8DB0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D0775-F658-44BD-831E-2B32475A435C}"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1188391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054B-AF92-4A00-A294-D0B0D45B8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BB76C1-B2D2-4071-8C03-5276833E3E0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E0C165-B762-42E3-8810-94456B5AF9B2}"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4" name="Footer Placeholder 3">
            <a:extLst>
              <a:ext uri="{FF2B5EF4-FFF2-40B4-BE49-F238E27FC236}">
                <a16:creationId xmlns:a16="http://schemas.microsoft.com/office/drawing/2014/main" id="{93E29C01-ABC3-43E2-A0EA-8359BC02AD9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5" name="Slide Number Placeholder 4">
            <a:extLst>
              <a:ext uri="{FF2B5EF4-FFF2-40B4-BE49-F238E27FC236}">
                <a16:creationId xmlns:a16="http://schemas.microsoft.com/office/drawing/2014/main" id="{CDBEBB51-3A0C-4244-A593-7E9E9BC6E8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D0775-F658-44BD-831E-2B32475A435C}"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74427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5770E9-1B6B-4FF6-9962-F0A710ED03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E0C165-B762-42E3-8810-94456B5AF9B2}"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3" name="Footer Placeholder 2">
            <a:extLst>
              <a:ext uri="{FF2B5EF4-FFF2-40B4-BE49-F238E27FC236}">
                <a16:creationId xmlns:a16="http://schemas.microsoft.com/office/drawing/2014/main" id="{2485FA52-488C-495E-AE71-326CE93642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4" name="Slide Number Placeholder 3">
            <a:extLst>
              <a:ext uri="{FF2B5EF4-FFF2-40B4-BE49-F238E27FC236}">
                <a16:creationId xmlns:a16="http://schemas.microsoft.com/office/drawing/2014/main" id="{D0ED9C96-C0AA-4379-94FC-B1B18C73E9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D0775-F658-44BD-831E-2B32475A435C}"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1376538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23029-A91C-4EDE-9691-ADF2FAE9A4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EFA138-2B68-484E-A532-A6D0295858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C7D9EC-1B14-4D28-A719-CACA61BC9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1945FF-2B50-4DC9-9515-5C8ABF8444B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E0C165-B762-42E3-8810-94456B5AF9B2}"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6" name="Footer Placeholder 5">
            <a:extLst>
              <a:ext uri="{FF2B5EF4-FFF2-40B4-BE49-F238E27FC236}">
                <a16:creationId xmlns:a16="http://schemas.microsoft.com/office/drawing/2014/main" id="{0FB5E844-4576-4B97-8A26-2884945E619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7" name="Slide Number Placeholder 6">
            <a:extLst>
              <a:ext uri="{FF2B5EF4-FFF2-40B4-BE49-F238E27FC236}">
                <a16:creationId xmlns:a16="http://schemas.microsoft.com/office/drawing/2014/main" id="{94AF25BC-8177-40B4-905E-10879F97F1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D0775-F658-44BD-831E-2B32475A435C}"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158990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BA9F7D1-9318-48C6-A6BE-579AA5B0C9E1}" type="datetimeFigureOut">
              <a:rPr lang="vi-VN" smtClean="0"/>
              <a:t>28/08/2021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788378E-6833-4F0D-B27B-F9E02B86152C}" type="slidenum">
              <a:rPr lang="vi-VN" smtClean="0"/>
              <a:t>‹#›</a:t>
            </a:fld>
            <a:endParaRPr lang="vi-VN"/>
          </a:p>
        </p:txBody>
      </p:sp>
    </p:spTree>
    <p:extLst>
      <p:ext uri="{BB962C8B-B14F-4D97-AF65-F5344CB8AC3E}">
        <p14:creationId xmlns:p14="http://schemas.microsoft.com/office/powerpoint/2010/main" val="19350434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34B5D-2FE5-4E5C-A828-0791FE21E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D0C86F-F829-4895-9948-BFEC5DA41A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A89CA3-5B1B-429D-B081-935D088C7F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89B44-2E55-449D-9755-E066BFEAAC1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E0C165-B762-42E3-8810-94456B5AF9B2}"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6" name="Footer Placeholder 5">
            <a:extLst>
              <a:ext uri="{FF2B5EF4-FFF2-40B4-BE49-F238E27FC236}">
                <a16:creationId xmlns:a16="http://schemas.microsoft.com/office/drawing/2014/main" id="{AC44E9D1-7635-4118-9884-D41F6D38377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7" name="Slide Number Placeholder 6">
            <a:extLst>
              <a:ext uri="{FF2B5EF4-FFF2-40B4-BE49-F238E27FC236}">
                <a16:creationId xmlns:a16="http://schemas.microsoft.com/office/drawing/2014/main" id="{79804140-1DFC-47ED-9C8F-CF660DCF6A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D0775-F658-44BD-831E-2B32475A435C}"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24151710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4EC88-5539-4D5D-8546-CAC5576050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F8B684-7DD5-42E6-A419-AAEF7FDD2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0FC0E-38A5-4AD4-B260-E19352DB688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E0C165-B762-42E3-8810-94456B5AF9B2}"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5" name="Footer Placeholder 4">
            <a:extLst>
              <a:ext uri="{FF2B5EF4-FFF2-40B4-BE49-F238E27FC236}">
                <a16:creationId xmlns:a16="http://schemas.microsoft.com/office/drawing/2014/main" id="{8EC74751-4D22-4929-8B7A-1348A3577B1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6" name="Slide Number Placeholder 5">
            <a:extLst>
              <a:ext uri="{FF2B5EF4-FFF2-40B4-BE49-F238E27FC236}">
                <a16:creationId xmlns:a16="http://schemas.microsoft.com/office/drawing/2014/main" id="{724BFB43-602B-4B88-AFD2-9DF4C0BEFA4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D0775-F658-44BD-831E-2B32475A435C}"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3871461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960EC9-D3E0-49F5-B8AC-4A34FAE520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3F349E-23FF-43EA-A069-62E61C684B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26B79C-1077-4FFA-B8AD-04C698F8F6F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E0C165-B762-42E3-8810-94456B5AF9B2}"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5" name="Footer Placeholder 4">
            <a:extLst>
              <a:ext uri="{FF2B5EF4-FFF2-40B4-BE49-F238E27FC236}">
                <a16:creationId xmlns:a16="http://schemas.microsoft.com/office/drawing/2014/main" id="{D661CA0E-210D-40E0-9958-B418B040FC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6" name="Slide Number Placeholder 5">
            <a:extLst>
              <a:ext uri="{FF2B5EF4-FFF2-40B4-BE49-F238E27FC236}">
                <a16:creationId xmlns:a16="http://schemas.microsoft.com/office/drawing/2014/main" id="{04B83FF2-A7B1-4DF3-BBF5-A5FF1BB289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D0775-F658-44BD-831E-2B32475A435C}"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21431963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0D74-E893-4C89-8AB6-6ABB074640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408692-9659-4CC9-A008-4193E7F34F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313029-B389-4F72-9B67-758183A50A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A7038CA-302A-4079-AD03-A971710032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E75E6CA0-3C4E-444B-B7A5-73384C8664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930400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2FEFE-E03D-4639-B953-4B41B8FC7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DA159-D36F-4241-8D49-B1319B831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65205-8E92-4DC9-9064-78350950F0D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ADA059F-2E3B-489E-9DD6-7C72CEDF5A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E7AE230-09E5-470C-9F55-E1EB49BD9D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568133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62548-4AE9-424D-B6EC-293CD4AE3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DB216F-FFB7-417B-A349-4DC3961AD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20F18-6BC9-4540-8258-08F9D927D2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258837D-B161-4F5C-8C96-6C02A07C97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F49ADFDC-1026-4FEB-8DEC-BE92356F52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2873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03DD-AE29-49D2-B9C2-899132854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ECFA57-701A-479C-B5A5-B70019F37A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3A912A-1CA5-4ED2-BC3F-CB9A26280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3C041C-BE80-4541-A7F9-1109E2F9855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5ADCE014-C75F-4630-9A89-B4B59B1E30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61C6693A-48B2-4956-8661-63960D7330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15307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1456F-E221-4314-891E-4DCC5292D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A7B618-AE1E-4FEB-946C-485CD7125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55CAB8-8F0E-411B-B1C2-96B74F4AE3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13477A-5800-4F4E-A8F4-9D77D7F591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A2AFFB-65FD-46BF-B273-37398E0BE7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DB2F6A-274C-42AE-82A8-E75AFF7993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0118E466-4819-4C08-B49C-8AD35D92D7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2CB2C92C-6E1F-4FAA-98EE-5DEAE8F486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8604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DBDD-2D46-4CD6-AA87-E79E7491D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9175F8-399F-438B-8B33-9AE67BDDE9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1A78A58F-859C-45F9-9A20-9A5685BA285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BAF6C233-4D00-4CE1-9162-1827026D8B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89259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5D1008-996D-45C6-ABA4-A9EC3162B86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BE20EE8-F048-47CA-8F4F-0285DACB1B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A3C9425-7191-4C83-8646-D5A75AFE78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548541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A9F7D1-9318-48C6-A6BE-579AA5B0C9E1}" type="datetimeFigureOut">
              <a:rPr lang="vi-VN" smtClean="0"/>
              <a:t>28/08/2021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788378E-6833-4F0D-B27B-F9E02B86152C}" type="slidenum">
              <a:rPr lang="vi-VN" smtClean="0"/>
              <a:t>‹#›</a:t>
            </a:fld>
            <a:endParaRPr lang="vi-VN"/>
          </a:p>
        </p:txBody>
      </p:sp>
    </p:spTree>
    <p:extLst>
      <p:ext uri="{BB962C8B-B14F-4D97-AF65-F5344CB8AC3E}">
        <p14:creationId xmlns:p14="http://schemas.microsoft.com/office/powerpoint/2010/main" val="3334764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9048A-1D58-4DB0-A9F2-A6DA36F9C5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2F3B85-398C-4973-BA09-18C053E23B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55F9F0-7DC6-4104-BF3F-6C36A6B60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35E34A-EF01-41A5-889D-FA74AEB4BA4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D87C1EC5-441E-4223-9F19-666A334D2A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E9CA6780-C0F4-4190-985B-6A087ED58E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9327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5A3D-CA0E-4110-832F-B31C85006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E63488-7939-4632-9E5E-9A22DE5788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1DAF57-4DA7-4C7D-8BE9-4E8328959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3016B7-1322-4EFB-8AB7-12F66596EE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B08590A4-A5B4-4AF9-8318-414A5FF4DA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DF8C2A8C-600C-440E-81BD-EF83D73DC7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4977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3C40-DE10-4E12-A051-0564757FF7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60606B-C4DB-4FC0-9E15-02BCF7E9B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90871-85AA-451A-886B-54A317D54C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BE3E90A-3586-4722-A65D-7C862A4DA5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0240CA1-4873-4E15-8D5F-765F058C55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105552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8FE08B-C4CB-45A7-B952-75A0A46B01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4BCD1F-A53F-4A77-8ECC-A3A742EDC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8FDCC-ADD3-4C1E-96DD-A5C9B10474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6BDB11D-9841-4925-B7FC-485A79DF52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7EED16A-3529-49C4-BFE2-8EDF840889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4225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57C61-1D5B-44F4-9311-FEEFA6D325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FABFF7-EA86-43C3-ABE3-6597A786B5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5ABB80-2BE6-42C2-AEC9-F0ABDB158E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E422923-2ACF-491D-B090-5EAFCFC6F9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ED65D6EA-8D3E-440E-9A5B-A7050DD049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731927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6B731-0F5A-40A6-B94E-56F1C279B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ADC50B-2C9D-48FD-B12D-45E1765D52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9329CC-A89D-4B75-B842-D9E08901B6E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9C0B391-1455-4424-826C-3E611EAF78D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A09D4333-687B-4F3B-9E57-73DF784755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12107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0C9DD-C0D6-49E3-AB38-5936F9705F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F5A46A-6CED-44DF-8E23-107B4639C4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EFA8F7-0B8D-4B6D-8629-68DDFDEE0E3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FBE8399-9043-4C89-A0E7-4013A51305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0C1CF7FA-E6A8-42E6-830B-877DCEA8D1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758036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FA507-5AE3-4FC6-98E5-8F0A64D26A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EE6A84-CDAC-4031-A991-EC7901E08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343C76-493A-4DA3-AFF9-E4E8DF81E3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572D5B-B7AF-4A9A-8B7C-98B0D4A7AB7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14B4BDFC-D8DC-470D-AF62-B65C476A37A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10DA4D2B-29F7-465F-B9B2-1539CAC83B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81442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B4494-ADC9-459C-B2DB-E1E54F02CB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9C4F04-4CCB-4FEE-94BE-C73DD68E71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4EBC2A-C79F-47C4-ABBA-969DE9CA85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5262C5-687F-4665-BBC3-C8C8C4B9D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0011BF-513B-41F9-8574-F95CAE32A0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D6762D-B6A3-4B1F-887D-E482FE73465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6AD5AE7B-CCED-46B6-8933-04C41CD7BB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18AE9001-FC41-4D3F-84F1-E2FE8E2736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877764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4748C-4C74-49EE-9B9F-5C1FF6BDC2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2854C3-2896-4C23-8281-6A04E73189C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F6FD07A9-4FF7-4EC4-9B5B-F17365B8E16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2FFF9B60-2090-476F-BDEF-47E4CCFDD5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755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FBA9F7D1-9318-48C6-A6BE-579AA5B0C9E1}" type="datetimeFigureOut">
              <a:rPr lang="vi-VN" smtClean="0"/>
              <a:t>28/08/2021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788378E-6833-4F0D-B27B-F9E02B86152C}" type="slidenum">
              <a:rPr lang="vi-VN" smtClean="0"/>
              <a:t>‹#›</a:t>
            </a:fld>
            <a:endParaRPr lang="vi-VN"/>
          </a:p>
        </p:txBody>
      </p:sp>
    </p:spTree>
    <p:extLst>
      <p:ext uri="{BB962C8B-B14F-4D97-AF65-F5344CB8AC3E}">
        <p14:creationId xmlns:p14="http://schemas.microsoft.com/office/powerpoint/2010/main" val="2423477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E36B47-7A93-4835-9CE9-D06D9A0E1D3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9D232CEF-82A1-45AF-8A68-6C410F78DEC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0B500238-A4CD-4C55-A36A-05DA3853CE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16625172"/>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081E7-E7C2-4C13-8D21-15BEB92240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BA86AD-8A86-430E-9606-426715814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23AF54-1954-4CDB-B16E-4CE66AB7D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213959-4A97-40FA-B3B0-EB3082224FC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BEB6DD96-10A3-42CE-A8CC-66413D2E20D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714F405B-A681-4282-95F2-3D303F546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1050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EEED-E685-4A0D-8391-749695988D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27E466-FB7B-4BB8-85A6-880906187C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059ECB-A4F4-4CE6-B6A5-8816DE35E4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F2E0D4-E8AF-4DA9-BB3F-1B21C2B1029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853C0586-8ED4-4122-96B0-2ED0A4AF5C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1D1A8F06-99CA-4E0D-80A5-D5715315B1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70282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B3D6-89B1-4D78-873C-D3778C447F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8E885D-DFE1-40F9-BFF2-B1AC0545E3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9CAAD-8D38-416D-83D7-14C65F818D0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2903F65-0BDD-48E8-844F-60FDF6DEDF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38273188-C4DD-4E18-AF24-7CD4A47C983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675339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470130-4201-4A0C-AE64-3D6EF98689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E6D1A2B-DC3E-4199-9D2B-D86FBF03AB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0A778E-FE9C-4B0F-B003-79850544F83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B1CAA64-65BE-477E-BBE3-ED6EE981B87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ED047A5F-7F57-44A5-B11E-F796CBEB06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61461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0D74-E893-4C89-8AB6-6ABB074640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408692-9659-4CC9-A008-4193E7F34F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313029-B389-4F72-9B67-758183A50A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A7038CA-302A-4079-AD03-A971710032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E75E6CA0-3C4E-444B-B7A5-73384C8664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923386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2FEFE-E03D-4639-B953-4B41B8FC7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DA159-D36F-4241-8D49-B1319B831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65205-8E92-4DC9-9064-78350950F0D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ADA059F-2E3B-489E-9DD6-7C72CEDF5A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E7AE230-09E5-470C-9F55-E1EB49BD9D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893863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62548-4AE9-424D-B6EC-293CD4AE3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DB216F-FFB7-417B-A349-4DC3961AD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20F18-6BC9-4540-8258-08F9D927D2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258837D-B161-4F5C-8C96-6C02A07C97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F49ADFDC-1026-4FEB-8DEC-BE92356F52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1514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03DD-AE29-49D2-B9C2-899132854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ECFA57-701A-479C-B5A5-B70019F37A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3A912A-1CA5-4ED2-BC3F-CB9A26280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3C041C-BE80-4541-A7F9-1109E2F9855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5ADCE014-C75F-4630-9A89-B4B59B1E30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61C6693A-48B2-4956-8661-63960D7330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014957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1456F-E221-4314-891E-4DCC5292D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A7B618-AE1E-4FEB-946C-485CD7125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55CAB8-8F0E-411B-B1C2-96B74F4AE3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13477A-5800-4F4E-A8F4-9D77D7F591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A2AFFB-65FD-46BF-B273-37398E0BE7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DB2F6A-274C-42AE-82A8-E75AFF7993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0118E466-4819-4C08-B49C-8AD35D92D7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2CB2C92C-6E1F-4FAA-98EE-5DEAE8F486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9722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FBA9F7D1-9318-48C6-A6BE-579AA5B0C9E1}" type="datetimeFigureOut">
              <a:rPr lang="vi-VN" smtClean="0"/>
              <a:t>28/08/2021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788378E-6833-4F0D-B27B-F9E02B86152C}" type="slidenum">
              <a:rPr lang="vi-VN" smtClean="0"/>
              <a:t>‹#›</a:t>
            </a:fld>
            <a:endParaRPr lang="vi-VN"/>
          </a:p>
        </p:txBody>
      </p:sp>
    </p:spTree>
    <p:extLst>
      <p:ext uri="{BB962C8B-B14F-4D97-AF65-F5344CB8AC3E}">
        <p14:creationId xmlns:p14="http://schemas.microsoft.com/office/powerpoint/2010/main" val="8549086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DBDD-2D46-4CD6-AA87-E79E7491D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9175F8-399F-438B-8B33-9AE67BDDE9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1A78A58F-859C-45F9-9A20-9A5685BA285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BAF6C233-4D00-4CE1-9162-1827026D8B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4625922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5D1008-996D-45C6-ABA4-A9EC3162B86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BE20EE8-F048-47CA-8F4F-0285DACB1B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A3C9425-7191-4C83-8646-D5A75AFE78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93134924"/>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9048A-1D58-4DB0-A9F2-A6DA36F9C5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2F3B85-398C-4973-BA09-18C053E23B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55F9F0-7DC6-4104-BF3F-6C36A6B60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35E34A-EF01-41A5-889D-FA74AEB4BA4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D87C1EC5-441E-4223-9F19-666A334D2A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E9CA6780-C0F4-4190-985B-6A087ED58E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54406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5A3D-CA0E-4110-832F-B31C85006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E63488-7939-4632-9E5E-9A22DE5788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1DAF57-4DA7-4C7D-8BE9-4E8328959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3016B7-1322-4EFB-8AB7-12F66596EE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B08590A4-A5B4-4AF9-8318-414A5FF4DA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DF8C2A8C-600C-440E-81BD-EF83D73DC7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97000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3C40-DE10-4E12-A051-0564757FF7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60606B-C4DB-4FC0-9E15-02BCF7E9B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90871-85AA-451A-886B-54A317D54C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BE3E90A-3586-4722-A65D-7C862A4DA5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0240CA1-4873-4E15-8D5F-765F058C55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6776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8FE08B-C4CB-45A7-B952-75A0A46B01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4BCD1F-A53F-4A77-8ECC-A3A742EDC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8FDCC-ADD3-4C1E-96DD-A5C9B10474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6BDB11D-9841-4925-B7FC-485A79DF52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7EED16A-3529-49C4-BFE2-8EDF840889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90391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0D74-E893-4C89-8AB6-6ABB074640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408692-9659-4CC9-A008-4193E7F34F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313029-B389-4F72-9B67-758183A50A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A7038CA-302A-4079-AD03-A971710032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E75E6CA0-3C4E-444B-B7A5-73384C8664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00174213"/>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2FEFE-E03D-4639-B953-4B41B8FC7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DA159-D36F-4241-8D49-B1319B831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65205-8E92-4DC9-9064-78350950F0D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ADA059F-2E3B-489E-9DD6-7C72CEDF5A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E7AE230-09E5-470C-9F55-E1EB49BD9D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12526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62548-4AE9-424D-B6EC-293CD4AE3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DB216F-FFB7-417B-A349-4DC3961AD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20F18-6BC9-4540-8258-08F9D927D2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258837D-B161-4F5C-8C96-6C02A07C97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F49ADFDC-1026-4FEB-8DEC-BE92356F52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71912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03DD-AE29-49D2-B9C2-899132854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ECFA57-701A-479C-B5A5-B70019F37A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3A912A-1CA5-4ED2-BC3F-CB9A26280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3C041C-BE80-4541-A7F9-1109E2F9855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5ADCE014-C75F-4630-9A89-B4B59B1E30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61C6693A-48B2-4956-8661-63960D7330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658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BA9F7D1-9318-48C6-A6BE-579AA5B0C9E1}" type="datetimeFigureOut">
              <a:rPr lang="vi-VN" smtClean="0"/>
              <a:t>28/08/2021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788378E-6833-4F0D-B27B-F9E02B86152C}" type="slidenum">
              <a:rPr lang="vi-VN" smtClean="0"/>
              <a:t>‹#›</a:t>
            </a:fld>
            <a:endParaRPr lang="vi-VN"/>
          </a:p>
        </p:txBody>
      </p:sp>
    </p:spTree>
    <p:extLst>
      <p:ext uri="{BB962C8B-B14F-4D97-AF65-F5344CB8AC3E}">
        <p14:creationId xmlns:p14="http://schemas.microsoft.com/office/powerpoint/2010/main" val="2847097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1456F-E221-4314-891E-4DCC5292D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A7B618-AE1E-4FEB-946C-485CD7125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55CAB8-8F0E-411B-B1C2-96B74F4AE3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13477A-5800-4F4E-A8F4-9D77D7F591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A2AFFB-65FD-46BF-B273-37398E0BE7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DB2F6A-274C-42AE-82A8-E75AFF7993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0118E466-4819-4C08-B49C-8AD35D92D7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2CB2C92C-6E1F-4FAA-98EE-5DEAE8F486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01272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DBDD-2D46-4CD6-AA87-E79E7491D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9175F8-399F-438B-8B33-9AE67BDDE9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1A78A58F-859C-45F9-9A20-9A5685BA285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BAF6C233-4D00-4CE1-9162-1827026D8B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791308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5D1008-996D-45C6-ABA4-A9EC3162B86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BE20EE8-F048-47CA-8F4F-0285DACB1B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A3C9425-7191-4C83-8646-D5A75AFE78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6719309"/>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9048A-1D58-4DB0-A9F2-A6DA36F9C5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2F3B85-398C-4973-BA09-18C053E23B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55F9F0-7DC6-4104-BF3F-6C36A6B60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35E34A-EF01-41A5-889D-FA74AEB4BA4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D87C1EC5-441E-4223-9F19-666A334D2A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E9CA6780-C0F4-4190-985B-6A087ED58E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62258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5A3D-CA0E-4110-832F-B31C85006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E63488-7939-4632-9E5E-9A22DE5788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1DAF57-4DA7-4C7D-8BE9-4E8328959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3016B7-1322-4EFB-8AB7-12F66596EE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B08590A4-A5B4-4AF9-8318-414A5FF4DA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DF8C2A8C-600C-440E-81BD-EF83D73DC7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592623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3C40-DE10-4E12-A051-0564757FF7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60606B-C4DB-4FC0-9E15-02BCF7E9B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90871-85AA-451A-886B-54A317D54C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BE3E90A-3586-4722-A65D-7C862A4DA5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0240CA1-4873-4E15-8D5F-765F058C55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47780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8FE08B-C4CB-45A7-B952-75A0A46B01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4BCD1F-A53F-4A77-8ECC-A3A742EDC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8FDCC-ADD3-4C1E-96DD-A5C9B10474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6BDB11D-9841-4925-B7FC-485A79DF52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7EED16A-3529-49C4-BFE2-8EDF840889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6833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0D74-E893-4C89-8AB6-6ABB074640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408692-9659-4CC9-A008-4193E7F34F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313029-B389-4F72-9B67-758183A50A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A7038CA-302A-4079-AD03-A971710032A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E75E6CA0-3C4E-444B-B7A5-73384C86646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6376848"/>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2FEFE-E03D-4639-B953-4B41B8FC7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DA159-D36F-4241-8D49-B1319B831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65205-8E92-4DC9-9064-78350950F0D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ADA059F-2E3B-489E-9DD6-7C72CEDF5AB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E7AE230-09E5-470C-9F55-E1EB49BD9D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3053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62548-4AE9-424D-B6EC-293CD4AE3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DB216F-FFB7-417B-A349-4DC3961AD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20F18-6BC9-4540-8258-08F9D927D2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258837D-B161-4F5C-8C96-6C02A07C97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F49ADFDC-1026-4FEB-8DEC-BE92356F52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27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A9F7D1-9318-48C6-A6BE-579AA5B0C9E1}" type="datetimeFigureOut">
              <a:rPr lang="vi-VN" smtClean="0"/>
              <a:t>28/08/2021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788378E-6833-4F0D-B27B-F9E02B86152C}" type="slidenum">
              <a:rPr lang="vi-VN" smtClean="0"/>
              <a:t>‹#›</a:t>
            </a:fld>
            <a:endParaRPr lang="vi-VN"/>
          </a:p>
        </p:txBody>
      </p:sp>
    </p:spTree>
    <p:extLst>
      <p:ext uri="{BB962C8B-B14F-4D97-AF65-F5344CB8AC3E}">
        <p14:creationId xmlns:p14="http://schemas.microsoft.com/office/powerpoint/2010/main" val="26339902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03DD-AE29-49D2-B9C2-899132854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ECFA57-701A-479C-B5A5-B70019F37A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3A912A-1CA5-4ED2-BC3F-CB9A26280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3C041C-BE80-4541-A7F9-1109E2F9855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5ADCE014-C75F-4630-9A89-B4B59B1E30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61C6693A-48B2-4956-8661-63960D7330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40488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1456F-E221-4314-891E-4DCC5292D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A7B618-AE1E-4FEB-946C-485CD7125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55CAB8-8F0E-411B-B1C2-96B74F4AE3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13477A-5800-4F4E-A8F4-9D77D7F591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A2AFFB-65FD-46BF-B273-37398E0BE7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DB2F6A-274C-42AE-82A8-E75AFF79931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0118E466-4819-4C08-B49C-8AD35D92D76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2CB2C92C-6E1F-4FAA-98EE-5DEAE8F486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5562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DBDD-2D46-4CD6-AA87-E79E7491D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9175F8-399F-438B-8B33-9AE67BDDE9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1A78A58F-859C-45F9-9A20-9A5685BA285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BAF6C233-4D00-4CE1-9162-1827026D8B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377290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5D1008-996D-45C6-ABA4-A9EC3162B86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0BE20EE8-F048-47CA-8F4F-0285DACB1B5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7A3C9425-7191-4C83-8646-D5A75AFE78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33621022"/>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9048A-1D58-4DB0-A9F2-A6DA36F9C5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2F3B85-398C-4973-BA09-18C053E23B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55F9F0-7DC6-4104-BF3F-6C36A6B60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35E34A-EF01-41A5-889D-FA74AEB4BA4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D87C1EC5-441E-4223-9F19-666A334D2A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E9CA6780-C0F4-4190-985B-6A087ED58E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10944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5A3D-CA0E-4110-832F-B31C85006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E63488-7939-4632-9E5E-9A22DE5788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1DAF57-4DA7-4C7D-8BE9-4E8328959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3016B7-1322-4EFB-8AB7-12F66596EE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B08590A4-A5B4-4AF9-8318-414A5FF4DA4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DF8C2A8C-600C-440E-81BD-EF83D73DC78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112298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3C40-DE10-4E12-A051-0564757FF7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60606B-C4DB-4FC0-9E15-02BCF7E9B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90871-85AA-451A-886B-54A317D54C4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BE3E90A-3586-4722-A65D-7C862A4DA5D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0240CA1-4873-4E15-8D5F-765F058C55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458991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8FE08B-C4CB-45A7-B952-75A0A46B01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4BCD1F-A53F-4A77-8ECC-A3A742EDC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8FDCC-ADD3-4C1E-96DD-A5C9B10474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6BDB11D-9841-4925-B7FC-485A79DF52B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7EED16A-3529-49C4-BFE2-8EDF840889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513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A9F7D1-9318-48C6-A6BE-579AA5B0C9E1}" type="datetimeFigureOut">
              <a:rPr lang="vi-VN" smtClean="0"/>
              <a:t>28/08/2021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788378E-6833-4F0D-B27B-F9E02B86152C}" type="slidenum">
              <a:rPr lang="vi-VN" smtClean="0"/>
              <a:t>‹#›</a:t>
            </a:fld>
            <a:endParaRPr lang="vi-VN"/>
          </a:p>
        </p:txBody>
      </p:sp>
    </p:spTree>
    <p:extLst>
      <p:ext uri="{BB962C8B-B14F-4D97-AF65-F5344CB8AC3E}">
        <p14:creationId xmlns:p14="http://schemas.microsoft.com/office/powerpoint/2010/main" val="2304491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BA9F7D1-9318-48C6-A6BE-579AA5B0C9E1}" type="datetimeFigureOut">
              <a:rPr lang="vi-VN" smtClean="0"/>
              <a:t>28/08/2021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788378E-6833-4F0D-B27B-F9E02B86152C}" type="slidenum">
              <a:rPr lang="vi-VN" smtClean="0"/>
              <a:t>‹#›</a:t>
            </a:fld>
            <a:endParaRPr lang="vi-VN"/>
          </a:p>
        </p:txBody>
      </p:sp>
    </p:spTree>
    <p:extLst>
      <p:ext uri="{BB962C8B-B14F-4D97-AF65-F5344CB8AC3E}">
        <p14:creationId xmlns:p14="http://schemas.microsoft.com/office/powerpoint/2010/main" val="30999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A9F7D1-9318-48C6-A6BE-579AA5B0C9E1}" type="datetimeFigureOut">
              <a:rPr lang="vi-VN" smtClean="0"/>
              <a:t>28/08/2021</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8378E-6833-4F0D-B27B-F9E02B86152C}" type="slidenum">
              <a:rPr lang="vi-VN" smtClean="0"/>
              <a:t>‹#›</a:t>
            </a:fld>
            <a:endParaRPr lang="vi-VN"/>
          </a:p>
        </p:txBody>
      </p:sp>
    </p:spTree>
    <p:extLst>
      <p:ext uri="{BB962C8B-B14F-4D97-AF65-F5344CB8AC3E}">
        <p14:creationId xmlns:p14="http://schemas.microsoft.com/office/powerpoint/2010/main" val="2779200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5C6CC5-2976-48E4-9DA7-C6F68A4364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0154F7-EC49-4C91-8296-BE7D75C7FD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5904F1-A638-4D0B-AF9F-7068DD644A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5E0C165-B762-42E3-8810-94456B5AF9B2}" type="datetimeFigureOut">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5" name="Footer Placeholder 4">
            <a:extLst>
              <a:ext uri="{FF2B5EF4-FFF2-40B4-BE49-F238E27FC236}">
                <a16:creationId xmlns:a16="http://schemas.microsoft.com/office/drawing/2014/main" id="{5A1AE09B-ABDD-4D81-8056-A45AA92C61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
        <p:nvSpPr>
          <p:cNvPr id="6" name="Slide Number Placeholder 5">
            <a:extLst>
              <a:ext uri="{FF2B5EF4-FFF2-40B4-BE49-F238E27FC236}">
                <a16:creationId xmlns:a16="http://schemas.microsoft.com/office/drawing/2014/main" id="{4D966D88-646F-462B-8F2B-A416C3B259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0D0775-F658-44BD-831E-2B32475A435C}" type="slidenum">
              <a:rPr kumimoji="0" lang="en-US" sz="1200" b="0" i="0" u="none" strike="noStrike" kern="1200" cap="none" spc="0" normalizeH="0" baseline="0" noProof="0" smtClean="0">
                <a:ln>
                  <a:noFill/>
                </a:ln>
                <a:solidFill>
                  <a:prstClr val="black">
                    <a:tint val="75000"/>
                  </a:prstClr>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Times New Roman"/>
              <a:ea typeface="+mn-ea"/>
              <a:cs typeface="+mn-cs"/>
            </a:endParaRPr>
          </a:p>
        </p:txBody>
      </p:sp>
    </p:spTree>
    <p:extLst>
      <p:ext uri="{BB962C8B-B14F-4D97-AF65-F5344CB8AC3E}">
        <p14:creationId xmlns:p14="http://schemas.microsoft.com/office/powerpoint/2010/main" val="3336137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73C328-922F-4B0B-8525-8ACF096E8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C1BFE4-AA55-444D-AE70-3B0265254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D68E4-8B87-467B-B1C3-35BC81AE59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88F2EFC-AD95-415C-8369-5A07D31173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73E3FC87-E14B-43D3-B70F-4D9355BCC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60114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851837-D846-419B-9D65-16CB702786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D5D9AC-CA46-472B-8EB5-DA1C1C944F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94515-5D4F-49C1-823C-491EE0746C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75E31BE-C128-480E-B76B-692EF9799E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F2BA3AA2-CFC2-4794-B7EB-420CDF9567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69730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73C328-922F-4B0B-8525-8ACF096E8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C1BFE4-AA55-444D-AE70-3B0265254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D68E4-8B87-467B-B1C3-35BC81AE59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88F2EFC-AD95-415C-8369-5A07D31173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73E3FC87-E14B-43D3-B70F-4D9355BCC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046159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73C328-922F-4B0B-8525-8ACF096E8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C1BFE4-AA55-444D-AE70-3B0265254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D68E4-8B87-467B-B1C3-35BC81AE59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88F2EFC-AD95-415C-8369-5A07D31173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73E3FC87-E14B-43D3-B70F-4D9355BCC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680268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73C328-922F-4B0B-8525-8ACF096E8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C1BFE4-AA55-444D-AE70-3B0265254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D68E4-8B87-467B-B1C3-35BC81AE59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1EDF14-9474-41C6-9319-2345718929E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28/08/2021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88F2EFC-AD95-415C-8369-5A07D31173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73E3FC87-E14B-43D3-B70F-4D9355BCC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0C9B403-B91B-4216-B1E5-5AD4DE66315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994788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comments" Target="../comments/commen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7.em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image" Target="../media/image25.jpeg"/><Relationship Id="rId4" Type="http://schemas.openxmlformats.org/officeDocument/2006/relationships/audio" Target="../media/audio4.wav"/></Relationships>
</file>

<file path=ppt/slides/_rels/slide11.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8.em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image" Target="../media/image25.jpeg"/><Relationship Id="rId4" Type="http://schemas.openxmlformats.org/officeDocument/2006/relationships/audio" Target="../media/audio4.wav"/></Relationships>
</file>

<file path=ppt/slides/_rels/slide12.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9.em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image" Target="../media/image25.jpeg"/><Relationship Id="rId4" Type="http://schemas.openxmlformats.org/officeDocument/2006/relationships/audio" Target="../media/audio4.wav"/></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audio" Target="../media/audio2.wav"/><Relationship Id="rId7" Type="http://schemas.openxmlformats.org/officeDocument/2006/relationships/slide" Target="slide8.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5.jpeg"/><Relationship Id="rId5" Type="http://schemas.openxmlformats.org/officeDocument/2006/relationships/audio" Target="../media/audio4.wav"/><Relationship Id="rId10" Type="http://schemas.openxmlformats.org/officeDocument/2006/relationships/image" Target="../media/image31.emf"/><Relationship Id="rId4" Type="http://schemas.openxmlformats.org/officeDocument/2006/relationships/audio" Target="../media/audio3.wav"/><Relationship Id="rId9" Type="http://schemas.openxmlformats.org/officeDocument/2006/relationships/image" Target="../media/image30.wmf"/></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audio" Target="../media/audio2.wav"/><Relationship Id="rId7" Type="http://schemas.openxmlformats.org/officeDocument/2006/relationships/slide" Target="slide8.xml"/><Relationship Id="rId2" Type="http://schemas.openxmlformats.org/officeDocument/2006/relationships/audio" Target="../media/audio5.wav"/><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audio" Target="../media/audio4.wav"/><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5.emf"/><Relationship Id="rId5" Type="http://schemas.openxmlformats.org/officeDocument/2006/relationships/image" Target="../media/image33.wmf"/><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2.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image" Target="../media/image46.wmf"/><Relationship Id="rId3" Type="http://schemas.openxmlformats.org/officeDocument/2006/relationships/oleObject" Target="../embeddings/oleObject4.bin"/><Relationship Id="rId7" Type="http://schemas.openxmlformats.org/officeDocument/2006/relationships/image" Target="../media/image43.wmf"/><Relationship Id="rId12" Type="http://schemas.openxmlformats.org/officeDocument/2006/relationships/oleObject" Target="../embeddings/oleObject8.bin"/><Relationship Id="rId17" Type="http://schemas.openxmlformats.org/officeDocument/2006/relationships/comments" Target="../comments/comment5.xml"/><Relationship Id="rId2" Type="http://schemas.openxmlformats.org/officeDocument/2006/relationships/slideLayout" Target="../slideLayouts/slideLayout2.xml"/><Relationship Id="rId16" Type="http://schemas.openxmlformats.org/officeDocument/2006/relationships/image" Target="../media/image49.png"/><Relationship Id="rId1" Type="http://schemas.openxmlformats.org/officeDocument/2006/relationships/vmlDrawing" Target="../drawings/vmlDrawing4.vml"/><Relationship Id="rId6" Type="http://schemas.openxmlformats.org/officeDocument/2006/relationships/oleObject" Target="../embeddings/oleObject5.bin"/><Relationship Id="rId11" Type="http://schemas.openxmlformats.org/officeDocument/2006/relationships/image" Target="../media/image45.wmf"/><Relationship Id="rId5" Type="http://schemas.openxmlformats.org/officeDocument/2006/relationships/image" Target="../media/image48.emf"/><Relationship Id="rId15" Type="http://schemas.openxmlformats.org/officeDocument/2006/relationships/image" Target="../media/image47.wmf"/><Relationship Id="rId10" Type="http://schemas.openxmlformats.org/officeDocument/2006/relationships/oleObject" Target="../embeddings/oleObject7.bin"/><Relationship Id="rId4" Type="http://schemas.openxmlformats.org/officeDocument/2006/relationships/image" Target="../media/image42.wmf"/><Relationship Id="rId9" Type="http://schemas.openxmlformats.org/officeDocument/2006/relationships/image" Target="../media/image44.wmf"/><Relationship Id="rId1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3" Type="http://schemas.openxmlformats.org/officeDocument/2006/relationships/hyperlink" Target="https://www.publicdomainpictures.net/en/view-image.php?image=317882&amp;picture=abstract-background" TargetMode="External"/><Relationship Id="rId7" Type="http://schemas.openxmlformats.org/officeDocument/2006/relationships/comments" Target="../comments/comment2.xml"/><Relationship Id="rId2" Type="http://schemas.openxmlformats.org/officeDocument/2006/relationships/image" Target="../media/image5.jpg"/><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hyperlink" Target="http://www.allwhitebackground.com/colorful-background-images.html" TargetMode="Externa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14.bin"/><Relationship Id="rId3" Type="http://schemas.openxmlformats.org/officeDocument/2006/relationships/image" Target="../media/image54.emf"/><Relationship Id="rId7" Type="http://schemas.openxmlformats.org/officeDocument/2006/relationships/oleObject" Target="../embeddings/oleObject11.bin"/><Relationship Id="rId12"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4.png"/><Relationship Id="rId11" Type="http://schemas.openxmlformats.org/officeDocument/2006/relationships/oleObject" Target="../embeddings/oleObject13.bin"/><Relationship Id="rId5" Type="http://schemas.openxmlformats.org/officeDocument/2006/relationships/image" Target="../media/image42.wmf"/><Relationship Id="rId10" Type="http://schemas.openxmlformats.org/officeDocument/2006/relationships/image" Target="../media/image51.wmf"/><Relationship Id="rId4" Type="http://schemas.openxmlformats.org/officeDocument/2006/relationships/oleObject" Target="../embeddings/oleObject10.bin"/><Relationship Id="rId9" Type="http://schemas.openxmlformats.org/officeDocument/2006/relationships/oleObject" Target="../embeddings/oleObject12.bin"/><Relationship Id="rId14" Type="http://schemas.openxmlformats.org/officeDocument/2006/relationships/image" Target="../media/image53.emf"/></Relationships>
</file>

<file path=ppt/slides/_rels/slide21.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oleObject" Target="../embeddings/oleObject15.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57.emf"/><Relationship Id="rId5" Type="http://schemas.openxmlformats.org/officeDocument/2006/relationships/image" Target="../media/image56.png"/><Relationship Id="rId4" Type="http://schemas.openxmlformats.org/officeDocument/2006/relationships/image" Target="../media/image42.wmf"/><Relationship Id="rId9" Type="http://schemas.openxmlformats.org/officeDocument/2006/relationships/comments" Target="../comments/comment6.xml"/></Relationships>
</file>

<file path=ppt/slides/_rels/slide22.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4.emf"/><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4.png"/><Relationship Id="rId5" Type="http://schemas.openxmlformats.org/officeDocument/2006/relationships/image" Target="../media/image42.wmf"/><Relationship Id="rId4"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8" Type="http://schemas.openxmlformats.org/officeDocument/2006/relationships/image" Target="../media/image59.wmf"/><Relationship Id="rId13" Type="http://schemas.openxmlformats.org/officeDocument/2006/relationships/oleObject" Target="../embeddings/oleObject22.bin"/><Relationship Id="rId18" Type="http://schemas.openxmlformats.org/officeDocument/2006/relationships/image" Target="../media/image64.wmf"/><Relationship Id="rId3" Type="http://schemas.openxmlformats.org/officeDocument/2006/relationships/image" Target="../media/image54.emf"/><Relationship Id="rId7" Type="http://schemas.openxmlformats.org/officeDocument/2006/relationships/oleObject" Target="../embeddings/oleObject19.bin"/><Relationship Id="rId12" Type="http://schemas.openxmlformats.org/officeDocument/2006/relationships/image" Target="../media/image61.wmf"/><Relationship Id="rId17" Type="http://schemas.openxmlformats.org/officeDocument/2006/relationships/oleObject" Target="../embeddings/oleObject24.bin"/><Relationship Id="rId2" Type="http://schemas.openxmlformats.org/officeDocument/2006/relationships/slideLayout" Target="../slideLayouts/slideLayout2.xml"/><Relationship Id="rId16" Type="http://schemas.openxmlformats.org/officeDocument/2006/relationships/image" Target="../media/image63.wmf"/><Relationship Id="rId1" Type="http://schemas.openxmlformats.org/officeDocument/2006/relationships/vmlDrawing" Target="../drawings/vmlDrawing8.vml"/><Relationship Id="rId6" Type="http://schemas.openxmlformats.org/officeDocument/2006/relationships/image" Target="../media/image58.w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60.wmf"/><Relationship Id="rId19" Type="http://schemas.openxmlformats.org/officeDocument/2006/relationships/comments" Target="../comments/comment7.xml"/><Relationship Id="rId4" Type="http://schemas.openxmlformats.org/officeDocument/2006/relationships/image" Target="../media/image24.png"/><Relationship Id="rId9" Type="http://schemas.openxmlformats.org/officeDocument/2006/relationships/oleObject" Target="../embeddings/oleObject20.bin"/><Relationship Id="rId14" Type="http://schemas.openxmlformats.org/officeDocument/2006/relationships/image" Target="../media/image62.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8" Type="http://schemas.openxmlformats.org/officeDocument/2006/relationships/image" Target="../media/image66.wmf"/><Relationship Id="rId13" Type="http://schemas.openxmlformats.org/officeDocument/2006/relationships/comments" Target="../comments/comment8.xml"/><Relationship Id="rId3" Type="http://schemas.openxmlformats.org/officeDocument/2006/relationships/image" Target="../media/image68.png"/><Relationship Id="rId7" Type="http://schemas.openxmlformats.org/officeDocument/2006/relationships/oleObject" Target="../embeddings/oleObject26.bin"/><Relationship Id="rId12"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5.wmf"/><Relationship Id="rId11" Type="http://schemas.openxmlformats.org/officeDocument/2006/relationships/image" Target="../media/image69.png"/><Relationship Id="rId5" Type="http://schemas.openxmlformats.org/officeDocument/2006/relationships/oleObject" Target="../embeddings/oleObject25.bin"/><Relationship Id="rId10" Type="http://schemas.openxmlformats.org/officeDocument/2006/relationships/image" Target="../media/image67.wmf"/><Relationship Id="rId4" Type="http://schemas.openxmlformats.org/officeDocument/2006/relationships/image" Target="../media/image49.png"/><Relationship Id="rId9" Type="http://schemas.openxmlformats.org/officeDocument/2006/relationships/oleObject" Target="../embeddings/oleObject27.bin"/></Relationships>
</file>

<file path=ppt/slides/_rels/slide26.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70.wmf"/><Relationship Id="rId5" Type="http://schemas.openxmlformats.org/officeDocument/2006/relationships/oleObject" Target="../embeddings/oleObject29.bin"/><Relationship Id="rId4" Type="http://schemas.openxmlformats.org/officeDocument/2006/relationships/image" Target="../media/image69.wmf"/><Relationship Id="rId9" Type="http://schemas.openxmlformats.org/officeDocument/2006/relationships/comments" Target="../comments/comment9.xml"/></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4.xml"/><Relationship Id="rId5" Type="http://schemas.openxmlformats.org/officeDocument/2006/relationships/image" Target="../media/image75.png"/><Relationship Id="rId4" Type="http://schemas.openxmlformats.org/officeDocument/2006/relationships/image" Target="../media/image74.png"/></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78.wmf"/><Relationship Id="rId3" Type="http://schemas.openxmlformats.org/officeDocument/2006/relationships/image" Target="../media/image81.png"/><Relationship Id="rId7" Type="http://schemas.openxmlformats.org/officeDocument/2006/relationships/image" Target="../media/image31.emf"/><Relationship Id="rId12" Type="http://schemas.openxmlformats.org/officeDocument/2006/relationships/oleObject" Target="../embeddings/oleObject33.bin"/><Relationship Id="rId17" Type="http://schemas.openxmlformats.org/officeDocument/2006/relationships/image" Target="../media/image80.wmf"/><Relationship Id="rId2" Type="http://schemas.openxmlformats.org/officeDocument/2006/relationships/slideLayout" Target="../slideLayouts/slideLayout7.xml"/><Relationship Id="rId16" Type="http://schemas.openxmlformats.org/officeDocument/2006/relationships/oleObject" Target="../embeddings/oleObject35.bin"/><Relationship Id="rId1" Type="http://schemas.openxmlformats.org/officeDocument/2006/relationships/vmlDrawing" Target="../drawings/vmlDrawing11.vml"/><Relationship Id="rId6" Type="http://schemas.openxmlformats.org/officeDocument/2006/relationships/image" Target="../media/image84.png"/><Relationship Id="rId11" Type="http://schemas.openxmlformats.org/officeDocument/2006/relationships/image" Target="../media/image77.wmf"/><Relationship Id="rId5" Type="http://schemas.openxmlformats.org/officeDocument/2006/relationships/image" Target="../media/image83.png"/><Relationship Id="rId15" Type="http://schemas.openxmlformats.org/officeDocument/2006/relationships/image" Target="../media/image79.wmf"/><Relationship Id="rId10" Type="http://schemas.openxmlformats.org/officeDocument/2006/relationships/oleObject" Target="../embeddings/oleObject32.bin"/><Relationship Id="rId4" Type="http://schemas.openxmlformats.org/officeDocument/2006/relationships/image" Target="../media/image82.png"/><Relationship Id="rId9" Type="http://schemas.openxmlformats.org/officeDocument/2006/relationships/image" Target="../media/image76.wmf"/><Relationship Id="rId14" Type="http://schemas.openxmlformats.org/officeDocument/2006/relationships/oleObject" Target="../embeddings/oleObject34.bin"/></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5.png"/><Relationship Id="rId1" Type="http://schemas.openxmlformats.org/officeDocument/2006/relationships/slideLayout" Target="../slideLayouts/slideLayout73.xml"/><Relationship Id="rId4" Type="http://schemas.openxmlformats.org/officeDocument/2006/relationships/comments" Target="../comments/comment10.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hyperlink" Target="https://www.publicdomainpictures.net/en/view-image.php?image=317882&amp;picture=abstract-background" TargetMode="External"/><Relationship Id="rId7" Type="http://schemas.openxmlformats.org/officeDocument/2006/relationships/hyperlink" Target="https://www.wisc-online.com/assetrepository/viewasset?id=1508" TargetMode="External"/><Relationship Id="rId12"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29.xml"/><Relationship Id="rId6" Type="http://schemas.openxmlformats.org/officeDocument/2006/relationships/image" Target="../media/image9.jpeg"/><Relationship Id="rId11" Type="http://schemas.openxmlformats.org/officeDocument/2006/relationships/image" Target="../media/image13.png"/><Relationship Id="rId5" Type="http://schemas.openxmlformats.org/officeDocument/2006/relationships/hyperlink" Target="http://www.allwhitebackground.com/colorful-background-images.html" TargetMode="External"/><Relationship Id="rId10" Type="http://schemas.openxmlformats.org/officeDocument/2006/relationships/image" Target="../media/image12.png"/><Relationship Id="rId4" Type="http://schemas.openxmlformats.org/officeDocument/2006/relationships/image" Target="../media/image6.jp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8.xml"/><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xml"/><Relationship Id="rId7" Type="http://schemas.openxmlformats.org/officeDocument/2006/relationships/image" Target="../media/image21.png"/><Relationship Id="rId2" Type="http://schemas.openxmlformats.org/officeDocument/2006/relationships/slideLayout" Target="../slideLayouts/slideLayout40.xml"/><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9.xml"/><Relationship Id="rId7" Type="http://schemas.openxmlformats.org/officeDocument/2006/relationships/slide" Target="slide1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5.xml"/><Relationship Id="rId5" Type="http://schemas.openxmlformats.org/officeDocument/2006/relationships/slide" Target="slide11.xml"/><Relationship Id="rId10" Type="http://schemas.openxmlformats.org/officeDocument/2006/relationships/image" Target="../media/image24.png"/><Relationship Id="rId4" Type="http://schemas.openxmlformats.org/officeDocument/2006/relationships/slide" Target="slide10.xml"/><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7" Type="http://schemas.openxmlformats.org/officeDocument/2006/relationships/image" Target="../media/image26.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image" Target="../media/image25.jpeg"/><Relationship Id="rId4" Type="http://schemas.openxmlformats.org/officeDocument/2006/relationships/audio" Target="../media/audio4.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4000"/>
          </a:stretch>
        </a:blipFill>
        <a:effectLst/>
      </p:bgPr>
    </p:bg>
    <p:spTree>
      <p:nvGrpSpPr>
        <p:cNvPr id="1" name=""/>
        <p:cNvGrpSpPr/>
        <p:nvPr/>
      </p:nvGrpSpPr>
      <p:grpSpPr>
        <a:xfrm>
          <a:off x="0" y="0"/>
          <a:ext cx="0" cy="0"/>
          <a:chOff x="0" y="0"/>
          <a:chExt cx="0" cy="0"/>
        </a:xfrm>
      </p:grpSpPr>
      <p:pic>
        <p:nvPicPr>
          <p:cNvPr id="4" name="Picture 2" descr="https://lh3.googleusercontent.com/-Tk55LJDFflU/WsHNwwaiKSI/AAAAAAAAB6g/jFfcR8uLDVMfXANO8wdQVpwHcT3NMu_AQCHMYCw/h136/5-mau_slide_powerpoint_dep_ctu.vn_(27).gif">
            <a:extLst>
              <a:ext uri="{FF2B5EF4-FFF2-40B4-BE49-F238E27FC236}">
                <a16:creationId xmlns:a16="http://schemas.microsoft.com/office/drawing/2014/main" id="{3505E02C-2CD3-4F74-B3AE-7EDEBF5D8F6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8993" y="4979963"/>
            <a:ext cx="3032007" cy="18780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4" descr="https://lh3.googleusercontent.com/-hCZmtIGIYWo/WsHN9xcCJ-I/AAAAAAAAB7c/XZXLuzX8LEgcBZyvQvRyNuKebeDk0QYhwCHMYCw/h136/6-mau_slide_powerpoint_dep_ctu.vn_(38).jpg">
            <a:extLst>
              <a:ext uri="{FF2B5EF4-FFF2-40B4-BE49-F238E27FC236}">
                <a16:creationId xmlns:a16="http://schemas.microsoft.com/office/drawing/2014/main" id="{B0CF9666-51B8-4643-866F-6C74CC0079B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67044" y="440934"/>
            <a:ext cx="3028950" cy="1295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B4F0E1F-7190-4964-87D6-F1F379B7A8E2}"/>
              </a:ext>
            </a:extLst>
          </p:cNvPr>
          <p:cNvSpPr/>
          <p:nvPr/>
        </p:nvSpPr>
        <p:spPr>
          <a:xfrm>
            <a:off x="2802601" y="1336536"/>
            <a:ext cx="6980694"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Times New Roman"/>
                <a:ea typeface="+mn-ea"/>
                <a:cs typeface="+mn-cs"/>
              </a:rPr>
              <a:t>Chào mừng các thầy cô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Times New Roman"/>
                <a:ea typeface="+mn-ea"/>
                <a:cs typeface="+mn-cs"/>
              </a:rPr>
              <a:t>về dự giờ thăm lớp</a:t>
            </a:r>
          </a:p>
        </p:txBody>
      </p:sp>
      <p:sp>
        <p:nvSpPr>
          <p:cNvPr id="7" name="TextBox 6">
            <a:extLst>
              <a:ext uri="{FF2B5EF4-FFF2-40B4-BE49-F238E27FC236}">
                <a16:creationId xmlns:a16="http://schemas.microsoft.com/office/drawing/2014/main" id="{B7980FBC-76AD-4D87-AAC6-2B7FEBE2460E}"/>
              </a:ext>
            </a:extLst>
          </p:cNvPr>
          <p:cNvSpPr txBox="1"/>
          <p:nvPr/>
        </p:nvSpPr>
        <p:spPr>
          <a:xfrm flipH="1">
            <a:off x="4008706" y="3991771"/>
            <a:ext cx="5006340" cy="113396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a:ea typeface="Tahoma" panose="020B0604030504040204" pitchFamily="34" charset="0"/>
                <a:cs typeface="Tahoma" panose="020B0604030504040204" pitchFamily="34" charset="0"/>
              </a:rPr>
              <a:t>Giáo viên: </a:t>
            </a:r>
            <a:endParaRPr kumimoji="0" lang="en-US" sz="2400" b="1" i="0" u="none" strike="noStrike" kern="1200" cap="none" spc="0" normalizeH="0" baseline="0" noProof="0" dirty="0" smtClean="0">
              <a:ln>
                <a:noFill/>
              </a:ln>
              <a:solidFill>
                <a:srgbClr val="FFFF00"/>
              </a:solidFill>
              <a:effectLst/>
              <a:uLnTx/>
              <a:uFillTx/>
              <a:latin typeface="Times New Roman"/>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Times New Roman"/>
                <a:ea typeface="Tahoma" panose="020B0604030504040204" pitchFamily="34" charset="0"/>
                <a:cs typeface="Tahoma" panose="020B0604030504040204" pitchFamily="34" charset="0"/>
              </a:rPr>
              <a:t>Trường:</a:t>
            </a:r>
            <a:endParaRPr kumimoji="0" lang="en-US" sz="2400" b="1" i="0" u="none" strike="noStrike" kern="1200" cap="none" spc="0" normalizeH="0" baseline="0" noProof="0" dirty="0">
              <a:ln>
                <a:noFill/>
              </a:ln>
              <a:solidFill>
                <a:srgbClr val="FFFF00"/>
              </a:solidFill>
              <a:effectLst/>
              <a:uLnTx/>
              <a:uFillTx/>
              <a:latin typeface="Times New Roman"/>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26927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2"/>
          <p:cNvGrpSpPr>
            <a:grpSpLocks/>
          </p:cNvGrpSpPr>
          <p:nvPr/>
        </p:nvGrpSpPr>
        <p:grpSpPr bwMode="auto">
          <a:xfrm>
            <a:off x="984773" y="1049343"/>
            <a:ext cx="7321231" cy="579439"/>
            <a:chOff x="161" y="1179"/>
            <a:chExt cx="4733" cy="365"/>
          </a:xfrm>
        </p:grpSpPr>
        <p:sp>
          <p:nvSpPr>
            <p:cNvPr id="88067" name="Rectangle 3" descr="Parchment"/>
            <p:cNvSpPr>
              <a:spLocks noChangeArrowheads="1"/>
            </p:cNvSpPr>
            <p:nvPr/>
          </p:nvSpPr>
          <p:spPr bwMode="auto">
            <a:xfrm>
              <a:off x="4569" y="1184"/>
              <a:ext cx="116" cy="330"/>
            </a:xfrm>
            <a:prstGeom prst="rect">
              <a:avLst/>
            </a:prstGeom>
            <a:blipFill dpi="0" rotWithShape="1">
              <a:blip r:embed="rId5"/>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p>
          </p:txBody>
        </p:sp>
        <p:sp>
          <p:nvSpPr>
            <p:cNvPr id="88068" name="AutoShape 4" descr="Parchment"/>
            <p:cNvSpPr>
              <a:spLocks noChangeArrowheads="1"/>
            </p:cNvSpPr>
            <p:nvPr/>
          </p:nvSpPr>
          <p:spPr bwMode="auto">
            <a:xfrm>
              <a:off x="161" y="1179"/>
              <a:ext cx="4733" cy="365"/>
            </a:xfrm>
            <a:prstGeom prst="roundRect">
              <a:avLst>
                <a:gd name="adj" fmla="val 16667"/>
              </a:avLst>
            </a:prstGeom>
            <a:blipFill dpi="0" rotWithShape="1">
              <a:blip r:embed="rId5"/>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vi-VN" sz="2800" b="1" dirty="0">
                  <a:latin typeface="Times New Roman" panose="02020603050405020304" pitchFamily="18" charset="0"/>
                  <a:cs typeface="Times New Roman" panose="02020603050405020304" pitchFamily="18" charset="0"/>
                </a:rPr>
                <a:t>Số đo x trên hình vẽ là</a:t>
              </a:r>
            </a:p>
          </p:txBody>
        </p:sp>
      </p:grpSp>
      <p:grpSp>
        <p:nvGrpSpPr>
          <p:cNvPr id="88069" name="Group 5"/>
          <p:cNvGrpSpPr>
            <a:grpSpLocks/>
          </p:cNvGrpSpPr>
          <p:nvPr/>
        </p:nvGrpSpPr>
        <p:grpSpPr bwMode="auto">
          <a:xfrm>
            <a:off x="1033986" y="2992441"/>
            <a:ext cx="7272018" cy="579438"/>
            <a:chOff x="153" y="1932"/>
            <a:chExt cx="4733" cy="365"/>
          </a:xfrm>
          <a:solidFill>
            <a:schemeClr val="bg1"/>
          </a:solidFill>
        </p:grpSpPr>
        <p:sp>
          <p:nvSpPr>
            <p:cNvPr id="88070" name="Rectangle 6"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71" name="AutoShape 7" descr="Blue tissue paper"/>
            <p:cNvSpPr>
              <a:spLocks noChangeArrowheads="1"/>
            </p:cNvSpPr>
            <p:nvPr/>
          </p:nvSpPr>
          <p:spPr bwMode="auto">
            <a:xfrm>
              <a:off x="153" y="1932"/>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70C0"/>
                  </a:solidFill>
                  <a:latin typeface="Arial" panose="020B0604020202020204" pitchFamily="34" charset="0"/>
                  <a:cs typeface="Arial" panose="020B0604020202020204" pitchFamily="34" charset="0"/>
                </a:rPr>
                <a:t>B) </a:t>
              </a:r>
              <a:r>
                <a:rPr lang="en-US" altLang="vi-VN" sz="2800" b="1" dirty="0">
                  <a:solidFill>
                    <a:srgbClr val="0070C0"/>
                  </a:solidFill>
                  <a:latin typeface="Arial" panose="020B0604020202020204" pitchFamily="34" charset="0"/>
                  <a:cs typeface="Arial" panose="020B0604020202020204" pitchFamily="34" charset="0"/>
                </a:rPr>
                <a:t>13</a:t>
              </a:r>
              <a:endParaRPr lang="en-US" altLang="vi-VN" sz="2800" dirty="0">
                <a:solidFill>
                  <a:srgbClr val="0070C0"/>
                </a:solidFill>
                <a:latin typeface="Arial" panose="020B0604020202020204" pitchFamily="34" charset="0"/>
                <a:cs typeface="Arial" panose="020B0604020202020204" pitchFamily="34" charset="0"/>
              </a:endParaRPr>
            </a:p>
          </p:txBody>
        </p:sp>
      </p:grpSp>
      <p:grpSp>
        <p:nvGrpSpPr>
          <p:cNvPr id="88072" name="Group 8"/>
          <p:cNvGrpSpPr>
            <a:grpSpLocks/>
          </p:cNvGrpSpPr>
          <p:nvPr/>
        </p:nvGrpSpPr>
        <p:grpSpPr bwMode="auto">
          <a:xfrm>
            <a:off x="1033986" y="3816353"/>
            <a:ext cx="7272018" cy="579438"/>
            <a:chOff x="153" y="1932"/>
            <a:chExt cx="4733" cy="365"/>
          </a:xfrm>
          <a:solidFill>
            <a:schemeClr val="bg1"/>
          </a:solidFill>
        </p:grpSpPr>
        <p:sp>
          <p:nvSpPr>
            <p:cNvPr id="88073" name="Rectangle 9"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74" name="AutoShape 10" descr="Blue tissue paper"/>
            <p:cNvSpPr>
              <a:spLocks noChangeArrowheads="1"/>
            </p:cNvSpPr>
            <p:nvPr/>
          </p:nvSpPr>
          <p:spPr bwMode="auto">
            <a:xfrm>
              <a:off x="153" y="1932"/>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70C0"/>
                  </a:solidFill>
                  <a:latin typeface="Arial" panose="020B0604020202020204" pitchFamily="34" charset="0"/>
                  <a:cs typeface="Arial" panose="020B0604020202020204" pitchFamily="34" charset="0"/>
                </a:rPr>
                <a:t>C) 5</a:t>
              </a:r>
              <a:endParaRPr lang="en-US" altLang="vi-VN" sz="2800" dirty="0">
                <a:solidFill>
                  <a:srgbClr val="0070C0"/>
                </a:solidFill>
                <a:latin typeface="Arial" panose="020B0604020202020204" pitchFamily="34" charset="0"/>
                <a:cs typeface="Arial" panose="020B0604020202020204" pitchFamily="34" charset="0"/>
              </a:endParaRPr>
            </a:p>
          </p:txBody>
        </p:sp>
      </p:grpSp>
      <p:grpSp>
        <p:nvGrpSpPr>
          <p:cNvPr id="88075" name="Group 11"/>
          <p:cNvGrpSpPr>
            <a:grpSpLocks/>
          </p:cNvGrpSpPr>
          <p:nvPr/>
        </p:nvGrpSpPr>
        <p:grpSpPr bwMode="auto">
          <a:xfrm>
            <a:off x="960962" y="5526091"/>
            <a:ext cx="7513637" cy="579438"/>
            <a:chOff x="153" y="1932"/>
            <a:chExt cx="4733" cy="365"/>
          </a:xfrm>
        </p:grpSpPr>
        <p:sp>
          <p:nvSpPr>
            <p:cNvPr id="88076" name="Rectangle 12"/>
            <p:cNvSpPr>
              <a:spLocks noChangeArrowheads="1"/>
            </p:cNvSpPr>
            <p:nvPr/>
          </p:nvSpPr>
          <p:spPr bwMode="auto">
            <a:xfrm>
              <a:off x="4513" y="1945"/>
              <a:ext cx="116" cy="330"/>
            </a:xfrm>
            <a:prstGeom prst="rect">
              <a:avLst/>
            </a:prstGeom>
            <a:solidFill>
              <a:srgbClr val="FFFF00"/>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p>
          </p:txBody>
        </p:sp>
        <p:sp>
          <p:nvSpPr>
            <p:cNvPr id="88077" name="AutoShape 13"/>
            <p:cNvSpPr>
              <a:spLocks noChangeArrowheads="1"/>
            </p:cNvSpPr>
            <p:nvPr/>
          </p:nvSpPr>
          <p:spPr bwMode="auto">
            <a:xfrm>
              <a:off x="153" y="1932"/>
              <a:ext cx="4733" cy="365"/>
            </a:xfrm>
            <a:prstGeom prst="roundRect">
              <a:avLst>
                <a:gd name="adj" fmla="val 16667"/>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vi-VN" sz="2800" b="1" dirty="0">
                  <a:solidFill>
                    <a:srgbClr val="FF0000"/>
                  </a:solidFill>
                  <a:latin typeface="Times New Roman" panose="02020603050405020304" pitchFamily="18" charset="0"/>
                  <a:cs typeface="Times New Roman" panose="02020603050405020304" pitchFamily="18" charset="0"/>
                </a:rPr>
                <a:t>Đáp án: A</a:t>
              </a:r>
            </a:p>
          </p:txBody>
        </p:sp>
      </p:grpSp>
      <p:grpSp>
        <p:nvGrpSpPr>
          <p:cNvPr id="88078" name="Group 14"/>
          <p:cNvGrpSpPr>
            <a:grpSpLocks/>
          </p:cNvGrpSpPr>
          <p:nvPr/>
        </p:nvGrpSpPr>
        <p:grpSpPr bwMode="auto">
          <a:xfrm>
            <a:off x="1033987" y="2190753"/>
            <a:ext cx="7272017" cy="579438"/>
            <a:chOff x="153" y="1932"/>
            <a:chExt cx="4733" cy="365"/>
          </a:xfrm>
          <a:solidFill>
            <a:schemeClr val="bg1"/>
          </a:solidFill>
        </p:grpSpPr>
        <p:sp>
          <p:nvSpPr>
            <p:cNvPr id="88079" name="Rectangle 15"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80" name="AutoShape 16" descr="Blue tissue paper"/>
            <p:cNvSpPr>
              <a:spLocks noChangeArrowheads="1"/>
            </p:cNvSpPr>
            <p:nvPr/>
          </p:nvSpPr>
          <p:spPr bwMode="auto">
            <a:xfrm>
              <a:off x="153" y="1932"/>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70C0"/>
                  </a:solidFill>
                  <a:latin typeface="Arial" panose="020B0604020202020204" pitchFamily="34" charset="0"/>
                  <a:cs typeface="Arial" panose="020B0604020202020204" pitchFamily="34" charset="0"/>
                </a:rPr>
                <a:t>A</a:t>
              </a:r>
              <a:r>
                <a:rPr lang="en-US" altLang="vi-VN" sz="2800" b="1" dirty="0">
                  <a:solidFill>
                    <a:srgbClr val="0070C0"/>
                  </a:solidFill>
                  <a:latin typeface="Arial" panose="020B0604020202020204" pitchFamily="34" charset="0"/>
                  <a:cs typeface="Arial" panose="020B0604020202020204" pitchFamily="34" charset="0"/>
                </a:rPr>
                <a:t>) 6</a:t>
              </a:r>
              <a:endParaRPr lang="en-US" altLang="vi-VN" sz="2800" dirty="0">
                <a:solidFill>
                  <a:srgbClr val="0070C0"/>
                </a:solidFill>
                <a:latin typeface="Arial" panose="020B0604020202020204" pitchFamily="34" charset="0"/>
                <a:cs typeface="Arial" panose="020B0604020202020204" pitchFamily="34" charset="0"/>
              </a:endParaRPr>
            </a:p>
          </p:txBody>
        </p:sp>
      </p:grpSp>
      <p:sp>
        <p:nvSpPr>
          <p:cNvPr id="88082" name="WordArt 18"/>
          <p:cNvSpPr>
            <a:spLocks noChangeArrowheads="1" noChangeShapeType="1" noTextEdit="1"/>
          </p:cNvSpPr>
          <p:nvPr/>
        </p:nvSpPr>
        <p:spPr bwMode="auto">
          <a:xfrm>
            <a:off x="4984751" y="82550"/>
            <a:ext cx="1439863" cy="431800"/>
          </a:xfrm>
          <a:prstGeom prst="rect">
            <a:avLst/>
          </a:prstGeom>
        </p:spPr>
        <p:txBody>
          <a:bodyPr wrap="none" fromWordArt="1">
            <a:prstTxWarp prst="textPlain">
              <a:avLst>
                <a:gd name="adj" fmla="val 50000"/>
              </a:avLst>
            </a:prstTxWarp>
          </a:bodyPr>
          <a:lstStyle/>
          <a:p>
            <a:pPr algn="ctr"/>
            <a:r>
              <a:rPr lang="vi-VN" sz="3600" b="1" kern="10" dirty="0">
                <a:ln w="28575">
                  <a:solidFill>
                    <a:srgbClr val="FFFFFF"/>
                  </a:solidFill>
                  <a:round/>
                  <a:headEnd/>
                  <a:tailEnd/>
                </a:ln>
                <a:solidFill>
                  <a:srgbClr val="0000FF"/>
                </a:solidFill>
                <a:effectLst>
                  <a:outerShdw dist="35921" dir="2700000" algn="ctr" rotWithShape="0">
                    <a:srgbClr val="990000"/>
                  </a:outerShdw>
                </a:effectLst>
              </a:rPr>
              <a:t>Câu 2</a:t>
            </a:r>
          </a:p>
        </p:txBody>
      </p:sp>
      <p:sp>
        <p:nvSpPr>
          <p:cNvPr id="88095" name="Rectangle 31"/>
          <p:cNvSpPr>
            <a:spLocks noChangeArrowheads="1"/>
          </p:cNvSpPr>
          <p:nvPr/>
        </p:nvSpPr>
        <p:spPr bwMode="auto">
          <a:xfrm>
            <a:off x="3719513" y="6435725"/>
            <a:ext cx="1655762" cy="376238"/>
          </a:xfrm>
          <a:prstGeom prst="rect">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altLang="vi-VN" b="1">
                <a:solidFill>
                  <a:schemeClr val="bg1"/>
                </a:solidFill>
                <a:latin typeface="Arial" panose="020B0604020202020204" pitchFamily="34" charset="0"/>
                <a:cs typeface="Arial" panose="020B0604020202020204" pitchFamily="34" charset="0"/>
              </a:rPr>
              <a:t>Đáp án</a:t>
            </a:r>
          </a:p>
        </p:txBody>
      </p:sp>
      <p:grpSp>
        <p:nvGrpSpPr>
          <p:cNvPr id="88096" name="Group 32"/>
          <p:cNvGrpSpPr>
            <a:grpSpLocks/>
          </p:cNvGrpSpPr>
          <p:nvPr/>
        </p:nvGrpSpPr>
        <p:grpSpPr bwMode="auto">
          <a:xfrm>
            <a:off x="1033986" y="4651378"/>
            <a:ext cx="7272018" cy="579438"/>
            <a:chOff x="153" y="1932"/>
            <a:chExt cx="4733" cy="365"/>
          </a:xfrm>
          <a:solidFill>
            <a:schemeClr val="bg1"/>
          </a:solidFill>
        </p:grpSpPr>
        <p:sp>
          <p:nvSpPr>
            <p:cNvPr id="88097" name="Rectangle 33"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98" name="AutoShape 34" descr="Blue tissue paper"/>
            <p:cNvSpPr>
              <a:spLocks noChangeArrowheads="1"/>
            </p:cNvSpPr>
            <p:nvPr/>
          </p:nvSpPr>
          <p:spPr bwMode="auto">
            <a:xfrm>
              <a:off x="153" y="1932"/>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70C0"/>
                  </a:solidFill>
                  <a:latin typeface="Arial" panose="020B0604020202020204" pitchFamily="34" charset="0"/>
                  <a:cs typeface="Arial" panose="020B0604020202020204" pitchFamily="34" charset="0"/>
                </a:rPr>
                <a:t>D) 12</a:t>
              </a:r>
              <a:endParaRPr lang="en-US" altLang="vi-VN" sz="2800" dirty="0">
                <a:solidFill>
                  <a:srgbClr val="0070C0"/>
                </a:solidFill>
                <a:latin typeface="Arial" panose="020B0604020202020204" pitchFamily="34" charset="0"/>
                <a:cs typeface="Arial" panose="020B0604020202020204" pitchFamily="34" charset="0"/>
              </a:endParaRPr>
            </a:p>
          </p:txBody>
        </p:sp>
      </p:grpSp>
      <p:sp>
        <p:nvSpPr>
          <p:cNvPr id="37" name="AutoShape 35">
            <a:hlinkClick r:id="rId6" action="ppaction://hlinksldjump" highlightClick="1"/>
          </p:cNvPr>
          <p:cNvSpPr>
            <a:spLocks noChangeArrowheads="1"/>
          </p:cNvSpPr>
          <p:nvPr/>
        </p:nvSpPr>
        <p:spPr bwMode="auto">
          <a:xfrm>
            <a:off x="5808664" y="6381750"/>
            <a:ext cx="1366837" cy="47625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8" name="Rounded Rectangle 37"/>
          <p:cNvSpPr/>
          <p:nvPr/>
        </p:nvSpPr>
        <p:spPr>
          <a:xfrm>
            <a:off x="10137690" y="54707"/>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00:20</a:t>
            </a:r>
          </a:p>
        </p:txBody>
      </p:sp>
      <p:sp>
        <p:nvSpPr>
          <p:cNvPr id="39" name="Rounded Rectangle 38"/>
          <p:cNvSpPr/>
          <p:nvPr/>
        </p:nvSpPr>
        <p:spPr>
          <a:xfrm>
            <a:off x="10131512" y="6551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00:19</a:t>
            </a:r>
          </a:p>
        </p:txBody>
      </p:sp>
      <p:sp>
        <p:nvSpPr>
          <p:cNvPr id="40" name="Rounded Rectangle 39"/>
          <p:cNvSpPr/>
          <p:nvPr/>
        </p:nvSpPr>
        <p:spPr>
          <a:xfrm>
            <a:off x="10121215" y="6551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00:18</a:t>
            </a:r>
          </a:p>
        </p:txBody>
      </p:sp>
      <p:sp>
        <p:nvSpPr>
          <p:cNvPr id="41" name="Rounded Rectangle 40"/>
          <p:cNvSpPr/>
          <p:nvPr/>
        </p:nvSpPr>
        <p:spPr>
          <a:xfrm>
            <a:off x="10121215" y="52132"/>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00:17</a:t>
            </a:r>
          </a:p>
        </p:txBody>
      </p:sp>
      <p:sp>
        <p:nvSpPr>
          <p:cNvPr id="42" name="Rounded Rectangle 41"/>
          <p:cNvSpPr/>
          <p:nvPr/>
        </p:nvSpPr>
        <p:spPr>
          <a:xfrm>
            <a:off x="10128422" y="62944"/>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00:16</a:t>
            </a:r>
          </a:p>
        </p:txBody>
      </p:sp>
      <p:sp>
        <p:nvSpPr>
          <p:cNvPr id="43" name="Rounded Rectangle 42"/>
          <p:cNvSpPr/>
          <p:nvPr/>
        </p:nvSpPr>
        <p:spPr>
          <a:xfrm>
            <a:off x="10115036" y="46470"/>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00:15</a:t>
            </a:r>
          </a:p>
        </p:txBody>
      </p:sp>
      <p:sp>
        <p:nvSpPr>
          <p:cNvPr id="44" name="Rounded Rectangle 43"/>
          <p:cNvSpPr/>
          <p:nvPr/>
        </p:nvSpPr>
        <p:spPr>
          <a:xfrm>
            <a:off x="10144897" y="54707"/>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00:14</a:t>
            </a:r>
          </a:p>
        </p:txBody>
      </p:sp>
      <p:sp>
        <p:nvSpPr>
          <p:cNvPr id="45" name="Rounded Rectangle 44"/>
          <p:cNvSpPr/>
          <p:nvPr/>
        </p:nvSpPr>
        <p:spPr>
          <a:xfrm>
            <a:off x="10137690" y="46470"/>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00:13</a:t>
            </a:r>
          </a:p>
        </p:txBody>
      </p:sp>
      <p:sp>
        <p:nvSpPr>
          <p:cNvPr id="46" name="Rounded Rectangle 45"/>
          <p:cNvSpPr/>
          <p:nvPr/>
        </p:nvSpPr>
        <p:spPr>
          <a:xfrm>
            <a:off x="10128424" y="6294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00:12</a:t>
            </a:r>
          </a:p>
        </p:txBody>
      </p:sp>
      <p:sp>
        <p:nvSpPr>
          <p:cNvPr id="47" name="Rounded Rectangle 46"/>
          <p:cNvSpPr/>
          <p:nvPr/>
        </p:nvSpPr>
        <p:spPr>
          <a:xfrm>
            <a:off x="10137690" y="35657"/>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a:ln>
                  <a:noFill/>
                </a:ln>
                <a:solidFill>
                  <a:srgbClr val="000000"/>
                </a:solidFill>
                <a:effectLst/>
                <a:uLnTx/>
                <a:uFillTx/>
                <a:latin typeface="Arial"/>
                <a:ea typeface="+mn-ea"/>
                <a:cs typeface="+mn-cs"/>
              </a:rPr>
              <a:t>00:11</a:t>
            </a:r>
          </a:p>
        </p:txBody>
      </p:sp>
      <p:sp>
        <p:nvSpPr>
          <p:cNvPr id="48" name="Rounded Rectangle 47"/>
          <p:cNvSpPr/>
          <p:nvPr/>
        </p:nvSpPr>
        <p:spPr>
          <a:xfrm>
            <a:off x="10155195" y="24844"/>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00:10</a:t>
            </a:r>
          </a:p>
        </p:txBody>
      </p:sp>
      <p:sp>
        <p:nvSpPr>
          <p:cNvPr id="49" name="Rounded Rectangle 48"/>
          <p:cNvSpPr/>
          <p:nvPr/>
        </p:nvSpPr>
        <p:spPr>
          <a:xfrm>
            <a:off x="10132540" y="4131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00:09</a:t>
            </a:r>
          </a:p>
        </p:txBody>
      </p:sp>
      <p:sp>
        <p:nvSpPr>
          <p:cNvPr id="50" name="Rounded Rectangle 49"/>
          <p:cNvSpPr/>
          <p:nvPr/>
        </p:nvSpPr>
        <p:spPr>
          <a:xfrm>
            <a:off x="10135115" y="4440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00:08</a:t>
            </a:r>
          </a:p>
        </p:txBody>
      </p:sp>
      <p:sp>
        <p:nvSpPr>
          <p:cNvPr id="51" name="Rounded Rectangle 50"/>
          <p:cNvSpPr/>
          <p:nvPr/>
        </p:nvSpPr>
        <p:spPr>
          <a:xfrm>
            <a:off x="10122243" y="40808"/>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00:07</a:t>
            </a:r>
          </a:p>
        </p:txBody>
      </p:sp>
      <p:sp>
        <p:nvSpPr>
          <p:cNvPr id="52" name="Rounded Rectangle 51"/>
          <p:cNvSpPr/>
          <p:nvPr/>
        </p:nvSpPr>
        <p:spPr>
          <a:xfrm>
            <a:off x="10130480" y="4646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00:06</a:t>
            </a:r>
          </a:p>
        </p:txBody>
      </p:sp>
      <p:sp>
        <p:nvSpPr>
          <p:cNvPr id="53" name="Rounded Rectangle 52"/>
          <p:cNvSpPr/>
          <p:nvPr/>
        </p:nvSpPr>
        <p:spPr>
          <a:xfrm>
            <a:off x="10144897" y="43383"/>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00:05</a:t>
            </a:r>
          </a:p>
        </p:txBody>
      </p:sp>
      <p:sp>
        <p:nvSpPr>
          <p:cNvPr id="54" name="Rounded Rectangle 53"/>
          <p:cNvSpPr/>
          <p:nvPr/>
        </p:nvSpPr>
        <p:spPr>
          <a:xfrm>
            <a:off x="10141807" y="5419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00:04</a:t>
            </a:r>
          </a:p>
        </p:txBody>
      </p:sp>
      <p:sp>
        <p:nvSpPr>
          <p:cNvPr id="55" name="Rounded Rectangle 54"/>
          <p:cNvSpPr/>
          <p:nvPr/>
        </p:nvSpPr>
        <p:spPr>
          <a:xfrm>
            <a:off x="10122243" y="38232"/>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00:03</a:t>
            </a:r>
          </a:p>
        </p:txBody>
      </p:sp>
      <p:sp>
        <p:nvSpPr>
          <p:cNvPr id="56" name="Rounded Rectangle 55"/>
          <p:cNvSpPr/>
          <p:nvPr/>
        </p:nvSpPr>
        <p:spPr>
          <a:xfrm>
            <a:off x="10136143" y="3051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a:ln>
                  <a:noFill/>
                </a:ln>
                <a:solidFill>
                  <a:srgbClr val="000000"/>
                </a:solidFill>
                <a:effectLst/>
                <a:uLnTx/>
                <a:uFillTx/>
                <a:latin typeface="Arial"/>
                <a:ea typeface="+mn-ea"/>
                <a:cs typeface="+mn-cs"/>
              </a:rPr>
              <a:t>00:02</a:t>
            </a:r>
          </a:p>
        </p:txBody>
      </p:sp>
      <p:sp>
        <p:nvSpPr>
          <p:cNvPr id="57" name="Rounded Rectangle 56"/>
          <p:cNvSpPr/>
          <p:nvPr/>
        </p:nvSpPr>
        <p:spPr>
          <a:xfrm>
            <a:off x="10132540" y="51103"/>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a:ln>
                  <a:noFill/>
                </a:ln>
                <a:solidFill>
                  <a:srgbClr val="000000"/>
                </a:solidFill>
                <a:effectLst/>
                <a:uLnTx/>
                <a:uFillTx/>
                <a:latin typeface="Arial"/>
                <a:ea typeface="+mn-ea"/>
                <a:cs typeface="+mn-cs"/>
              </a:rPr>
              <a:t>00:01</a:t>
            </a:r>
          </a:p>
        </p:txBody>
      </p:sp>
      <p:sp>
        <p:nvSpPr>
          <p:cNvPr id="58" name="Rounded Rectangle 57"/>
          <p:cNvSpPr/>
          <p:nvPr/>
        </p:nvSpPr>
        <p:spPr>
          <a:xfrm>
            <a:off x="10134600" y="3205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1" i="0" u="none" strike="noStrike" kern="0" cap="none" spc="0" normalizeH="0" baseline="0" noProof="0" dirty="0">
                <a:ln>
                  <a:noFill/>
                </a:ln>
                <a:solidFill>
                  <a:srgbClr val="000000"/>
                </a:solidFill>
                <a:effectLst/>
                <a:uLnTx/>
                <a:uFillTx/>
                <a:latin typeface="Arial"/>
                <a:ea typeface="+mn-ea"/>
                <a:cs typeface="+mn-cs"/>
              </a:rPr>
              <a:t>00:00</a:t>
            </a:r>
          </a:p>
        </p:txBody>
      </p:sp>
      <p:sp>
        <p:nvSpPr>
          <p:cNvPr id="59" name="Oval 58"/>
          <p:cNvSpPr/>
          <p:nvPr/>
        </p:nvSpPr>
        <p:spPr>
          <a:xfrm>
            <a:off x="7392351" y="6326190"/>
            <a:ext cx="1371600" cy="531809"/>
          </a:xfrm>
          <a:prstGeom prst="ellipse">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Arial"/>
                <a:ea typeface="+mn-ea"/>
                <a:cs typeface="+mn-cs"/>
              </a:rPr>
              <a:t>START</a:t>
            </a:r>
          </a:p>
        </p:txBody>
      </p:sp>
      <p:pic>
        <p:nvPicPr>
          <p:cNvPr id="5122"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20101"/>
          <a:stretch/>
        </p:blipFill>
        <p:spPr bwMode="auto">
          <a:xfrm>
            <a:off x="8800715" y="1348041"/>
            <a:ext cx="3324444" cy="175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452807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2" fill="hold" nodeType="afterEffect">
                                  <p:stCondLst>
                                    <p:cond delay="0"/>
                                  </p:stCondLst>
                                  <p:childTnLst>
                                    <p:set>
                                      <p:cBhvr>
                                        <p:cTn id="6" dur="1" fill="hold">
                                          <p:stCondLst>
                                            <p:cond delay="0"/>
                                          </p:stCondLst>
                                        </p:cTn>
                                        <p:tgtEl>
                                          <p:spTgt spid="88078"/>
                                        </p:tgtEl>
                                        <p:attrNameLst>
                                          <p:attrName>style.visibility</p:attrName>
                                        </p:attrNameLst>
                                      </p:cBhvr>
                                      <p:to>
                                        <p:strVal val="visible"/>
                                      </p:to>
                                    </p:set>
                                    <p:anim calcmode="lin" valueType="num">
                                      <p:cBhvr>
                                        <p:cTn id="7" dur="1000" fill="hold"/>
                                        <p:tgtEl>
                                          <p:spTgt spid="88078"/>
                                        </p:tgtEl>
                                        <p:attrNameLst>
                                          <p:attrName>ppt_x</p:attrName>
                                        </p:attrNameLst>
                                      </p:cBhvr>
                                      <p:tavLst>
                                        <p:tav tm="0">
                                          <p:val>
                                            <p:strVal val="#ppt_x+#ppt_w/2"/>
                                          </p:val>
                                        </p:tav>
                                        <p:tav tm="100000">
                                          <p:val>
                                            <p:strVal val="#ppt_x"/>
                                          </p:val>
                                        </p:tav>
                                      </p:tavLst>
                                    </p:anim>
                                    <p:anim calcmode="lin" valueType="num">
                                      <p:cBhvr>
                                        <p:cTn id="8" dur="1000" fill="hold"/>
                                        <p:tgtEl>
                                          <p:spTgt spid="88078"/>
                                        </p:tgtEl>
                                        <p:attrNameLst>
                                          <p:attrName>ppt_y</p:attrName>
                                        </p:attrNameLst>
                                      </p:cBhvr>
                                      <p:tavLst>
                                        <p:tav tm="0">
                                          <p:val>
                                            <p:strVal val="#ppt_y"/>
                                          </p:val>
                                        </p:tav>
                                        <p:tav tm="100000">
                                          <p:val>
                                            <p:strVal val="#ppt_y"/>
                                          </p:val>
                                        </p:tav>
                                      </p:tavLst>
                                    </p:anim>
                                    <p:anim calcmode="lin" valueType="num">
                                      <p:cBhvr>
                                        <p:cTn id="9" dur="1000" fill="hold"/>
                                        <p:tgtEl>
                                          <p:spTgt spid="88078"/>
                                        </p:tgtEl>
                                        <p:attrNameLst>
                                          <p:attrName>ppt_w</p:attrName>
                                        </p:attrNameLst>
                                      </p:cBhvr>
                                      <p:tavLst>
                                        <p:tav tm="0">
                                          <p:val>
                                            <p:fltVal val="0"/>
                                          </p:val>
                                        </p:tav>
                                        <p:tav tm="100000">
                                          <p:val>
                                            <p:strVal val="#ppt_w"/>
                                          </p:val>
                                        </p:tav>
                                      </p:tavLst>
                                    </p:anim>
                                    <p:anim calcmode="lin" valueType="num">
                                      <p:cBhvr>
                                        <p:cTn id="10" dur="1000" fill="hold"/>
                                        <p:tgtEl>
                                          <p:spTgt spid="8807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pan2.wav"/>
                                        </p:tgtEl>
                                      </p:cMediaNode>
                                    </p:audio>
                                  </p:subTnLst>
                                </p:cTn>
                              </p:par>
                              <p:par>
                                <p:cTn id="11" presetID="17" presetClass="entr" presetSubtype="2" fill="hold" nodeType="withEffect">
                                  <p:stCondLst>
                                    <p:cond delay="0"/>
                                  </p:stCondLst>
                                  <p:childTnLst>
                                    <p:set>
                                      <p:cBhvr>
                                        <p:cTn id="12" dur="1" fill="hold">
                                          <p:stCondLst>
                                            <p:cond delay="0"/>
                                          </p:stCondLst>
                                        </p:cTn>
                                        <p:tgtEl>
                                          <p:spTgt spid="88069"/>
                                        </p:tgtEl>
                                        <p:attrNameLst>
                                          <p:attrName>style.visibility</p:attrName>
                                        </p:attrNameLst>
                                      </p:cBhvr>
                                      <p:to>
                                        <p:strVal val="visible"/>
                                      </p:to>
                                    </p:set>
                                    <p:anim calcmode="lin" valueType="num">
                                      <p:cBhvr>
                                        <p:cTn id="13" dur="1000" fill="hold"/>
                                        <p:tgtEl>
                                          <p:spTgt spid="88069"/>
                                        </p:tgtEl>
                                        <p:attrNameLst>
                                          <p:attrName>ppt_x</p:attrName>
                                        </p:attrNameLst>
                                      </p:cBhvr>
                                      <p:tavLst>
                                        <p:tav tm="0">
                                          <p:val>
                                            <p:strVal val="#ppt_x+#ppt_w/2"/>
                                          </p:val>
                                        </p:tav>
                                        <p:tav tm="100000">
                                          <p:val>
                                            <p:strVal val="#ppt_x"/>
                                          </p:val>
                                        </p:tav>
                                      </p:tavLst>
                                    </p:anim>
                                    <p:anim calcmode="lin" valueType="num">
                                      <p:cBhvr>
                                        <p:cTn id="14" dur="1000" fill="hold"/>
                                        <p:tgtEl>
                                          <p:spTgt spid="88069"/>
                                        </p:tgtEl>
                                        <p:attrNameLst>
                                          <p:attrName>ppt_y</p:attrName>
                                        </p:attrNameLst>
                                      </p:cBhvr>
                                      <p:tavLst>
                                        <p:tav tm="0">
                                          <p:val>
                                            <p:strVal val="#ppt_y"/>
                                          </p:val>
                                        </p:tav>
                                        <p:tav tm="100000">
                                          <p:val>
                                            <p:strVal val="#ppt_y"/>
                                          </p:val>
                                        </p:tav>
                                      </p:tavLst>
                                    </p:anim>
                                    <p:anim calcmode="lin" valueType="num">
                                      <p:cBhvr>
                                        <p:cTn id="15" dur="1000" fill="hold"/>
                                        <p:tgtEl>
                                          <p:spTgt spid="88069"/>
                                        </p:tgtEl>
                                        <p:attrNameLst>
                                          <p:attrName>ppt_w</p:attrName>
                                        </p:attrNameLst>
                                      </p:cBhvr>
                                      <p:tavLst>
                                        <p:tav tm="0">
                                          <p:val>
                                            <p:fltVal val="0"/>
                                          </p:val>
                                        </p:tav>
                                        <p:tav tm="100000">
                                          <p:val>
                                            <p:strVal val="#ppt_w"/>
                                          </p:val>
                                        </p:tav>
                                      </p:tavLst>
                                    </p:anim>
                                    <p:anim calcmode="lin" valueType="num">
                                      <p:cBhvr>
                                        <p:cTn id="16" dur="1000" fill="hold"/>
                                        <p:tgtEl>
                                          <p:spTgt spid="8806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pan2.wav"/>
                                        </p:tgtEl>
                                      </p:cMediaNode>
                                    </p:audio>
                                  </p:subTnLst>
                                </p:cTn>
                              </p:par>
                              <p:par>
                                <p:cTn id="17" presetID="17" presetClass="entr" presetSubtype="2" fill="hold" nodeType="withEffect">
                                  <p:stCondLst>
                                    <p:cond delay="0"/>
                                  </p:stCondLst>
                                  <p:childTnLst>
                                    <p:set>
                                      <p:cBhvr>
                                        <p:cTn id="18" dur="1" fill="hold">
                                          <p:stCondLst>
                                            <p:cond delay="0"/>
                                          </p:stCondLst>
                                        </p:cTn>
                                        <p:tgtEl>
                                          <p:spTgt spid="88072"/>
                                        </p:tgtEl>
                                        <p:attrNameLst>
                                          <p:attrName>style.visibility</p:attrName>
                                        </p:attrNameLst>
                                      </p:cBhvr>
                                      <p:to>
                                        <p:strVal val="visible"/>
                                      </p:to>
                                    </p:set>
                                    <p:anim calcmode="lin" valueType="num">
                                      <p:cBhvr>
                                        <p:cTn id="19" dur="1000" fill="hold"/>
                                        <p:tgtEl>
                                          <p:spTgt spid="88072"/>
                                        </p:tgtEl>
                                        <p:attrNameLst>
                                          <p:attrName>ppt_x</p:attrName>
                                        </p:attrNameLst>
                                      </p:cBhvr>
                                      <p:tavLst>
                                        <p:tav tm="0">
                                          <p:val>
                                            <p:strVal val="#ppt_x+#ppt_w/2"/>
                                          </p:val>
                                        </p:tav>
                                        <p:tav tm="100000">
                                          <p:val>
                                            <p:strVal val="#ppt_x"/>
                                          </p:val>
                                        </p:tav>
                                      </p:tavLst>
                                    </p:anim>
                                    <p:anim calcmode="lin" valueType="num">
                                      <p:cBhvr>
                                        <p:cTn id="20" dur="1000" fill="hold"/>
                                        <p:tgtEl>
                                          <p:spTgt spid="88072"/>
                                        </p:tgtEl>
                                        <p:attrNameLst>
                                          <p:attrName>ppt_y</p:attrName>
                                        </p:attrNameLst>
                                      </p:cBhvr>
                                      <p:tavLst>
                                        <p:tav tm="0">
                                          <p:val>
                                            <p:strVal val="#ppt_y"/>
                                          </p:val>
                                        </p:tav>
                                        <p:tav tm="100000">
                                          <p:val>
                                            <p:strVal val="#ppt_y"/>
                                          </p:val>
                                        </p:tav>
                                      </p:tavLst>
                                    </p:anim>
                                    <p:anim calcmode="lin" valueType="num">
                                      <p:cBhvr>
                                        <p:cTn id="21" dur="1000" fill="hold"/>
                                        <p:tgtEl>
                                          <p:spTgt spid="88072"/>
                                        </p:tgtEl>
                                        <p:attrNameLst>
                                          <p:attrName>ppt_w</p:attrName>
                                        </p:attrNameLst>
                                      </p:cBhvr>
                                      <p:tavLst>
                                        <p:tav tm="0">
                                          <p:val>
                                            <p:fltVal val="0"/>
                                          </p:val>
                                        </p:tav>
                                        <p:tav tm="100000">
                                          <p:val>
                                            <p:strVal val="#ppt_w"/>
                                          </p:val>
                                        </p:tav>
                                      </p:tavLst>
                                    </p:anim>
                                    <p:anim calcmode="lin" valueType="num">
                                      <p:cBhvr>
                                        <p:cTn id="22" dur="1000" fill="hold"/>
                                        <p:tgtEl>
                                          <p:spTgt spid="8807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pan2.wav"/>
                                        </p:tgtEl>
                                      </p:cMediaNode>
                                    </p:audio>
                                  </p:subTnLst>
                                </p:cTn>
                              </p:par>
                              <p:par>
                                <p:cTn id="23" presetID="17" presetClass="entr" presetSubtype="2" fill="hold" nodeType="withEffect">
                                  <p:stCondLst>
                                    <p:cond delay="0"/>
                                  </p:stCondLst>
                                  <p:childTnLst>
                                    <p:set>
                                      <p:cBhvr>
                                        <p:cTn id="24" dur="1" fill="hold">
                                          <p:stCondLst>
                                            <p:cond delay="0"/>
                                          </p:stCondLst>
                                        </p:cTn>
                                        <p:tgtEl>
                                          <p:spTgt spid="88096"/>
                                        </p:tgtEl>
                                        <p:attrNameLst>
                                          <p:attrName>style.visibility</p:attrName>
                                        </p:attrNameLst>
                                      </p:cBhvr>
                                      <p:to>
                                        <p:strVal val="visible"/>
                                      </p:to>
                                    </p:set>
                                    <p:anim calcmode="lin" valueType="num">
                                      <p:cBhvr>
                                        <p:cTn id="25" dur="1000" fill="hold"/>
                                        <p:tgtEl>
                                          <p:spTgt spid="88096"/>
                                        </p:tgtEl>
                                        <p:attrNameLst>
                                          <p:attrName>ppt_x</p:attrName>
                                        </p:attrNameLst>
                                      </p:cBhvr>
                                      <p:tavLst>
                                        <p:tav tm="0">
                                          <p:val>
                                            <p:strVal val="#ppt_x+#ppt_w/2"/>
                                          </p:val>
                                        </p:tav>
                                        <p:tav tm="100000">
                                          <p:val>
                                            <p:strVal val="#ppt_x"/>
                                          </p:val>
                                        </p:tav>
                                      </p:tavLst>
                                    </p:anim>
                                    <p:anim calcmode="lin" valueType="num">
                                      <p:cBhvr>
                                        <p:cTn id="26" dur="1000" fill="hold"/>
                                        <p:tgtEl>
                                          <p:spTgt spid="88096"/>
                                        </p:tgtEl>
                                        <p:attrNameLst>
                                          <p:attrName>ppt_y</p:attrName>
                                        </p:attrNameLst>
                                      </p:cBhvr>
                                      <p:tavLst>
                                        <p:tav tm="0">
                                          <p:val>
                                            <p:strVal val="#ppt_y"/>
                                          </p:val>
                                        </p:tav>
                                        <p:tav tm="100000">
                                          <p:val>
                                            <p:strVal val="#ppt_y"/>
                                          </p:val>
                                        </p:tav>
                                      </p:tavLst>
                                    </p:anim>
                                    <p:anim calcmode="lin" valueType="num">
                                      <p:cBhvr>
                                        <p:cTn id="27" dur="1000" fill="hold"/>
                                        <p:tgtEl>
                                          <p:spTgt spid="88096"/>
                                        </p:tgtEl>
                                        <p:attrNameLst>
                                          <p:attrName>ppt_w</p:attrName>
                                        </p:attrNameLst>
                                      </p:cBhvr>
                                      <p:tavLst>
                                        <p:tav tm="0">
                                          <p:val>
                                            <p:fltVal val="0"/>
                                          </p:val>
                                        </p:tav>
                                        <p:tav tm="100000">
                                          <p:val>
                                            <p:strVal val="#ppt_w"/>
                                          </p:val>
                                        </p:tav>
                                      </p:tavLst>
                                    </p:anim>
                                    <p:anim calcmode="lin" valueType="num">
                                      <p:cBhvr>
                                        <p:cTn id="28" dur="1000" fill="hold"/>
                                        <p:tgtEl>
                                          <p:spTgt spid="8809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8095"/>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7" presetClass="entr" presetSubtype="2" fill="hold" nodeType="clickEffect">
                                  <p:stCondLst>
                                    <p:cond delay="0"/>
                                  </p:stCondLst>
                                  <p:childTnLst>
                                    <p:set>
                                      <p:cBhvr>
                                        <p:cTn id="33" dur="1" fill="hold">
                                          <p:stCondLst>
                                            <p:cond delay="0"/>
                                          </p:stCondLst>
                                        </p:cTn>
                                        <p:tgtEl>
                                          <p:spTgt spid="88075"/>
                                        </p:tgtEl>
                                        <p:attrNameLst>
                                          <p:attrName>style.visibility</p:attrName>
                                        </p:attrNameLst>
                                      </p:cBhvr>
                                      <p:to>
                                        <p:strVal val="visible"/>
                                      </p:to>
                                    </p:set>
                                    <p:anim calcmode="lin" valueType="num">
                                      <p:cBhvr>
                                        <p:cTn id="34" dur="500" fill="hold"/>
                                        <p:tgtEl>
                                          <p:spTgt spid="88075"/>
                                        </p:tgtEl>
                                        <p:attrNameLst>
                                          <p:attrName>ppt_x</p:attrName>
                                        </p:attrNameLst>
                                      </p:cBhvr>
                                      <p:tavLst>
                                        <p:tav tm="0">
                                          <p:val>
                                            <p:strVal val="#ppt_x+#ppt_w/2"/>
                                          </p:val>
                                        </p:tav>
                                        <p:tav tm="100000">
                                          <p:val>
                                            <p:strVal val="#ppt_x"/>
                                          </p:val>
                                        </p:tav>
                                      </p:tavLst>
                                    </p:anim>
                                    <p:anim calcmode="lin" valueType="num">
                                      <p:cBhvr>
                                        <p:cTn id="35" dur="500" fill="hold"/>
                                        <p:tgtEl>
                                          <p:spTgt spid="88075"/>
                                        </p:tgtEl>
                                        <p:attrNameLst>
                                          <p:attrName>ppt_y</p:attrName>
                                        </p:attrNameLst>
                                      </p:cBhvr>
                                      <p:tavLst>
                                        <p:tav tm="0">
                                          <p:val>
                                            <p:strVal val="#ppt_y"/>
                                          </p:val>
                                        </p:tav>
                                        <p:tav tm="100000">
                                          <p:val>
                                            <p:strVal val="#ppt_y"/>
                                          </p:val>
                                        </p:tav>
                                      </p:tavLst>
                                    </p:anim>
                                    <p:anim calcmode="lin" valueType="num">
                                      <p:cBhvr>
                                        <p:cTn id="36" dur="500" fill="hold"/>
                                        <p:tgtEl>
                                          <p:spTgt spid="88075"/>
                                        </p:tgtEl>
                                        <p:attrNameLst>
                                          <p:attrName>ppt_w</p:attrName>
                                        </p:attrNameLst>
                                      </p:cBhvr>
                                      <p:tavLst>
                                        <p:tav tm="0">
                                          <p:val>
                                            <p:fltVal val="0"/>
                                          </p:val>
                                        </p:tav>
                                        <p:tav tm="100000">
                                          <p:val>
                                            <p:strVal val="#ppt_w"/>
                                          </p:val>
                                        </p:tav>
                                      </p:tavLst>
                                    </p:anim>
                                    <p:anim calcmode="lin" valueType="num">
                                      <p:cBhvr>
                                        <p:cTn id="37" dur="500" fill="hold"/>
                                        <p:tgtEl>
                                          <p:spTgt spid="8807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dapan.WAV"/>
                                        </p:tgtEl>
                                      </p:cMediaNode>
                                    </p:audio>
                                  </p:subTnLst>
                                </p:cTn>
                              </p:par>
                            </p:childTnLst>
                          </p:cTn>
                        </p:par>
                      </p:childTnLst>
                    </p:cTn>
                  </p:par>
                </p:childTnLst>
              </p:cTn>
              <p:nextCondLst>
                <p:cond evt="onClick" delay="0">
                  <p:tgtEl>
                    <p:spTgt spid="88095"/>
                  </p:tgtEl>
                </p:cond>
              </p:nextCondLst>
            </p:seq>
            <p:seq concurrent="1" nextAc="seek">
              <p:cTn id="38" restart="whenNotActive" fill="hold" evtFilter="cancelBubble" nodeType="interactiveSeq">
                <p:stCondLst>
                  <p:cond evt="onClick" delay="0">
                    <p:tgtEl>
                      <p:spTgt spid="59"/>
                    </p:tgtEl>
                  </p:cond>
                </p:stCondLst>
                <p:endSync evt="end" delay="0">
                  <p:rtn val="all"/>
                </p:endSync>
                <p:childTnLst>
                  <p:par>
                    <p:cTn id="39" fill="hold">
                      <p:stCondLst>
                        <p:cond delay="0"/>
                      </p:stCondLst>
                      <p:childTnLst>
                        <p:par>
                          <p:cTn id="40" fill="hold">
                            <p:stCondLst>
                              <p:cond delay="0"/>
                            </p:stCondLst>
                            <p:childTnLst>
                              <p:par>
                                <p:cTn id="41" presetID="11" presetClass="entr" presetSubtype="0" fill="hold" grpId="0" nodeType="afterEffect">
                                  <p:stCondLst>
                                    <p:cond delay="0"/>
                                  </p:stCondLst>
                                  <p:childTnLst>
                                    <p:set>
                                      <p:cBhvr>
                                        <p:cTn id="42"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childTnLst>
                          </p:cTn>
                        </p:par>
                        <p:par>
                          <p:cTn id="43" fill="hold">
                            <p:stCondLst>
                              <p:cond delay="1000"/>
                            </p:stCondLst>
                            <p:childTnLst>
                              <p:par>
                                <p:cTn id="44" presetID="11" presetClass="entr" presetSubtype="0" fill="hold" grpId="0" nodeType="afterEffect">
                                  <p:stCondLst>
                                    <p:cond delay="0"/>
                                  </p:stCondLst>
                                  <p:childTnLst>
                                    <p:set>
                                      <p:cBhvr>
                                        <p:cTn id="45"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6" fill="hold">
                            <p:stCondLst>
                              <p:cond delay="2000"/>
                            </p:stCondLst>
                            <p:childTnLst>
                              <p:par>
                                <p:cTn id="47" presetID="11" presetClass="entr" presetSubtype="0" fill="hold" grpId="0" nodeType="afterEffect">
                                  <p:stCondLst>
                                    <p:cond delay="0"/>
                                  </p:stCondLst>
                                  <p:childTnLst>
                                    <p:set>
                                      <p:cBhvr>
                                        <p:cTn id="48"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childTnLst>
                          </p:cTn>
                        </p:par>
                        <p:par>
                          <p:cTn id="49" fill="hold">
                            <p:stCondLst>
                              <p:cond delay="3000"/>
                            </p:stCondLst>
                            <p:childTnLst>
                              <p:par>
                                <p:cTn id="50" presetID="11" presetClass="entr" presetSubtype="0" fill="hold" grpId="0" nodeType="afterEffect">
                                  <p:stCondLst>
                                    <p:cond delay="0"/>
                                  </p:stCondLst>
                                  <p:childTnLst>
                                    <p:set>
                                      <p:cBhvr>
                                        <p:cTn id="51"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childTnLst>
                          </p:cTn>
                        </p:par>
                        <p:par>
                          <p:cTn id="52" fill="hold">
                            <p:stCondLst>
                              <p:cond delay="4000"/>
                            </p:stCondLst>
                            <p:childTnLst>
                              <p:par>
                                <p:cTn id="53" presetID="11" presetClass="entr" presetSubtype="0" fill="hold" grpId="0" nodeType="afterEffect">
                                  <p:stCondLst>
                                    <p:cond delay="0"/>
                                  </p:stCondLst>
                                  <p:childTnLst>
                                    <p:set>
                                      <p:cBhvr>
                                        <p:cTn id="54"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5" fill="hold">
                            <p:stCondLst>
                              <p:cond delay="5000"/>
                            </p:stCondLst>
                            <p:childTnLst>
                              <p:par>
                                <p:cTn id="56" presetID="11" presetClass="entr" presetSubtype="0" fill="hold" grpId="0" nodeType="afterEffect">
                                  <p:stCondLst>
                                    <p:cond delay="0"/>
                                  </p:stCondLst>
                                  <p:childTnLst>
                                    <p:set>
                                      <p:cBhvr>
                                        <p:cTn id="57"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8" fill="hold">
                            <p:stCondLst>
                              <p:cond delay="6000"/>
                            </p:stCondLst>
                            <p:childTnLst>
                              <p:par>
                                <p:cTn id="59" presetID="11" presetClass="entr" presetSubtype="0" fill="hold" grpId="0" nodeType="afterEffect">
                                  <p:stCondLst>
                                    <p:cond delay="0"/>
                                  </p:stCondLst>
                                  <p:childTnLst>
                                    <p:set>
                                      <p:cBhvr>
                                        <p:cTn id="60"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7000"/>
                            </p:stCondLst>
                            <p:childTnLst>
                              <p:par>
                                <p:cTn id="62" presetID="11" presetClass="entr" presetSubtype="0" fill="hold" grpId="0" nodeType="afterEffect">
                                  <p:stCondLst>
                                    <p:cond delay="0"/>
                                  </p:stCondLst>
                                  <p:childTnLst>
                                    <p:set>
                                      <p:cBhvr>
                                        <p:cTn id="63"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8000"/>
                            </p:stCondLst>
                            <p:childTnLst>
                              <p:par>
                                <p:cTn id="65" presetID="11" presetClass="entr" presetSubtype="0" fill="hold" grpId="0" nodeType="afterEffect">
                                  <p:stCondLst>
                                    <p:cond delay="0"/>
                                  </p:stCondLst>
                                  <p:childTnLst>
                                    <p:set>
                                      <p:cBhvr>
                                        <p:cTn id="66"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7" fill="hold">
                            <p:stCondLst>
                              <p:cond delay="9000"/>
                            </p:stCondLst>
                            <p:childTnLst>
                              <p:par>
                                <p:cTn id="68" presetID="11" presetClass="entr" presetSubtype="0" fill="hold" grpId="0" nodeType="afterEffect">
                                  <p:stCondLst>
                                    <p:cond delay="0"/>
                                  </p:stCondLst>
                                  <p:childTnLst>
                                    <p:set>
                                      <p:cBhvr>
                                        <p:cTn id="69"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0" fill="hold">
                            <p:stCondLst>
                              <p:cond delay="10000"/>
                            </p:stCondLst>
                            <p:childTnLst>
                              <p:par>
                                <p:cTn id="71" presetID="11" presetClass="entr" presetSubtype="0" fill="hold" grpId="0" nodeType="afterEffect">
                                  <p:stCondLst>
                                    <p:cond delay="0"/>
                                  </p:stCondLst>
                                  <p:childTnLst>
                                    <p:set>
                                      <p:cBhvr>
                                        <p:cTn id="72"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3" fill="hold">
                            <p:stCondLst>
                              <p:cond delay="11000"/>
                            </p:stCondLst>
                            <p:childTnLst>
                              <p:par>
                                <p:cTn id="74" presetID="11" presetClass="entr" presetSubtype="0" fill="hold" grpId="0" nodeType="afterEffect">
                                  <p:stCondLst>
                                    <p:cond delay="0"/>
                                  </p:stCondLst>
                                  <p:childTnLst>
                                    <p:set>
                                      <p:cBhvr>
                                        <p:cTn id="75"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6" fill="hold">
                            <p:stCondLst>
                              <p:cond delay="12000"/>
                            </p:stCondLst>
                            <p:childTnLst>
                              <p:par>
                                <p:cTn id="77" presetID="11" presetClass="entr" presetSubtype="0" fill="hold" grpId="0" nodeType="afterEffect">
                                  <p:stCondLst>
                                    <p:cond delay="0"/>
                                  </p:stCondLst>
                                  <p:childTnLst>
                                    <p:set>
                                      <p:cBhvr>
                                        <p:cTn id="78" dur="1000">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childTnLst>
                          </p:cTn>
                        </p:par>
                        <p:par>
                          <p:cTn id="79" fill="hold">
                            <p:stCondLst>
                              <p:cond delay="13000"/>
                            </p:stCondLst>
                            <p:childTnLst>
                              <p:par>
                                <p:cTn id="80" presetID="11" presetClass="entr" presetSubtype="0" fill="hold" grpId="0" nodeType="afterEffect">
                                  <p:stCondLst>
                                    <p:cond delay="0"/>
                                  </p:stCondLst>
                                  <p:childTnLst>
                                    <p:set>
                                      <p:cBhvr>
                                        <p:cTn id="81" dur="1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par>
                          <p:cTn id="82" fill="hold">
                            <p:stCondLst>
                              <p:cond delay="14000"/>
                            </p:stCondLst>
                            <p:childTnLst>
                              <p:par>
                                <p:cTn id="83" presetID="11" presetClass="entr" presetSubtype="0" fill="hold" grpId="0" nodeType="afterEffect">
                                  <p:stCondLst>
                                    <p:cond delay="0"/>
                                  </p:stCondLst>
                                  <p:childTnLst>
                                    <p:set>
                                      <p:cBhvr>
                                        <p:cTn id="84" dur="1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par>
                          <p:cTn id="85" fill="hold">
                            <p:stCondLst>
                              <p:cond delay="15000"/>
                            </p:stCondLst>
                            <p:childTnLst>
                              <p:par>
                                <p:cTn id="86" presetID="11" presetClass="entr" presetSubtype="0" fill="hold" grpId="0" nodeType="afterEffect">
                                  <p:stCondLst>
                                    <p:cond delay="0"/>
                                  </p:stCondLst>
                                  <p:childTnLst>
                                    <p:set>
                                      <p:cBhvr>
                                        <p:cTn id="87"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8" fill="hold">
                            <p:stCondLst>
                              <p:cond delay="16000"/>
                            </p:stCondLst>
                            <p:childTnLst>
                              <p:par>
                                <p:cTn id="89" presetID="11" presetClass="entr" presetSubtype="0" fill="hold" grpId="0" nodeType="afterEffect">
                                  <p:stCondLst>
                                    <p:cond delay="0"/>
                                  </p:stCondLst>
                                  <p:childTnLst>
                                    <p:set>
                                      <p:cBhvr>
                                        <p:cTn id="90" dur="1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childTnLst>
                          </p:cTn>
                        </p:par>
                        <p:par>
                          <p:cTn id="91" fill="hold">
                            <p:stCondLst>
                              <p:cond delay="17000"/>
                            </p:stCondLst>
                            <p:childTnLst>
                              <p:par>
                                <p:cTn id="92" presetID="11" presetClass="entr" presetSubtype="0" fill="hold" grpId="0" nodeType="afterEffect">
                                  <p:stCondLst>
                                    <p:cond delay="0"/>
                                  </p:stCondLst>
                                  <p:childTnLst>
                                    <p:set>
                                      <p:cBhvr>
                                        <p:cTn id="93"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childTnLst>
                          </p:cTn>
                        </p:par>
                        <p:par>
                          <p:cTn id="94" fill="hold">
                            <p:stCondLst>
                              <p:cond delay="18000"/>
                            </p:stCondLst>
                            <p:childTnLst>
                              <p:par>
                                <p:cTn id="95" presetID="11" presetClass="entr" presetSubtype="0" fill="hold" grpId="0" nodeType="afterEffect">
                                  <p:stCondLst>
                                    <p:cond delay="0"/>
                                  </p:stCondLst>
                                  <p:childTnLst>
                                    <p:set>
                                      <p:cBhvr>
                                        <p:cTn id="96" dur="1000">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childTnLst>
                          </p:cTn>
                        </p:par>
                        <p:par>
                          <p:cTn id="97" fill="hold">
                            <p:stCondLst>
                              <p:cond delay="19000"/>
                            </p:stCondLst>
                            <p:childTnLst>
                              <p:par>
                                <p:cTn id="98" presetID="11" presetClass="entr" presetSubtype="0" fill="hold" grpId="0" nodeType="afterEffect">
                                  <p:stCondLst>
                                    <p:cond delay="0"/>
                                  </p:stCondLst>
                                  <p:childTnLst>
                                    <p:set>
                                      <p:cBhvr>
                                        <p:cTn id="99"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childTnLst>
                          </p:cTn>
                        </p:par>
                        <p:par>
                          <p:cTn id="100" fill="hold">
                            <p:stCondLst>
                              <p:cond delay="20000"/>
                            </p:stCondLst>
                            <p:childTnLst>
                              <p:par>
                                <p:cTn id="101" presetID="11" presetClass="entr" presetSubtype="0" fill="hold" grpId="0" nodeType="afterEffect">
                                  <p:stCondLst>
                                    <p:cond delay="0"/>
                                  </p:stCondLst>
                                  <p:childTnLst>
                                    <p:set>
                                      <p:cBhvr>
                                        <p:cTn id="102" dur="1000">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59"/>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2"/>
          <p:cNvGrpSpPr>
            <a:grpSpLocks/>
          </p:cNvGrpSpPr>
          <p:nvPr/>
        </p:nvGrpSpPr>
        <p:grpSpPr bwMode="auto">
          <a:xfrm>
            <a:off x="1003313" y="960439"/>
            <a:ext cx="7345043" cy="620713"/>
            <a:chOff x="151" y="1123"/>
            <a:chExt cx="4733" cy="391"/>
          </a:xfrm>
        </p:grpSpPr>
        <p:sp>
          <p:nvSpPr>
            <p:cNvPr id="88067" name="Rectangle 3" descr="Parchment"/>
            <p:cNvSpPr>
              <a:spLocks noChangeArrowheads="1"/>
            </p:cNvSpPr>
            <p:nvPr/>
          </p:nvSpPr>
          <p:spPr bwMode="auto">
            <a:xfrm>
              <a:off x="4569" y="1184"/>
              <a:ext cx="116" cy="330"/>
            </a:xfrm>
            <a:prstGeom prst="rect">
              <a:avLst/>
            </a:prstGeom>
            <a:blipFill dpi="0" rotWithShape="1">
              <a:blip r:embed="rId5"/>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p>
          </p:txBody>
        </p:sp>
        <p:sp>
          <p:nvSpPr>
            <p:cNvPr id="88068" name="AutoShape 4" descr="Parchment"/>
            <p:cNvSpPr>
              <a:spLocks noChangeArrowheads="1"/>
            </p:cNvSpPr>
            <p:nvPr/>
          </p:nvSpPr>
          <p:spPr bwMode="auto">
            <a:xfrm>
              <a:off x="151" y="1123"/>
              <a:ext cx="4733" cy="365"/>
            </a:xfrm>
            <a:prstGeom prst="roundRect">
              <a:avLst>
                <a:gd name="adj" fmla="val 16667"/>
              </a:avLst>
            </a:prstGeom>
            <a:blipFill dpi="0" rotWithShape="1">
              <a:blip r:embed="rId5"/>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vi-VN" sz="2800" b="1" dirty="0">
                  <a:latin typeface="Times New Roman" panose="02020603050405020304" pitchFamily="18" charset="0"/>
                  <a:cs typeface="Times New Roman" panose="02020603050405020304" pitchFamily="18" charset="0"/>
                </a:rPr>
                <a:t>Độ dài đường cao h là bao nhiêu? </a:t>
              </a:r>
            </a:p>
          </p:txBody>
        </p:sp>
      </p:grpSp>
      <p:grpSp>
        <p:nvGrpSpPr>
          <p:cNvPr id="88069" name="Group 5"/>
          <p:cNvGrpSpPr>
            <a:grpSpLocks/>
          </p:cNvGrpSpPr>
          <p:nvPr/>
        </p:nvGrpSpPr>
        <p:grpSpPr bwMode="auto">
          <a:xfrm>
            <a:off x="1091857" y="2992441"/>
            <a:ext cx="7272018" cy="579438"/>
            <a:chOff x="153" y="1932"/>
            <a:chExt cx="4733" cy="365"/>
          </a:xfrm>
          <a:solidFill>
            <a:schemeClr val="bg1"/>
          </a:solidFill>
        </p:grpSpPr>
        <p:sp>
          <p:nvSpPr>
            <p:cNvPr id="88070" name="Rectangle 6"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71" name="AutoShape 7" descr="Blue tissue paper"/>
            <p:cNvSpPr>
              <a:spLocks noChangeArrowheads="1"/>
            </p:cNvSpPr>
            <p:nvPr/>
          </p:nvSpPr>
          <p:spPr bwMode="auto">
            <a:xfrm>
              <a:off x="153" y="1932"/>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70C0"/>
                  </a:solidFill>
                  <a:latin typeface="Arial" panose="020B0604020202020204" pitchFamily="34" charset="0"/>
                  <a:cs typeface="Arial" panose="020B0604020202020204" pitchFamily="34" charset="0"/>
                </a:rPr>
                <a:t>B) </a:t>
              </a:r>
              <a:r>
                <a:rPr lang="en-US" altLang="vi-VN" sz="2800" b="1" dirty="0">
                  <a:solidFill>
                    <a:srgbClr val="0070C0"/>
                  </a:solidFill>
                  <a:latin typeface="Arial" panose="020B0604020202020204" pitchFamily="34" charset="0"/>
                  <a:cs typeface="Arial" panose="020B0604020202020204" pitchFamily="34" charset="0"/>
                </a:rPr>
                <a:t>4,8</a:t>
              </a:r>
              <a:endParaRPr lang="en-US" altLang="vi-VN" sz="2800" dirty="0">
                <a:solidFill>
                  <a:srgbClr val="0070C0"/>
                </a:solidFill>
                <a:latin typeface="Arial" panose="020B0604020202020204" pitchFamily="34" charset="0"/>
                <a:cs typeface="Arial" panose="020B0604020202020204" pitchFamily="34" charset="0"/>
              </a:endParaRPr>
            </a:p>
          </p:txBody>
        </p:sp>
      </p:grpSp>
      <p:grpSp>
        <p:nvGrpSpPr>
          <p:cNvPr id="88072" name="Group 8"/>
          <p:cNvGrpSpPr>
            <a:grpSpLocks/>
          </p:cNvGrpSpPr>
          <p:nvPr/>
        </p:nvGrpSpPr>
        <p:grpSpPr bwMode="auto">
          <a:xfrm>
            <a:off x="1091857" y="3816353"/>
            <a:ext cx="7272018" cy="579438"/>
            <a:chOff x="153" y="1932"/>
            <a:chExt cx="4733" cy="365"/>
          </a:xfrm>
          <a:solidFill>
            <a:schemeClr val="bg1"/>
          </a:solidFill>
        </p:grpSpPr>
        <p:sp>
          <p:nvSpPr>
            <p:cNvPr id="88073" name="Rectangle 9"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74" name="AutoShape 10" descr="Blue tissue paper"/>
            <p:cNvSpPr>
              <a:spLocks noChangeArrowheads="1"/>
            </p:cNvSpPr>
            <p:nvPr/>
          </p:nvSpPr>
          <p:spPr bwMode="auto">
            <a:xfrm>
              <a:off x="153" y="1932"/>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70C0"/>
                  </a:solidFill>
                  <a:latin typeface="Arial" panose="020B0604020202020204" pitchFamily="34" charset="0"/>
                  <a:cs typeface="Arial" panose="020B0604020202020204" pitchFamily="34" charset="0"/>
                </a:rPr>
                <a:t>C) </a:t>
              </a:r>
              <a:r>
                <a:rPr lang="en-US" altLang="vi-VN" sz="2800" b="1" dirty="0">
                  <a:solidFill>
                    <a:srgbClr val="0070C0"/>
                  </a:solidFill>
                  <a:latin typeface="Arial" panose="020B0604020202020204" pitchFamily="34" charset="0"/>
                  <a:cs typeface="Arial" panose="020B0604020202020204" pitchFamily="34" charset="0"/>
                </a:rPr>
                <a:t>3,6</a:t>
              </a:r>
              <a:endParaRPr lang="en-US" altLang="vi-VN" sz="2800" dirty="0">
                <a:solidFill>
                  <a:srgbClr val="0070C0"/>
                </a:solidFill>
                <a:latin typeface="Arial" panose="020B0604020202020204" pitchFamily="34" charset="0"/>
                <a:cs typeface="Arial" panose="020B0604020202020204" pitchFamily="34" charset="0"/>
              </a:endParaRPr>
            </a:p>
          </p:txBody>
        </p:sp>
      </p:grpSp>
      <p:grpSp>
        <p:nvGrpSpPr>
          <p:cNvPr id="88075" name="Group 11"/>
          <p:cNvGrpSpPr>
            <a:grpSpLocks/>
          </p:cNvGrpSpPr>
          <p:nvPr/>
        </p:nvGrpSpPr>
        <p:grpSpPr bwMode="auto">
          <a:xfrm>
            <a:off x="1018833" y="5526091"/>
            <a:ext cx="7513637" cy="579438"/>
            <a:chOff x="153" y="1932"/>
            <a:chExt cx="4733" cy="365"/>
          </a:xfrm>
        </p:grpSpPr>
        <p:sp>
          <p:nvSpPr>
            <p:cNvPr id="88076" name="Rectangle 12"/>
            <p:cNvSpPr>
              <a:spLocks noChangeArrowheads="1"/>
            </p:cNvSpPr>
            <p:nvPr/>
          </p:nvSpPr>
          <p:spPr bwMode="auto">
            <a:xfrm>
              <a:off x="4513" y="1945"/>
              <a:ext cx="116" cy="330"/>
            </a:xfrm>
            <a:prstGeom prst="rect">
              <a:avLst/>
            </a:prstGeom>
            <a:solidFill>
              <a:srgbClr val="FFFF00"/>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p>
          </p:txBody>
        </p:sp>
        <p:sp>
          <p:nvSpPr>
            <p:cNvPr id="88077" name="AutoShape 13"/>
            <p:cNvSpPr>
              <a:spLocks noChangeArrowheads="1"/>
            </p:cNvSpPr>
            <p:nvPr/>
          </p:nvSpPr>
          <p:spPr bwMode="auto">
            <a:xfrm>
              <a:off x="153" y="1932"/>
              <a:ext cx="4733" cy="365"/>
            </a:xfrm>
            <a:prstGeom prst="roundRect">
              <a:avLst>
                <a:gd name="adj" fmla="val 16667"/>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vi-VN" sz="2800" b="1" dirty="0">
                  <a:solidFill>
                    <a:srgbClr val="FF0000"/>
                  </a:solidFill>
                  <a:latin typeface="Arial" panose="020B0604020202020204" pitchFamily="34" charset="0"/>
                  <a:cs typeface="Arial" panose="020B0604020202020204" pitchFamily="34" charset="0"/>
                </a:rPr>
                <a:t>Đáp án: B</a:t>
              </a:r>
            </a:p>
          </p:txBody>
        </p:sp>
      </p:grpSp>
      <p:grpSp>
        <p:nvGrpSpPr>
          <p:cNvPr id="88078" name="Group 14"/>
          <p:cNvGrpSpPr>
            <a:grpSpLocks/>
          </p:cNvGrpSpPr>
          <p:nvPr/>
        </p:nvGrpSpPr>
        <p:grpSpPr bwMode="auto">
          <a:xfrm>
            <a:off x="1091858" y="2190753"/>
            <a:ext cx="7272017" cy="579438"/>
            <a:chOff x="153" y="1932"/>
            <a:chExt cx="4733" cy="365"/>
          </a:xfrm>
          <a:solidFill>
            <a:schemeClr val="bg1"/>
          </a:solidFill>
        </p:grpSpPr>
        <p:sp>
          <p:nvSpPr>
            <p:cNvPr id="88079" name="Rectangle 15"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80" name="AutoShape 16" descr="Blue tissue paper"/>
            <p:cNvSpPr>
              <a:spLocks noChangeArrowheads="1"/>
            </p:cNvSpPr>
            <p:nvPr/>
          </p:nvSpPr>
          <p:spPr bwMode="auto">
            <a:xfrm>
              <a:off x="153" y="1932"/>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70C0"/>
                  </a:solidFill>
                  <a:latin typeface="Arial" panose="020B0604020202020204" pitchFamily="34" charset="0"/>
                  <a:cs typeface="Arial" panose="020B0604020202020204" pitchFamily="34" charset="0"/>
                </a:rPr>
                <a:t>A</a:t>
              </a:r>
              <a:r>
                <a:rPr lang="en-US" altLang="vi-VN" sz="2800" b="1" dirty="0">
                  <a:solidFill>
                    <a:srgbClr val="0070C0"/>
                  </a:solidFill>
                  <a:latin typeface="Arial" panose="020B0604020202020204" pitchFamily="34" charset="0"/>
                  <a:cs typeface="Arial" panose="020B0604020202020204" pitchFamily="34" charset="0"/>
                </a:rPr>
                <a:t>) 10</a:t>
              </a:r>
              <a:endParaRPr lang="en-US" altLang="vi-VN" sz="2800" dirty="0">
                <a:solidFill>
                  <a:srgbClr val="0070C0"/>
                </a:solidFill>
                <a:latin typeface="Arial" panose="020B0604020202020204" pitchFamily="34" charset="0"/>
                <a:cs typeface="Arial" panose="020B0604020202020204" pitchFamily="34" charset="0"/>
              </a:endParaRPr>
            </a:p>
          </p:txBody>
        </p:sp>
      </p:grpSp>
      <p:sp>
        <p:nvSpPr>
          <p:cNvPr id="88082" name="WordArt 18"/>
          <p:cNvSpPr>
            <a:spLocks noChangeArrowheads="1" noChangeShapeType="1" noTextEdit="1"/>
          </p:cNvSpPr>
          <p:nvPr/>
        </p:nvSpPr>
        <p:spPr bwMode="auto">
          <a:xfrm>
            <a:off x="4984751" y="82550"/>
            <a:ext cx="1439863" cy="431800"/>
          </a:xfrm>
          <a:prstGeom prst="rect">
            <a:avLst/>
          </a:prstGeom>
        </p:spPr>
        <p:txBody>
          <a:bodyPr wrap="none" fromWordArt="1">
            <a:prstTxWarp prst="textPlain">
              <a:avLst>
                <a:gd name="adj" fmla="val 50000"/>
              </a:avLst>
            </a:prstTxWarp>
          </a:bodyPr>
          <a:lstStyle/>
          <a:p>
            <a:pPr algn="ctr"/>
            <a:r>
              <a:rPr lang="vi-VN" sz="3600" b="1" kern="10" dirty="0">
                <a:ln w="28575">
                  <a:solidFill>
                    <a:srgbClr val="FFFFFF"/>
                  </a:solidFill>
                  <a:round/>
                  <a:headEnd/>
                  <a:tailEnd/>
                </a:ln>
                <a:solidFill>
                  <a:srgbClr val="0000FF"/>
                </a:solidFill>
                <a:effectLst>
                  <a:outerShdw dist="35921" dir="2700000" algn="ctr" rotWithShape="0">
                    <a:srgbClr val="990000"/>
                  </a:outerShdw>
                </a:effectLst>
              </a:rPr>
              <a:t>Câu 3</a:t>
            </a:r>
          </a:p>
        </p:txBody>
      </p:sp>
      <p:sp>
        <p:nvSpPr>
          <p:cNvPr id="88095" name="Rectangle 31"/>
          <p:cNvSpPr>
            <a:spLocks noChangeArrowheads="1"/>
          </p:cNvSpPr>
          <p:nvPr/>
        </p:nvSpPr>
        <p:spPr bwMode="auto">
          <a:xfrm>
            <a:off x="3719513" y="6435725"/>
            <a:ext cx="1655762" cy="376238"/>
          </a:xfrm>
          <a:prstGeom prst="rect">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altLang="vi-VN" b="1">
                <a:solidFill>
                  <a:schemeClr val="bg1"/>
                </a:solidFill>
                <a:latin typeface="Arial" panose="020B0604020202020204" pitchFamily="34" charset="0"/>
                <a:cs typeface="Arial" panose="020B0604020202020204" pitchFamily="34" charset="0"/>
              </a:rPr>
              <a:t>Đáp án</a:t>
            </a:r>
          </a:p>
        </p:txBody>
      </p:sp>
      <p:grpSp>
        <p:nvGrpSpPr>
          <p:cNvPr id="88096" name="Group 32"/>
          <p:cNvGrpSpPr>
            <a:grpSpLocks/>
          </p:cNvGrpSpPr>
          <p:nvPr/>
        </p:nvGrpSpPr>
        <p:grpSpPr bwMode="auto">
          <a:xfrm>
            <a:off x="1091857" y="4651378"/>
            <a:ext cx="7272018" cy="579438"/>
            <a:chOff x="153" y="1932"/>
            <a:chExt cx="4733" cy="365"/>
          </a:xfrm>
          <a:solidFill>
            <a:schemeClr val="bg1"/>
          </a:solidFill>
        </p:grpSpPr>
        <p:sp>
          <p:nvSpPr>
            <p:cNvPr id="88097" name="Rectangle 33"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98" name="AutoShape 34" descr="Blue tissue paper"/>
            <p:cNvSpPr>
              <a:spLocks noChangeArrowheads="1"/>
            </p:cNvSpPr>
            <p:nvPr/>
          </p:nvSpPr>
          <p:spPr bwMode="auto">
            <a:xfrm>
              <a:off x="153" y="1932"/>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70C0"/>
                  </a:solidFill>
                  <a:latin typeface="Arial" panose="020B0604020202020204" pitchFamily="34" charset="0"/>
                  <a:cs typeface="Arial" panose="020B0604020202020204" pitchFamily="34" charset="0"/>
                </a:rPr>
                <a:t>D) </a:t>
              </a:r>
              <a:r>
                <a:rPr lang="en-US" altLang="vi-VN" sz="2800" b="1" dirty="0">
                  <a:solidFill>
                    <a:srgbClr val="0070C0"/>
                  </a:solidFill>
                  <a:latin typeface="Arial" panose="020B0604020202020204" pitchFamily="34" charset="0"/>
                  <a:cs typeface="Arial" panose="020B0604020202020204" pitchFamily="34" charset="0"/>
                </a:rPr>
                <a:t>6,4</a:t>
              </a:r>
              <a:endParaRPr lang="en-US" altLang="vi-VN" sz="2800" dirty="0">
                <a:solidFill>
                  <a:srgbClr val="0070C0"/>
                </a:solidFill>
                <a:latin typeface="Arial" panose="020B0604020202020204" pitchFamily="34" charset="0"/>
                <a:cs typeface="Arial" panose="020B0604020202020204" pitchFamily="34" charset="0"/>
              </a:endParaRPr>
            </a:p>
          </p:txBody>
        </p:sp>
      </p:grpSp>
      <p:sp>
        <p:nvSpPr>
          <p:cNvPr id="37" name="AutoShape 35">
            <a:hlinkClick r:id="rId6" action="ppaction://hlinksldjump" highlightClick="1"/>
          </p:cNvPr>
          <p:cNvSpPr>
            <a:spLocks noChangeArrowheads="1"/>
          </p:cNvSpPr>
          <p:nvPr/>
        </p:nvSpPr>
        <p:spPr bwMode="auto">
          <a:xfrm>
            <a:off x="5808664" y="6381750"/>
            <a:ext cx="1366837" cy="47625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8" name="Rounded Rectangle 37"/>
          <p:cNvSpPr/>
          <p:nvPr/>
        </p:nvSpPr>
        <p:spPr>
          <a:xfrm>
            <a:off x="10137690" y="54707"/>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00:20</a:t>
            </a:r>
          </a:p>
        </p:txBody>
      </p:sp>
      <p:sp>
        <p:nvSpPr>
          <p:cNvPr id="39" name="Rounded Rectangle 38"/>
          <p:cNvSpPr/>
          <p:nvPr/>
        </p:nvSpPr>
        <p:spPr>
          <a:xfrm>
            <a:off x="10131512" y="6551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00:19</a:t>
            </a:r>
          </a:p>
        </p:txBody>
      </p:sp>
      <p:sp>
        <p:nvSpPr>
          <p:cNvPr id="40" name="Rounded Rectangle 39"/>
          <p:cNvSpPr/>
          <p:nvPr/>
        </p:nvSpPr>
        <p:spPr>
          <a:xfrm>
            <a:off x="10121215" y="6551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00:18</a:t>
            </a:r>
          </a:p>
        </p:txBody>
      </p:sp>
      <p:sp>
        <p:nvSpPr>
          <p:cNvPr id="41" name="Rounded Rectangle 40"/>
          <p:cNvSpPr/>
          <p:nvPr/>
        </p:nvSpPr>
        <p:spPr>
          <a:xfrm>
            <a:off x="10121215" y="52132"/>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00:17</a:t>
            </a:r>
          </a:p>
        </p:txBody>
      </p:sp>
      <p:sp>
        <p:nvSpPr>
          <p:cNvPr id="42" name="Rounded Rectangle 41"/>
          <p:cNvSpPr/>
          <p:nvPr/>
        </p:nvSpPr>
        <p:spPr>
          <a:xfrm>
            <a:off x="10128422" y="62944"/>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00:16</a:t>
            </a:r>
          </a:p>
        </p:txBody>
      </p:sp>
      <p:sp>
        <p:nvSpPr>
          <p:cNvPr id="43" name="Rounded Rectangle 42"/>
          <p:cNvSpPr/>
          <p:nvPr/>
        </p:nvSpPr>
        <p:spPr>
          <a:xfrm>
            <a:off x="10115036" y="46470"/>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00:15</a:t>
            </a:r>
          </a:p>
        </p:txBody>
      </p:sp>
      <p:sp>
        <p:nvSpPr>
          <p:cNvPr id="44" name="Rounded Rectangle 43"/>
          <p:cNvSpPr/>
          <p:nvPr/>
        </p:nvSpPr>
        <p:spPr>
          <a:xfrm>
            <a:off x="10144897" y="54707"/>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00:14</a:t>
            </a:r>
          </a:p>
        </p:txBody>
      </p:sp>
      <p:sp>
        <p:nvSpPr>
          <p:cNvPr id="45" name="Rounded Rectangle 44"/>
          <p:cNvSpPr/>
          <p:nvPr/>
        </p:nvSpPr>
        <p:spPr>
          <a:xfrm>
            <a:off x="10137690" y="46470"/>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00:13</a:t>
            </a:r>
          </a:p>
        </p:txBody>
      </p:sp>
      <p:sp>
        <p:nvSpPr>
          <p:cNvPr id="46" name="Rounded Rectangle 45"/>
          <p:cNvSpPr/>
          <p:nvPr/>
        </p:nvSpPr>
        <p:spPr>
          <a:xfrm>
            <a:off x="10128424" y="6294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00:12</a:t>
            </a:r>
          </a:p>
        </p:txBody>
      </p:sp>
      <p:sp>
        <p:nvSpPr>
          <p:cNvPr id="47" name="Rounded Rectangle 46"/>
          <p:cNvSpPr/>
          <p:nvPr/>
        </p:nvSpPr>
        <p:spPr>
          <a:xfrm>
            <a:off x="10137690" y="35657"/>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a:ln>
                  <a:noFill/>
                </a:ln>
                <a:solidFill>
                  <a:srgbClr val="000000"/>
                </a:solidFill>
                <a:effectLst/>
                <a:uLnTx/>
                <a:uFillTx/>
                <a:latin typeface="Arial"/>
                <a:ea typeface="+mn-ea"/>
                <a:cs typeface="+mn-cs"/>
              </a:rPr>
              <a:t>00:11</a:t>
            </a:r>
          </a:p>
        </p:txBody>
      </p:sp>
      <p:sp>
        <p:nvSpPr>
          <p:cNvPr id="48" name="Rounded Rectangle 47"/>
          <p:cNvSpPr/>
          <p:nvPr/>
        </p:nvSpPr>
        <p:spPr>
          <a:xfrm>
            <a:off x="10155195" y="24844"/>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00:10</a:t>
            </a:r>
          </a:p>
        </p:txBody>
      </p:sp>
      <p:sp>
        <p:nvSpPr>
          <p:cNvPr id="49" name="Rounded Rectangle 48"/>
          <p:cNvSpPr/>
          <p:nvPr/>
        </p:nvSpPr>
        <p:spPr>
          <a:xfrm>
            <a:off x="10132540" y="4131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00:09</a:t>
            </a:r>
          </a:p>
        </p:txBody>
      </p:sp>
      <p:sp>
        <p:nvSpPr>
          <p:cNvPr id="50" name="Rounded Rectangle 49"/>
          <p:cNvSpPr/>
          <p:nvPr/>
        </p:nvSpPr>
        <p:spPr>
          <a:xfrm>
            <a:off x="10135115" y="4440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00:08</a:t>
            </a:r>
          </a:p>
        </p:txBody>
      </p:sp>
      <p:sp>
        <p:nvSpPr>
          <p:cNvPr id="51" name="Rounded Rectangle 50"/>
          <p:cNvSpPr/>
          <p:nvPr/>
        </p:nvSpPr>
        <p:spPr>
          <a:xfrm>
            <a:off x="10122243" y="40808"/>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00:07</a:t>
            </a:r>
          </a:p>
        </p:txBody>
      </p:sp>
      <p:sp>
        <p:nvSpPr>
          <p:cNvPr id="52" name="Rounded Rectangle 51"/>
          <p:cNvSpPr/>
          <p:nvPr/>
        </p:nvSpPr>
        <p:spPr>
          <a:xfrm>
            <a:off x="10130480" y="4646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00:06</a:t>
            </a:r>
          </a:p>
        </p:txBody>
      </p:sp>
      <p:sp>
        <p:nvSpPr>
          <p:cNvPr id="53" name="Rounded Rectangle 52"/>
          <p:cNvSpPr/>
          <p:nvPr/>
        </p:nvSpPr>
        <p:spPr>
          <a:xfrm>
            <a:off x="10144897" y="43383"/>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00:05</a:t>
            </a:r>
          </a:p>
        </p:txBody>
      </p:sp>
      <p:sp>
        <p:nvSpPr>
          <p:cNvPr id="54" name="Rounded Rectangle 53"/>
          <p:cNvSpPr/>
          <p:nvPr/>
        </p:nvSpPr>
        <p:spPr>
          <a:xfrm>
            <a:off x="10141807" y="5419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00:04</a:t>
            </a:r>
          </a:p>
        </p:txBody>
      </p:sp>
      <p:sp>
        <p:nvSpPr>
          <p:cNvPr id="55" name="Rounded Rectangle 54"/>
          <p:cNvSpPr/>
          <p:nvPr/>
        </p:nvSpPr>
        <p:spPr>
          <a:xfrm>
            <a:off x="10122243" y="38232"/>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00:03</a:t>
            </a:r>
          </a:p>
        </p:txBody>
      </p:sp>
      <p:sp>
        <p:nvSpPr>
          <p:cNvPr id="56" name="Rounded Rectangle 55"/>
          <p:cNvSpPr/>
          <p:nvPr/>
        </p:nvSpPr>
        <p:spPr>
          <a:xfrm>
            <a:off x="10136143" y="3051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a:ln>
                  <a:noFill/>
                </a:ln>
                <a:solidFill>
                  <a:srgbClr val="000000"/>
                </a:solidFill>
                <a:effectLst/>
                <a:uLnTx/>
                <a:uFillTx/>
                <a:latin typeface="Arial"/>
                <a:ea typeface="+mn-ea"/>
                <a:cs typeface="+mn-cs"/>
              </a:rPr>
              <a:t>00:02</a:t>
            </a:r>
          </a:p>
        </p:txBody>
      </p:sp>
      <p:sp>
        <p:nvSpPr>
          <p:cNvPr id="57" name="Rounded Rectangle 56"/>
          <p:cNvSpPr/>
          <p:nvPr/>
        </p:nvSpPr>
        <p:spPr>
          <a:xfrm>
            <a:off x="10132540" y="51103"/>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a:ln>
                  <a:noFill/>
                </a:ln>
                <a:solidFill>
                  <a:srgbClr val="000000"/>
                </a:solidFill>
                <a:effectLst/>
                <a:uLnTx/>
                <a:uFillTx/>
                <a:latin typeface="Arial"/>
                <a:ea typeface="+mn-ea"/>
                <a:cs typeface="+mn-cs"/>
              </a:rPr>
              <a:t>00:01</a:t>
            </a:r>
          </a:p>
        </p:txBody>
      </p:sp>
      <p:sp>
        <p:nvSpPr>
          <p:cNvPr id="58" name="Rounded Rectangle 57"/>
          <p:cNvSpPr/>
          <p:nvPr/>
        </p:nvSpPr>
        <p:spPr>
          <a:xfrm>
            <a:off x="10134600" y="3205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1" i="0" u="none" strike="noStrike" kern="0" cap="none" spc="0" normalizeH="0" baseline="0" noProof="0" dirty="0">
                <a:ln>
                  <a:noFill/>
                </a:ln>
                <a:solidFill>
                  <a:srgbClr val="000000"/>
                </a:solidFill>
                <a:effectLst/>
                <a:uLnTx/>
                <a:uFillTx/>
                <a:latin typeface="Arial"/>
                <a:ea typeface="+mn-ea"/>
                <a:cs typeface="+mn-cs"/>
              </a:rPr>
              <a:t>00:00</a:t>
            </a:r>
          </a:p>
        </p:txBody>
      </p:sp>
      <p:sp>
        <p:nvSpPr>
          <p:cNvPr id="59" name="Oval 58"/>
          <p:cNvSpPr/>
          <p:nvPr/>
        </p:nvSpPr>
        <p:spPr>
          <a:xfrm>
            <a:off x="7392351" y="6326190"/>
            <a:ext cx="1371600" cy="531809"/>
          </a:xfrm>
          <a:prstGeom prst="ellipse">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Arial"/>
                <a:ea typeface="+mn-ea"/>
                <a:cs typeface="+mn-cs"/>
              </a:rPr>
              <a:t>START</a:t>
            </a:r>
          </a:p>
        </p:txBody>
      </p:sp>
      <p:pic>
        <p:nvPicPr>
          <p:cNvPr id="4098"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19282"/>
          <a:stretch/>
        </p:blipFill>
        <p:spPr bwMode="auto">
          <a:xfrm>
            <a:off x="8532470" y="1426605"/>
            <a:ext cx="3235725" cy="173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590341"/>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2" fill="hold" nodeType="afterEffect">
                                  <p:stCondLst>
                                    <p:cond delay="0"/>
                                  </p:stCondLst>
                                  <p:childTnLst>
                                    <p:set>
                                      <p:cBhvr>
                                        <p:cTn id="6" dur="1" fill="hold">
                                          <p:stCondLst>
                                            <p:cond delay="0"/>
                                          </p:stCondLst>
                                        </p:cTn>
                                        <p:tgtEl>
                                          <p:spTgt spid="88078"/>
                                        </p:tgtEl>
                                        <p:attrNameLst>
                                          <p:attrName>style.visibility</p:attrName>
                                        </p:attrNameLst>
                                      </p:cBhvr>
                                      <p:to>
                                        <p:strVal val="visible"/>
                                      </p:to>
                                    </p:set>
                                    <p:anim calcmode="lin" valueType="num">
                                      <p:cBhvr>
                                        <p:cTn id="7" dur="1000" fill="hold"/>
                                        <p:tgtEl>
                                          <p:spTgt spid="88078"/>
                                        </p:tgtEl>
                                        <p:attrNameLst>
                                          <p:attrName>ppt_x</p:attrName>
                                        </p:attrNameLst>
                                      </p:cBhvr>
                                      <p:tavLst>
                                        <p:tav tm="0">
                                          <p:val>
                                            <p:strVal val="#ppt_x+#ppt_w/2"/>
                                          </p:val>
                                        </p:tav>
                                        <p:tav tm="100000">
                                          <p:val>
                                            <p:strVal val="#ppt_x"/>
                                          </p:val>
                                        </p:tav>
                                      </p:tavLst>
                                    </p:anim>
                                    <p:anim calcmode="lin" valueType="num">
                                      <p:cBhvr>
                                        <p:cTn id="8" dur="1000" fill="hold"/>
                                        <p:tgtEl>
                                          <p:spTgt spid="88078"/>
                                        </p:tgtEl>
                                        <p:attrNameLst>
                                          <p:attrName>ppt_y</p:attrName>
                                        </p:attrNameLst>
                                      </p:cBhvr>
                                      <p:tavLst>
                                        <p:tav tm="0">
                                          <p:val>
                                            <p:strVal val="#ppt_y"/>
                                          </p:val>
                                        </p:tav>
                                        <p:tav tm="100000">
                                          <p:val>
                                            <p:strVal val="#ppt_y"/>
                                          </p:val>
                                        </p:tav>
                                      </p:tavLst>
                                    </p:anim>
                                    <p:anim calcmode="lin" valueType="num">
                                      <p:cBhvr>
                                        <p:cTn id="9" dur="1000" fill="hold"/>
                                        <p:tgtEl>
                                          <p:spTgt spid="88078"/>
                                        </p:tgtEl>
                                        <p:attrNameLst>
                                          <p:attrName>ppt_w</p:attrName>
                                        </p:attrNameLst>
                                      </p:cBhvr>
                                      <p:tavLst>
                                        <p:tav tm="0">
                                          <p:val>
                                            <p:fltVal val="0"/>
                                          </p:val>
                                        </p:tav>
                                        <p:tav tm="100000">
                                          <p:val>
                                            <p:strVal val="#ppt_w"/>
                                          </p:val>
                                        </p:tav>
                                      </p:tavLst>
                                    </p:anim>
                                    <p:anim calcmode="lin" valueType="num">
                                      <p:cBhvr>
                                        <p:cTn id="10" dur="1000" fill="hold"/>
                                        <p:tgtEl>
                                          <p:spTgt spid="8807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pan2.wav"/>
                                        </p:tgtEl>
                                      </p:cMediaNode>
                                    </p:audio>
                                  </p:subTnLst>
                                </p:cTn>
                              </p:par>
                              <p:par>
                                <p:cTn id="11" presetID="17" presetClass="entr" presetSubtype="2" fill="hold" nodeType="withEffect">
                                  <p:stCondLst>
                                    <p:cond delay="0"/>
                                  </p:stCondLst>
                                  <p:childTnLst>
                                    <p:set>
                                      <p:cBhvr>
                                        <p:cTn id="12" dur="1" fill="hold">
                                          <p:stCondLst>
                                            <p:cond delay="0"/>
                                          </p:stCondLst>
                                        </p:cTn>
                                        <p:tgtEl>
                                          <p:spTgt spid="88069"/>
                                        </p:tgtEl>
                                        <p:attrNameLst>
                                          <p:attrName>style.visibility</p:attrName>
                                        </p:attrNameLst>
                                      </p:cBhvr>
                                      <p:to>
                                        <p:strVal val="visible"/>
                                      </p:to>
                                    </p:set>
                                    <p:anim calcmode="lin" valueType="num">
                                      <p:cBhvr>
                                        <p:cTn id="13" dur="1000" fill="hold"/>
                                        <p:tgtEl>
                                          <p:spTgt spid="88069"/>
                                        </p:tgtEl>
                                        <p:attrNameLst>
                                          <p:attrName>ppt_x</p:attrName>
                                        </p:attrNameLst>
                                      </p:cBhvr>
                                      <p:tavLst>
                                        <p:tav tm="0">
                                          <p:val>
                                            <p:strVal val="#ppt_x+#ppt_w/2"/>
                                          </p:val>
                                        </p:tav>
                                        <p:tav tm="100000">
                                          <p:val>
                                            <p:strVal val="#ppt_x"/>
                                          </p:val>
                                        </p:tav>
                                      </p:tavLst>
                                    </p:anim>
                                    <p:anim calcmode="lin" valueType="num">
                                      <p:cBhvr>
                                        <p:cTn id="14" dur="1000" fill="hold"/>
                                        <p:tgtEl>
                                          <p:spTgt spid="88069"/>
                                        </p:tgtEl>
                                        <p:attrNameLst>
                                          <p:attrName>ppt_y</p:attrName>
                                        </p:attrNameLst>
                                      </p:cBhvr>
                                      <p:tavLst>
                                        <p:tav tm="0">
                                          <p:val>
                                            <p:strVal val="#ppt_y"/>
                                          </p:val>
                                        </p:tav>
                                        <p:tav tm="100000">
                                          <p:val>
                                            <p:strVal val="#ppt_y"/>
                                          </p:val>
                                        </p:tav>
                                      </p:tavLst>
                                    </p:anim>
                                    <p:anim calcmode="lin" valueType="num">
                                      <p:cBhvr>
                                        <p:cTn id="15" dur="1000" fill="hold"/>
                                        <p:tgtEl>
                                          <p:spTgt spid="88069"/>
                                        </p:tgtEl>
                                        <p:attrNameLst>
                                          <p:attrName>ppt_w</p:attrName>
                                        </p:attrNameLst>
                                      </p:cBhvr>
                                      <p:tavLst>
                                        <p:tav tm="0">
                                          <p:val>
                                            <p:fltVal val="0"/>
                                          </p:val>
                                        </p:tav>
                                        <p:tav tm="100000">
                                          <p:val>
                                            <p:strVal val="#ppt_w"/>
                                          </p:val>
                                        </p:tav>
                                      </p:tavLst>
                                    </p:anim>
                                    <p:anim calcmode="lin" valueType="num">
                                      <p:cBhvr>
                                        <p:cTn id="16" dur="1000" fill="hold"/>
                                        <p:tgtEl>
                                          <p:spTgt spid="8806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pan2.wav"/>
                                        </p:tgtEl>
                                      </p:cMediaNode>
                                    </p:audio>
                                  </p:subTnLst>
                                </p:cTn>
                              </p:par>
                              <p:par>
                                <p:cTn id="17" presetID="17" presetClass="entr" presetSubtype="2" fill="hold" nodeType="withEffect">
                                  <p:stCondLst>
                                    <p:cond delay="0"/>
                                  </p:stCondLst>
                                  <p:childTnLst>
                                    <p:set>
                                      <p:cBhvr>
                                        <p:cTn id="18" dur="1" fill="hold">
                                          <p:stCondLst>
                                            <p:cond delay="0"/>
                                          </p:stCondLst>
                                        </p:cTn>
                                        <p:tgtEl>
                                          <p:spTgt spid="88072"/>
                                        </p:tgtEl>
                                        <p:attrNameLst>
                                          <p:attrName>style.visibility</p:attrName>
                                        </p:attrNameLst>
                                      </p:cBhvr>
                                      <p:to>
                                        <p:strVal val="visible"/>
                                      </p:to>
                                    </p:set>
                                    <p:anim calcmode="lin" valueType="num">
                                      <p:cBhvr>
                                        <p:cTn id="19" dur="1000" fill="hold"/>
                                        <p:tgtEl>
                                          <p:spTgt spid="88072"/>
                                        </p:tgtEl>
                                        <p:attrNameLst>
                                          <p:attrName>ppt_x</p:attrName>
                                        </p:attrNameLst>
                                      </p:cBhvr>
                                      <p:tavLst>
                                        <p:tav tm="0">
                                          <p:val>
                                            <p:strVal val="#ppt_x+#ppt_w/2"/>
                                          </p:val>
                                        </p:tav>
                                        <p:tav tm="100000">
                                          <p:val>
                                            <p:strVal val="#ppt_x"/>
                                          </p:val>
                                        </p:tav>
                                      </p:tavLst>
                                    </p:anim>
                                    <p:anim calcmode="lin" valueType="num">
                                      <p:cBhvr>
                                        <p:cTn id="20" dur="1000" fill="hold"/>
                                        <p:tgtEl>
                                          <p:spTgt spid="88072"/>
                                        </p:tgtEl>
                                        <p:attrNameLst>
                                          <p:attrName>ppt_y</p:attrName>
                                        </p:attrNameLst>
                                      </p:cBhvr>
                                      <p:tavLst>
                                        <p:tav tm="0">
                                          <p:val>
                                            <p:strVal val="#ppt_y"/>
                                          </p:val>
                                        </p:tav>
                                        <p:tav tm="100000">
                                          <p:val>
                                            <p:strVal val="#ppt_y"/>
                                          </p:val>
                                        </p:tav>
                                      </p:tavLst>
                                    </p:anim>
                                    <p:anim calcmode="lin" valueType="num">
                                      <p:cBhvr>
                                        <p:cTn id="21" dur="1000" fill="hold"/>
                                        <p:tgtEl>
                                          <p:spTgt spid="88072"/>
                                        </p:tgtEl>
                                        <p:attrNameLst>
                                          <p:attrName>ppt_w</p:attrName>
                                        </p:attrNameLst>
                                      </p:cBhvr>
                                      <p:tavLst>
                                        <p:tav tm="0">
                                          <p:val>
                                            <p:fltVal val="0"/>
                                          </p:val>
                                        </p:tav>
                                        <p:tav tm="100000">
                                          <p:val>
                                            <p:strVal val="#ppt_w"/>
                                          </p:val>
                                        </p:tav>
                                      </p:tavLst>
                                    </p:anim>
                                    <p:anim calcmode="lin" valueType="num">
                                      <p:cBhvr>
                                        <p:cTn id="22" dur="1000" fill="hold"/>
                                        <p:tgtEl>
                                          <p:spTgt spid="8807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pan2.wav"/>
                                        </p:tgtEl>
                                      </p:cMediaNode>
                                    </p:audio>
                                  </p:subTnLst>
                                </p:cTn>
                              </p:par>
                              <p:par>
                                <p:cTn id="23" presetID="17" presetClass="entr" presetSubtype="2" fill="hold" nodeType="withEffect">
                                  <p:stCondLst>
                                    <p:cond delay="0"/>
                                  </p:stCondLst>
                                  <p:childTnLst>
                                    <p:set>
                                      <p:cBhvr>
                                        <p:cTn id="24" dur="1" fill="hold">
                                          <p:stCondLst>
                                            <p:cond delay="0"/>
                                          </p:stCondLst>
                                        </p:cTn>
                                        <p:tgtEl>
                                          <p:spTgt spid="88096"/>
                                        </p:tgtEl>
                                        <p:attrNameLst>
                                          <p:attrName>style.visibility</p:attrName>
                                        </p:attrNameLst>
                                      </p:cBhvr>
                                      <p:to>
                                        <p:strVal val="visible"/>
                                      </p:to>
                                    </p:set>
                                    <p:anim calcmode="lin" valueType="num">
                                      <p:cBhvr>
                                        <p:cTn id="25" dur="1000" fill="hold"/>
                                        <p:tgtEl>
                                          <p:spTgt spid="88096"/>
                                        </p:tgtEl>
                                        <p:attrNameLst>
                                          <p:attrName>ppt_x</p:attrName>
                                        </p:attrNameLst>
                                      </p:cBhvr>
                                      <p:tavLst>
                                        <p:tav tm="0">
                                          <p:val>
                                            <p:strVal val="#ppt_x+#ppt_w/2"/>
                                          </p:val>
                                        </p:tav>
                                        <p:tav tm="100000">
                                          <p:val>
                                            <p:strVal val="#ppt_x"/>
                                          </p:val>
                                        </p:tav>
                                      </p:tavLst>
                                    </p:anim>
                                    <p:anim calcmode="lin" valueType="num">
                                      <p:cBhvr>
                                        <p:cTn id="26" dur="1000" fill="hold"/>
                                        <p:tgtEl>
                                          <p:spTgt spid="88096"/>
                                        </p:tgtEl>
                                        <p:attrNameLst>
                                          <p:attrName>ppt_y</p:attrName>
                                        </p:attrNameLst>
                                      </p:cBhvr>
                                      <p:tavLst>
                                        <p:tav tm="0">
                                          <p:val>
                                            <p:strVal val="#ppt_y"/>
                                          </p:val>
                                        </p:tav>
                                        <p:tav tm="100000">
                                          <p:val>
                                            <p:strVal val="#ppt_y"/>
                                          </p:val>
                                        </p:tav>
                                      </p:tavLst>
                                    </p:anim>
                                    <p:anim calcmode="lin" valueType="num">
                                      <p:cBhvr>
                                        <p:cTn id="27" dur="1000" fill="hold"/>
                                        <p:tgtEl>
                                          <p:spTgt spid="88096"/>
                                        </p:tgtEl>
                                        <p:attrNameLst>
                                          <p:attrName>ppt_w</p:attrName>
                                        </p:attrNameLst>
                                      </p:cBhvr>
                                      <p:tavLst>
                                        <p:tav tm="0">
                                          <p:val>
                                            <p:fltVal val="0"/>
                                          </p:val>
                                        </p:tav>
                                        <p:tav tm="100000">
                                          <p:val>
                                            <p:strVal val="#ppt_w"/>
                                          </p:val>
                                        </p:tav>
                                      </p:tavLst>
                                    </p:anim>
                                    <p:anim calcmode="lin" valueType="num">
                                      <p:cBhvr>
                                        <p:cTn id="28" dur="1000" fill="hold"/>
                                        <p:tgtEl>
                                          <p:spTgt spid="8809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8095"/>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7" presetClass="entr" presetSubtype="2" fill="hold" nodeType="clickEffect">
                                  <p:stCondLst>
                                    <p:cond delay="0"/>
                                  </p:stCondLst>
                                  <p:childTnLst>
                                    <p:set>
                                      <p:cBhvr>
                                        <p:cTn id="33" dur="1" fill="hold">
                                          <p:stCondLst>
                                            <p:cond delay="0"/>
                                          </p:stCondLst>
                                        </p:cTn>
                                        <p:tgtEl>
                                          <p:spTgt spid="88075"/>
                                        </p:tgtEl>
                                        <p:attrNameLst>
                                          <p:attrName>style.visibility</p:attrName>
                                        </p:attrNameLst>
                                      </p:cBhvr>
                                      <p:to>
                                        <p:strVal val="visible"/>
                                      </p:to>
                                    </p:set>
                                    <p:anim calcmode="lin" valueType="num">
                                      <p:cBhvr>
                                        <p:cTn id="34" dur="500" fill="hold"/>
                                        <p:tgtEl>
                                          <p:spTgt spid="88075"/>
                                        </p:tgtEl>
                                        <p:attrNameLst>
                                          <p:attrName>ppt_x</p:attrName>
                                        </p:attrNameLst>
                                      </p:cBhvr>
                                      <p:tavLst>
                                        <p:tav tm="0">
                                          <p:val>
                                            <p:strVal val="#ppt_x+#ppt_w/2"/>
                                          </p:val>
                                        </p:tav>
                                        <p:tav tm="100000">
                                          <p:val>
                                            <p:strVal val="#ppt_x"/>
                                          </p:val>
                                        </p:tav>
                                      </p:tavLst>
                                    </p:anim>
                                    <p:anim calcmode="lin" valueType="num">
                                      <p:cBhvr>
                                        <p:cTn id="35" dur="500" fill="hold"/>
                                        <p:tgtEl>
                                          <p:spTgt spid="88075"/>
                                        </p:tgtEl>
                                        <p:attrNameLst>
                                          <p:attrName>ppt_y</p:attrName>
                                        </p:attrNameLst>
                                      </p:cBhvr>
                                      <p:tavLst>
                                        <p:tav tm="0">
                                          <p:val>
                                            <p:strVal val="#ppt_y"/>
                                          </p:val>
                                        </p:tav>
                                        <p:tav tm="100000">
                                          <p:val>
                                            <p:strVal val="#ppt_y"/>
                                          </p:val>
                                        </p:tav>
                                      </p:tavLst>
                                    </p:anim>
                                    <p:anim calcmode="lin" valueType="num">
                                      <p:cBhvr>
                                        <p:cTn id="36" dur="500" fill="hold"/>
                                        <p:tgtEl>
                                          <p:spTgt spid="88075"/>
                                        </p:tgtEl>
                                        <p:attrNameLst>
                                          <p:attrName>ppt_w</p:attrName>
                                        </p:attrNameLst>
                                      </p:cBhvr>
                                      <p:tavLst>
                                        <p:tav tm="0">
                                          <p:val>
                                            <p:fltVal val="0"/>
                                          </p:val>
                                        </p:tav>
                                        <p:tav tm="100000">
                                          <p:val>
                                            <p:strVal val="#ppt_w"/>
                                          </p:val>
                                        </p:tav>
                                      </p:tavLst>
                                    </p:anim>
                                    <p:anim calcmode="lin" valueType="num">
                                      <p:cBhvr>
                                        <p:cTn id="37" dur="500" fill="hold"/>
                                        <p:tgtEl>
                                          <p:spTgt spid="8807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dapan.WAV"/>
                                        </p:tgtEl>
                                      </p:cMediaNode>
                                    </p:audio>
                                  </p:subTnLst>
                                </p:cTn>
                              </p:par>
                            </p:childTnLst>
                          </p:cTn>
                        </p:par>
                      </p:childTnLst>
                    </p:cTn>
                  </p:par>
                </p:childTnLst>
              </p:cTn>
              <p:nextCondLst>
                <p:cond evt="onClick" delay="0">
                  <p:tgtEl>
                    <p:spTgt spid="88095"/>
                  </p:tgtEl>
                </p:cond>
              </p:nextCondLst>
            </p:seq>
            <p:seq concurrent="1" nextAc="seek">
              <p:cTn id="38" restart="whenNotActive" fill="hold" evtFilter="cancelBubble" nodeType="interactiveSeq">
                <p:stCondLst>
                  <p:cond evt="onClick" delay="0">
                    <p:tgtEl>
                      <p:spTgt spid="59"/>
                    </p:tgtEl>
                  </p:cond>
                </p:stCondLst>
                <p:endSync evt="end" delay="0">
                  <p:rtn val="all"/>
                </p:endSync>
                <p:childTnLst>
                  <p:par>
                    <p:cTn id="39" fill="hold">
                      <p:stCondLst>
                        <p:cond delay="0"/>
                      </p:stCondLst>
                      <p:childTnLst>
                        <p:par>
                          <p:cTn id="40" fill="hold">
                            <p:stCondLst>
                              <p:cond delay="0"/>
                            </p:stCondLst>
                            <p:childTnLst>
                              <p:par>
                                <p:cTn id="41" presetID="11" presetClass="entr" presetSubtype="0" fill="hold" grpId="0" nodeType="afterEffect">
                                  <p:stCondLst>
                                    <p:cond delay="0"/>
                                  </p:stCondLst>
                                  <p:childTnLst>
                                    <p:set>
                                      <p:cBhvr>
                                        <p:cTn id="42"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childTnLst>
                          </p:cTn>
                        </p:par>
                        <p:par>
                          <p:cTn id="43" fill="hold">
                            <p:stCondLst>
                              <p:cond delay="1000"/>
                            </p:stCondLst>
                            <p:childTnLst>
                              <p:par>
                                <p:cTn id="44" presetID="11" presetClass="entr" presetSubtype="0" fill="hold" grpId="0" nodeType="afterEffect">
                                  <p:stCondLst>
                                    <p:cond delay="0"/>
                                  </p:stCondLst>
                                  <p:childTnLst>
                                    <p:set>
                                      <p:cBhvr>
                                        <p:cTn id="45"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6" fill="hold">
                            <p:stCondLst>
                              <p:cond delay="2000"/>
                            </p:stCondLst>
                            <p:childTnLst>
                              <p:par>
                                <p:cTn id="47" presetID="11" presetClass="entr" presetSubtype="0" fill="hold" grpId="0" nodeType="afterEffect">
                                  <p:stCondLst>
                                    <p:cond delay="0"/>
                                  </p:stCondLst>
                                  <p:childTnLst>
                                    <p:set>
                                      <p:cBhvr>
                                        <p:cTn id="48"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childTnLst>
                          </p:cTn>
                        </p:par>
                        <p:par>
                          <p:cTn id="49" fill="hold">
                            <p:stCondLst>
                              <p:cond delay="3000"/>
                            </p:stCondLst>
                            <p:childTnLst>
                              <p:par>
                                <p:cTn id="50" presetID="11" presetClass="entr" presetSubtype="0" fill="hold" grpId="0" nodeType="afterEffect">
                                  <p:stCondLst>
                                    <p:cond delay="0"/>
                                  </p:stCondLst>
                                  <p:childTnLst>
                                    <p:set>
                                      <p:cBhvr>
                                        <p:cTn id="51"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childTnLst>
                          </p:cTn>
                        </p:par>
                        <p:par>
                          <p:cTn id="52" fill="hold">
                            <p:stCondLst>
                              <p:cond delay="4000"/>
                            </p:stCondLst>
                            <p:childTnLst>
                              <p:par>
                                <p:cTn id="53" presetID="11" presetClass="entr" presetSubtype="0" fill="hold" grpId="0" nodeType="afterEffect">
                                  <p:stCondLst>
                                    <p:cond delay="0"/>
                                  </p:stCondLst>
                                  <p:childTnLst>
                                    <p:set>
                                      <p:cBhvr>
                                        <p:cTn id="54"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5" fill="hold">
                            <p:stCondLst>
                              <p:cond delay="5000"/>
                            </p:stCondLst>
                            <p:childTnLst>
                              <p:par>
                                <p:cTn id="56" presetID="11" presetClass="entr" presetSubtype="0" fill="hold" grpId="0" nodeType="afterEffect">
                                  <p:stCondLst>
                                    <p:cond delay="0"/>
                                  </p:stCondLst>
                                  <p:childTnLst>
                                    <p:set>
                                      <p:cBhvr>
                                        <p:cTn id="57"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8" fill="hold">
                            <p:stCondLst>
                              <p:cond delay="6000"/>
                            </p:stCondLst>
                            <p:childTnLst>
                              <p:par>
                                <p:cTn id="59" presetID="11" presetClass="entr" presetSubtype="0" fill="hold" grpId="0" nodeType="afterEffect">
                                  <p:stCondLst>
                                    <p:cond delay="0"/>
                                  </p:stCondLst>
                                  <p:childTnLst>
                                    <p:set>
                                      <p:cBhvr>
                                        <p:cTn id="60"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7000"/>
                            </p:stCondLst>
                            <p:childTnLst>
                              <p:par>
                                <p:cTn id="62" presetID="11" presetClass="entr" presetSubtype="0" fill="hold" grpId="0" nodeType="afterEffect">
                                  <p:stCondLst>
                                    <p:cond delay="0"/>
                                  </p:stCondLst>
                                  <p:childTnLst>
                                    <p:set>
                                      <p:cBhvr>
                                        <p:cTn id="63"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8000"/>
                            </p:stCondLst>
                            <p:childTnLst>
                              <p:par>
                                <p:cTn id="65" presetID="11" presetClass="entr" presetSubtype="0" fill="hold" grpId="0" nodeType="afterEffect">
                                  <p:stCondLst>
                                    <p:cond delay="0"/>
                                  </p:stCondLst>
                                  <p:childTnLst>
                                    <p:set>
                                      <p:cBhvr>
                                        <p:cTn id="66"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7" fill="hold">
                            <p:stCondLst>
                              <p:cond delay="9000"/>
                            </p:stCondLst>
                            <p:childTnLst>
                              <p:par>
                                <p:cTn id="68" presetID="11" presetClass="entr" presetSubtype="0" fill="hold" grpId="0" nodeType="afterEffect">
                                  <p:stCondLst>
                                    <p:cond delay="0"/>
                                  </p:stCondLst>
                                  <p:childTnLst>
                                    <p:set>
                                      <p:cBhvr>
                                        <p:cTn id="69"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0" fill="hold">
                            <p:stCondLst>
                              <p:cond delay="10000"/>
                            </p:stCondLst>
                            <p:childTnLst>
                              <p:par>
                                <p:cTn id="71" presetID="11" presetClass="entr" presetSubtype="0" fill="hold" grpId="0" nodeType="afterEffect">
                                  <p:stCondLst>
                                    <p:cond delay="0"/>
                                  </p:stCondLst>
                                  <p:childTnLst>
                                    <p:set>
                                      <p:cBhvr>
                                        <p:cTn id="72"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3" fill="hold">
                            <p:stCondLst>
                              <p:cond delay="11000"/>
                            </p:stCondLst>
                            <p:childTnLst>
                              <p:par>
                                <p:cTn id="74" presetID="11" presetClass="entr" presetSubtype="0" fill="hold" grpId="0" nodeType="afterEffect">
                                  <p:stCondLst>
                                    <p:cond delay="0"/>
                                  </p:stCondLst>
                                  <p:childTnLst>
                                    <p:set>
                                      <p:cBhvr>
                                        <p:cTn id="75"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6" fill="hold">
                            <p:stCondLst>
                              <p:cond delay="12000"/>
                            </p:stCondLst>
                            <p:childTnLst>
                              <p:par>
                                <p:cTn id="77" presetID="11" presetClass="entr" presetSubtype="0" fill="hold" grpId="0" nodeType="afterEffect">
                                  <p:stCondLst>
                                    <p:cond delay="0"/>
                                  </p:stCondLst>
                                  <p:childTnLst>
                                    <p:set>
                                      <p:cBhvr>
                                        <p:cTn id="78" dur="1000">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childTnLst>
                          </p:cTn>
                        </p:par>
                        <p:par>
                          <p:cTn id="79" fill="hold">
                            <p:stCondLst>
                              <p:cond delay="13000"/>
                            </p:stCondLst>
                            <p:childTnLst>
                              <p:par>
                                <p:cTn id="80" presetID="11" presetClass="entr" presetSubtype="0" fill="hold" grpId="0" nodeType="afterEffect">
                                  <p:stCondLst>
                                    <p:cond delay="0"/>
                                  </p:stCondLst>
                                  <p:childTnLst>
                                    <p:set>
                                      <p:cBhvr>
                                        <p:cTn id="81" dur="1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par>
                          <p:cTn id="82" fill="hold">
                            <p:stCondLst>
                              <p:cond delay="14000"/>
                            </p:stCondLst>
                            <p:childTnLst>
                              <p:par>
                                <p:cTn id="83" presetID="11" presetClass="entr" presetSubtype="0" fill="hold" grpId="0" nodeType="afterEffect">
                                  <p:stCondLst>
                                    <p:cond delay="0"/>
                                  </p:stCondLst>
                                  <p:childTnLst>
                                    <p:set>
                                      <p:cBhvr>
                                        <p:cTn id="84" dur="1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par>
                          <p:cTn id="85" fill="hold">
                            <p:stCondLst>
                              <p:cond delay="15000"/>
                            </p:stCondLst>
                            <p:childTnLst>
                              <p:par>
                                <p:cTn id="86" presetID="11" presetClass="entr" presetSubtype="0" fill="hold" grpId="0" nodeType="afterEffect">
                                  <p:stCondLst>
                                    <p:cond delay="0"/>
                                  </p:stCondLst>
                                  <p:childTnLst>
                                    <p:set>
                                      <p:cBhvr>
                                        <p:cTn id="87"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8" fill="hold">
                            <p:stCondLst>
                              <p:cond delay="16000"/>
                            </p:stCondLst>
                            <p:childTnLst>
                              <p:par>
                                <p:cTn id="89" presetID="11" presetClass="entr" presetSubtype="0" fill="hold" grpId="0" nodeType="afterEffect">
                                  <p:stCondLst>
                                    <p:cond delay="0"/>
                                  </p:stCondLst>
                                  <p:childTnLst>
                                    <p:set>
                                      <p:cBhvr>
                                        <p:cTn id="90" dur="1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childTnLst>
                          </p:cTn>
                        </p:par>
                        <p:par>
                          <p:cTn id="91" fill="hold">
                            <p:stCondLst>
                              <p:cond delay="17000"/>
                            </p:stCondLst>
                            <p:childTnLst>
                              <p:par>
                                <p:cTn id="92" presetID="11" presetClass="entr" presetSubtype="0" fill="hold" grpId="0" nodeType="afterEffect">
                                  <p:stCondLst>
                                    <p:cond delay="0"/>
                                  </p:stCondLst>
                                  <p:childTnLst>
                                    <p:set>
                                      <p:cBhvr>
                                        <p:cTn id="93"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childTnLst>
                          </p:cTn>
                        </p:par>
                        <p:par>
                          <p:cTn id="94" fill="hold">
                            <p:stCondLst>
                              <p:cond delay="18000"/>
                            </p:stCondLst>
                            <p:childTnLst>
                              <p:par>
                                <p:cTn id="95" presetID="11" presetClass="entr" presetSubtype="0" fill="hold" grpId="0" nodeType="afterEffect">
                                  <p:stCondLst>
                                    <p:cond delay="0"/>
                                  </p:stCondLst>
                                  <p:childTnLst>
                                    <p:set>
                                      <p:cBhvr>
                                        <p:cTn id="96" dur="1000">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childTnLst>
                          </p:cTn>
                        </p:par>
                        <p:par>
                          <p:cTn id="97" fill="hold">
                            <p:stCondLst>
                              <p:cond delay="19000"/>
                            </p:stCondLst>
                            <p:childTnLst>
                              <p:par>
                                <p:cTn id="98" presetID="11" presetClass="entr" presetSubtype="0" fill="hold" grpId="0" nodeType="afterEffect">
                                  <p:stCondLst>
                                    <p:cond delay="0"/>
                                  </p:stCondLst>
                                  <p:childTnLst>
                                    <p:set>
                                      <p:cBhvr>
                                        <p:cTn id="99"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childTnLst>
                          </p:cTn>
                        </p:par>
                        <p:par>
                          <p:cTn id="100" fill="hold">
                            <p:stCondLst>
                              <p:cond delay="20000"/>
                            </p:stCondLst>
                            <p:childTnLst>
                              <p:par>
                                <p:cTn id="101" presetID="11" presetClass="entr" presetSubtype="0" fill="hold" grpId="0" nodeType="afterEffect">
                                  <p:stCondLst>
                                    <p:cond delay="0"/>
                                  </p:stCondLst>
                                  <p:childTnLst>
                                    <p:set>
                                      <p:cBhvr>
                                        <p:cTn id="102" dur="1000">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59"/>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AutoShape 4" descr="Parchment"/>
          <p:cNvSpPr>
            <a:spLocks noChangeArrowheads="1"/>
          </p:cNvSpPr>
          <p:nvPr/>
        </p:nvSpPr>
        <p:spPr bwMode="auto">
          <a:xfrm>
            <a:off x="1171575" y="1042991"/>
            <a:ext cx="7096701" cy="579438"/>
          </a:xfrm>
          <a:prstGeom prst="roundRect">
            <a:avLst>
              <a:gd name="adj" fmla="val 16667"/>
            </a:avLst>
          </a:prstGeom>
          <a:blipFill dpi="0" rotWithShape="1">
            <a:blip r:embed="rId5"/>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r>
              <a:rPr lang="en-US" altLang="vi-VN" sz="2800" b="1" dirty="0">
                <a:latin typeface="Times New Roman" panose="02020603050405020304" pitchFamily="18" charset="0"/>
                <a:cs typeface="Times New Roman" panose="02020603050405020304" pitchFamily="18" charset="0"/>
              </a:rPr>
              <a:t>Độ dài x, y trên hình vẽ là</a:t>
            </a:r>
          </a:p>
        </p:txBody>
      </p:sp>
      <p:grpSp>
        <p:nvGrpSpPr>
          <p:cNvPr id="88069" name="Group 5"/>
          <p:cNvGrpSpPr>
            <a:grpSpLocks/>
          </p:cNvGrpSpPr>
          <p:nvPr/>
        </p:nvGrpSpPr>
        <p:grpSpPr bwMode="auto">
          <a:xfrm>
            <a:off x="995682" y="2980531"/>
            <a:ext cx="7272018" cy="579438"/>
            <a:chOff x="153" y="1932"/>
            <a:chExt cx="4733" cy="365"/>
          </a:xfrm>
          <a:solidFill>
            <a:schemeClr val="bg1"/>
          </a:solidFill>
        </p:grpSpPr>
        <p:sp>
          <p:nvSpPr>
            <p:cNvPr id="88070" name="Rectangle 6"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71" name="AutoShape 7" descr="Blue tissue paper"/>
            <p:cNvSpPr>
              <a:spLocks noChangeArrowheads="1"/>
            </p:cNvSpPr>
            <p:nvPr/>
          </p:nvSpPr>
          <p:spPr bwMode="auto">
            <a:xfrm>
              <a:off x="153" y="1932"/>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00FF"/>
                  </a:solidFill>
                  <a:latin typeface="Arial" panose="020B0604020202020204" pitchFamily="34" charset="0"/>
                  <a:cs typeface="Arial" panose="020B0604020202020204" pitchFamily="34" charset="0"/>
                </a:rPr>
                <a:t>B) x = 15 ; y = 20</a:t>
              </a:r>
              <a:endParaRPr lang="en-US" altLang="vi-VN" sz="2800" dirty="0">
                <a:solidFill>
                  <a:srgbClr val="0000FF"/>
                </a:solidFill>
                <a:latin typeface="Arial" panose="020B0604020202020204" pitchFamily="34" charset="0"/>
                <a:cs typeface="Arial" panose="020B0604020202020204" pitchFamily="34" charset="0"/>
              </a:endParaRPr>
            </a:p>
          </p:txBody>
        </p:sp>
      </p:grpSp>
      <p:grpSp>
        <p:nvGrpSpPr>
          <p:cNvPr id="88072" name="Group 8"/>
          <p:cNvGrpSpPr>
            <a:grpSpLocks/>
          </p:cNvGrpSpPr>
          <p:nvPr/>
        </p:nvGrpSpPr>
        <p:grpSpPr bwMode="auto">
          <a:xfrm>
            <a:off x="1033986" y="3816353"/>
            <a:ext cx="7272018" cy="579438"/>
            <a:chOff x="153" y="1932"/>
            <a:chExt cx="4733" cy="365"/>
          </a:xfrm>
          <a:solidFill>
            <a:schemeClr val="bg1"/>
          </a:solidFill>
        </p:grpSpPr>
        <p:sp>
          <p:nvSpPr>
            <p:cNvPr id="88073" name="Rectangle 9"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74" name="AutoShape 10" descr="Blue tissue paper"/>
            <p:cNvSpPr>
              <a:spLocks noChangeArrowheads="1"/>
            </p:cNvSpPr>
            <p:nvPr/>
          </p:nvSpPr>
          <p:spPr bwMode="auto">
            <a:xfrm>
              <a:off x="153" y="1932"/>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00FF"/>
                  </a:solidFill>
                  <a:latin typeface="Arial" panose="020B0604020202020204" pitchFamily="34" charset="0"/>
                  <a:cs typeface="Arial" panose="020B0604020202020204" pitchFamily="34" charset="0"/>
                </a:rPr>
                <a:t>C) x = 9; y = 15 </a:t>
              </a:r>
              <a:endParaRPr lang="en-US" altLang="vi-VN" sz="2800" dirty="0">
                <a:solidFill>
                  <a:srgbClr val="0000FF"/>
                </a:solidFill>
                <a:latin typeface="Arial" panose="020B0604020202020204" pitchFamily="34" charset="0"/>
                <a:cs typeface="Arial" panose="020B0604020202020204" pitchFamily="34" charset="0"/>
              </a:endParaRPr>
            </a:p>
          </p:txBody>
        </p:sp>
      </p:grpSp>
      <p:grpSp>
        <p:nvGrpSpPr>
          <p:cNvPr id="88075" name="Group 11"/>
          <p:cNvGrpSpPr>
            <a:grpSpLocks/>
          </p:cNvGrpSpPr>
          <p:nvPr/>
        </p:nvGrpSpPr>
        <p:grpSpPr bwMode="auto">
          <a:xfrm>
            <a:off x="960962" y="5526091"/>
            <a:ext cx="7513637" cy="579438"/>
            <a:chOff x="153" y="1932"/>
            <a:chExt cx="4733" cy="365"/>
          </a:xfrm>
        </p:grpSpPr>
        <p:sp>
          <p:nvSpPr>
            <p:cNvPr id="88076" name="Rectangle 12"/>
            <p:cNvSpPr>
              <a:spLocks noChangeArrowheads="1"/>
            </p:cNvSpPr>
            <p:nvPr/>
          </p:nvSpPr>
          <p:spPr bwMode="auto">
            <a:xfrm>
              <a:off x="4513" y="1945"/>
              <a:ext cx="116" cy="330"/>
            </a:xfrm>
            <a:prstGeom prst="rect">
              <a:avLst/>
            </a:prstGeom>
            <a:solidFill>
              <a:srgbClr val="FFFF00"/>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p>
          </p:txBody>
        </p:sp>
        <p:sp>
          <p:nvSpPr>
            <p:cNvPr id="88077" name="AutoShape 13"/>
            <p:cNvSpPr>
              <a:spLocks noChangeArrowheads="1"/>
            </p:cNvSpPr>
            <p:nvPr/>
          </p:nvSpPr>
          <p:spPr bwMode="auto">
            <a:xfrm>
              <a:off x="153" y="1932"/>
              <a:ext cx="4733" cy="365"/>
            </a:xfrm>
            <a:prstGeom prst="roundRect">
              <a:avLst>
                <a:gd name="adj" fmla="val 16667"/>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vi-VN" sz="2800" b="1" dirty="0">
                  <a:solidFill>
                    <a:srgbClr val="FF0000"/>
                  </a:solidFill>
                  <a:latin typeface="Arial" panose="020B0604020202020204" pitchFamily="34" charset="0"/>
                  <a:cs typeface="Arial" panose="020B0604020202020204" pitchFamily="34" charset="0"/>
                </a:rPr>
                <a:t>Đáp án : C</a:t>
              </a:r>
            </a:p>
          </p:txBody>
        </p:sp>
      </p:grpSp>
      <p:grpSp>
        <p:nvGrpSpPr>
          <p:cNvPr id="88078" name="Group 14"/>
          <p:cNvGrpSpPr>
            <a:grpSpLocks/>
          </p:cNvGrpSpPr>
          <p:nvPr/>
        </p:nvGrpSpPr>
        <p:grpSpPr bwMode="auto">
          <a:xfrm>
            <a:off x="1033987" y="2190753"/>
            <a:ext cx="7272017" cy="579438"/>
            <a:chOff x="153" y="1932"/>
            <a:chExt cx="4733" cy="365"/>
          </a:xfrm>
          <a:solidFill>
            <a:schemeClr val="bg1"/>
          </a:solidFill>
        </p:grpSpPr>
        <p:sp>
          <p:nvSpPr>
            <p:cNvPr id="88079" name="Rectangle 15"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80" name="AutoShape 16" descr="Blue tissue paper"/>
            <p:cNvSpPr>
              <a:spLocks noChangeArrowheads="1"/>
            </p:cNvSpPr>
            <p:nvPr/>
          </p:nvSpPr>
          <p:spPr bwMode="auto">
            <a:xfrm>
              <a:off x="153" y="1932"/>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00FF"/>
                  </a:solidFill>
                  <a:latin typeface="Arial" panose="020B0604020202020204" pitchFamily="34" charset="0"/>
                  <a:cs typeface="Arial" panose="020B0604020202020204" pitchFamily="34" charset="0"/>
                </a:rPr>
                <a:t>A</a:t>
              </a:r>
              <a:r>
                <a:rPr lang="en-US" altLang="vi-VN" sz="2800" b="1" dirty="0">
                  <a:solidFill>
                    <a:srgbClr val="0000FF"/>
                  </a:solidFill>
                  <a:latin typeface="Arial" panose="020B0604020202020204" pitchFamily="34" charset="0"/>
                  <a:cs typeface="Arial" panose="020B0604020202020204" pitchFamily="34" charset="0"/>
                </a:rPr>
                <a:t>) x = 9; y = 20</a:t>
              </a:r>
              <a:endParaRPr lang="en-US" altLang="vi-VN" sz="2800" dirty="0">
                <a:solidFill>
                  <a:srgbClr val="0000FF"/>
                </a:solidFill>
                <a:latin typeface="Arial" panose="020B0604020202020204" pitchFamily="34" charset="0"/>
                <a:cs typeface="Arial" panose="020B0604020202020204" pitchFamily="34" charset="0"/>
              </a:endParaRPr>
            </a:p>
          </p:txBody>
        </p:sp>
      </p:grpSp>
      <p:sp>
        <p:nvSpPr>
          <p:cNvPr id="88082" name="WordArt 18"/>
          <p:cNvSpPr>
            <a:spLocks noChangeArrowheads="1" noChangeShapeType="1" noTextEdit="1"/>
          </p:cNvSpPr>
          <p:nvPr/>
        </p:nvSpPr>
        <p:spPr bwMode="auto">
          <a:xfrm>
            <a:off x="4984751" y="82550"/>
            <a:ext cx="1439863" cy="431800"/>
          </a:xfrm>
          <a:prstGeom prst="rect">
            <a:avLst/>
          </a:prstGeom>
        </p:spPr>
        <p:txBody>
          <a:bodyPr wrap="none" fromWordArt="1">
            <a:prstTxWarp prst="textPlain">
              <a:avLst>
                <a:gd name="adj" fmla="val 50000"/>
              </a:avLst>
            </a:prstTxWarp>
          </a:bodyPr>
          <a:lstStyle/>
          <a:p>
            <a:pPr algn="ctr"/>
            <a:r>
              <a:rPr lang="vi-VN" sz="3600" b="1" kern="10" dirty="0">
                <a:ln w="28575">
                  <a:solidFill>
                    <a:srgbClr val="FFFFFF"/>
                  </a:solidFill>
                  <a:round/>
                  <a:headEnd/>
                  <a:tailEnd/>
                </a:ln>
                <a:solidFill>
                  <a:srgbClr val="0000FF"/>
                </a:solidFill>
                <a:effectLst>
                  <a:outerShdw dist="35921" dir="2700000" algn="ctr" rotWithShape="0">
                    <a:srgbClr val="990000"/>
                  </a:outerShdw>
                </a:effectLst>
              </a:rPr>
              <a:t>Câu 4</a:t>
            </a:r>
          </a:p>
        </p:txBody>
      </p:sp>
      <p:sp>
        <p:nvSpPr>
          <p:cNvPr id="88095" name="Rectangle 31"/>
          <p:cNvSpPr>
            <a:spLocks noChangeArrowheads="1"/>
          </p:cNvSpPr>
          <p:nvPr/>
        </p:nvSpPr>
        <p:spPr bwMode="auto">
          <a:xfrm>
            <a:off x="3719513" y="6435725"/>
            <a:ext cx="1655762" cy="376238"/>
          </a:xfrm>
          <a:prstGeom prst="rect">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altLang="vi-VN" b="1">
                <a:solidFill>
                  <a:schemeClr val="bg1"/>
                </a:solidFill>
                <a:latin typeface="Arial" panose="020B0604020202020204" pitchFamily="34" charset="0"/>
                <a:cs typeface="Arial" panose="020B0604020202020204" pitchFamily="34" charset="0"/>
              </a:rPr>
              <a:t>Đáp án</a:t>
            </a:r>
          </a:p>
        </p:txBody>
      </p:sp>
      <p:grpSp>
        <p:nvGrpSpPr>
          <p:cNvPr id="88096" name="Group 32"/>
          <p:cNvGrpSpPr>
            <a:grpSpLocks/>
          </p:cNvGrpSpPr>
          <p:nvPr/>
        </p:nvGrpSpPr>
        <p:grpSpPr bwMode="auto">
          <a:xfrm>
            <a:off x="1033986" y="4649796"/>
            <a:ext cx="7272018" cy="579439"/>
            <a:chOff x="153" y="1931"/>
            <a:chExt cx="4733" cy="365"/>
          </a:xfrm>
          <a:solidFill>
            <a:schemeClr val="bg1"/>
          </a:solidFill>
        </p:grpSpPr>
        <p:sp>
          <p:nvSpPr>
            <p:cNvPr id="88097" name="Rectangle 33"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98" name="AutoShape 34" descr="Blue tissue paper"/>
            <p:cNvSpPr>
              <a:spLocks noChangeArrowheads="1"/>
            </p:cNvSpPr>
            <p:nvPr/>
          </p:nvSpPr>
          <p:spPr bwMode="auto">
            <a:xfrm>
              <a:off x="153" y="1931"/>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00FF"/>
                  </a:solidFill>
                  <a:latin typeface="Arial" panose="020B0604020202020204" pitchFamily="34" charset="0"/>
                  <a:cs typeface="Arial" panose="020B0604020202020204" pitchFamily="34" charset="0"/>
                </a:rPr>
                <a:t>D)</a:t>
              </a:r>
              <a:r>
                <a:rPr lang="en-US" altLang="vi-VN" sz="2800" b="1" dirty="0">
                  <a:solidFill>
                    <a:srgbClr val="0000FF"/>
                  </a:solidFill>
                  <a:latin typeface="Arial" panose="020B0604020202020204" pitchFamily="34" charset="0"/>
                  <a:cs typeface="Arial" panose="020B0604020202020204" pitchFamily="34" charset="0"/>
                </a:rPr>
                <a:t> x = 15; y = 9 </a:t>
              </a:r>
              <a:endParaRPr lang="en-US" altLang="vi-VN" sz="2800" dirty="0">
                <a:solidFill>
                  <a:srgbClr val="0000FF"/>
                </a:solidFill>
                <a:latin typeface="Arial" panose="020B0604020202020204" pitchFamily="34" charset="0"/>
                <a:cs typeface="Arial" panose="020B0604020202020204" pitchFamily="34" charset="0"/>
              </a:endParaRPr>
            </a:p>
          </p:txBody>
        </p:sp>
      </p:grpSp>
      <p:sp>
        <p:nvSpPr>
          <p:cNvPr id="37" name="AutoShape 35">
            <a:hlinkClick r:id="rId6" action="ppaction://hlinksldjump" highlightClick="1"/>
          </p:cNvPr>
          <p:cNvSpPr>
            <a:spLocks noChangeArrowheads="1"/>
          </p:cNvSpPr>
          <p:nvPr/>
        </p:nvSpPr>
        <p:spPr bwMode="auto">
          <a:xfrm>
            <a:off x="5808664" y="6358000"/>
            <a:ext cx="1366837" cy="47625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9" name="Rounded Rectangle 38"/>
          <p:cNvSpPr/>
          <p:nvPr/>
        </p:nvSpPr>
        <p:spPr>
          <a:xfrm>
            <a:off x="10137690" y="54707"/>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00:20</a:t>
            </a:r>
          </a:p>
        </p:txBody>
      </p:sp>
      <p:sp>
        <p:nvSpPr>
          <p:cNvPr id="40" name="Rounded Rectangle 39"/>
          <p:cNvSpPr/>
          <p:nvPr/>
        </p:nvSpPr>
        <p:spPr>
          <a:xfrm>
            <a:off x="10131512" y="6551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00:19</a:t>
            </a:r>
          </a:p>
        </p:txBody>
      </p:sp>
      <p:sp>
        <p:nvSpPr>
          <p:cNvPr id="41" name="Rounded Rectangle 40"/>
          <p:cNvSpPr/>
          <p:nvPr/>
        </p:nvSpPr>
        <p:spPr>
          <a:xfrm>
            <a:off x="10121215" y="6551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00:18</a:t>
            </a:r>
          </a:p>
        </p:txBody>
      </p:sp>
      <p:sp>
        <p:nvSpPr>
          <p:cNvPr id="42" name="Rounded Rectangle 41"/>
          <p:cNvSpPr/>
          <p:nvPr/>
        </p:nvSpPr>
        <p:spPr>
          <a:xfrm>
            <a:off x="10121215" y="52132"/>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00:17</a:t>
            </a:r>
          </a:p>
        </p:txBody>
      </p:sp>
      <p:sp>
        <p:nvSpPr>
          <p:cNvPr id="43" name="Rounded Rectangle 42"/>
          <p:cNvSpPr/>
          <p:nvPr/>
        </p:nvSpPr>
        <p:spPr>
          <a:xfrm>
            <a:off x="10128422" y="62944"/>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00:16</a:t>
            </a:r>
          </a:p>
        </p:txBody>
      </p:sp>
      <p:sp>
        <p:nvSpPr>
          <p:cNvPr id="44" name="Rounded Rectangle 43"/>
          <p:cNvSpPr/>
          <p:nvPr/>
        </p:nvSpPr>
        <p:spPr>
          <a:xfrm>
            <a:off x="10115036" y="46470"/>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00:15</a:t>
            </a:r>
          </a:p>
        </p:txBody>
      </p:sp>
      <p:sp>
        <p:nvSpPr>
          <p:cNvPr id="45" name="Rounded Rectangle 44"/>
          <p:cNvSpPr/>
          <p:nvPr/>
        </p:nvSpPr>
        <p:spPr>
          <a:xfrm>
            <a:off x="10144897" y="54707"/>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00:14</a:t>
            </a:r>
          </a:p>
        </p:txBody>
      </p:sp>
      <p:sp>
        <p:nvSpPr>
          <p:cNvPr id="46" name="Rounded Rectangle 45"/>
          <p:cNvSpPr/>
          <p:nvPr/>
        </p:nvSpPr>
        <p:spPr>
          <a:xfrm>
            <a:off x="10137690" y="46470"/>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00:13</a:t>
            </a:r>
          </a:p>
        </p:txBody>
      </p:sp>
      <p:sp>
        <p:nvSpPr>
          <p:cNvPr id="47" name="Rounded Rectangle 46"/>
          <p:cNvSpPr/>
          <p:nvPr/>
        </p:nvSpPr>
        <p:spPr>
          <a:xfrm>
            <a:off x="10128424" y="6294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00:12</a:t>
            </a:r>
          </a:p>
        </p:txBody>
      </p:sp>
      <p:sp>
        <p:nvSpPr>
          <p:cNvPr id="48" name="Rounded Rectangle 47"/>
          <p:cNvSpPr/>
          <p:nvPr/>
        </p:nvSpPr>
        <p:spPr>
          <a:xfrm>
            <a:off x="10137690" y="35657"/>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a:ln>
                  <a:noFill/>
                </a:ln>
                <a:solidFill>
                  <a:srgbClr val="000000"/>
                </a:solidFill>
                <a:effectLst/>
                <a:uLnTx/>
                <a:uFillTx/>
                <a:latin typeface="Arial"/>
                <a:ea typeface="+mn-ea"/>
                <a:cs typeface="+mn-cs"/>
              </a:rPr>
              <a:t>00:11</a:t>
            </a:r>
          </a:p>
        </p:txBody>
      </p:sp>
      <p:sp>
        <p:nvSpPr>
          <p:cNvPr id="49" name="Rounded Rectangle 48"/>
          <p:cNvSpPr/>
          <p:nvPr/>
        </p:nvSpPr>
        <p:spPr>
          <a:xfrm>
            <a:off x="10155195" y="24844"/>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00:10</a:t>
            </a:r>
          </a:p>
        </p:txBody>
      </p:sp>
      <p:sp>
        <p:nvSpPr>
          <p:cNvPr id="50" name="Rounded Rectangle 49"/>
          <p:cNvSpPr/>
          <p:nvPr/>
        </p:nvSpPr>
        <p:spPr>
          <a:xfrm>
            <a:off x="10132540" y="4131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00:09</a:t>
            </a:r>
          </a:p>
        </p:txBody>
      </p:sp>
      <p:sp>
        <p:nvSpPr>
          <p:cNvPr id="51" name="Rounded Rectangle 50"/>
          <p:cNvSpPr/>
          <p:nvPr/>
        </p:nvSpPr>
        <p:spPr>
          <a:xfrm>
            <a:off x="10135115" y="4440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00:08</a:t>
            </a:r>
          </a:p>
        </p:txBody>
      </p:sp>
      <p:sp>
        <p:nvSpPr>
          <p:cNvPr id="52" name="Rounded Rectangle 51"/>
          <p:cNvSpPr/>
          <p:nvPr/>
        </p:nvSpPr>
        <p:spPr>
          <a:xfrm>
            <a:off x="10122243" y="40808"/>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00:07</a:t>
            </a:r>
          </a:p>
        </p:txBody>
      </p:sp>
      <p:sp>
        <p:nvSpPr>
          <p:cNvPr id="53" name="Rounded Rectangle 52"/>
          <p:cNvSpPr/>
          <p:nvPr/>
        </p:nvSpPr>
        <p:spPr>
          <a:xfrm>
            <a:off x="10130480" y="4646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00:06</a:t>
            </a:r>
          </a:p>
        </p:txBody>
      </p:sp>
      <p:sp>
        <p:nvSpPr>
          <p:cNvPr id="54" name="Rounded Rectangle 53"/>
          <p:cNvSpPr/>
          <p:nvPr/>
        </p:nvSpPr>
        <p:spPr>
          <a:xfrm>
            <a:off x="10144897" y="43383"/>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00:05</a:t>
            </a:r>
          </a:p>
        </p:txBody>
      </p:sp>
      <p:sp>
        <p:nvSpPr>
          <p:cNvPr id="55" name="Rounded Rectangle 54"/>
          <p:cNvSpPr/>
          <p:nvPr/>
        </p:nvSpPr>
        <p:spPr>
          <a:xfrm>
            <a:off x="10141807" y="5419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00:04</a:t>
            </a:r>
          </a:p>
        </p:txBody>
      </p:sp>
      <p:sp>
        <p:nvSpPr>
          <p:cNvPr id="56" name="Rounded Rectangle 55"/>
          <p:cNvSpPr/>
          <p:nvPr/>
        </p:nvSpPr>
        <p:spPr>
          <a:xfrm>
            <a:off x="10122243" y="38232"/>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00:03</a:t>
            </a:r>
          </a:p>
        </p:txBody>
      </p:sp>
      <p:sp>
        <p:nvSpPr>
          <p:cNvPr id="57" name="Rounded Rectangle 56"/>
          <p:cNvSpPr/>
          <p:nvPr/>
        </p:nvSpPr>
        <p:spPr>
          <a:xfrm>
            <a:off x="10136143" y="3051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a:ln>
                  <a:noFill/>
                </a:ln>
                <a:solidFill>
                  <a:srgbClr val="000000"/>
                </a:solidFill>
                <a:effectLst/>
                <a:uLnTx/>
                <a:uFillTx/>
                <a:latin typeface="Arial"/>
                <a:ea typeface="+mn-ea"/>
                <a:cs typeface="+mn-cs"/>
              </a:rPr>
              <a:t>00:02</a:t>
            </a:r>
          </a:p>
        </p:txBody>
      </p:sp>
      <p:sp>
        <p:nvSpPr>
          <p:cNvPr id="58" name="Rounded Rectangle 57"/>
          <p:cNvSpPr/>
          <p:nvPr/>
        </p:nvSpPr>
        <p:spPr>
          <a:xfrm>
            <a:off x="10132540" y="51103"/>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a:ln>
                  <a:noFill/>
                </a:ln>
                <a:solidFill>
                  <a:srgbClr val="000000"/>
                </a:solidFill>
                <a:effectLst/>
                <a:uLnTx/>
                <a:uFillTx/>
                <a:latin typeface="Arial"/>
                <a:ea typeface="+mn-ea"/>
                <a:cs typeface="+mn-cs"/>
              </a:rPr>
              <a:t>00:01</a:t>
            </a:r>
          </a:p>
        </p:txBody>
      </p:sp>
      <p:sp>
        <p:nvSpPr>
          <p:cNvPr id="59" name="Rounded Rectangle 58"/>
          <p:cNvSpPr/>
          <p:nvPr/>
        </p:nvSpPr>
        <p:spPr>
          <a:xfrm>
            <a:off x="10134600" y="3205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1" i="0" u="none" strike="noStrike" kern="0" cap="none" spc="0" normalizeH="0" baseline="0" noProof="0" dirty="0">
                <a:ln>
                  <a:noFill/>
                </a:ln>
                <a:solidFill>
                  <a:srgbClr val="000000"/>
                </a:solidFill>
                <a:effectLst/>
                <a:uLnTx/>
                <a:uFillTx/>
                <a:latin typeface="Arial"/>
                <a:ea typeface="+mn-ea"/>
                <a:cs typeface="+mn-cs"/>
              </a:rPr>
              <a:t>00:00</a:t>
            </a:r>
          </a:p>
        </p:txBody>
      </p:sp>
      <p:sp>
        <p:nvSpPr>
          <p:cNvPr id="60" name="Oval 59"/>
          <p:cNvSpPr/>
          <p:nvPr/>
        </p:nvSpPr>
        <p:spPr>
          <a:xfrm>
            <a:off x="7288737" y="6302473"/>
            <a:ext cx="1371600" cy="531809"/>
          </a:xfrm>
          <a:prstGeom prst="ellipse">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Arial"/>
                <a:ea typeface="+mn-ea"/>
                <a:cs typeface="+mn-cs"/>
              </a:rPr>
              <a:t>START</a:t>
            </a:r>
          </a:p>
        </p:txBody>
      </p:sp>
      <p:pic>
        <p:nvPicPr>
          <p:cNvPr id="1040" name="Picture 16"/>
          <p:cNvPicPr>
            <a:picLocks noChangeAspect="1" noChangeArrowheads="1"/>
          </p:cNvPicPr>
          <p:nvPr/>
        </p:nvPicPr>
        <p:blipFill rotWithShape="1">
          <a:blip r:embed="rId7">
            <a:extLst>
              <a:ext uri="{28A0092B-C50C-407E-A947-70E740481C1C}">
                <a14:useLocalDpi xmlns:a14="http://schemas.microsoft.com/office/drawing/2010/main" val="0"/>
              </a:ext>
            </a:extLst>
          </a:blip>
          <a:srcRect b="11127"/>
          <a:stretch/>
        </p:blipFill>
        <p:spPr bwMode="auto">
          <a:xfrm>
            <a:off x="9158512" y="1040861"/>
            <a:ext cx="2182423" cy="281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7007915"/>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2" fill="hold" nodeType="afterEffect">
                                  <p:stCondLst>
                                    <p:cond delay="0"/>
                                  </p:stCondLst>
                                  <p:childTnLst>
                                    <p:set>
                                      <p:cBhvr>
                                        <p:cTn id="6" dur="1" fill="hold">
                                          <p:stCondLst>
                                            <p:cond delay="0"/>
                                          </p:stCondLst>
                                        </p:cTn>
                                        <p:tgtEl>
                                          <p:spTgt spid="88078"/>
                                        </p:tgtEl>
                                        <p:attrNameLst>
                                          <p:attrName>style.visibility</p:attrName>
                                        </p:attrNameLst>
                                      </p:cBhvr>
                                      <p:to>
                                        <p:strVal val="visible"/>
                                      </p:to>
                                    </p:set>
                                    <p:anim calcmode="lin" valueType="num">
                                      <p:cBhvr>
                                        <p:cTn id="7" dur="1000" fill="hold"/>
                                        <p:tgtEl>
                                          <p:spTgt spid="88078"/>
                                        </p:tgtEl>
                                        <p:attrNameLst>
                                          <p:attrName>ppt_x</p:attrName>
                                        </p:attrNameLst>
                                      </p:cBhvr>
                                      <p:tavLst>
                                        <p:tav tm="0">
                                          <p:val>
                                            <p:strVal val="#ppt_x+#ppt_w/2"/>
                                          </p:val>
                                        </p:tav>
                                        <p:tav tm="100000">
                                          <p:val>
                                            <p:strVal val="#ppt_x"/>
                                          </p:val>
                                        </p:tav>
                                      </p:tavLst>
                                    </p:anim>
                                    <p:anim calcmode="lin" valueType="num">
                                      <p:cBhvr>
                                        <p:cTn id="8" dur="1000" fill="hold"/>
                                        <p:tgtEl>
                                          <p:spTgt spid="88078"/>
                                        </p:tgtEl>
                                        <p:attrNameLst>
                                          <p:attrName>ppt_y</p:attrName>
                                        </p:attrNameLst>
                                      </p:cBhvr>
                                      <p:tavLst>
                                        <p:tav tm="0">
                                          <p:val>
                                            <p:strVal val="#ppt_y"/>
                                          </p:val>
                                        </p:tav>
                                        <p:tav tm="100000">
                                          <p:val>
                                            <p:strVal val="#ppt_y"/>
                                          </p:val>
                                        </p:tav>
                                      </p:tavLst>
                                    </p:anim>
                                    <p:anim calcmode="lin" valueType="num">
                                      <p:cBhvr>
                                        <p:cTn id="9" dur="1000" fill="hold"/>
                                        <p:tgtEl>
                                          <p:spTgt spid="88078"/>
                                        </p:tgtEl>
                                        <p:attrNameLst>
                                          <p:attrName>ppt_w</p:attrName>
                                        </p:attrNameLst>
                                      </p:cBhvr>
                                      <p:tavLst>
                                        <p:tav tm="0">
                                          <p:val>
                                            <p:fltVal val="0"/>
                                          </p:val>
                                        </p:tav>
                                        <p:tav tm="100000">
                                          <p:val>
                                            <p:strVal val="#ppt_w"/>
                                          </p:val>
                                        </p:tav>
                                      </p:tavLst>
                                    </p:anim>
                                    <p:anim calcmode="lin" valueType="num">
                                      <p:cBhvr>
                                        <p:cTn id="10" dur="1000" fill="hold"/>
                                        <p:tgtEl>
                                          <p:spTgt spid="8807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pan2.wav"/>
                                        </p:tgtEl>
                                      </p:cMediaNode>
                                    </p:audio>
                                  </p:subTnLst>
                                </p:cTn>
                              </p:par>
                              <p:par>
                                <p:cTn id="11" presetID="17" presetClass="entr" presetSubtype="2" fill="hold" nodeType="withEffect">
                                  <p:stCondLst>
                                    <p:cond delay="0"/>
                                  </p:stCondLst>
                                  <p:childTnLst>
                                    <p:set>
                                      <p:cBhvr>
                                        <p:cTn id="12" dur="1" fill="hold">
                                          <p:stCondLst>
                                            <p:cond delay="0"/>
                                          </p:stCondLst>
                                        </p:cTn>
                                        <p:tgtEl>
                                          <p:spTgt spid="88069"/>
                                        </p:tgtEl>
                                        <p:attrNameLst>
                                          <p:attrName>style.visibility</p:attrName>
                                        </p:attrNameLst>
                                      </p:cBhvr>
                                      <p:to>
                                        <p:strVal val="visible"/>
                                      </p:to>
                                    </p:set>
                                    <p:anim calcmode="lin" valueType="num">
                                      <p:cBhvr>
                                        <p:cTn id="13" dur="1000" fill="hold"/>
                                        <p:tgtEl>
                                          <p:spTgt spid="88069"/>
                                        </p:tgtEl>
                                        <p:attrNameLst>
                                          <p:attrName>ppt_x</p:attrName>
                                        </p:attrNameLst>
                                      </p:cBhvr>
                                      <p:tavLst>
                                        <p:tav tm="0">
                                          <p:val>
                                            <p:strVal val="#ppt_x+#ppt_w/2"/>
                                          </p:val>
                                        </p:tav>
                                        <p:tav tm="100000">
                                          <p:val>
                                            <p:strVal val="#ppt_x"/>
                                          </p:val>
                                        </p:tav>
                                      </p:tavLst>
                                    </p:anim>
                                    <p:anim calcmode="lin" valueType="num">
                                      <p:cBhvr>
                                        <p:cTn id="14" dur="1000" fill="hold"/>
                                        <p:tgtEl>
                                          <p:spTgt spid="88069"/>
                                        </p:tgtEl>
                                        <p:attrNameLst>
                                          <p:attrName>ppt_y</p:attrName>
                                        </p:attrNameLst>
                                      </p:cBhvr>
                                      <p:tavLst>
                                        <p:tav tm="0">
                                          <p:val>
                                            <p:strVal val="#ppt_y"/>
                                          </p:val>
                                        </p:tav>
                                        <p:tav tm="100000">
                                          <p:val>
                                            <p:strVal val="#ppt_y"/>
                                          </p:val>
                                        </p:tav>
                                      </p:tavLst>
                                    </p:anim>
                                    <p:anim calcmode="lin" valueType="num">
                                      <p:cBhvr>
                                        <p:cTn id="15" dur="1000" fill="hold"/>
                                        <p:tgtEl>
                                          <p:spTgt spid="88069"/>
                                        </p:tgtEl>
                                        <p:attrNameLst>
                                          <p:attrName>ppt_w</p:attrName>
                                        </p:attrNameLst>
                                      </p:cBhvr>
                                      <p:tavLst>
                                        <p:tav tm="0">
                                          <p:val>
                                            <p:fltVal val="0"/>
                                          </p:val>
                                        </p:tav>
                                        <p:tav tm="100000">
                                          <p:val>
                                            <p:strVal val="#ppt_w"/>
                                          </p:val>
                                        </p:tav>
                                      </p:tavLst>
                                    </p:anim>
                                    <p:anim calcmode="lin" valueType="num">
                                      <p:cBhvr>
                                        <p:cTn id="16" dur="1000" fill="hold"/>
                                        <p:tgtEl>
                                          <p:spTgt spid="8806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pan2.wav"/>
                                        </p:tgtEl>
                                      </p:cMediaNode>
                                    </p:audio>
                                  </p:subTnLst>
                                </p:cTn>
                              </p:par>
                              <p:par>
                                <p:cTn id="17" presetID="17" presetClass="entr" presetSubtype="2" fill="hold" nodeType="withEffect">
                                  <p:stCondLst>
                                    <p:cond delay="0"/>
                                  </p:stCondLst>
                                  <p:childTnLst>
                                    <p:set>
                                      <p:cBhvr>
                                        <p:cTn id="18" dur="1" fill="hold">
                                          <p:stCondLst>
                                            <p:cond delay="0"/>
                                          </p:stCondLst>
                                        </p:cTn>
                                        <p:tgtEl>
                                          <p:spTgt spid="88072"/>
                                        </p:tgtEl>
                                        <p:attrNameLst>
                                          <p:attrName>style.visibility</p:attrName>
                                        </p:attrNameLst>
                                      </p:cBhvr>
                                      <p:to>
                                        <p:strVal val="visible"/>
                                      </p:to>
                                    </p:set>
                                    <p:anim calcmode="lin" valueType="num">
                                      <p:cBhvr>
                                        <p:cTn id="19" dur="1000" fill="hold"/>
                                        <p:tgtEl>
                                          <p:spTgt spid="88072"/>
                                        </p:tgtEl>
                                        <p:attrNameLst>
                                          <p:attrName>ppt_x</p:attrName>
                                        </p:attrNameLst>
                                      </p:cBhvr>
                                      <p:tavLst>
                                        <p:tav tm="0">
                                          <p:val>
                                            <p:strVal val="#ppt_x+#ppt_w/2"/>
                                          </p:val>
                                        </p:tav>
                                        <p:tav tm="100000">
                                          <p:val>
                                            <p:strVal val="#ppt_x"/>
                                          </p:val>
                                        </p:tav>
                                      </p:tavLst>
                                    </p:anim>
                                    <p:anim calcmode="lin" valueType="num">
                                      <p:cBhvr>
                                        <p:cTn id="20" dur="1000" fill="hold"/>
                                        <p:tgtEl>
                                          <p:spTgt spid="88072"/>
                                        </p:tgtEl>
                                        <p:attrNameLst>
                                          <p:attrName>ppt_y</p:attrName>
                                        </p:attrNameLst>
                                      </p:cBhvr>
                                      <p:tavLst>
                                        <p:tav tm="0">
                                          <p:val>
                                            <p:strVal val="#ppt_y"/>
                                          </p:val>
                                        </p:tav>
                                        <p:tav tm="100000">
                                          <p:val>
                                            <p:strVal val="#ppt_y"/>
                                          </p:val>
                                        </p:tav>
                                      </p:tavLst>
                                    </p:anim>
                                    <p:anim calcmode="lin" valueType="num">
                                      <p:cBhvr>
                                        <p:cTn id="21" dur="1000" fill="hold"/>
                                        <p:tgtEl>
                                          <p:spTgt spid="88072"/>
                                        </p:tgtEl>
                                        <p:attrNameLst>
                                          <p:attrName>ppt_w</p:attrName>
                                        </p:attrNameLst>
                                      </p:cBhvr>
                                      <p:tavLst>
                                        <p:tav tm="0">
                                          <p:val>
                                            <p:fltVal val="0"/>
                                          </p:val>
                                        </p:tav>
                                        <p:tav tm="100000">
                                          <p:val>
                                            <p:strVal val="#ppt_w"/>
                                          </p:val>
                                        </p:tav>
                                      </p:tavLst>
                                    </p:anim>
                                    <p:anim calcmode="lin" valueType="num">
                                      <p:cBhvr>
                                        <p:cTn id="22" dur="1000" fill="hold"/>
                                        <p:tgtEl>
                                          <p:spTgt spid="8807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pan2.wav"/>
                                        </p:tgtEl>
                                      </p:cMediaNode>
                                    </p:audio>
                                  </p:subTnLst>
                                </p:cTn>
                              </p:par>
                              <p:par>
                                <p:cTn id="23" presetID="17" presetClass="entr" presetSubtype="2" fill="hold" nodeType="withEffect">
                                  <p:stCondLst>
                                    <p:cond delay="0"/>
                                  </p:stCondLst>
                                  <p:childTnLst>
                                    <p:set>
                                      <p:cBhvr>
                                        <p:cTn id="24" dur="1" fill="hold">
                                          <p:stCondLst>
                                            <p:cond delay="0"/>
                                          </p:stCondLst>
                                        </p:cTn>
                                        <p:tgtEl>
                                          <p:spTgt spid="88096"/>
                                        </p:tgtEl>
                                        <p:attrNameLst>
                                          <p:attrName>style.visibility</p:attrName>
                                        </p:attrNameLst>
                                      </p:cBhvr>
                                      <p:to>
                                        <p:strVal val="visible"/>
                                      </p:to>
                                    </p:set>
                                    <p:anim calcmode="lin" valueType="num">
                                      <p:cBhvr>
                                        <p:cTn id="25" dur="1000" fill="hold"/>
                                        <p:tgtEl>
                                          <p:spTgt spid="88096"/>
                                        </p:tgtEl>
                                        <p:attrNameLst>
                                          <p:attrName>ppt_x</p:attrName>
                                        </p:attrNameLst>
                                      </p:cBhvr>
                                      <p:tavLst>
                                        <p:tav tm="0">
                                          <p:val>
                                            <p:strVal val="#ppt_x+#ppt_w/2"/>
                                          </p:val>
                                        </p:tav>
                                        <p:tav tm="100000">
                                          <p:val>
                                            <p:strVal val="#ppt_x"/>
                                          </p:val>
                                        </p:tav>
                                      </p:tavLst>
                                    </p:anim>
                                    <p:anim calcmode="lin" valueType="num">
                                      <p:cBhvr>
                                        <p:cTn id="26" dur="1000" fill="hold"/>
                                        <p:tgtEl>
                                          <p:spTgt spid="88096"/>
                                        </p:tgtEl>
                                        <p:attrNameLst>
                                          <p:attrName>ppt_y</p:attrName>
                                        </p:attrNameLst>
                                      </p:cBhvr>
                                      <p:tavLst>
                                        <p:tav tm="0">
                                          <p:val>
                                            <p:strVal val="#ppt_y"/>
                                          </p:val>
                                        </p:tav>
                                        <p:tav tm="100000">
                                          <p:val>
                                            <p:strVal val="#ppt_y"/>
                                          </p:val>
                                        </p:tav>
                                      </p:tavLst>
                                    </p:anim>
                                    <p:anim calcmode="lin" valueType="num">
                                      <p:cBhvr>
                                        <p:cTn id="27" dur="1000" fill="hold"/>
                                        <p:tgtEl>
                                          <p:spTgt spid="88096"/>
                                        </p:tgtEl>
                                        <p:attrNameLst>
                                          <p:attrName>ppt_w</p:attrName>
                                        </p:attrNameLst>
                                      </p:cBhvr>
                                      <p:tavLst>
                                        <p:tav tm="0">
                                          <p:val>
                                            <p:fltVal val="0"/>
                                          </p:val>
                                        </p:tav>
                                        <p:tav tm="100000">
                                          <p:val>
                                            <p:strVal val="#ppt_w"/>
                                          </p:val>
                                        </p:tav>
                                      </p:tavLst>
                                    </p:anim>
                                    <p:anim calcmode="lin" valueType="num">
                                      <p:cBhvr>
                                        <p:cTn id="28" dur="1000" fill="hold"/>
                                        <p:tgtEl>
                                          <p:spTgt spid="8809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8095"/>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7" presetClass="entr" presetSubtype="2" fill="hold" nodeType="clickEffect">
                                  <p:stCondLst>
                                    <p:cond delay="0"/>
                                  </p:stCondLst>
                                  <p:childTnLst>
                                    <p:set>
                                      <p:cBhvr>
                                        <p:cTn id="33" dur="1" fill="hold">
                                          <p:stCondLst>
                                            <p:cond delay="0"/>
                                          </p:stCondLst>
                                        </p:cTn>
                                        <p:tgtEl>
                                          <p:spTgt spid="88075"/>
                                        </p:tgtEl>
                                        <p:attrNameLst>
                                          <p:attrName>style.visibility</p:attrName>
                                        </p:attrNameLst>
                                      </p:cBhvr>
                                      <p:to>
                                        <p:strVal val="visible"/>
                                      </p:to>
                                    </p:set>
                                    <p:anim calcmode="lin" valueType="num">
                                      <p:cBhvr>
                                        <p:cTn id="34" dur="500" fill="hold"/>
                                        <p:tgtEl>
                                          <p:spTgt spid="88075"/>
                                        </p:tgtEl>
                                        <p:attrNameLst>
                                          <p:attrName>ppt_x</p:attrName>
                                        </p:attrNameLst>
                                      </p:cBhvr>
                                      <p:tavLst>
                                        <p:tav tm="0">
                                          <p:val>
                                            <p:strVal val="#ppt_x+#ppt_w/2"/>
                                          </p:val>
                                        </p:tav>
                                        <p:tav tm="100000">
                                          <p:val>
                                            <p:strVal val="#ppt_x"/>
                                          </p:val>
                                        </p:tav>
                                      </p:tavLst>
                                    </p:anim>
                                    <p:anim calcmode="lin" valueType="num">
                                      <p:cBhvr>
                                        <p:cTn id="35" dur="500" fill="hold"/>
                                        <p:tgtEl>
                                          <p:spTgt spid="88075"/>
                                        </p:tgtEl>
                                        <p:attrNameLst>
                                          <p:attrName>ppt_y</p:attrName>
                                        </p:attrNameLst>
                                      </p:cBhvr>
                                      <p:tavLst>
                                        <p:tav tm="0">
                                          <p:val>
                                            <p:strVal val="#ppt_y"/>
                                          </p:val>
                                        </p:tav>
                                        <p:tav tm="100000">
                                          <p:val>
                                            <p:strVal val="#ppt_y"/>
                                          </p:val>
                                        </p:tav>
                                      </p:tavLst>
                                    </p:anim>
                                    <p:anim calcmode="lin" valueType="num">
                                      <p:cBhvr>
                                        <p:cTn id="36" dur="500" fill="hold"/>
                                        <p:tgtEl>
                                          <p:spTgt spid="88075"/>
                                        </p:tgtEl>
                                        <p:attrNameLst>
                                          <p:attrName>ppt_w</p:attrName>
                                        </p:attrNameLst>
                                      </p:cBhvr>
                                      <p:tavLst>
                                        <p:tav tm="0">
                                          <p:val>
                                            <p:fltVal val="0"/>
                                          </p:val>
                                        </p:tav>
                                        <p:tav tm="100000">
                                          <p:val>
                                            <p:strVal val="#ppt_w"/>
                                          </p:val>
                                        </p:tav>
                                      </p:tavLst>
                                    </p:anim>
                                    <p:anim calcmode="lin" valueType="num">
                                      <p:cBhvr>
                                        <p:cTn id="37" dur="500" fill="hold"/>
                                        <p:tgtEl>
                                          <p:spTgt spid="8807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dapan.WAV"/>
                                        </p:tgtEl>
                                      </p:cMediaNode>
                                    </p:audio>
                                  </p:subTnLst>
                                </p:cTn>
                              </p:par>
                            </p:childTnLst>
                          </p:cTn>
                        </p:par>
                      </p:childTnLst>
                    </p:cTn>
                  </p:par>
                </p:childTnLst>
              </p:cTn>
              <p:nextCondLst>
                <p:cond evt="onClick" delay="0">
                  <p:tgtEl>
                    <p:spTgt spid="88095"/>
                  </p:tgtEl>
                </p:cond>
              </p:nextCondLst>
            </p:seq>
            <p:seq concurrent="1" nextAc="seek">
              <p:cTn id="38" restart="whenNotActive" fill="hold" evtFilter="cancelBubble" nodeType="interactiveSeq">
                <p:stCondLst>
                  <p:cond evt="onClick" delay="0">
                    <p:tgtEl>
                      <p:spTgt spid="60"/>
                    </p:tgtEl>
                  </p:cond>
                </p:stCondLst>
                <p:endSync evt="end" delay="0">
                  <p:rtn val="all"/>
                </p:endSync>
                <p:childTnLst>
                  <p:par>
                    <p:cTn id="39" fill="hold">
                      <p:stCondLst>
                        <p:cond delay="0"/>
                      </p:stCondLst>
                      <p:childTnLst>
                        <p:par>
                          <p:cTn id="40" fill="hold">
                            <p:stCondLst>
                              <p:cond delay="0"/>
                            </p:stCondLst>
                            <p:childTnLst>
                              <p:par>
                                <p:cTn id="41" presetID="11" presetClass="entr" presetSubtype="0" fill="hold" grpId="0" nodeType="afterEffect">
                                  <p:stCondLst>
                                    <p:cond delay="0"/>
                                  </p:stCondLst>
                                  <p:childTnLst>
                                    <p:set>
                                      <p:cBhvr>
                                        <p:cTn id="42"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childTnLst>
                          </p:cTn>
                        </p:par>
                        <p:par>
                          <p:cTn id="43" fill="hold">
                            <p:stCondLst>
                              <p:cond delay="1000"/>
                            </p:stCondLst>
                            <p:childTnLst>
                              <p:par>
                                <p:cTn id="44" presetID="11" presetClass="entr" presetSubtype="0" fill="hold" grpId="0" nodeType="afterEffect">
                                  <p:stCondLst>
                                    <p:cond delay="0"/>
                                  </p:stCondLst>
                                  <p:childTnLst>
                                    <p:set>
                                      <p:cBhvr>
                                        <p:cTn id="45"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6" fill="hold">
                            <p:stCondLst>
                              <p:cond delay="2000"/>
                            </p:stCondLst>
                            <p:childTnLst>
                              <p:par>
                                <p:cTn id="47" presetID="11" presetClass="entr" presetSubtype="0" fill="hold" grpId="0" nodeType="afterEffect">
                                  <p:stCondLst>
                                    <p:cond delay="0"/>
                                  </p:stCondLst>
                                  <p:childTnLst>
                                    <p:set>
                                      <p:cBhvr>
                                        <p:cTn id="48"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childTnLst>
                          </p:cTn>
                        </p:par>
                        <p:par>
                          <p:cTn id="49" fill="hold">
                            <p:stCondLst>
                              <p:cond delay="3000"/>
                            </p:stCondLst>
                            <p:childTnLst>
                              <p:par>
                                <p:cTn id="50" presetID="11" presetClass="entr" presetSubtype="0" fill="hold" grpId="0" nodeType="afterEffect">
                                  <p:stCondLst>
                                    <p:cond delay="0"/>
                                  </p:stCondLst>
                                  <p:childTnLst>
                                    <p:set>
                                      <p:cBhvr>
                                        <p:cTn id="51"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childTnLst>
                          </p:cTn>
                        </p:par>
                        <p:par>
                          <p:cTn id="52" fill="hold">
                            <p:stCondLst>
                              <p:cond delay="4000"/>
                            </p:stCondLst>
                            <p:childTnLst>
                              <p:par>
                                <p:cTn id="53" presetID="11" presetClass="entr" presetSubtype="0" fill="hold" grpId="0" nodeType="afterEffect">
                                  <p:stCondLst>
                                    <p:cond delay="0"/>
                                  </p:stCondLst>
                                  <p:childTnLst>
                                    <p:set>
                                      <p:cBhvr>
                                        <p:cTn id="54"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5" fill="hold">
                            <p:stCondLst>
                              <p:cond delay="5000"/>
                            </p:stCondLst>
                            <p:childTnLst>
                              <p:par>
                                <p:cTn id="56" presetID="11" presetClass="entr" presetSubtype="0" fill="hold" grpId="0" nodeType="afterEffect">
                                  <p:stCondLst>
                                    <p:cond delay="0"/>
                                  </p:stCondLst>
                                  <p:childTnLst>
                                    <p:set>
                                      <p:cBhvr>
                                        <p:cTn id="57"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8" fill="hold">
                            <p:stCondLst>
                              <p:cond delay="6000"/>
                            </p:stCondLst>
                            <p:childTnLst>
                              <p:par>
                                <p:cTn id="59" presetID="11" presetClass="entr" presetSubtype="0" fill="hold" grpId="0" nodeType="afterEffect">
                                  <p:stCondLst>
                                    <p:cond delay="0"/>
                                  </p:stCondLst>
                                  <p:childTnLst>
                                    <p:set>
                                      <p:cBhvr>
                                        <p:cTn id="60"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7000"/>
                            </p:stCondLst>
                            <p:childTnLst>
                              <p:par>
                                <p:cTn id="62" presetID="11" presetClass="entr" presetSubtype="0" fill="hold" grpId="0" nodeType="afterEffect">
                                  <p:stCondLst>
                                    <p:cond delay="0"/>
                                  </p:stCondLst>
                                  <p:childTnLst>
                                    <p:set>
                                      <p:cBhvr>
                                        <p:cTn id="63"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8000"/>
                            </p:stCondLst>
                            <p:childTnLst>
                              <p:par>
                                <p:cTn id="65" presetID="11" presetClass="entr" presetSubtype="0" fill="hold" grpId="0" nodeType="afterEffect">
                                  <p:stCondLst>
                                    <p:cond delay="0"/>
                                  </p:stCondLst>
                                  <p:childTnLst>
                                    <p:set>
                                      <p:cBhvr>
                                        <p:cTn id="66"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7" fill="hold">
                            <p:stCondLst>
                              <p:cond delay="9000"/>
                            </p:stCondLst>
                            <p:childTnLst>
                              <p:par>
                                <p:cTn id="68" presetID="11" presetClass="entr" presetSubtype="0" fill="hold" grpId="0" nodeType="afterEffect">
                                  <p:stCondLst>
                                    <p:cond delay="0"/>
                                  </p:stCondLst>
                                  <p:childTnLst>
                                    <p:set>
                                      <p:cBhvr>
                                        <p:cTn id="69"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0" fill="hold">
                            <p:stCondLst>
                              <p:cond delay="10000"/>
                            </p:stCondLst>
                            <p:childTnLst>
                              <p:par>
                                <p:cTn id="71" presetID="11" presetClass="entr" presetSubtype="0" fill="hold" grpId="0" nodeType="afterEffect">
                                  <p:stCondLst>
                                    <p:cond delay="0"/>
                                  </p:stCondLst>
                                  <p:childTnLst>
                                    <p:set>
                                      <p:cBhvr>
                                        <p:cTn id="72"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3" fill="hold">
                            <p:stCondLst>
                              <p:cond delay="11000"/>
                            </p:stCondLst>
                            <p:childTnLst>
                              <p:par>
                                <p:cTn id="74" presetID="11" presetClass="entr" presetSubtype="0" fill="hold" grpId="0" nodeType="afterEffect">
                                  <p:stCondLst>
                                    <p:cond delay="0"/>
                                  </p:stCondLst>
                                  <p:childTnLst>
                                    <p:set>
                                      <p:cBhvr>
                                        <p:cTn id="75" dur="1000">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6" fill="hold">
                            <p:stCondLst>
                              <p:cond delay="12000"/>
                            </p:stCondLst>
                            <p:childTnLst>
                              <p:par>
                                <p:cTn id="77" presetID="11" presetClass="entr" presetSubtype="0" fill="hold" grpId="0" nodeType="afterEffect">
                                  <p:stCondLst>
                                    <p:cond delay="0"/>
                                  </p:stCondLst>
                                  <p:childTnLst>
                                    <p:set>
                                      <p:cBhvr>
                                        <p:cTn id="78" dur="1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childTnLst>
                          </p:cTn>
                        </p:par>
                        <p:par>
                          <p:cTn id="79" fill="hold">
                            <p:stCondLst>
                              <p:cond delay="13000"/>
                            </p:stCondLst>
                            <p:childTnLst>
                              <p:par>
                                <p:cTn id="80" presetID="11" presetClass="entr" presetSubtype="0" fill="hold" grpId="0" nodeType="afterEffect">
                                  <p:stCondLst>
                                    <p:cond delay="0"/>
                                  </p:stCondLst>
                                  <p:childTnLst>
                                    <p:set>
                                      <p:cBhvr>
                                        <p:cTn id="81" dur="1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par>
                          <p:cTn id="82" fill="hold">
                            <p:stCondLst>
                              <p:cond delay="14000"/>
                            </p:stCondLst>
                            <p:childTnLst>
                              <p:par>
                                <p:cTn id="83" presetID="11" presetClass="entr" presetSubtype="0" fill="hold" grpId="0" nodeType="afterEffect">
                                  <p:stCondLst>
                                    <p:cond delay="0"/>
                                  </p:stCondLst>
                                  <p:childTnLst>
                                    <p:set>
                                      <p:cBhvr>
                                        <p:cTn id="84"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par>
                          <p:cTn id="85" fill="hold">
                            <p:stCondLst>
                              <p:cond delay="15000"/>
                            </p:stCondLst>
                            <p:childTnLst>
                              <p:par>
                                <p:cTn id="86" presetID="11" presetClass="entr" presetSubtype="0" fill="hold" grpId="0" nodeType="afterEffect">
                                  <p:stCondLst>
                                    <p:cond delay="0"/>
                                  </p:stCondLst>
                                  <p:childTnLst>
                                    <p:set>
                                      <p:cBhvr>
                                        <p:cTn id="87" dur="1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8" fill="hold">
                            <p:stCondLst>
                              <p:cond delay="16000"/>
                            </p:stCondLst>
                            <p:childTnLst>
                              <p:par>
                                <p:cTn id="89" presetID="11" presetClass="entr" presetSubtype="0" fill="hold" grpId="0" nodeType="afterEffect">
                                  <p:stCondLst>
                                    <p:cond delay="0"/>
                                  </p:stCondLst>
                                  <p:childTnLst>
                                    <p:set>
                                      <p:cBhvr>
                                        <p:cTn id="90"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childTnLst>
                          </p:cTn>
                        </p:par>
                        <p:par>
                          <p:cTn id="91" fill="hold">
                            <p:stCondLst>
                              <p:cond delay="17000"/>
                            </p:stCondLst>
                            <p:childTnLst>
                              <p:par>
                                <p:cTn id="92" presetID="11" presetClass="entr" presetSubtype="0" fill="hold" grpId="0" nodeType="afterEffect">
                                  <p:stCondLst>
                                    <p:cond delay="0"/>
                                  </p:stCondLst>
                                  <p:childTnLst>
                                    <p:set>
                                      <p:cBhvr>
                                        <p:cTn id="93" dur="1000">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childTnLst>
                          </p:cTn>
                        </p:par>
                        <p:par>
                          <p:cTn id="94" fill="hold">
                            <p:stCondLst>
                              <p:cond delay="18000"/>
                            </p:stCondLst>
                            <p:childTnLst>
                              <p:par>
                                <p:cTn id="95" presetID="11" presetClass="entr" presetSubtype="0" fill="hold" grpId="0" nodeType="afterEffect">
                                  <p:stCondLst>
                                    <p:cond delay="0"/>
                                  </p:stCondLst>
                                  <p:childTnLst>
                                    <p:set>
                                      <p:cBhvr>
                                        <p:cTn id="96"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childTnLst>
                          </p:cTn>
                        </p:par>
                        <p:par>
                          <p:cTn id="97" fill="hold">
                            <p:stCondLst>
                              <p:cond delay="19000"/>
                            </p:stCondLst>
                            <p:childTnLst>
                              <p:par>
                                <p:cTn id="98" presetID="11" presetClass="entr" presetSubtype="0" fill="hold" grpId="0" nodeType="afterEffect">
                                  <p:stCondLst>
                                    <p:cond delay="0"/>
                                  </p:stCondLst>
                                  <p:childTnLst>
                                    <p:set>
                                      <p:cBhvr>
                                        <p:cTn id="99" dur="1000">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childTnLst>
                          </p:cTn>
                        </p:par>
                        <p:par>
                          <p:cTn id="100" fill="hold">
                            <p:stCondLst>
                              <p:cond delay="20000"/>
                            </p:stCondLst>
                            <p:childTnLst>
                              <p:par>
                                <p:cTn id="101" presetID="11" presetClass="entr" presetSubtype="0" fill="hold" grpId="0" nodeType="afterEffect">
                                  <p:stCondLst>
                                    <p:cond delay="0"/>
                                  </p:stCondLst>
                                  <p:childTnLst>
                                    <p:set>
                                      <p:cBhvr>
                                        <p:cTn id="102" dur="1000">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60"/>
                  </p:tgtEl>
                </p:cond>
              </p:nextCondLst>
            </p:seq>
          </p:childTnLst>
        </p:cTn>
      </p:par>
    </p:tnLst>
    <p:bldLst>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2"/>
          <p:cNvGrpSpPr>
            <a:grpSpLocks/>
          </p:cNvGrpSpPr>
          <p:nvPr/>
        </p:nvGrpSpPr>
        <p:grpSpPr bwMode="auto">
          <a:xfrm>
            <a:off x="966311" y="566743"/>
            <a:ext cx="7513638" cy="1531941"/>
            <a:chOff x="161" y="875"/>
            <a:chExt cx="4733" cy="965"/>
          </a:xfrm>
        </p:grpSpPr>
        <p:sp>
          <p:nvSpPr>
            <p:cNvPr id="88067" name="Rectangle 3" descr="Parchment"/>
            <p:cNvSpPr>
              <a:spLocks noChangeArrowheads="1"/>
            </p:cNvSpPr>
            <p:nvPr/>
          </p:nvSpPr>
          <p:spPr bwMode="auto">
            <a:xfrm>
              <a:off x="4569" y="1184"/>
              <a:ext cx="116" cy="330"/>
            </a:xfrm>
            <a:prstGeom prst="rect">
              <a:avLst/>
            </a:prstGeom>
            <a:blipFill dpi="0" rotWithShape="1">
              <a:blip r:embed="rId6"/>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p>
          </p:txBody>
        </p:sp>
        <p:sp>
          <p:nvSpPr>
            <p:cNvPr id="88068" name="AutoShape 4" descr="Parchment"/>
            <p:cNvSpPr>
              <a:spLocks noChangeArrowheads="1"/>
            </p:cNvSpPr>
            <p:nvPr/>
          </p:nvSpPr>
          <p:spPr bwMode="auto">
            <a:xfrm>
              <a:off x="161" y="875"/>
              <a:ext cx="4733" cy="965"/>
            </a:xfrm>
            <a:prstGeom prst="roundRect">
              <a:avLst>
                <a:gd name="adj" fmla="val 16667"/>
              </a:avLst>
            </a:prstGeom>
            <a:blipFill dpi="0" rotWithShape="1">
              <a:blip r:embed="rId6"/>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vi-VN" sz="2800" b="1" dirty="0">
                  <a:latin typeface="Times New Roman" panose="02020603050405020304" pitchFamily="18" charset="0"/>
                  <a:cs typeface="Times New Roman" panose="02020603050405020304" pitchFamily="18" charset="0"/>
                </a:rPr>
                <a:t>Cho </a:t>
              </a:r>
              <a:r>
                <a:rPr lang="en-US" altLang="vi-VN" sz="2800" b="1" dirty="0">
                  <a:latin typeface="Times New Roman" panose="02020603050405020304" pitchFamily="18" charset="0"/>
                  <a:cs typeface="Times New Roman" panose="02020603050405020304" pitchFamily="18" charset="0"/>
                  <a:sym typeface="Symbol" panose="05050102010706020507" pitchFamily="18" charset="2"/>
                </a:rPr>
                <a:t>ABC vuông tại A, đường cao AH, biết BC = a; AC = b; AB = c; BH = c’; HC = b’. Hệ thức nào sau đây </a:t>
              </a:r>
              <a:r>
                <a:rPr lang="en-US" altLang="vi-VN" sz="2800" b="1" i="1" u="sng"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sai?</a:t>
              </a:r>
              <a:endParaRPr lang="en-US" altLang="vi-VN" sz="2800" b="1" i="1" u="sng" dirty="0">
                <a:solidFill>
                  <a:srgbClr val="FF0000"/>
                </a:solidFill>
                <a:latin typeface="Times New Roman" panose="02020603050405020304" pitchFamily="18" charset="0"/>
                <a:cs typeface="Times New Roman" panose="02020603050405020304" pitchFamily="18" charset="0"/>
              </a:endParaRPr>
            </a:p>
          </p:txBody>
        </p:sp>
      </p:grpSp>
      <p:grpSp>
        <p:nvGrpSpPr>
          <p:cNvPr id="88069" name="Group 5"/>
          <p:cNvGrpSpPr>
            <a:grpSpLocks/>
          </p:cNvGrpSpPr>
          <p:nvPr/>
        </p:nvGrpSpPr>
        <p:grpSpPr bwMode="auto">
          <a:xfrm>
            <a:off x="1015524" y="2992441"/>
            <a:ext cx="6848476" cy="579438"/>
            <a:chOff x="153" y="1932"/>
            <a:chExt cx="4733" cy="365"/>
          </a:xfrm>
          <a:solidFill>
            <a:schemeClr val="bg1"/>
          </a:solidFill>
        </p:grpSpPr>
        <p:sp>
          <p:nvSpPr>
            <p:cNvPr id="88070" name="Rectangle 6"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71" name="AutoShape 7" descr="Blue tissue paper"/>
            <p:cNvSpPr>
              <a:spLocks noChangeArrowheads="1"/>
            </p:cNvSpPr>
            <p:nvPr/>
          </p:nvSpPr>
          <p:spPr bwMode="auto">
            <a:xfrm>
              <a:off x="153" y="1932"/>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00FF"/>
                  </a:solidFill>
                  <a:latin typeface="Arial" panose="020B0604020202020204" pitchFamily="34" charset="0"/>
                  <a:cs typeface="Arial" panose="020B0604020202020204" pitchFamily="34" charset="0"/>
                </a:rPr>
                <a:t>B) h</a:t>
              </a:r>
              <a:r>
                <a:rPr lang="vi-VN" altLang="vi-VN" sz="2800" b="1" baseline="30000" dirty="0">
                  <a:solidFill>
                    <a:srgbClr val="0000FF"/>
                  </a:solidFill>
                  <a:latin typeface="Arial" panose="020B0604020202020204" pitchFamily="34" charset="0"/>
                  <a:cs typeface="Arial" panose="020B0604020202020204" pitchFamily="34" charset="0"/>
                </a:rPr>
                <a:t>2</a:t>
              </a:r>
              <a:r>
                <a:rPr lang="vi-VN" altLang="vi-VN" sz="2800" b="1" dirty="0">
                  <a:solidFill>
                    <a:srgbClr val="0000FF"/>
                  </a:solidFill>
                  <a:latin typeface="Arial" panose="020B0604020202020204" pitchFamily="34" charset="0"/>
                  <a:cs typeface="Arial" panose="020B0604020202020204" pitchFamily="34" charset="0"/>
                </a:rPr>
                <a:t> = b’.c’ </a:t>
              </a:r>
              <a:endParaRPr lang="en-US" altLang="vi-VN" sz="2800" dirty="0">
                <a:solidFill>
                  <a:srgbClr val="0000FF"/>
                </a:solidFill>
                <a:latin typeface="Arial" panose="020B0604020202020204" pitchFamily="34" charset="0"/>
                <a:cs typeface="Arial" panose="020B0604020202020204" pitchFamily="34" charset="0"/>
              </a:endParaRPr>
            </a:p>
          </p:txBody>
        </p:sp>
      </p:grpSp>
      <p:grpSp>
        <p:nvGrpSpPr>
          <p:cNvPr id="88072" name="Group 8"/>
          <p:cNvGrpSpPr>
            <a:grpSpLocks/>
          </p:cNvGrpSpPr>
          <p:nvPr/>
        </p:nvGrpSpPr>
        <p:grpSpPr bwMode="auto">
          <a:xfrm>
            <a:off x="1015524" y="3816353"/>
            <a:ext cx="6848476" cy="579438"/>
            <a:chOff x="153" y="1932"/>
            <a:chExt cx="4733" cy="365"/>
          </a:xfrm>
          <a:solidFill>
            <a:schemeClr val="bg1"/>
          </a:solidFill>
        </p:grpSpPr>
        <p:sp>
          <p:nvSpPr>
            <p:cNvPr id="88073" name="Rectangle 9"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74" name="AutoShape 10" descr="Blue tissue paper"/>
            <p:cNvSpPr>
              <a:spLocks noChangeArrowheads="1"/>
            </p:cNvSpPr>
            <p:nvPr/>
          </p:nvSpPr>
          <p:spPr bwMode="auto">
            <a:xfrm>
              <a:off x="153" y="1932"/>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00FF"/>
                  </a:solidFill>
                  <a:latin typeface="Arial" panose="020B0604020202020204" pitchFamily="34" charset="0"/>
                  <a:cs typeface="Arial" panose="020B0604020202020204" pitchFamily="34" charset="0"/>
                </a:rPr>
                <a:t>C) b</a:t>
              </a:r>
              <a:r>
                <a:rPr lang="vi-VN" altLang="vi-VN" sz="2800" b="1" baseline="30000" dirty="0">
                  <a:solidFill>
                    <a:srgbClr val="0000FF"/>
                  </a:solidFill>
                  <a:latin typeface="Arial" panose="020B0604020202020204" pitchFamily="34" charset="0"/>
                  <a:cs typeface="Arial" panose="020B0604020202020204" pitchFamily="34" charset="0"/>
                </a:rPr>
                <a:t>2</a:t>
              </a:r>
              <a:r>
                <a:rPr lang="vi-VN" altLang="vi-VN" sz="2800" b="1" dirty="0">
                  <a:solidFill>
                    <a:srgbClr val="0000FF"/>
                  </a:solidFill>
                  <a:latin typeface="Arial" panose="020B0604020202020204" pitchFamily="34" charset="0"/>
                  <a:cs typeface="Arial" panose="020B0604020202020204" pitchFamily="34" charset="0"/>
                </a:rPr>
                <a:t> = a.c’ </a:t>
              </a:r>
              <a:endParaRPr lang="en-US" altLang="vi-VN" sz="2800" dirty="0">
                <a:solidFill>
                  <a:srgbClr val="0000FF"/>
                </a:solidFill>
                <a:latin typeface="Arial" panose="020B0604020202020204" pitchFamily="34" charset="0"/>
                <a:cs typeface="Arial" panose="020B0604020202020204" pitchFamily="34" charset="0"/>
              </a:endParaRPr>
            </a:p>
          </p:txBody>
        </p:sp>
      </p:grpSp>
      <p:grpSp>
        <p:nvGrpSpPr>
          <p:cNvPr id="88075" name="Group 11"/>
          <p:cNvGrpSpPr>
            <a:grpSpLocks/>
          </p:cNvGrpSpPr>
          <p:nvPr/>
        </p:nvGrpSpPr>
        <p:grpSpPr bwMode="auto">
          <a:xfrm>
            <a:off x="942501" y="5526091"/>
            <a:ext cx="6921500" cy="579438"/>
            <a:chOff x="153" y="1932"/>
            <a:chExt cx="4733" cy="365"/>
          </a:xfrm>
        </p:grpSpPr>
        <p:sp>
          <p:nvSpPr>
            <p:cNvPr id="88076" name="Rectangle 12"/>
            <p:cNvSpPr>
              <a:spLocks noChangeArrowheads="1"/>
            </p:cNvSpPr>
            <p:nvPr/>
          </p:nvSpPr>
          <p:spPr bwMode="auto">
            <a:xfrm>
              <a:off x="4513" y="1945"/>
              <a:ext cx="116" cy="330"/>
            </a:xfrm>
            <a:prstGeom prst="rect">
              <a:avLst/>
            </a:prstGeom>
            <a:solidFill>
              <a:srgbClr val="FFFF00"/>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p>
          </p:txBody>
        </p:sp>
        <p:sp>
          <p:nvSpPr>
            <p:cNvPr id="88077" name="AutoShape 13"/>
            <p:cNvSpPr>
              <a:spLocks noChangeArrowheads="1"/>
            </p:cNvSpPr>
            <p:nvPr/>
          </p:nvSpPr>
          <p:spPr bwMode="auto">
            <a:xfrm>
              <a:off x="153" y="1932"/>
              <a:ext cx="4733" cy="365"/>
            </a:xfrm>
            <a:prstGeom prst="roundRect">
              <a:avLst>
                <a:gd name="adj" fmla="val 16667"/>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vi-VN" sz="2800" b="1" dirty="0">
                  <a:solidFill>
                    <a:srgbClr val="FF0000"/>
                  </a:solidFill>
                  <a:latin typeface="Arial" panose="020B0604020202020204" pitchFamily="34" charset="0"/>
                  <a:cs typeface="Arial" panose="020B0604020202020204" pitchFamily="34" charset="0"/>
                </a:rPr>
                <a:t>Đáp án: C</a:t>
              </a:r>
            </a:p>
          </p:txBody>
        </p:sp>
      </p:grpSp>
      <p:grpSp>
        <p:nvGrpSpPr>
          <p:cNvPr id="88078" name="Group 14"/>
          <p:cNvGrpSpPr>
            <a:grpSpLocks/>
          </p:cNvGrpSpPr>
          <p:nvPr/>
        </p:nvGrpSpPr>
        <p:grpSpPr bwMode="auto">
          <a:xfrm>
            <a:off x="1015525" y="2190753"/>
            <a:ext cx="6848475" cy="579438"/>
            <a:chOff x="153" y="1932"/>
            <a:chExt cx="4733" cy="365"/>
          </a:xfrm>
          <a:solidFill>
            <a:schemeClr val="bg1"/>
          </a:solidFill>
        </p:grpSpPr>
        <p:sp>
          <p:nvSpPr>
            <p:cNvPr id="88079" name="Rectangle 15"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80" name="AutoShape 16" descr="Blue tissue paper"/>
            <p:cNvSpPr>
              <a:spLocks noChangeArrowheads="1"/>
            </p:cNvSpPr>
            <p:nvPr/>
          </p:nvSpPr>
          <p:spPr bwMode="auto">
            <a:xfrm>
              <a:off x="153" y="1932"/>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00FF"/>
                  </a:solidFill>
                  <a:latin typeface="Arial" panose="020B0604020202020204" pitchFamily="34" charset="0"/>
                  <a:cs typeface="Arial" panose="020B0604020202020204" pitchFamily="34" charset="0"/>
                </a:rPr>
                <a:t>A</a:t>
              </a:r>
              <a:r>
                <a:rPr lang="en-US" altLang="vi-VN" sz="2800" b="1" dirty="0">
                  <a:solidFill>
                    <a:srgbClr val="0000FF"/>
                  </a:solidFill>
                  <a:latin typeface="Arial" panose="020B0604020202020204" pitchFamily="34" charset="0"/>
                  <a:cs typeface="Arial" panose="020B0604020202020204" pitchFamily="34" charset="0"/>
                </a:rPr>
                <a:t>) </a:t>
              </a:r>
              <a:r>
                <a:rPr lang="en-US" altLang="vi-VN" sz="2800" b="1" dirty="0" err="1">
                  <a:solidFill>
                    <a:srgbClr val="0000FF"/>
                  </a:solidFill>
                  <a:latin typeface="Arial" panose="020B0604020202020204" pitchFamily="34" charset="0"/>
                  <a:cs typeface="Arial" panose="020B0604020202020204" pitchFamily="34" charset="0"/>
                </a:rPr>
                <a:t>a.h</a:t>
              </a:r>
              <a:r>
                <a:rPr lang="en-US" altLang="vi-VN" sz="2800" b="1" dirty="0">
                  <a:solidFill>
                    <a:srgbClr val="0000FF"/>
                  </a:solidFill>
                  <a:latin typeface="Arial" panose="020B0604020202020204" pitchFamily="34" charset="0"/>
                  <a:cs typeface="Arial" panose="020B0604020202020204" pitchFamily="34" charset="0"/>
                </a:rPr>
                <a:t> = </a:t>
              </a:r>
              <a:r>
                <a:rPr lang="en-US" altLang="vi-VN" sz="2800" b="1" dirty="0" err="1">
                  <a:solidFill>
                    <a:srgbClr val="0000FF"/>
                  </a:solidFill>
                  <a:latin typeface="Arial" panose="020B0604020202020204" pitchFamily="34" charset="0"/>
                  <a:cs typeface="Arial" panose="020B0604020202020204" pitchFamily="34" charset="0"/>
                </a:rPr>
                <a:t>b.c</a:t>
              </a:r>
              <a:endParaRPr lang="en-US" altLang="vi-VN" sz="2800" dirty="0">
                <a:solidFill>
                  <a:srgbClr val="0000FF"/>
                </a:solidFill>
                <a:latin typeface="Arial" panose="020B0604020202020204" pitchFamily="34" charset="0"/>
                <a:cs typeface="Arial" panose="020B0604020202020204" pitchFamily="34" charset="0"/>
              </a:endParaRPr>
            </a:p>
          </p:txBody>
        </p:sp>
      </p:grpSp>
      <p:sp>
        <p:nvSpPr>
          <p:cNvPr id="88082" name="WordArt 18"/>
          <p:cNvSpPr>
            <a:spLocks noChangeArrowheads="1" noChangeShapeType="1" noTextEdit="1"/>
          </p:cNvSpPr>
          <p:nvPr/>
        </p:nvSpPr>
        <p:spPr bwMode="auto">
          <a:xfrm>
            <a:off x="4984751" y="82550"/>
            <a:ext cx="1439863" cy="431800"/>
          </a:xfrm>
          <a:prstGeom prst="rect">
            <a:avLst/>
          </a:prstGeom>
        </p:spPr>
        <p:txBody>
          <a:bodyPr wrap="none" fromWordArt="1">
            <a:prstTxWarp prst="textPlain">
              <a:avLst>
                <a:gd name="adj" fmla="val 50000"/>
              </a:avLst>
            </a:prstTxWarp>
          </a:bodyPr>
          <a:lstStyle/>
          <a:p>
            <a:pPr algn="ctr"/>
            <a:r>
              <a:rPr lang="vi-VN" sz="3600" b="1" kern="10" dirty="0">
                <a:ln w="28575">
                  <a:solidFill>
                    <a:srgbClr val="FFFFFF"/>
                  </a:solidFill>
                  <a:round/>
                  <a:headEnd/>
                  <a:tailEnd/>
                </a:ln>
                <a:solidFill>
                  <a:srgbClr val="0000FF"/>
                </a:solidFill>
                <a:effectLst>
                  <a:outerShdw dist="35921" dir="2700000" algn="ctr" rotWithShape="0">
                    <a:srgbClr val="990000"/>
                  </a:outerShdw>
                </a:effectLst>
              </a:rPr>
              <a:t>Câu 5</a:t>
            </a:r>
          </a:p>
        </p:txBody>
      </p:sp>
      <p:sp>
        <p:nvSpPr>
          <p:cNvPr id="88095" name="Rectangle 31"/>
          <p:cNvSpPr>
            <a:spLocks noChangeArrowheads="1"/>
          </p:cNvSpPr>
          <p:nvPr/>
        </p:nvSpPr>
        <p:spPr bwMode="auto">
          <a:xfrm>
            <a:off x="2879249" y="6435725"/>
            <a:ext cx="1655762" cy="376238"/>
          </a:xfrm>
          <a:prstGeom prst="rect">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altLang="vi-VN" b="1">
                <a:solidFill>
                  <a:schemeClr val="bg1"/>
                </a:solidFill>
                <a:latin typeface="Arial" panose="020B0604020202020204" pitchFamily="34" charset="0"/>
                <a:cs typeface="Arial" panose="020B0604020202020204" pitchFamily="34" charset="0"/>
              </a:rPr>
              <a:t>Đáp án</a:t>
            </a:r>
          </a:p>
        </p:txBody>
      </p:sp>
      <p:sp>
        <p:nvSpPr>
          <p:cNvPr id="37" name="AutoShape 35">
            <a:hlinkClick r:id="rId7" action="ppaction://hlinksldjump" highlightClick="1"/>
          </p:cNvPr>
          <p:cNvSpPr>
            <a:spLocks noChangeArrowheads="1"/>
          </p:cNvSpPr>
          <p:nvPr/>
        </p:nvSpPr>
        <p:spPr bwMode="auto">
          <a:xfrm>
            <a:off x="4968400" y="6381750"/>
            <a:ext cx="1366837" cy="47625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2" name="Group 1"/>
          <p:cNvGrpSpPr/>
          <p:nvPr/>
        </p:nvGrpSpPr>
        <p:grpSpPr>
          <a:xfrm>
            <a:off x="1015524" y="4637439"/>
            <a:ext cx="6848476" cy="635000"/>
            <a:chOff x="1015524" y="4637439"/>
            <a:chExt cx="6848476" cy="635000"/>
          </a:xfrm>
        </p:grpSpPr>
        <p:grpSp>
          <p:nvGrpSpPr>
            <p:cNvPr id="88096" name="Group 32"/>
            <p:cNvGrpSpPr>
              <a:grpSpLocks/>
            </p:cNvGrpSpPr>
            <p:nvPr/>
          </p:nvGrpSpPr>
          <p:grpSpPr bwMode="auto">
            <a:xfrm>
              <a:off x="1015524" y="4649796"/>
              <a:ext cx="6848476" cy="579439"/>
              <a:chOff x="153" y="1931"/>
              <a:chExt cx="4733" cy="365"/>
            </a:xfrm>
            <a:solidFill>
              <a:schemeClr val="bg1"/>
            </a:solidFill>
          </p:grpSpPr>
          <p:sp>
            <p:nvSpPr>
              <p:cNvPr id="88097" name="Rectangle 33"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98" name="AutoShape 34" descr="Blue tissue paper"/>
              <p:cNvSpPr>
                <a:spLocks noChangeArrowheads="1"/>
              </p:cNvSpPr>
              <p:nvPr/>
            </p:nvSpPr>
            <p:spPr bwMode="auto">
              <a:xfrm>
                <a:off x="153" y="1931"/>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00FF"/>
                    </a:solidFill>
                    <a:latin typeface="Arial" panose="020B0604020202020204" pitchFamily="34" charset="0"/>
                    <a:cs typeface="Arial" panose="020B0604020202020204" pitchFamily="34" charset="0"/>
                  </a:rPr>
                  <a:t>D)</a:t>
                </a:r>
                <a:r>
                  <a:rPr lang="en-US" altLang="vi-VN" sz="2800" b="1" dirty="0">
                    <a:solidFill>
                      <a:srgbClr val="0000FF"/>
                    </a:solidFill>
                    <a:latin typeface="Arial" panose="020B0604020202020204" pitchFamily="34" charset="0"/>
                    <a:cs typeface="Arial" panose="020B0604020202020204" pitchFamily="34" charset="0"/>
                  </a:rPr>
                  <a:t> </a:t>
                </a:r>
                <a:endParaRPr lang="en-US" altLang="vi-VN" sz="2800" dirty="0">
                  <a:solidFill>
                    <a:srgbClr val="0000FF"/>
                  </a:solidFill>
                  <a:latin typeface="Arial" panose="020B0604020202020204" pitchFamily="34" charset="0"/>
                  <a:cs typeface="Arial" panose="020B0604020202020204" pitchFamily="34" charset="0"/>
                </a:endParaRPr>
              </a:p>
            </p:txBody>
          </p:sp>
        </p:grpSp>
        <p:graphicFrame>
          <p:nvGraphicFramePr>
            <p:cNvPr id="3" name="Object 2"/>
            <p:cNvGraphicFramePr>
              <a:graphicFrameLocks noChangeAspect="1"/>
            </p:cNvGraphicFramePr>
            <p:nvPr>
              <p:extLst>
                <p:ext uri="{D42A27DB-BD31-4B8C-83A1-F6EECF244321}">
                  <p14:modId xmlns:p14="http://schemas.microsoft.com/office/powerpoint/2010/main" val="3600779415"/>
                </p:ext>
              </p:extLst>
            </p:nvPr>
          </p:nvGraphicFramePr>
          <p:xfrm>
            <a:off x="1663529" y="4637439"/>
            <a:ext cx="1485900" cy="635000"/>
          </p:xfrm>
          <a:graphic>
            <a:graphicData uri="http://schemas.openxmlformats.org/presentationml/2006/ole">
              <mc:AlternateContent xmlns:mc="http://schemas.openxmlformats.org/markup-compatibility/2006">
                <mc:Choice xmlns:v="urn:schemas-microsoft-com:vml" Requires="v">
                  <p:oleObj spid="_x0000_s1073" name="Equation" r:id="rId8" imgW="1485720" imgH="634680" progId="Equation.DSMT4">
                    <p:embed/>
                  </p:oleObj>
                </mc:Choice>
                <mc:Fallback>
                  <p:oleObj name="Equation" r:id="rId8" imgW="1485720" imgH="634680" progId="Equation.DSMT4">
                    <p:embed/>
                    <p:pic>
                      <p:nvPicPr>
                        <p:cNvPr id="0" name=""/>
                        <p:cNvPicPr/>
                        <p:nvPr/>
                      </p:nvPicPr>
                      <p:blipFill>
                        <a:blip r:embed="rId9"/>
                        <a:stretch>
                          <a:fillRect/>
                        </a:stretch>
                      </p:blipFill>
                      <p:spPr>
                        <a:xfrm>
                          <a:off x="1663529" y="4637439"/>
                          <a:ext cx="1485900" cy="635000"/>
                        </a:xfrm>
                        <a:prstGeom prst="rect">
                          <a:avLst/>
                        </a:prstGeom>
                      </p:spPr>
                    </p:pic>
                  </p:oleObj>
                </mc:Fallback>
              </mc:AlternateContent>
            </a:graphicData>
          </a:graphic>
        </p:graphicFrame>
      </p:grpSp>
      <p:sp>
        <p:nvSpPr>
          <p:cNvPr id="38" name="Rounded Rectangle 37"/>
          <p:cNvSpPr/>
          <p:nvPr/>
        </p:nvSpPr>
        <p:spPr>
          <a:xfrm>
            <a:off x="10137690" y="54707"/>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00:20</a:t>
            </a:r>
          </a:p>
        </p:txBody>
      </p:sp>
      <p:sp>
        <p:nvSpPr>
          <p:cNvPr id="39" name="Rounded Rectangle 38"/>
          <p:cNvSpPr/>
          <p:nvPr/>
        </p:nvSpPr>
        <p:spPr>
          <a:xfrm>
            <a:off x="10131512" y="6551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00:19</a:t>
            </a:r>
          </a:p>
        </p:txBody>
      </p:sp>
      <p:sp>
        <p:nvSpPr>
          <p:cNvPr id="40" name="Rounded Rectangle 39"/>
          <p:cNvSpPr/>
          <p:nvPr/>
        </p:nvSpPr>
        <p:spPr>
          <a:xfrm>
            <a:off x="10121215" y="6551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00:18</a:t>
            </a:r>
          </a:p>
        </p:txBody>
      </p:sp>
      <p:sp>
        <p:nvSpPr>
          <p:cNvPr id="41" name="Rounded Rectangle 40"/>
          <p:cNvSpPr/>
          <p:nvPr/>
        </p:nvSpPr>
        <p:spPr>
          <a:xfrm>
            <a:off x="10121215" y="52132"/>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00:17</a:t>
            </a:r>
          </a:p>
        </p:txBody>
      </p:sp>
      <p:sp>
        <p:nvSpPr>
          <p:cNvPr id="42" name="Rounded Rectangle 41"/>
          <p:cNvSpPr/>
          <p:nvPr/>
        </p:nvSpPr>
        <p:spPr>
          <a:xfrm>
            <a:off x="10128422" y="62944"/>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00:16</a:t>
            </a:r>
          </a:p>
        </p:txBody>
      </p:sp>
      <p:sp>
        <p:nvSpPr>
          <p:cNvPr id="43" name="Rounded Rectangle 42"/>
          <p:cNvSpPr/>
          <p:nvPr/>
        </p:nvSpPr>
        <p:spPr>
          <a:xfrm>
            <a:off x="10115036" y="46470"/>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00:15</a:t>
            </a:r>
          </a:p>
        </p:txBody>
      </p:sp>
      <p:sp>
        <p:nvSpPr>
          <p:cNvPr id="44" name="Rounded Rectangle 43"/>
          <p:cNvSpPr/>
          <p:nvPr/>
        </p:nvSpPr>
        <p:spPr>
          <a:xfrm>
            <a:off x="10144897" y="54707"/>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00:14</a:t>
            </a:r>
          </a:p>
        </p:txBody>
      </p:sp>
      <p:sp>
        <p:nvSpPr>
          <p:cNvPr id="45" name="Rounded Rectangle 44"/>
          <p:cNvSpPr/>
          <p:nvPr/>
        </p:nvSpPr>
        <p:spPr>
          <a:xfrm>
            <a:off x="10137690" y="46470"/>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00:13</a:t>
            </a:r>
          </a:p>
        </p:txBody>
      </p:sp>
      <p:sp>
        <p:nvSpPr>
          <p:cNvPr id="46" name="Rounded Rectangle 45"/>
          <p:cNvSpPr/>
          <p:nvPr/>
        </p:nvSpPr>
        <p:spPr>
          <a:xfrm>
            <a:off x="10128424" y="6294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00:12</a:t>
            </a:r>
          </a:p>
        </p:txBody>
      </p:sp>
      <p:sp>
        <p:nvSpPr>
          <p:cNvPr id="47" name="Rounded Rectangle 46"/>
          <p:cNvSpPr/>
          <p:nvPr/>
        </p:nvSpPr>
        <p:spPr>
          <a:xfrm>
            <a:off x="10137690" y="35657"/>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a:ln>
                  <a:noFill/>
                </a:ln>
                <a:solidFill>
                  <a:srgbClr val="000000"/>
                </a:solidFill>
                <a:effectLst/>
                <a:uLnTx/>
                <a:uFillTx/>
                <a:latin typeface="Arial"/>
                <a:ea typeface="+mn-ea"/>
                <a:cs typeface="+mn-cs"/>
              </a:rPr>
              <a:t>00:11</a:t>
            </a:r>
          </a:p>
        </p:txBody>
      </p:sp>
      <p:sp>
        <p:nvSpPr>
          <p:cNvPr id="48" name="Rounded Rectangle 47"/>
          <p:cNvSpPr/>
          <p:nvPr/>
        </p:nvSpPr>
        <p:spPr>
          <a:xfrm>
            <a:off x="10155195" y="24844"/>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00:10</a:t>
            </a:r>
          </a:p>
        </p:txBody>
      </p:sp>
      <p:sp>
        <p:nvSpPr>
          <p:cNvPr id="49" name="Rounded Rectangle 48"/>
          <p:cNvSpPr/>
          <p:nvPr/>
        </p:nvSpPr>
        <p:spPr>
          <a:xfrm>
            <a:off x="10132540" y="4131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00:09</a:t>
            </a:r>
          </a:p>
        </p:txBody>
      </p:sp>
      <p:sp>
        <p:nvSpPr>
          <p:cNvPr id="50" name="Rounded Rectangle 49"/>
          <p:cNvSpPr/>
          <p:nvPr/>
        </p:nvSpPr>
        <p:spPr>
          <a:xfrm>
            <a:off x="10135115" y="4440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00:08</a:t>
            </a:r>
          </a:p>
        </p:txBody>
      </p:sp>
      <p:sp>
        <p:nvSpPr>
          <p:cNvPr id="51" name="Rounded Rectangle 50"/>
          <p:cNvSpPr/>
          <p:nvPr/>
        </p:nvSpPr>
        <p:spPr>
          <a:xfrm>
            <a:off x="10122243" y="40808"/>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00:07</a:t>
            </a:r>
          </a:p>
        </p:txBody>
      </p:sp>
      <p:sp>
        <p:nvSpPr>
          <p:cNvPr id="52" name="Rounded Rectangle 51"/>
          <p:cNvSpPr/>
          <p:nvPr/>
        </p:nvSpPr>
        <p:spPr>
          <a:xfrm>
            <a:off x="10130480" y="4646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00:06</a:t>
            </a:r>
          </a:p>
        </p:txBody>
      </p:sp>
      <p:sp>
        <p:nvSpPr>
          <p:cNvPr id="53" name="Rounded Rectangle 52"/>
          <p:cNvSpPr/>
          <p:nvPr/>
        </p:nvSpPr>
        <p:spPr>
          <a:xfrm>
            <a:off x="10144897" y="43383"/>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00:05</a:t>
            </a:r>
          </a:p>
        </p:txBody>
      </p:sp>
      <p:sp>
        <p:nvSpPr>
          <p:cNvPr id="54" name="Rounded Rectangle 53"/>
          <p:cNvSpPr/>
          <p:nvPr/>
        </p:nvSpPr>
        <p:spPr>
          <a:xfrm>
            <a:off x="10141807" y="5419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00:04</a:t>
            </a:r>
          </a:p>
        </p:txBody>
      </p:sp>
      <p:sp>
        <p:nvSpPr>
          <p:cNvPr id="55" name="Rounded Rectangle 54"/>
          <p:cNvSpPr/>
          <p:nvPr/>
        </p:nvSpPr>
        <p:spPr>
          <a:xfrm>
            <a:off x="10122243" y="38232"/>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00:03</a:t>
            </a:r>
          </a:p>
        </p:txBody>
      </p:sp>
      <p:sp>
        <p:nvSpPr>
          <p:cNvPr id="56" name="Rounded Rectangle 55"/>
          <p:cNvSpPr/>
          <p:nvPr/>
        </p:nvSpPr>
        <p:spPr>
          <a:xfrm>
            <a:off x="10136143" y="3051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a:ln>
                  <a:noFill/>
                </a:ln>
                <a:solidFill>
                  <a:srgbClr val="000000"/>
                </a:solidFill>
                <a:effectLst/>
                <a:uLnTx/>
                <a:uFillTx/>
                <a:latin typeface="Arial"/>
                <a:ea typeface="+mn-ea"/>
                <a:cs typeface="+mn-cs"/>
              </a:rPr>
              <a:t>00:02</a:t>
            </a:r>
          </a:p>
        </p:txBody>
      </p:sp>
      <p:sp>
        <p:nvSpPr>
          <p:cNvPr id="57" name="Rounded Rectangle 56"/>
          <p:cNvSpPr/>
          <p:nvPr/>
        </p:nvSpPr>
        <p:spPr>
          <a:xfrm>
            <a:off x="10132540" y="51103"/>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a:ln>
                  <a:noFill/>
                </a:ln>
                <a:solidFill>
                  <a:srgbClr val="000000"/>
                </a:solidFill>
                <a:effectLst/>
                <a:uLnTx/>
                <a:uFillTx/>
                <a:latin typeface="Arial"/>
                <a:ea typeface="+mn-ea"/>
                <a:cs typeface="+mn-cs"/>
              </a:rPr>
              <a:t>00:01</a:t>
            </a:r>
          </a:p>
        </p:txBody>
      </p:sp>
      <p:sp>
        <p:nvSpPr>
          <p:cNvPr id="58" name="Rounded Rectangle 57"/>
          <p:cNvSpPr/>
          <p:nvPr/>
        </p:nvSpPr>
        <p:spPr>
          <a:xfrm>
            <a:off x="10134600" y="3205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1" i="0" u="none" strike="noStrike" kern="0" cap="none" spc="0" normalizeH="0" baseline="0" noProof="0" dirty="0">
                <a:ln>
                  <a:noFill/>
                </a:ln>
                <a:solidFill>
                  <a:srgbClr val="000000"/>
                </a:solidFill>
                <a:effectLst/>
                <a:uLnTx/>
                <a:uFillTx/>
                <a:latin typeface="Arial"/>
                <a:ea typeface="+mn-ea"/>
                <a:cs typeface="+mn-cs"/>
              </a:rPr>
              <a:t>00:00</a:t>
            </a:r>
          </a:p>
        </p:txBody>
      </p:sp>
      <p:sp>
        <p:nvSpPr>
          <p:cNvPr id="59" name="Oval 58"/>
          <p:cNvSpPr/>
          <p:nvPr/>
        </p:nvSpPr>
        <p:spPr>
          <a:xfrm>
            <a:off x="6638483" y="6326191"/>
            <a:ext cx="1371600" cy="531809"/>
          </a:xfrm>
          <a:prstGeom prst="ellipse">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Arial"/>
                <a:ea typeface="+mn-ea"/>
                <a:cs typeface="+mn-cs"/>
              </a:rPr>
              <a:t>START</a:t>
            </a:r>
          </a:p>
        </p:txBody>
      </p:sp>
      <p:pic>
        <p:nvPicPr>
          <p:cNvPr id="2054" name="Picture 6"/>
          <p:cNvPicPr>
            <a:picLocks noChangeAspect="1" noChangeArrowheads="1"/>
          </p:cNvPicPr>
          <p:nvPr/>
        </p:nvPicPr>
        <p:blipFill rotWithShape="1">
          <a:blip r:embed="rId10">
            <a:extLst>
              <a:ext uri="{28A0092B-C50C-407E-A947-70E740481C1C}">
                <a14:useLocalDpi xmlns:a14="http://schemas.microsoft.com/office/drawing/2010/main" val="0"/>
              </a:ext>
            </a:extLst>
          </a:blip>
          <a:srcRect b="13208"/>
          <a:stretch/>
        </p:blipFill>
        <p:spPr bwMode="auto">
          <a:xfrm>
            <a:off x="7964011" y="2119322"/>
            <a:ext cx="4118050" cy="2276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45861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1000" decel="1000" fill="hold" nodeType="withEffect">
                                  <p:stCondLst>
                                    <p:cond delay="500"/>
                                  </p:stCondLst>
                                  <p:childTnLst>
                                    <p:set>
                                      <p:cBhvr>
                                        <p:cTn id="6" dur="1" fill="hold">
                                          <p:stCondLst>
                                            <p:cond delay="0"/>
                                          </p:stCondLst>
                                        </p:cTn>
                                        <p:tgtEl>
                                          <p:spTgt spid="88078"/>
                                        </p:tgtEl>
                                        <p:attrNameLst>
                                          <p:attrName>style.visibility</p:attrName>
                                        </p:attrNameLst>
                                      </p:cBhvr>
                                      <p:to>
                                        <p:strVal val="visible"/>
                                      </p:to>
                                    </p:set>
                                    <p:anim calcmode="lin" valueType="num">
                                      <p:cBhvr additive="base">
                                        <p:cTn id="7" dur="1000" fill="hold"/>
                                        <p:tgtEl>
                                          <p:spTgt spid="88078"/>
                                        </p:tgtEl>
                                        <p:attrNameLst>
                                          <p:attrName>ppt_x</p:attrName>
                                        </p:attrNameLst>
                                      </p:cBhvr>
                                      <p:tavLst>
                                        <p:tav tm="0">
                                          <p:val>
                                            <p:strVal val="1+#ppt_w/2"/>
                                          </p:val>
                                        </p:tav>
                                        <p:tav tm="100000">
                                          <p:val>
                                            <p:strVal val="#ppt_x"/>
                                          </p:val>
                                        </p:tav>
                                      </p:tavLst>
                                    </p:anim>
                                    <p:anim calcmode="lin" valueType="num">
                                      <p:cBhvr additive="base">
                                        <p:cTn id="8" dur="1000" fill="hold"/>
                                        <p:tgtEl>
                                          <p:spTgt spid="880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pan2.wav"/>
                                        </p:tgtEl>
                                      </p:cMediaNode>
                                    </p:audio>
                                  </p:subTnLst>
                                </p:cTn>
                              </p:par>
                              <p:par>
                                <p:cTn id="9" presetID="2" presetClass="entr" presetSubtype="2" accel="1000" decel="1000" fill="hold" nodeType="withEffect">
                                  <p:stCondLst>
                                    <p:cond delay="500"/>
                                  </p:stCondLst>
                                  <p:childTnLst>
                                    <p:set>
                                      <p:cBhvr>
                                        <p:cTn id="10" dur="1" fill="hold">
                                          <p:stCondLst>
                                            <p:cond delay="0"/>
                                          </p:stCondLst>
                                        </p:cTn>
                                        <p:tgtEl>
                                          <p:spTgt spid="88069"/>
                                        </p:tgtEl>
                                        <p:attrNameLst>
                                          <p:attrName>style.visibility</p:attrName>
                                        </p:attrNameLst>
                                      </p:cBhvr>
                                      <p:to>
                                        <p:strVal val="visible"/>
                                      </p:to>
                                    </p:set>
                                    <p:anim calcmode="lin" valueType="num">
                                      <p:cBhvr additive="base">
                                        <p:cTn id="11" dur="1000" fill="hold"/>
                                        <p:tgtEl>
                                          <p:spTgt spid="88069"/>
                                        </p:tgtEl>
                                        <p:attrNameLst>
                                          <p:attrName>ppt_x</p:attrName>
                                        </p:attrNameLst>
                                      </p:cBhvr>
                                      <p:tavLst>
                                        <p:tav tm="0">
                                          <p:val>
                                            <p:strVal val="1+#ppt_w/2"/>
                                          </p:val>
                                        </p:tav>
                                        <p:tav tm="100000">
                                          <p:val>
                                            <p:strVal val="#ppt_x"/>
                                          </p:val>
                                        </p:tav>
                                      </p:tavLst>
                                    </p:anim>
                                    <p:anim calcmode="lin" valueType="num">
                                      <p:cBhvr additive="base">
                                        <p:cTn id="12" dur="1000" fill="hold"/>
                                        <p:tgtEl>
                                          <p:spTgt spid="880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pan2.wav"/>
                                        </p:tgtEl>
                                      </p:cMediaNode>
                                    </p:audio>
                                  </p:subTnLst>
                                </p:cTn>
                              </p:par>
                              <p:par>
                                <p:cTn id="13" presetID="2" presetClass="entr" presetSubtype="2" accel="1000" decel="1000" fill="hold" nodeType="withEffect">
                                  <p:stCondLst>
                                    <p:cond delay="500"/>
                                  </p:stCondLst>
                                  <p:childTnLst>
                                    <p:set>
                                      <p:cBhvr>
                                        <p:cTn id="14" dur="1" fill="hold">
                                          <p:stCondLst>
                                            <p:cond delay="0"/>
                                          </p:stCondLst>
                                        </p:cTn>
                                        <p:tgtEl>
                                          <p:spTgt spid="88072"/>
                                        </p:tgtEl>
                                        <p:attrNameLst>
                                          <p:attrName>style.visibility</p:attrName>
                                        </p:attrNameLst>
                                      </p:cBhvr>
                                      <p:to>
                                        <p:strVal val="visible"/>
                                      </p:to>
                                    </p:set>
                                    <p:anim calcmode="lin" valueType="num">
                                      <p:cBhvr additive="base">
                                        <p:cTn id="15" dur="1000" fill="hold"/>
                                        <p:tgtEl>
                                          <p:spTgt spid="88072"/>
                                        </p:tgtEl>
                                        <p:attrNameLst>
                                          <p:attrName>ppt_x</p:attrName>
                                        </p:attrNameLst>
                                      </p:cBhvr>
                                      <p:tavLst>
                                        <p:tav tm="0">
                                          <p:val>
                                            <p:strVal val="1+#ppt_w/2"/>
                                          </p:val>
                                        </p:tav>
                                        <p:tav tm="100000">
                                          <p:val>
                                            <p:strVal val="#ppt_x"/>
                                          </p:val>
                                        </p:tav>
                                      </p:tavLst>
                                    </p:anim>
                                    <p:anim calcmode="lin" valueType="num">
                                      <p:cBhvr additive="base">
                                        <p:cTn id="16" dur="1000" fill="hold"/>
                                        <p:tgtEl>
                                          <p:spTgt spid="880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pan2.wav"/>
                                        </p:tgtEl>
                                      </p:cMediaNode>
                                    </p:audio>
                                  </p:subTnLst>
                                </p:cTn>
                              </p:par>
                              <p:par>
                                <p:cTn id="17" presetID="2" presetClass="entr" presetSubtype="2" accel="1000" decel="1000" fill="hold" nodeType="withEffect">
                                  <p:stCondLst>
                                    <p:cond delay="50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1+#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88095"/>
                    </p:tgtEl>
                  </p:cond>
                </p:stCondLst>
                <p:endSync evt="end" delay="0">
                  <p:rtn val="all"/>
                </p:endSync>
                <p:childTnLst>
                  <p:par>
                    <p:cTn id="22" fill="hold">
                      <p:stCondLst>
                        <p:cond delay="0"/>
                      </p:stCondLst>
                      <p:childTnLst>
                        <p:par>
                          <p:cTn id="23" fill="hold">
                            <p:stCondLst>
                              <p:cond delay="0"/>
                            </p:stCondLst>
                            <p:childTnLst>
                              <p:par>
                                <p:cTn id="24" presetID="17" presetClass="entr" presetSubtype="2" fill="hold" nodeType="clickEffect">
                                  <p:stCondLst>
                                    <p:cond delay="0"/>
                                  </p:stCondLst>
                                  <p:childTnLst>
                                    <p:set>
                                      <p:cBhvr>
                                        <p:cTn id="25" dur="1" fill="hold">
                                          <p:stCondLst>
                                            <p:cond delay="0"/>
                                          </p:stCondLst>
                                        </p:cTn>
                                        <p:tgtEl>
                                          <p:spTgt spid="88075"/>
                                        </p:tgtEl>
                                        <p:attrNameLst>
                                          <p:attrName>style.visibility</p:attrName>
                                        </p:attrNameLst>
                                      </p:cBhvr>
                                      <p:to>
                                        <p:strVal val="visible"/>
                                      </p:to>
                                    </p:set>
                                    <p:anim calcmode="lin" valueType="num">
                                      <p:cBhvr>
                                        <p:cTn id="26" dur="500" fill="hold"/>
                                        <p:tgtEl>
                                          <p:spTgt spid="88075"/>
                                        </p:tgtEl>
                                        <p:attrNameLst>
                                          <p:attrName>ppt_x</p:attrName>
                                        </p:attrNameLst>
                                      </p:cBhvr>
                                      <p:tavLst>
                                        <p:tav tm="0">
                                          <p:val>
                                            <p:strVal val="#ppt_x+#ppt_w/2"/>
                                          </p:val>
                                        </p:tav>
                                        <p:tav tm="100000">
                                          <p:val>
                                            <p:strVal val="#ppt_x"/>
                                          </p:val>
                                        </p:tav>
                                      </p:tavLst>
                                    </p:anim>
                                    <p:anim calcmode="lin" valueType="num">
                                      <p:cBhvr>
                                        <p:cTn id="27" dur="500" fill="hold"/>
                                        <p:tgtEl>
                                          <p:spTgt spid="88075"/>
                                        </p:tgtEl>
                                        <p:attrNameLst>
                                          <p:attrName>ppt_y</p:attrName>
                                        </p:attrNameLst>
                                      </p:cBhvr>
                                      <p:tavLst>
                                        <p:tav tm="0">
                                          <p:val>
                                            <p:strVal val="#ppt_y"/>
                                          </p:val>
                                        </p:tav>
                                        <p:tav tm="100000">
                                          <p:val>
                                            <p:strVal val="#ppt_y"/>
                                          </p:val>
                                        </p:tav>
                                      </p:tavLst>
                                    </p:anim>
                                    <p:anim calcmode="lin" valueType="num">
                                      <p:cBhvr>
                                        <p:cTn id="28" dur="500" fill="hold"/>
                                        <p:tgtEl>
                                          <p:spTgt spid="88075"/>
                                        </p:tgtEl>
                                        <p:attrNameLst>
                                          <p:attrName>ppt_w</p:attrName>
                                        </p:attrNameLst>
                                      </p:cBhvr>
                                      <p:tavLst>
                                        <p:tav tm="0">
                                          <p:val>
                                            <p:fltVal val="0"/>
                                          </p:val>
                                        </p:tav>
                                        <p:tav tm="100000">
                                          <p:val>
                                            <p:strVal val="#ppt_w"/>
                                          </p:val>
                                        </p:tav>
                                      </p:tavLst>
                                    </p:anim>
                                    <p:anim calcmode="lin" valueType="num">
                                      <p:cBhvr>
                                        <p:cTn id="29" dur="500" fill="hold"/>
                                        <p:tgtEl>
                                          <p:spTgt spid="8807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4" name="dapan.WAV"/>
                                        </p:tgtEl>
                                      </p:cMediaNode>
                                    </p:audio>
                                  </p:subTnLst>
                                </p:cTn>
                              </p:par>
                            </p:childTnLst>
                          </p:cTn>
                        </p:par>
                      </p:childTnLst>
                    </p:cTn>
                  </p:par>
                </p:childTnLst>
              </p:cTn>
              <p:nextCondLst>
                <p:cond evt="onClick" delay="0">
                  <p:tgtEl>
                    <p:spTgt spid="88095"/>
                  </p:tgtEl>
                </p:cond>
              </p:nextCondLst>
            </p:seq>
            <p:seq concurrent="1" nextAc="seek">
              <p:cTn id="30" restart="whenNotActive" fill="hold" evtFilter="cancelBubble" nodeType="interactiveSeq">
                <p:stCondLst>
                  <p:cond evt="onClick" delay="0">
                    <p:tgtEl>
                      <p:spTgt spid="59"/>
                    </p:tgtEl>
                  </p:cond>
                </p:stCondLst>
                <p:endSync evt="end" delay="0">
                  <p:rtn val="all"/>
                </p:endSync>
                <p:childTnLst>
                  <p:par>
                    <p:cTn id="31" fill="hold">
                      <p:stCondLst>
                        <p:cond delay="0"/>
                      </p:stCondLst>
                      <p:childTnLst>
                        <p:par>
                          <p:cTn id="32" fill="hold">
                            <p:stCondLst>
                              <p:cond delay="0"/>
                            </p:stCondLst>
                            <p:childTnLst>
                              <p:par>
                                <p:cTn id="33" presetID="11" presetClass="entr" presetSubtype="0" fill="hold" grpId="0" nodeType="afterEffect">
                                  <p:stCondLst>
                                    <p:cond delay="0"/>
                                  </p:stCondLst>
                                  <p:childTnLst>
                                    <p:set>
                                      <p:cBhvr>
                                        <p:cTn id="34"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5" name="click.wav"/>
                                        </p:tgtEl>
                                      </p:cMediaNode>
                                    </p:audio>
                                  </p:subTnLst>
                                </p:cTn>
                              </p:par>
                            </p:childTnLst>
                          </p:cTn>
                        </p:par>
                        <p:par>
                          <p:cTn id="35" fill="hold">
                            <p:stCondLst>
                              <p:cond delay="1000"/>
                            </p:stCondLst>
                            <p:childTnLst>
                              <p:par>
                                <p:cTn id="36" presetID="11" presetClass="entr" presetSubtype="0" fill="hold" grpId="0" nodeType="afterEffect">
                                  <p:stCondLst>
                                    <p:cond delay="0"/>
                                  </p:stCondLst>
                                  <p:childTnLst>
                                    <p:set>
                                      <p:cBhvr>
                                        <p:cTn id="37"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5" name="click.wav"/>
                                        </p:tgtEl>
                                      </p:cMediaNode>
                                    </p:audio>
                                  </p:subTnLst>
                                </p:cTn>
                              </p:par>
                            </p:childTnLst>
                          </p:cTn>
                        </p:par>
                        <p:par>
                          <p:cTn id="38" fill="hold">
                            <p:stCondLst>
                              <p:cond delay="2000"/>
                            </p:stCondLst>
                            <p:childTnLst>
                              <p:par>
                                <p:cTn id="39" presetID="11" presetClass="entr" presetSubtype="0" fill="hold" grpId="0" nodeType="afterEffect">
                                  <p:stCondLst>
                                    <p:cond delay="0"/>
                                  </p:stCondLst>
                                  <p:childTnLst>
                                    <p:set>
                                      <p:cBhvr>
                                        <p:cTn id="40"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5" name="click.wav"/>
                                        </p:tgtEl>
                                      </p:cMediaNode>
                                    </p:audio>
                                  </p:subTnLst>
                                </p:cTn>
                              </p:par>
                            </p:childTnLst>
                          </p:cTn>
                        </p:par>
                        <p:par>
                          <p:cTn id="41" fill="hold">
                            <p:stCondLst>
                              <p:cond delay="3000"/>
                            </p:stCondLst>
                            <p:childTnLst>
                              <p:par>
                                <p:cTn id="42" presetID="11" presetClass="entr" presetSubtype="0" fill="hold" grpId="0" nodeType="afterEffect">
                                  <p:stCondLst>
                                    <p:cond delay="0"/>
                                  </p:stCondLst>
                                  <p:childTnLst>
                                    <p:set>
                                      <p:cBhvr>
                                        <p:cTn id="43"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5" name="click.wav"/>
                                        </p:tgtEl>
                                      </p:cMediaNode>
                                    </p:audio>
                                  </p:subTnLst>
                                </p:cTn>
                              </p:par>
                            </p:childTnLst>
                          </p:cTn>
                        </p:par>
                        <p:par>
                          <p:cTn id="44" fill="hold">
                            <p:stCondLst>
                              <p:cond delay="4000"/>
                            </p:stCondLst>
                            <p:childTnLst>
                              <p:par>
                                <p:cTn id="45" presetID="11" presetClass="entr" presetSubtype="0" fill="hold" grpId="0" nodeType="afterEffect">
                                  <p:stCondLst>
                                    <p:cond delay="0"/>
                                  </p:stCondLst>
                                  <p:childTnLst>
                                    <p:set>
                                      <p:cBhvr>
                                        <p:cTn id="46"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5" name="click.wav"/>
                                        </p:tgtEl>
                                      </p:cMediaNode>
                                    </p:audio>
                                  </p:subTnLst>
                                </p:cTn>
                              </p:par>
                            </p:childTnLst>
                          </p:cTn>
                        </p:par>
                        <p:par>
                          <p:cTn id="47" fill="hold">
                            <p:stCondLst>
                              <p:cond delay="5000"/>
                            </p:stCondLst>
                            <p:childTnLst>
                              <p:par>
                                <p:cTn id="48" presetID="11" presetClass="entr" presetSubtype="0" fill="hold" grpId="0" nodeType="afterEffect">
                                  <p:stCondLst>
                                    <p:cond delay="0"/>
                                  </p:stCondLst>
                                  <p:childTnLst>
                                    <p:set>
                                      <p:cBhvr>
                                        <p:cTn id="49"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click.wav"/>
                                        </p:tgtEl>
                                      </p:cMediaNode>
                                    </p:audio>
                                  </p:subTnLst>
                                </p:cTn>
                              </p:par>
                            </p:childTnLst>
                          </p:cTn>
                        </p:par>
                        <p:par>
                          <p:cTn id="50" fill="hold">
                            <p:stCondLst>
                              <p:cond delay="6000"/>
                            </p:stCondLst>
                            <p:childTnLst>
                              <p:par>
                                <p:cTn id="51" presetID="11" presetClass="entr" presetSubtype="0" fill="hold" grpId="0" nodeType="afterEffect">
                                  <p:stCondLst>
                                    <p:cond delay="0"/>
                                  </p:stCondLst>
                                  <p:childTnLst>
                                    <p:set>
                                      <p:cBhvr>
                                        <p:cTn id="52"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5" name="click.wav"/>
                                        </p:tgtEl>
                                      </p:cMediaNode>
                                    </p:audio>
                                  </p:subTnLst>
                                </p:cTn>
                              </p:par>
                            </p:childTnLst>
                          </p:cTn>
                        </p:par>
                        <p:par>
                          <p:cTn id="53" fill="hold">
                            <p:stCondLst>
                              <p:cond delay="7000"/>
                            </p:stCondLst>
                            <p:childTnLst>
                              <p:par>
                                <p:cTn id="54" presetID="11" presetClass="entr" presetSubtype="0" fill="hold" grpId="0" nodeType="afterEffect">
                                  <p:stCondLst>
                                    <p:cond delay="0"/>
                                  </p:stCondLst>
                                  <p:childTnLst>
                                    <p:set>
                                      <p:cBhvr>
                                        <p:cTn id="55"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click.wav"/>
                                        </p:tgtEl>
                                      </p:cMediaNode>
                                    </p:audio>
                                  </p:subTnLst>
                                </p:cTn>
                              </p:par>
                            </p:childTnLst>
                          </p:cTn>
                        </p:par>
                        <p:par>
                          <p:cTn id="56" fill="hold">
                            <p:stCondLst>
                              <p:cond delay="8000"/>
                            </p:stCondLst>
                            <p:childTnLst>
                              <p:par>
                                <p:cTn id="57" presetID="11" presetClass="entr" presetSubtype="0" fill="hold" grpId="0" nodeType="afterEffect">
                                  <p:stCondLst>
                                    <p:cond delay="0"/>
                                  </p:stCondLst>
                                  <p:childTnLst>
                                    <p:set>
                                      <p:cBhvr>
                                        <p:cTn id="58"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5" name="click.wav"/>
                                        </p:tgtEl>
                                      </p:cMediaNode>
                                    </p:audio>
                                  </p:subTnLst>
                                </p:cTn>
                              </p:par>
                            </p:childTnLst>
                          </p:cTn>
                        </p:par>
                        <p:par>
                          <p:cTn id="59" fill="hold">
                            <p:stCondLst>
                              <p:cond delay="9000"/>
                            </p:stCondLst>
                            <p:childTnLst>
                              <p:par>
                                <p:cTn id="60" presetID="11" presetClass="entr" presetSubtype="0" fill="hold" grpId="0" nodeType="afterEffect">
                                  <p:stCondLst>
                                    <p:cond delay="0"/>
                                  </p:stCondLst>
                                  <p:childTnLst>
                                    <p:set>
                                      <p:cBhvr>
                                        <p:cTn id="61"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5" name="click.wav"/>
                                        </p:tgtEl>
                                      </p:cMediaNode>
                                    </p:audio>
                                  </p:subTnLst>
                                </p:cTn>
                              </p:par>
                            </p:childTnLst>
                          </p:cTn>
                        </p:par>
                        <p:par>
                          <p:cTn id="62" fill="hold">
                            <p:stCondLst>
                              <p:cond delay="10000"/>
                            </p:stCondLst>
                            <p:childTnLst>
                              <p:par>
                                <p:cTn id="63" presetID="11" presetClass="entr" presetSubtype="0" fill="hold" grpId="0" nodeType="afterEffect">
                                  <p:stCondLst>
                                    <p:cond delay="0"/>
                                  </p:stCondLst>
                                  <p:childTnLst>
                                    <p:set>
                                      <p:cBhvr>
                                        <p:cTn id="64"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5" name="click.wav"/>
                                        </p:tgtEl>
                                      </p:cMediaNode>
                                    </p:audio>
                                  </p:subTnLst>
                                </p:cTn>
                              </p:par>
                            </p:childTnLst>
                          </p:cTn>
                        </p:par>
                        <p:par>
                          <p:cTn id="65" fill="hold">
                            <p:stCondLst>
                              <p:cond delay="11000"/>
                            </p:stCondLst>
                            <p:childTnLst>
                              <p:par>
                                <p:cTn id="66" presetID="11" presetClass="entr" presetSubtype="0" fill="hold" grpId="0" nodeType="afterEffect">
                                  <p:stCondLst>
                                    <p:cond delay="0"/>
                                  </p:stCondLst>
                                  <p:childTnLst>
                                    <p:set>
                                      <p:cBhvr>
                                        <p:cTn id="67"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5" name="click.wav"/>
                                        </p:tgtEl>
                                      </p:cMediaNode>
                                    </p:audio>
                                  </p:subTnLst>
                                </p:cTn>
                              </p:par>
                            </p:childTnLst>
                          </p:cTn>
                        </p:par>
                        <p:par>
                          <p:cTn id="68" fill="hold">
                            <p:stCondLst>
                              <p:cond delay="12000"/>
                            </p:stCondLst>
                            <p:childTnLst>
                              <p:par>
                                <p:cTn id="69" presetID="11" presetClass="entr" presetSubtype="0" fill="hold" grpId="0" nodeType="afterEffect">
                                  <p:stCondLst>
                                    <p:cond delay="0"/>
                                  </p:stCondLst>
                                  <p:childTnLst>
                                    <p:set>
                                      <p:cBhvr>
                                        <p:cTn id="70" dur="1000">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click.wav"/>
                                        </p:tgtEl>
                                      </p:cMediaNode>
                                    </p:audio>
                                  </p:subTnLst>
                                </p:cTn>
                              </p:par>
                            </p:childTnLst>
                          </p:cTn>
                        </p:par>
                        <p:par>
                          <p:cTn id="71" fill="hold">
                            <p:stCondLst>
                              <p:cond delay="13000"/>
                            </p:stCondLst>
                            <p:childTnLst>
                              <p:par>
                                <p:cTn id="72" presetID="11" presetClass="entr" presetSubtype="0" fill="hold" grpId="0" nodeType="afterEffect">
                                  <p:stCondLst>
                                    <p:cond delay="0"/>
                                  </p:stCondLst>
                                  <p:childTnLst>
                                    <p:set>
                                      <p:cBhvr>
                                        <p:cTn id="73" dur="1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5" name="click.wav"/>
                                        </p:tgtEl>
                                      </p:cMediaNode>
                                    </p:audio>
                                  </p:subTnLst>
                                </p:cTn>
                              </p:par>
                            </p:childTnLst>
                          </p:cTn>
                        </p:par>
                        <p:par>
                          <p:cTn id="74" fill="hold">
                            <p:stCondLst>
                              <p:cond delay="14000"/>
                            </p:stCondLst>
                            <p:childTnLst>
                              <p:par>
                                <p:cTn id="75" presetID="11" presetClass="entr" presetSubtype="0" fill="hold" grpId="0" nodeType="afterEffect">
                                  <p:stCondLst>
                                    <p:cond delay="0"/>
                                  </p:stCondLst>
                                  <p:childTnLst>
                                    <p:set>
                                      <p:cBhvr>
                                        <p:cTn id="76" dur="1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5" name="click.wav"/>
                                        </p:tgtEl>
                                      </p:cMediaNode>
                                    </p:audio>
                                  </p:subTnLst>
                                </p:cTn>
                              </p:par>
                            </p:childTnLst>
                          </p:cTn>
                        </p:par>
                        <p:par>
                          <p:cTn id="77" fill="hold">
                            <p:stCondLst>
                              <p:cond delay="15000"/>
                            </p:stCondLst>
                            <p:childTnLst>
                              <p:par>
                                <p:cTn id="78" presetID="11" presetClass="entr" presetSubtype="0" fill="hold" grpId="0" nodeType="afterEffect">
                                  <p:stCondLst>
                                    <p:cond delay="0"/>
                                  </p:stCondLst>
                                  <p:childTnLst>
                                    <p:set>
                                      <p:cBhvr>
                                        <p:cTn id="79"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click.wav"/>
                                        </p:tgtEl>
                                      </p:cMediaNode>
                                    </p:audio>
                                  </p:subTnLst>
                                </p:cTn>
                              </p:par>
                            </p:childTnLst>
                          </p:cTn>
                        </p:par>
                        <p:par>
                          <p:cTn id="80" fill="hold">
                            <p:stCondLst>
                              <p:cond delay="16000"/>
                            </p:stCondLst>
                            <p:childTnLst>
                              <p:par>
                                <p:cTn id="81" presetID="11" presetClass="entr" presetSubtype="0" fill="hold" grpId="0" nodeType="afterEffect">
                                  <p:stCondLst>
                                    <p:cond delay="0"/>
                                  </p:stCondLst>
                                  <p:childTnLst>
                                    <p:set>
                                      <p:cBhvr>
                                        <p:cTn id="82" dur="1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5" name="click.wav"/>
                                        </p:tgtEl>
                                      </p:cMediaNode>
                                    </p:audio>
                                  </p:subTnLst>
                                </p:cTn>
                              </p:par>
                            </p:childTnLst>
                          </p:cTn>
                        </p:par>
                        <p:par>
                          <p:cTn id="83" fill="hold">
                            <p:stCondLst>
                              <p:cond delay="17000"/>
                            </p:stCondLst>
                            <p:childTnLst>
                              <p:par>
                                <p:cTn id="84" presetID="11" presetClass="entr" presetSubtype="0" fill="hold" grpId="0" nodeType="afterEffect">
                                  <p:stCondLst>
                                    <p:cond delay="0"/>
                                  </p:stCondLst>
                                  <p:childTnLst>
                                    <p:set>
                                      <p:cBhvr>
                                        <p:cTn id="85"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5" name="click.wav"/>
                                        </p:tgtEl>
                                      </p:cMediaNode>
                                    </p:audio>
                                  </p:subTnLst>
                                </p:cTn>
                              </p:par>
                            </p:childTnLst>
                          </p:cTn>
                        </p:par>
                        <p:par>
                          <p:cTn id="86" fill="hold">
                            <p:stCondLst>
                              <p:cond delay="18000"/>
                            </p:stCondLst>
                            <p:childTnLst>
                              <p:par>
                                <p:cTn id="87" presetID="11" presetClass="entr" presetSubtype="0" fill="hold" grpId="0" nodeType="afterEffect">
                                  <p:stCondLst>
                                    <p:cond delay="0"/>
                                  </p:stCondLst>
                                  <p:childTnLst>
                                    <p:set>
                                      <p:cBhvr>
                                        <p:cTn id="88" dur="1000">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5" name="click.wav"/>
                                        </p:tgtEl>
                                      </p:cMediaNode>
                                    </p:audio>
                                  </p:subTnLst>
                                </p:cTn>
                              </p:par>
                            </p:childTnLst>
                          </p:cTn>
                        </p:par>
                        <p:par>
                          <p:cTn id="89" fill="hold">
                            <p:stCondLst>
                              <p:cond delay="19000"/>
                            </p:stCondLst>
                            <p:childTnLst>
                              <p:par>
                                <p:cTn id="90" presetID="11" presetClass="entr" presetSubtype="0" fill="hold" grpId="0" nodeType="afterEffect">
                                  <p:stCondLst>
                                    <p:cond delay="0"/>
                                  </p:stCondLst>
                                  <p:childTnLst>
                                    <p:set>
                                      <p:cBhvr>
                                        <p:cTn id="91"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5" name="click.wav"/>
                                        </p:tgtEl>
                                      </p:cMediaNode>
                                    </p:audio>
                                  </p:subTnLst>
                                </p:cTn>
                              </p:par>
                            </p:childTnLst>
                          </p:cTn>
                        </p:par>
                        <p:par>
                          <p:cTn id="92" fill="hold">
                            <p:stCondLst>
                              <p:cond delay="20000"/>
                            </p:stCondLst>
                            <p:childTnLst>
                              <p:par>
                                <p:cTn id="93" presetID="11" presetClass="entr" presetSubtype="0" fill="hold" grpId="0" nodeType="afterEffect">
                                  <p:stCondLst>
                                    <p:cond delay="0"/>
                                  </p:stCondLst>
                                  <p:childTnLst>
                                    <p:set>
                                      <p:cBhvr>
                                        <p:cTn id="94" dur="1000">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59"/>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2"/>
          <p:cNvGrpSpPr>
            <a:grpSpLocks/>
          </p:cNvGrpSpPr>
          <p:nvPr/>
        </p:nvGrpSpPr>
        <p:grpSpPr bwMode="auto">
          <a:xfrm>
            <a:off x="966309" y="1055352"/>
            <a:ext cx="7197667" cy="579439"/>
            <a:chOff x="161" y="1175"/>
            <a:chExt cx="4733" cy="365"/>
          </a:xfrm>
        </p:grpSpPr>
        <p:sp>
          <p:nvSpPr>
            <p:cNvPr id="88067" name="Rectangle 3" descr="Parchment"/>
            <p:cNvSpPr>
              <a:spLocks noChangeArrowheads="1"/>
            </p:cNvSpPr>
            <p:nvPr/>
          </p:nvSpPr>
          <p:spPr bwMode="auto">
            <a:xfrm>
              <a:off x="4569" y="1184"/>
              <a:ext cx="116" cy="330"/>
            </a:xfrm>
            <a:prstGeom prst="rect">
              <a:avLst/>
            </a:prstGeom>
            <a:blipFill dpi="0" rotWithShape="1">
              <a:blip r:embed="rId6"/>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p>
          </p:txBody>
        </p:sp>
        <p:sp>
          <p:nvSpPr>
            <p:cNvPr id="88068" name="AutoShape 4" descr="Parchment"/>
            <p:cNvSpPr>
              <a:spLocks noChangeArrowheads="1"/>
            </p:cNvSpPr>
            <p:nvPr/>
          </p:nvSpPr>
          <p:spPr bwMode="auto">
            <a:xfrm>
              <a:off x="161" y="1175"/>
              <a:ext cx="4733" cy="365"/>
            </a:xfrm>
            <a:prstGeom prst="roundRect">
              <a:avLst>
                <a:gd name="adj" fmla="val 16667"/>
              </a:avLst>
            </a:prstGeom>
            <a:blipFill dpi="0" rotWithShape="1">
              <a:blip r:embed="rId6"/>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vi-VN" sz="2800" b="1" dirty="0">
                  <a:latin typeface="Times New Roman" panose="02020603050405020304" pitchFamily="18" charset="0"/>
                  <a:cs typeface="Times New Roman" panose="02020603050405020304" pitchFamily="18" charset="0"/>
                </a:rPr>
                <a:t>     Độ dài x, y trên hình vẽ là</a:t>
              </a:r>
            </a:p>
          </p:txBody>
        </p:sp>
      </p:grpSp>
      <p:grpSp>
        <p:nvGrpSpPr>
          <p:cNvPr id="88069" name="Group 5"/>
          <p:cNvGrpSpPr>
            <a:grpSpLocks/>
          </p:cNvGrpSpPr>
          <p:nvPr/>
        </p:nvGrpSpPr>
        <p:grpSpPr bwMode="auto">
          <a:xfrm>
            <a:off x="891958" y="2992441"/>
            <a:ext cx="7272018" cy="579438"/>
            <a:chOff x="153" y="1932"/>
            <a:chExt cx="4733" cy="365"/>
          </a:xfrm>
          <a:solidFill>
            <a:schemeClr val="bg1"/>
          </a:solidFill>
        </p:grpSpPr>
        <p:sp>
          <p:nvSpPr>
            <p:cNvPr id="88070" name="Rectangle 6"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71" name="AutoShape 7" descr="Blue tissue paper"/>
            <p:cNvSpPr>
              <a:spLocks noChangeArrowheads="1"/>
            </p:cNvSpPr>
            <p:nvPr/>
          </p:nvSpPr>
          <p:spPr bwMode="auto">
            <a:xfrm>
              <a:off x="153" y="1932"/>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00FF"/>
                  </a:solidFill>
                  <a:latin typeface="Arial" panose="020B0604020202020204" pitchFamily="34" charset="0"/>
                  <a:cs typeface="Arial" panose="020B0604020202020204" pitchFamily="34" charset="0"/>
                </a:rPr>
                <a:t>B) x = 7,2; y = 16</a:t>
              </a:r>
              <a:endParaRPr lang="en-US" altLang="vi-VN" sz="2800" dirty="0">
                <a:solidFill>
                  <a:srgbClr val="0000FF"/>
                </a:solidFill>
                <a:latin typeface="Arial" panose="020B0604020202020204" pitchFamily="34" charset="0"/>
                <a:cs typeface="Arial" panose="020B0604020202020204" pitchFamily="34" charset="0"/>
              </a:endParaRPr>
            </a:p>
          </p:txBody>
        </p:sp>
      </p:grpSp>
      <p:grpSp>
        <p:nvGrpSpPr>
          <p:cNvPr id="88072" name="Group 8"/>
          <p:cNvGrpSpPr>
            <a:grpSpLocks/>
          </p:cNvGrpSpPr>
          <p:nvPr/>
        </p:nvGrpSpPr>
        <p:grpSpPr bwMode="auto">
          <a:xfrm>
            <a:off x="891958" y="3841864"/>
            <a:ext cx="7272018" cy="736082"/>
            <a:chOff x="153" y="1945"/>
            <a:chExt cx="4733" cy="330"/>
          </a:xfrm>
          <a:solidFill>
            <a:schemeClr val="bg1"/>
          </a:solidFill>
        </p:grpSpPr>
        <p:sp>
          <p:nvSpPr>
            <p:cNvPr id="88073" name="Rectangle 9"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74" name="AutoShape 10" descr="Blue tissue paper"/>
            <p:cNvSpPr>
              <a:spLocks noChangeArrowheads="1"/>
            </p:cNvSpPr>
            <p:nvPr/>
          </p:nvSpPr>
          <p:spPr bwMode="auto">
            <a:xfrm>
              <a:off x="153" y="1967"/>
              <a:ext cx="4733" cy="29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00FF"/>
                  </a:solidFill>
                  <a:latin typeface="Arial" panose="020B0604020202020204" pitchFamily="34" charset="0"/>
                  <a:cs typeface="Arial" panose="020B0604020202020204" pitchFamily="34" charset="0"/>
                </a:rPr>
                <a:t>C) x = 9,6; y = 12,8</a:t>
              </a:r>
              <a:endParaRPr lang="en-US" altLang="vi-VN" sz="2800" dirty="0">
                <a:solidFill>
                  <a:srgbClr val="0000FF"/>
                </a:solidFill>
                <a:latin typeface="Arial" panose="020B0604020202020204" pitchFamily="34" charset="0"/>
                <a:cs typeface="Arial" panose="020B0604020202020204" pitchFamily="34" charset="0"/>
              </a:endParaRPr>
            </a:p>
          </p:txBody>
        </p:sp>
      </p:grpSp>
      <p:grpSp>
        <p:nvGrpSpPr>
          <p:cNvPr id="88075" name="Group 11"/>
          <p:cNvGrpSpPr>
            <a:grpSpLocks/>
          </p:cNvGrpSpPr>
          <p:nvPr/>
        </p:nvGrpSpPr>
        <p:grpSpPr bwMode="auto">
          <a:xfrm>
            <a:off x="818934" y="5526091"/>
            <a:ext cx="7513637" cy="579438"/>
            <a:chOff x="153" y="1932"/>
            <a:chExt cx="4733" cy="365"/>
          </a:xfrm>
        </p:grpSpPr>
        <p:sp>
          <p:nvSpPr>
            <p:cNvPr id="88076" name="Rectangle 12"/>
            <p:cNvSpPr>
              <a:spLocks noChangeArrowheads="1"/>
            </p:cNvSpPr>
            <p:nvPr/>
          </p:nvSpPr>
          <p:spPr bwMode="auto">
            <a:xfrm>
              <a:off x="4513" y="1945"/>
              <a:ext cx="116" cy="330"/>
            </a:xfrm>
            <a:prstGeom prst="rect">
              <a:avLst/>
            </a:prstGeom>
            <a:solidFill>
              <a:srgbClr val="FFFF00"/>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p>
          </p:txBody>
        </p:sp>
        <p:sp>
          <p:nvSpPr>
            <p:cNvPr id="88077" name="AutoShape 13"/>
            <p:cNvSpPr>
              <a:spLocks noChangeArrowheads="1"/>
            </p:cNvSpPr>
            <p:nvPr/>
          </p:nvSpPr>
          <p:spPr bwMode="auto">
            <a:xfrm>
              <a:off x="153" y="1932"/>
              <a:ext cx="4733" cy="365"/>
            </a:xfrm>
            <a:prstGeom prst="roundRect">
              <a:avLst>
                <a:gd name="adj" fmla="val 16667"/>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vi-VN" sz="2800" b="1" dirty="0">
                  <a:solidFill>
                    <a:srgbClr val="FF0000"/>
                  </a:solidFill>
                  <a:latin typeface="Times New Roman" panose="02020603050405020304" pitchFamily="18" charset="0"/>
                  <a:cs typeface="Times New Roman" panose="02020603050405020304" pitchFamily="18" charset="0"/>
                </a:rPr>
                <a:t>Đáp án : D</a:t>
              </a:r>
            </a:p>
          </p:txBody>
        </p:sp>
      </p:grpSp>
      <p:grpSp>
        <p:nvGrpSpPr>
          <p:cNvPr id="88078" name="Group 14"/>
          <p:cNvGrpSpPr>
            <a:grpSpLocks/>
          </p:cNvGrpSpPr>
          <p:nvPr/>
        </p:nvGrpSpPr>
        <p:grpSpPr bwMode="auto">
          <a:xfrm>
            <a:off x="891959" y="2190753"/>
            <a:ext cx="7272017" cy="579438"/>
            <a:chOff x="153" y="1932"/>
            <a:chExt cx="4733" cy="365"/>
          </a:xfrm>
          <a:solidFill>
            <a:schemeClr val="bg1"/>
          </a:solidFill>
        </p:grpSpPr>
        <p:sp>
          <p:nvSpPr>
            <p:cNvPr id="88079" name="Rectangle 15"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80" name="AutoShape 16" descr="Blue tissue paper"/>
            <p:cNvSpPr>
              <a:spLocks noChangeArrowheads="1"/>
            </p:cNvSpPr>
            <p:nvPr/>
          </p:nvSpPr>
          <p:spPr bwMode="auto">
            <a:xfrm>
              <a:off x="153" y="1932"/>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00FF"/>
                  </a:solidFill>
                  <a:latin typeface="Arial" panose="020B0604020202020204" pitchFamily="34" charset="0"/>
                  <a:cs typeface="Arial" panose="020B0604020202020204" pitchFamily="34" charset="0"/>
                </a:rPr>
                <a:t>A</a:t>
              </a:r>
              <a:r>
                <a:rPr lang="en-US" altLang="vi-VN" sz="2800" b="1" dirty="0">
                  <a:solidFill>
                    <a:srgbClr val="0000FF"/>
                  </a:solidFill>
                  <a:latin typeface="Arial" panose="020B0604020202020204" pitchFamily="34" charset="0"/>
                  <a:cs typeface="Arial" panose="020B0604020202020204" pitchFamily="34" charset="0"/>
                </a:rPr>
                <a:t>) x = 8; y = 9,6</a:t>
              </a:r>
              <a:endParaRPr lang="en-US" altLang="vi-VN" sz="2800" dirty="0">
                <a:solidFill>
                  <a:srgbClr val="0000FF"/>
                </a:solidFill>
                <a:latin typeface="Arial" panose="020B0604020202020204" pitchFamily="34" charset="0"/>
                <a:cs typeface="Arial" panose="020B0604020202020204" pitchFamily="34" charset="0"/>
              </a:endParaRPr>
            </a:p>
          </p:txBody>
        </p:sp>
      </p:grpSp>
      <p:sp>
        <p:nvSpPr>
          <p:cNvPr id="88082" name="WordArt 18"/>
          <p:cNvSpPr>
            <a:spLocks noChangeArrowheads="1" noChangeShapeType="1" noTextEdit="1"/>
          </p:cNvSpPr>
          <p:nvPr/>
        </p:nvSpPr>
        <p:spPr bwMode="auto">
          <a:xfrm>
            <a:off x="4984751" y="82550"/>
            <a:ext cx="1439863" cy="431800"/>
          </a:xfrm>
          <a:prstGeom prst="rect">
            <a:avLst/>
          </a:prstGeom>
        </p:spPr>
        <p:txBody>
          <a:bodyPr wrap="none" fromWordArt="1">
            <a:prstTxWarp prst="textPlain">
              <a:avLst>
                <a:gd name="adj" fmla="val 50000"/>
              </a:avLst>
            </a:prstTxWarp>
          </a:bodyPr>
          <a:lstStyle/>
          <a:p>
            <a:pPr algn="ctr"/>
            <a:r>
              <a:rPr lang="vi-VN" sz="3600" b="1" kern="10" dirty="0">
                <a:ln w="28575">
                  <a:solidFill>
                    <a:srgbClr val="FFFFFF"/>
                  </a:solidFill>
                  <a:round/>
                  <a:headEnd/>
                  <a:tailEnd/>
                </a:ln>
                <a:solidFill>
                  <a:srgbClr val="0000FF"/>
                </a:solidFill>
                <a:effectLst>
                  <a:outerShdw dist="35921" dir="2700000" algn="ctr" rotWithShape="0">
                    <a:srgbClr val="990000"/>
                  </a:outerShdw>
                </a:effectLst>
              </a:rPr>
              <a:t>Câu 6</a:t>
            </a:r>
          </a:p>
        </p:txBody>
      </p:sp>
      <p:sp>
        <p:nvSpPr>
          <p:cNvPr id="88095" name="Rectangle 31"/>
          <p:cNvSpPr>
            <a:spLocks noChangeArrowheads="1"/>
          </p:cNvSpPr>
          <p:nvPr/>
        </p:nvSpPr>
        <p:spPr bwMode="auto">
          <a:xfrm>
            <a:off x="3648263" y="6388225"/>
            <a:ext cx="1655762" cy="376238"/>
          </a:xfrm>
          <a:prstGeom prst="rect">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altLang="vi-VN" b="1" dirty="0">
                <a:solidFill>
                  <a:schemeClr val="bg1"/>
                </a:solidFill>
                <a:latin typeface="Arial" panose="020B0604020202020204" pitchFamily="34" charset="0"/>
                <a:cs typeface="Arial" panose="020B0604020202020204" pitchFamily="34" charset="0"/>
              </a:rPr>
              <a:t>Đáp án</a:t>
            </a:r>
          </a:p>
        </p:txBody>
      </p:sp>
      <p:grpSp>
        <p:nvGrpSpPr>
          <p:cNvPr id="88096" name="Group 32"/>
          <p:cNvGrpSpPr>
            <a:grpSpLocks/>
          </p:cNvGrpSpPr>
          <p:nvPr/>
        </p:nvGrpSpPr>
        <p:grpSpPr bwMode="auto">
          <a:xfrm>
            <a:off x="891958" y="4678915"/>
            <a:ext cx="7272018" cy="686381"/>
            <a:chOff x="153" y="1945"/>
            <a:chExt cx="4733" cy="330"/>
          </a:xfrm>
          <a:solidFill>
            <a:schemeClr val="bg1"/>
          </a:solidFill>
        </p:grpSpPr>
        <p:sp>
          <p:nvSpPr>
            <p:cNvPr id="88097" name="Rectangle 33"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98" name="AutoShape 34" descr="Blue tissue paper"/>
            <p:cNvSpPr>
              <a:spLocks noChangeArrowheads="1"/>
            </p:cNvSpPr>
            <p:nvPr/>
          </p:nvSpPr>
          <p:spPr bwMode="auto">
            <a:xfrm>
              <a:off x="153" y="1974"/>
              <a:ext cx="4733" cy="278"/>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00FF"/>
                  </a:solidFill>
                  <a:latin typeface="Arial" panose="020B0604020202020204" pitchFamily="34" charset="0"/>
                  <a:cs typeface="Arial" panose="020B0604020202020204" pitchFamily="34" charset="0"/>
                </a:rPr>
                <a:t>D) x = 7,2; y = 12,8 </a:t>
              </a:r>
              <a:endParaRPr lang="en-US" altLang="vi-VN" sz="2800" dirty="0">
                <a:solidFill>
                  <a:srgbClr val="0000FF"/>
                </a:solidFill>
                <a:latin typeface="Arial" panose="020B0604020202020204" pitchFamily="34" charset="0"/>
                <a:cs typeface="Arial" panose="020B0604020202020204" pitchFamily="34" charset="0"/>
              </a:endParaRPr>
            </a:p>
          </p:txBody>
        </p:sp>
      </p:grpSp>
      <p:sp>
        <p:nvSpPr>
          <p:cNvPr id="37" name="AutoShape 35">
            <a:hlinkClick r:id="rId7" action="ppaction://hlinksldjump" highlightClick="1"/>
          </p:cNvPr>
          <p:cNvSpPr>
            <a:spLocks noChangeArrowheads="1"/>
          </p:cNvSpPr>
          <p:nvPr/>
        </p:nvSpPr>
        <p:spPr bwMode="auto">
          <a:xfrm>
            <a:off x="5523664" y="6346125"/>
            <a:ext cx="1366837" cy="47625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 name="Rounded Rectangle 40"/>
          <p:cNvSpPr/>
          <p:nvPr/>
        </p:nvSpPr>
        <p:spPr>
          <a:xfrm>
            <a:off x="10137690" y="54707"/>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00:20</a:t>
            </a:r>
          </a:p>
        </p:txBody>
      </p:sp>
      <p:sp>
        <p:nvSpPr>
          <p:cNvPr id="42" name="Rounded Rectangle 41"/>
          <p:cNvSpPr/>
          <p:nvPr/>
        </p:nvSpPr>
        <p:spPr>
          <a:xfrm>
            <a:off x="10131512" y="6551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00:19</a:t>
            </a:r>
          </a:p>
        </p:txBody>
      </p:sp>
      <p:sp>
        <p:nvSpPr>
          <p:cNvPr id="43" name="Rounded Rectangle 42"/>
          <p:cNvSpPr/>
          <p:nvPr/>
        </p:nvSpPr>
        <p:spPr>
          <a:xfrm>
            <a:off x="10121215" y="6551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00:18</a:t>
            </a:r>
          </a:p>
        </p:txBody>
      </p:sp>
      <p:sp>
        <p:nvSpPr>
          <p:cNvPr id="44" name="Rounded Rectangle 43"/>
          <p:cNvSpPr/>
          <p:nvPr/>
        </p:nvSpPr>
        <p:spPr>
          <a:xfrm>
            <a:off x="10121215" y="52132"/>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00:17</a:t>
            </a:r>
          </a:p>
        </p:txBody>
      </p:sp>
      <p:sp>
        <p:nvSpPr>
          <p:cNvPr id="45" name="Rounded Rectangle 44"/>
          <p:cNvSpPr/>
          <p:nvPr/>
        </p:nvSpPr>
        <p:spPr>
          <a:xfrm>
            <a:off x="10128422" y="62944"/>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00:16</a:t>
            </a:r>
          </a:p>
        </p:txBody>
      </p:sp>
      <p:sp>
        <p:nvSpPr>
          <p:cNvPr id="46" name="Rounded Rectangle 45"/>
          <p:cNvSpPr/>
          <p:nvPr/>
        </p:nvSpPr>
        <p:spPr>
          <a:xfrm>
            <a:off x="10115036" y="46470"/>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00:15</a:t>
            </a:r>
          </a:p>
        </p:txBody>
      </p:sp>
      <p:sp>
        <p:nvSpPr>
          <p:cNvPr id="47" name="Rounded Rectangle 46"/>
          <p:cNvSpPr/>
          <p:nvPr/>
        </p:nvSpPr>
        <p:spPr>
          <a:xfrm>
            <a:off x="10144897" y="54707"/>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00:14</a:t>
            </a:r>
          </a:p>
        </p:txBody>
      </p:sp>
      <p:sp>
        <p:nvSpPr>
          <p:cNvPr id="48" name="Rounded Rectangle 47"/>
          <p:cNvSpPr/>
          <p:nvPr/>
        </p:nvSpPr>
        <p:spPr>
          <a:xfrm>
            <a:off x="10137690" y="46470"/>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00:13</a:t>
            </a:r>
          </a:p>
        </p:txBody>
      </p:sp>
      <p:sp>
        <p:nvSpPr>
          <p:cNvPr id="49" name="Rounded Rectangle 48"/>
          <p:cNvSpPr/>
          <p:nvPr/>
        </p:nvSpPr>
        <p:spPr>
          <a:xfrm>
            <a:off x="10128424" y="6294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00:12</a:t>
            </a:r>
          </a:p>
        </p:txBody>
      </p:sp>
      <p:sp>
        <p:nvSpPr>
          <p:cNvPr id="50" name="Rounded Rectangle 49"/>
          <p:cNvSpPr/>
          <p:nvPr/>
        </p:nvSpPr>
        <p:spPr>
          <a:xfrm>
            <a:off x="10137690" y="35657"/>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a:ln>
                  <a:noFill/>
                </a:ln>
                <a:solidFill>
                  <a:srgbClr val="000000"/>
                </a:solidFill>
                <a:effectLst/>
                <a:uLnTx/>
                <a:uFillTx/>
                <a:latin typeface="Arial"/>
                <a:ea typeface="+mn-ea"/>
                <a:cs typeface="+mn-cs"/>
              </a:rPr>
              <a:t>00:11</a:t>
            </a:r>
          </a:p>
        </p:txBody>
      </p:sp>
      <p:sp>
        <p:nvSpPr>
          <p:cNvPr id="51" name="Rounded Rectangle 50"/>
          <p:cNvSpPr/>
          <p:nvPr/>
        </p:nvSpPr>
        <p:spPr>
          <a:xfrm>
            <a:off x="10155195" y="24844"/>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00:10</a:t>
            </a:r>
          </a:p>
        </p:txBody>
      </p:sp>
      <p:sp>
        <p:nvSpPr>
          <p:cNvPr id="52" name="Rounded Rectangle 51"/>
          <p:cNvSpPr/>
          <p:nvPr/>
        </p:nvSpPr>
        <p:spPr>
          <a:xfrm>
            <a:off x="10132540" y="4131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00:09</a:t>
            </a:r>
          </a:p>
        </p:txBody>
      </p:sp>
      <p:sp>
        <p:nvSpPr>
          <p:cNvPr id="53" name="Rounded Rectangle 52"/>
          <p:cNvSpPr/>
          <p:nvPr/>
        </p:nvSpPr>
        <p:spPr>
          <a:xfrm>
            <a:off x="10135115" y="4440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00:08</a:t>
            </a:r>
          </a:p>
        </p:txBody>
      </p:sp>
      <p:sp>
        <p:nvSpPr>
          <p:cNvPr id="54" name="Rounded Rectangle 53"/>
          <p:cNvSpPr/>
          <p:nvPr/>
        </p:nvSpPr>
        <p:spPr>
          <a:xfrm>
            <a:off x="10122243" y="40808"/>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00:07</a:t>
            </a:r>
          </a:p>
        </p:txBody>
      </p:sp>
      <p:sp>
        <p:nvSpPr>
          <p:cNvPr id="55" name="Rounded Rectangle 54"/>
          <p:cNvSpPr/>
          <p:nvPr/>
        </p:nvSpPr>
        <p:spPr>
          <a:xfrm>
            <a:off x="10130480" y="4646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00:06</a:t>
            </a:r>
          </a:p>
        </p:txBody>
      </p:sp>
      <p:sp>
        <p:nvSpPr>
          <p:cNvPr id="56" name="Rounded Rectangle 55"/>
          <p:cNvSpPr/>
          <p:nvPr/>
        </p:nvSpPr>
        <p:spPr>
          <a:xfrm>
            <a:off x="10144897" y="43383"/>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00:05</a:t>
            </a:r>
          </a:p>
        </p:txBody>
      </p:sp>
      <p:sp>
        <p:nvSpPr>
          <p:cNvPr id="57" name="Rounded Rectangle 56"/>
          <p:cNvSpPr/>
          <p:nvPr/>
        </p:nvSpPr>
        <p:spPr>
          <a:xfrm>
            <a:off x="10141807" y="5419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00:04</a:t>
            </a:r>
          </a:p>
        </p:txBody>
      </p:sp>
      <p:sp>
        <p:nvSpPr>
          <p:cNvPr id="58" name="Rounded Rectangle 57"/>
          <p:cNvSpPr/>
          <p:nvPr/>
        </p:nvSpPr>
        <p:spPr>
          <a:xfrm>
            <a:off x="10122243" y="38232"/>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00:03</a:t>
            </a:r>
          </a:p>
        </p:txBody>
      </p:sp>
      <p:sp>
        <p:nvSpPr>
          <p:cNvPr id="59" name="Rounded Rectangle 58"/>
          <p:cNvSpPr/>
          <p:nvPr/>
        </p:nvSpPr>
        <p:spPr>
          <a:xfrm>
            <a:off x="10136143" y="3051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a:ln>
                  <a:noFill/>
                </a:ln>
                <a:solidFill>
                  <a:srgbClr val="000000"/>
                </a:solidFill>
                <a:effectLst/>
                <a:uLnTx/>
                <a:uFillTx/>
                <a:latin typeface="Arial"/>
                <a:ea typeface="+mn-ea"/>
                <a:cs typeface="+mn-cs"/>
              </a:rPr>
              <a:t>00:02</a:t>
            </a:r>
          </a:p>
        </p:txBody>
      </p:sp>
      <p:sp>
        <p:nvSpPr>
          <p:cNvPr id="60" name="Rounded Rectangle 59"/>
          <p:cNvSpPr/>
          <p:nvPr/>
        </p:nvSpPr>
        <p:spPr>
          <a:xfrm>
            <a:off x="10132540" y="51103"/>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a:ln>
                  <a:noFill/>
                </a:ln>
                <a:solidFill>
                  <a:srgbClr val="000000"/>
                </a:solidFill>
                <a:effectLst/>
                <a:uLnTx/>
                <a:uFillTx/>
                <a:latin typeface="Arial"/>
                <a:ea typeface="+mn-ea"/>
                <a:cs typeface="+mn-cs"/>
              </a:rPr>
              <a:t>00:01</a:t>
            </a:r>
          </a:p>
        </p:txBody>
      </p:sp>
      <p:sp>
        <p:nvSpPr>
          <p:cNvPr id="61" name="Rounded Rectangle 60"/>
          <p:cNvSpPr/>
          <p:nvPr/>
        </p:nvSpPr>
        <p:spPr>
          <a:xfrm>
            <a:off x="10134600" y="3205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1" i="0" u="none" strike="noStrike" kern="0" cap="none" spc="0" normalizeH="0" baseline="0" noProof="0" dirty="0">
                <a:ln>
                  <a:noFill/>
                </a:ln>
                <a:solidFill>
                  <a:srgbClr val="000000"/>
                </a:solidFill>
                <a:effectLst/>
                <a:uLnTx/>
                <a:uFillTx/>
                <a:latin typeface="Arial"/>
                <a:ea typeface="+mn-ea"/>
                <a:cs typeface="+mn-cs"/>
              </a:rPr>
              <a:t>00:00</a:t>
            </a:r>
          </a:p>
        </p:txBody>
      </p:sp>
      <p:sp>
        <p:nvSpPr>
          <p:cNvPr id="62" name="Oval 61"/>
          <p:cNvSpPr/>
          <p:nvPr/>
        </p:nvSpPr>
        <p:spPr>
          <a:xfrm>
            <a:off x="7048784" y="6266816"/>
            <a:ext cx="1371600" cy="531809"/>
          </a:xfrm>
          <a:prstGeom prst="ellipse">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Arial"/>
                <a:ea typeface="+mn-ea"/>
                <a:cs typeface="+mn-cs"/>
              </a:rPr>
              <a:t>START</a:t>
            </a:r>
          </a:p>
        </p:txBody>
      </p:sp>
      <p:pic>
        <p:nvPicPr>
          <p:cNvPr id="4" name="Picture 3"/>
          <p:cNvPicPr>
            <a:picLocks noChangeAspect="1"/>
          </p:cNvPicPr>
          <p:nvPr/>
        </p:nvPicPr>
        <p:blipFill>
          <a:blip r:embed="rId8"/>
          <a:stretch>
            <a:fillRect/>
          </a:stretch>
        </p:blipFill>
        <p:spPr>
          <a:xfrm>
            <a:off x="8324871" y="1395716"/>
            <a:ext cx="3681085" cy="2420636"/>
          </a:xfrm>
          <a:prstGeom prst="rect">
            <a:avLst/>
          </a:prstGeom>
        </p:spPr>
      </p:pic>
    </p:spTree>
    <p:extLst>
      <p:ext uri="{BB962C8B-B14F-4D97-AF65-F5344CB8AC3E}">
        <p14:creationId xmlns:p14="http://schemas.microsoft.com/office/powerpoint/2010/main" val="39225710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nodeType="after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p:cTn id="7" dur="500" fill="hold"/>
                                        <p:tgtEl>
                                          <p:spTgt spid="88066"/>
                                        </p:tgtEl>
                                        <p:attrNameLst>
                                          <p:attrName>ppt_x</p:attrName>
                                        </p:attrNameLst>
                                      </p:cBhvr>
                                      <p:tavLst>
                                        <p:tav tm="0">
                                          <p:val>
                                            <p:strVal val="#ppt_x+#ppt_w/2"/>
                                          </p:val>
                                        </p:tav>
                                        <p:tav tm="100000">
                                          <p:val>
                                            <p:strVal val="#ppt_x"/>
                                          </p:val>
                                        </p:tav>
                                      </p:tavLst>
                                    </p:anim>
                                    <p:anim calcmode="lin" valueType="num">
                                      <p:cBhvr>
                                        <p:cTn id="8" dur="500" fill="hold"/>
                                        <p:tgtEl>
                                          <p:spTgt spid="88066"/>
                                        </p:tgtEl>
                                        <p:attrNameLst>
                                          <p:attrName>ppt_y</p:attrName>
                                        </p:attrNameLst>
                                      </p:cBhvr>
                                      <p:tavLst>
                                        <p:tav tm="0">
                                          <p:val>
                                            <p:strVal val="#ppt_y"/>
                                          </p:val>
                                        </p:tav>
                                        <p:tav tm="100000">
                                          <p:val>
                                            <p:strVal val="#ppt_y"/>
                                          </p:val>
                                        </p:tav>
                                      </p:tavLst>
                                    </p:anim>
                                    <p:anim calcmode="lin" valueType="num">
                                      <p:cBhvr>
                                        <p:cTn id="9" dur="500" fill="hold"/>
                                        <p:tgtEl>
                                          <p:spTgt spid="88066"/>
                                        </p:tgtEl>
                                        <p:attrNameLst>
                                          <p:attrName>ppt_w</p:attrName>
                                        </p:attrNameLst>
                                      </p:cBhvr>
                                      <p:tavLst>
                                        <p:tav tm="0">
                                          <p:val>
                                            <p:fltVal val="0"/>
                                          </p:val>
                                        </p:tav>
                                        <p:tav tm="100000">
                                          <p:val>
                                            <p:strVal val="#ppt_w"/>
                                          </p:val>
                                        </p:tav>
                                      </p:tavLst>
                                    </p:anim>
                                    <p:anim calcmode="lin" valueType="num">
                                      <p:cBhvr>
                                        <p:cTn id="10" dur="500" fill="hold"/>
                                        <p:tgtEl>
                                          <p:spTgt spid="8806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AUHOI.WAV"/>
                                        </p:tgtEl>
                                      </p:cMediaNode>
                                    </p:audio>
                                  </p:subTnLst>
                                </p:cTn>
                              </p:par>
                            </p:childTnLst>
                          </p:cTn>
                        </p:par>
                        <p:par>
                          <p:cTn id="11" fill="hold" nodeType="afterGroup">
                            <p:stCondLst>
                              <p:cond delay="500"/>
                            </p:stCondLst>
                            <p:childTnLst>
                              <p:par>
                                <p:cTn id="12" presetID="17" presetClass="entr" presetSubtype="2" fill="hold" nodeType="afterEffect">
                                  <p:stCondLst>
                                    <p:cond delay="0"/>
                                  </p:stCondLst>
                                  <p:childTnLst>
                                    <p:set>
                                      <p:cBhvr>
                                        <p:cTn id="13" dur="1" fill="hold">
                                          <p:stCondLst>
                                            <p:cond delay="0"/>
                                          </p:stCondLst>
                                        </p:cTn>
                                        <p:tgtEl>
                                          <p:spTgt spid="88078"/>
                                        </p:tgtEl>
                                        <p:attrNameLst>
                                          <p:attrName>style.visibility</p:attrName>
                                        </p:attrNameLst>
                                      </p:cBhvr>
                                      <p:to>
                                        <p:strVal val="visible"/>
                                      </p:to>
                                    </p:set>
                                    <p:anim calcmode="lin" valueType="num">
                                      <p:cBhvr>
                                        <p:cTn id="14" dur="1000" fill="hold"/>
                                        <p:tgtEl>
                                          <p:spTgt spid="88078"/>
                                        </p:tgtEl>
                                        <p:attrNameLst>
                                          <p:attrName>ppt_x</p:attrName>
                                        </p:attrNameLst>
                                      </p:cBhvr>
                                      <p:tavLst>
                                        <p:tav tm="0">
                                          <p:val>
                                            <p:strVal val="#ppt_x+#ppt_w/2"/>
                                          </p:val>
                                        </p:tav>
                                        <p:tav tm="100000">
                                          <p:val>
                                            <p:strVal val="#ppt_x"/>
                                          </p:val>
                                        </p:tav>
                                      </p:tavLst>
                                    </p:anim>
                                    <p:anim calcmode="lin" valueType="num">
                                      <p:cBhvr>
                                        <p:cTn id="15" dur="1000" fill="hold"/>
                                        <p:tgtEl>
                                          <p:spTgt spid="88078"/>
                                        </p:tgtEl>
                                        <p:attrNameLst>
                                          <p:attrName>ppt_y</p:attrName>
                                        </p:attrNameLst>
                                      </p:cBhvr>
                                      <p:tavLst>
                                        <p:tav tm="0">
                                          <p:val>
                                            <p:strVal val="#ppt_y"/>
                                          </p:val>
                                        </p:tav>
                                        <p:tav tm="100000">
                                          <p:val>
                                            <p:strVal val="#ppt_y"/>
                                          </p:val>
                                        </p:tav>
                                      </p:tavLst>
                                    </p:anim>
                                    <p:anim calcmode="lin" valueType="num">
                                      <p:cBhvr>
                                        <p:cTn id="16" dur="1000" fill="hold"/>
                                        <p:tgtEl>
                                          <p:spTgt spid="88078"/>
                                        </p:tgtEl>
                                        <p:attrNameLst>
                                          <p:attrName>ppt_w</p:attrName>
                                        </p:attrNameLst>
                                      </p:cBhvr>
                                      <p:tavLst>
                                        <p:tav tm="0">
                                          <p:val>
                                            <p:fltVal val="0"/>
                                          </p:val>
                                        </p:tav>
                                        <p:tav tm="100000">
                                          <p:val>
                                            <p:strVal val="#ppt_w"/>
                                          </p:val>
                                        </p:tav>
                                      </p:tavLst>
                                    </p:anim>
                                    <p:anim calcmode="lin" valueType="num">
                                      <p:cBhvr>
                                        <p:cTn id="17" dur="1000" fill="hold"/>
                                        <p:tgtEl>
                                          <p:spTgt spid="8807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2"/>
                                            </p:cond>
                                          </p:stCondLst>
                                          <p:endCondLst>
                                            <p:cond evt="onStopAudio" delay="0">
                                              <p:tgtEl>
                                                <p:sldTgt/>
                                              </p:tgtEl>
                                            </p:cond>
                                          </p:endCondLst>
                                        </p:cTn>
                                        <p:tgtEl>
                                          <p:sndTgt r:embed="rId3" name="pan2.wav"/>
                                        </p:tgtEl>
                                      </p:cMediaNode>
                                    </p:audio>
                                  </p:subTnLst>
                                </p:cTn>
                              </p:par>
                              <p:par>
                                <p:cTn id="18" presetID="17" presetClass="entr" presetSubtype="2" fill="hold" nodeType="withEffect">
                                  <p:stCondLst>
                                    <p:cond delay="0"/>
                                  </p:stCondLst>
                                  <p:childTnLst>
                                    <p:set>
                                      <p:cBhvr>
                                        <p:cTn id="19" dur="1" fill="hold">
                                          <p:stCondLst>
                                            <p:cond delay="0"/>
                                          </p:stCondLst>
                                        </p:cTn>
                                        <p:tgtEl>
                                          <p:spTgt spid="88069"/>
                                        </p:tgtEl>
                                        <p:attrNameLst>
                                          <p:attrName>style.visibility</p:attrName>
                                        </p:attrNameLst>
                                      </p:cBhvr>
                                      <p:to>
                                        <p:strVal val="visible"/>
                                      </p:to>
                                    </p:set>
                                    <p:anim calcmode="lin" valueType="num">
                                      <p:cBhvr>
                                        <p:cTn id="20" dur="1000" fill="hold"/>
                                        <p:tgtEl>
                                          <p:spTgt spid="88069"/>
                                        </p:tgtEl>
                                        <p:attrNameLst>
                                          <p:attrName>ppt_x</p:attrName>
                                        </p:attrNameLst>
                                      </p:cBhvr>
                                      <p:tavLst>
                                        <p:tav tm="0">
                                          <p:val>
                                            <p:strVal val="#ppt_x+#ppt_w/2"/>
                                          </p:val>
                                        </p:tav>
                                        <p:tav tm="100000">
                                          <p:val>
                                            <p:strVal val="#ppt_x"/>
                                          </p:val>
                                        </p:tav>
                                      </p:tavLst>
                                    </p:anim>
                                    <p:anim calcmode="lin" valueType="num">
                                      <p:cBhvr>
                                        <p:cTn id="21" dur="1000" fill="hold"/>
                                        <p:tgtEl>
                                          <p:spTgt spid="88069"/>
                                        </p:tgtEl>
                                        <p:attrNameLst>
                                          <p:attrName>ppt_y</p:attrName>
                                        </p:attrNameLst>
                                      </p:cBhvr>
                                      <p:tavLst>
                                        <p:tav tm="0">
                                          <p:val>
                                            <p:strVal val="#ppt_y"/>
                                          </p:val>
                                        </p:tav>
                                        <p:tav tm="100000">
                                          <p:val>
                                            <p:strVal val="#ppt_y"/>
                                          </p:val>
                                        </p:tav>
                                      </p:tavLst>
                                    </p:anim>
                                    <p:anim calcmode="lin" valueType="num">
                                      <p:cBhvr>
                                        <p:cTn id="22" dur="1000" fill="hold"/>
                                        <p:tgtEl>
                                          <p:spTgt spid="88069"/>
                                        </p:tgtEl>
                                        <p:attrNameLst>
                                          <p:attrName>ppt_w</p:attrName>
                                        </p:attrNameLst>
                                      </p:cBhvr>
                                      <p:tavLst>
                                        <p:tav tm="0">
                                          <p:val>
                                            <p:fltVal val="0"/>
                                          </p:val>
                                        </p:tav>
                                        <p:tav tm="100000">
                                          <p:val>
                                            <p:strVal val="#ppt_w"/>
                                          </p:val>
                                        </p:tav>
                                      </p:tavLst>
                                    </p:anim>
                                    <p:anim calcmode="lin" valueType="num">
                                      <p:cBhvr>
                                        <p:cTn id="23" dur="1000" fill="hold"/>
                                        <p:tgtEl>
                                          <p:spTgt spid="8806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8"/>
                                            </p:cond>
                                          </p:stCondLst>
                                          <p:endCondLst>
                                            <p:cond evt="onStopAudio" delay="0">
                                              <p:tgtEl>
                                                <p:sldTgt/>
                                              </p:tgtEl>
                                            </p:cond>
                                          </p:endCondLst>
                                        </p:cTn>
                                        <p:tgtEl>
                                          <p:sndTgt r:embed="rId3" name="pan2.wav"/>
                                        </p:tgtEl>
                                      </p:cMediaNode>
                                    </p:audio>
                                  </p:subTnLst>
                                </p:cTn>
                              </p:par>
                              <p:par>
                                <p:cTn id="24" presetID="17" presetClass="entr" presetSubtype="2" fill="hold" nodeType="withEffect">
                                  <p:stCondLst>
                                    <p:cond delay="0"/>
                                  </p:stCondLst>
                                  <p:childTnLst>
                                    <p:set>
                                      <p:cBhvr>
                                        <p:cTn id="25" dur="1" fill="hold">
                                          <p:stCondLst>
                                            <p:cond delay="0"/>
                                          </p:stCondLst>
                                        </p:cTn>
                                        <p:tgtEl>
                                          <p:spTgt spid="88072"/>
                                        </p:tgtEl>
                                        <p:attrNameLst>
                                          <p:attrName>style.visibility</p:attrName>
                                        </p:attrNameLst>
                                      </p:cBhvr>
                                      <p:to>
                                        <p:strVal val="visible"/>
                                      </p:to>
                                    </p:set>
                                    <p:anim calcmode="lin" valueType="num">
                                      <p:cBhvr>
                                        <p:cTn id="26" dur="1000" fill="hold"/>
                                        <p:tgtEl>
                                          <p:spTgt spid="88072"/>
                                        </p:tgtEl>
                                        <p:attrNameLst>
                                          <p:attrName>ppt_x</p:attrName>
                                        </p:attrNameLst>
                                      </p:cBhvr>
                                      <p:tavLst>
                                        <p:tav tm="0">
                                          <p:val>
                                            <p:strVal val="#ppt_x+#ppt_w/2"/>
                                          </p:val>
                                        </p:tav>
                                        <p:tav tm="100000">
                                          <p:val>
                                            <p:strVal val="#ppt_x"/>
                                          </p:val>
                                        </p:tav>
                                      </p:tavLst>
                                    </p:anim>
                                    <p:anim calcmode="lin" valueType="num">
                                      <p:cBhvr>
                                        <p:cTn id="27" dur="1000" fill="hold"/>
                                        <p:tgtEl>
                                          <p:spTgt spid="88072"/>
                                        </p:tgtEl>
                                        <p:attrNameLst>
                                          <p:attrName>ppt_y</p:attrName>
                                        </p:attrNameLst>
                                      </p:cBhvr>
                                      <p:tavLst>
                                        <p:tav tm="0">
                                          <p:val>
                                            <p:strVal val="#ppt_y"/>
                                          </p:val>
                                        </p:tav>
                                        <p:tav tm="100000">
                                          <p:val>
                                            <p:strVal val="#ppt_y"/>
                                          </p:val>
                                        </p:tav>
                                      </p:tavLst>
                                    </p:anim>
                                    <p:anim calcmode="lin" valueType="num">
                                      <p:cBhvr>
                                        <p:cTn id="28" dur="1000" fill="hold"/>
                                        <p:tgtEl>
                                          <p:spTgt spid="88072"/>
                                        </p:tgtEl>
                                        <p:attrNameLst>
                                          <p:attrName>ppt_w</p:attrName>
                                        </p:attrNameLst>
                                      </p:cBhvr>
                                      <p:tavLst>
                                        <p:tav tm="0">
                                          <p:val>
                                            <p:fltVal val="0"/>
                                          </p:val>
                                        </p:tav>
                                        <p:tav tm="100000">
                                          <p:val>
                                            <p:strVal val="#ppt_w"/>
                                          </p:val>
                                        </p:tav>
                                      </p:tavLst>
                                    </p:anim>
                                    <p:anim calcmode="lin" valueType="num">
                                      <p:cBhvr>
                                        <p:cTn id="29" dur="1000" fill="hold"/>
                                        <p:tgtEl>
                                          <p:spTgt spid="8807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4"/>
                                            </p:cond>
                                          </p:stCondLst>
                                          <p:endCondLst>
                                            <p:cond evt="onStopAudio" delay="0">
                                              <p:tgtEl>
                                                <p:sldTgt/>
                                              </p:tgtEl>
                                            </p:cond>
                                          </p:endCondLst>
                                        </p:cTn>
                                        <p:tgtEl>
                                          <p:sndTgt r:embed="rId3" name="pan2.wav"/>
                                        </p:tgtEl>
                                      </p:cMediaNode>
                                    </p:audio>
                                  </p:subTnLst>
                                </p:cTn>
                              </p:par>
                              <p:par>
                                <p:cTn id="30" presetID="17" presetClass="entr" presetSubtype="2" fill="hold" nodeType="withEffect">
                                  <p:stCondLst>
                                    <p:cond delay="0"/>
                                  </p:stCondLst>
                                  <p:childTnLst>
                                    <p:set>
                                      <p:cBhvr>
                                        <p:cTn id="31" dur="1" fill="hold">
                                          <p:stCondLst>
                                            <p:cond delay="0"/>
                                          </p:stCondLst>
                                        </p:cTn>
                                        <p:tgtEl>
                                          <p:spTgt spid="88096"/>
                                        </p:tgtEl>
                                        <p:attrNameLst>
                                          <p:attrName>style.visibility</p:attrName>
                                        </p:attrNameLst>
                                      </p:cBhvr>
                                      <p:to>
                                        <p:strVal val="visible"/>
                                      </p:to>
                                    </p:set>
                                    <p:anim calcmode="lin" valueType="num">
                                      <p:cBhvr>
                                        <p:cTn id="32" dur="1000" fill="hold"/>
                                        <p:tgtEl>
                                          <p:spTgt spid="88096"/>
                                        </p:tgtEl>
                                        <p:attrNameLst>
                                          <p:attrName>ppt_x</p:attrName>
                                        </p:attrNameLst>
                                      </p:cBhvr>
                                      <p:tavLst>
                                        <p:tav tm="0">
                                          <p:val>
                                            <p:strVal val="#ppt_x+#ppt_w/2"/>
                                          </p:val>
                                        </p:tav>
                                        <p:tav tm="100000">
                                          <p:val>
                                            <p:strVal val="#ppt_x"/>
                                          </p:val>
                                        </p:tav>
                                      </p:tavLst>
                                    </p:anim>
                                    <p:anim calcmode="lin" valueType="num">
                                      <p:cBhvr>
                                        <p:cTn id="33" dur="1000" fill="hold"/>
                                        <p:tgtEl>
                                          <p:spTgt spid="88096"/>
                                        </p:tgtEl>
                                        <p:attrNameLst>
                                          <p:attrName>ppt_y</p:attrName>
                                        </p:attrNameLst>
                                      </p:cBhvr>
                                      <p:tavLst>
                                        <p:tav tm="0">
                                          <p:val>
                                            <p:strVal val="#ppt_y"/>
                                          </p:val>
                                        </p:tav>
                                        <p:tav tm="100000">
                                          <p:val>
                                            <p:strVal val="#ppt_y"/>
                                          </p:val>
                                        </p:tav>
                                      </p:tavLst>
                                    </p:anim>
                                    <p:anim calcmode="lin" valueType="num">
                                      <p:cBhvr>
                                        <p:cTn id="34" dur="1000" fill="hold"/>
                                        <p:tgtEl>
                                          <p:spTgt spid="88096"/>
                                        </p:tgtEl>
                                        <p:attrNameLst>
                                          <p:attrName>ppt_w</p:attrName>
                                        </p:attrNameLst>
                                      </p:cBhvr>
                                      <p:tavLst>
                                        <p:tav tm="0">
                                          <p:val>
                                            <p:fltVal val="0"/>
                                          </p:val>
                                        </p:tav>
                                        <p:tav tm="100000">
                                          <p:val>
                                            <p:strVal val="#ppt_w"/>
                                          </p:val>
                                        </p:tav>
                                      </p:tavLst>
                                    </p:anim>
                                    <p:anim calcmode="lin" valueType="num">
                                      <p:cBhvr>
                                        <p:cTn id="35" dur="1000" fill="hold"/>
                                        <p:tgtEl>
                                          <p:spTgt spid="8809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3"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88095"/>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17" presetClass="entr" presetSubtype="2" fill="hold" nodeType="clickEffect">
                                  <p:stCondLst>
                                    <p:cond delay="0"/>
                                  </p:stCondLst>
                                  <p:childTnLst>
                                    <p:set>
                                      <p:cBhvr>
                                        <p:cTn id="40" dur="1" fill="hold">
                                          <p:stCondLst>
                                            <p:cond delay="0"/>
                                          </p:stCondLst>
                                        </p:cTn>
                                        <p:tgtEl>
                                          <p:spTgt spid="88075"/>
                                        </p:tgtEl>
                                        <p:attrNameLst>
                                          <p:attrName>style.visibility</p:attrName>
                                        </p:attrNameLst>
                                      </p:cBhvr>
                                      <p:to>
                                        <p:strVal val="visible"/>
                                      </p:to>
                                    </p:set>
                                    <p:anim calcmode="lin" valueType="num">
                                      <p:cBhvr>
                                        <p:cTn id="41" dur="500" fill="hold"/>
                                        <p:tgtEl>
                                          <p:spTgt spid="88075"/>
                                        </p:tgtEl>
                                        <p:attrNameLst>
                                          <p:attrName>ppt_x</p:attrName>
                                        </p:attrNameLst>
                                      </p:cBhvr>
                                      <p:tavLst>
                                        <p:tav tm="0">
                                          <p:val>
                                            <p:strVal val="#ppt_x+#ppt_w/2"/>
                                          </p:val>
                                        </p:tav>
                                        <p:tav tm="100000">
                                          <p:val>
                                            <p:strVal val="#ppt_x"/>
                                          </p:val>
                                        </p:tav>
                                      </p:tavLst>
                                    </p:anim>
                                    <p:anim calcmode="lin" valueType="num">
                                      <p:cBhvr>
                                        <p:cTn id="42" dur="500" fill="hold"/>
                                        <p:tgtEl>
                                          <p:spTgt spid="88075"/>
                                        </p:tgtEl>
                                        <p:attrNameLst>
                                          <p:attrName>ppt_y</p:attrName>
                                        </p:attrNameLst>
                                      </p:cBhvr>
                                      <p:tavLst>
                                        <p:tav tm="0">
                                          <p:val>
                                            <p:strVal val="#ppt_y"/>
                                          </p:val>
                                        </p:tav>
                                        <p:tav tm="100000">
                                          <p:val>
                                            <p:strVal val="#ppt_y"/>
                                          </p:val>
                                        </p:tav>
                                      </p:tavLst>
                                    </p:anim>
                                    <p:anim calcmode="lin" valueType="num">
                                      <p:cBhvr>
                                        <p:cTn id="43" dur="500" fill="hold"/>
                                        <p:tgtEl>
                                          <p:spTgt spid="88075"/>
                                        </p:tgtEl>
                                        <p:attrNameLst>
                                          <p:attrName>ppt_w</p:attrName>
                                        </p:attrNameLst>
                                      </p:cBhvr>
                                      <p:tavLst>
                                        <p:tav tm="0">
                                          <p:val>
                                            <p:fltVal val="0"/>
                                          </p:val>
                                        </p:tav>
                                        <p:tav tm="100000">
                                          <p:val>
                                            <p:strVal val="#ppt_w"/>
                                          </p:val>
                                        </p:tav>
                                      </p:tavLst>
                                    </p:anim>
                                    <p:anim calcmode="lin" valueType="num">
                                      <p:cBhvr>
                                        <p:cTn id="44" dur="500" fill="hold"/>
                                        <p:tgtEl>
                                          <p:spTgt spid="8807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4" name="dapan.WAV"/>
                                        </p:tgtEl>
                                      </p:cMediaNode>
                                    </p:audio>
                                  </p:subTnLst>
                                </p:cTn>
                              </p:par>
                            </p:childTnLst>
                          </p:cTn>
                        </p:par>
                      </p:childTnLst>
                    </p:cTn>
                  </p:par>
                </p:childTnLst>
              </p:cTn>
              <p:nextCondLst>
                <p:cond evt="onClick" delay="0">
                  <p:tgtEl>
                    <p:spTgt spid="88095"/>
                  </p:tgtEl>
                </p:cond>
              </p:nextCondLst>
            </p:seq>
            <p:seq concurrent="1" nextAc="seek">
              <p:cTn id="45" restart="whenNotActive" fill="hold" evtFilter="cancelBubble" nodeType="interactiveSeq">
                <p:stCondLst>
                  <p:cond evt="onClick" delay="0">
                    <p:tgtEl>
                      <p:spTgt spid="62"/>
                    </p:tgtEl>
                  </p:cond>
                </p:stCondLst>
                <p:endSync evt="end" delay="0">
                  <p:rtn val="all"/>
                </p:endSync>
                <p:childTnLst>
                  <p:par>
                    <p:cTn id="46" fill="hold">
                      <p:stCondLst>
                        <p:cond delay="0"/>
                      </p:stCondLst>
                      <p:childTnLst>
                        <p:par>
                          <p:cTn id="47" fill="hold">
                            <p:stCondLst>
                              <p:cond delay="0"/>
                            </p:stCondLst>
                            <p:childTnLst>
                              <p:par>
                                <p:cTn id="48" presetID="11" presetClass="entr" presetSubtype="0" fill="hold" grpId="0" nodeType="afterEffect">
                                  <p:stCondLst>
                                    <p:cond delay="0"/>
                                  </p:stCondLst>
                                  <p:childTnLst>
                                    <p:set>
                                      <p:cBhvr>
                                        <p:cTn id="49"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48"/>
                                            </p:cond>
                                          </p:stCondLst>
                                          <p:endCondLst>
                                            <p:cond evt="onStopAudio" delay="0">
                                              <p:tgtEl>
                                                <p:sldTgt/>
                                              </p:tgtEl>
                                            </p:cond>
                                          </p:endCondLst>
                                        </p:cTn>
                                        <p:tgtEl>
                                          <p:sndTgt r:embed="rId5" name="click.wav"/>
                                        </p:tgtEl>
                                      </p:cMediaNode>
                                    </p:audio>
                                  </p:subTnLst>
                                </p:cTn>
                              </p:par>
                            </p:childTnLst>
                          </p:cTn>
                        </p:par>
                        <p:par>
                          <p:cTn id="50" fill="hold">
                            <p:stCondLst>
                              <p:cond delay="1000"/>
                            </p:stCondLst>
                            <p:childTnLst>
                              <p:par>
                                <p:cTn id="51" presetID="11" presetClass="entr" presetSubtype="0" fill="hold" grpId="0" nodeType="afterEffect">
                                  <p:stCondLst>
                                    <p:cond delay="0"/>
                                  </p:stCondLst>
                                  <p:childTnLst>
                                    <p:set>
                                      <p:cBhvr>
                                        <p:cTn id="52"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51"/>
                                            </p:cond>
                                          </p:stCondLst>
                                          <p:endCondLst>
                                            <p:cond evt="onStopAudio" delay="0">
                                              <p:tgtEl>
                                                <p:sldTgt/>
                                              </p:tgtEl>
                                            </p:cond>
                                          </p:endCondLst>
                                        </p:cTn>
                                        <p:tgtEl>
                                          <p:sndTgt r:embed="rId5" name="click.wav"/>
                                        </p:tgtEl>
                                      </p:cMediaNode>
                                    </p:audio>
                                  </p:subTnLst>
                                </p:cTn>
                              </p:par>
                            </p:childTnLst>
                          </p:cTn>
                        </p:par>
                        <p:par>
                          <p:cTn id="53" fill="hold">
                            <p:stCondLst>
                              <p:cond delay="2000"/>
                            </p:stCondLst>
                            <p:childTnLst>
                              <p:par>
                                <p:cTn id="54" presetID="11" presetClass="entr" presetSubtype="0" fill="hold" grpId="0" nodeType="afterEffect">
                                  <p:stCondLst>
                                    <p:cond delay="0"/>
                                  </p:stCondLst>
                                  <p:childTnLst>
                                    <p:set>
                                      <p:cBhvr>
                                        <p:cTn id="55"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click.wav"/>
                                        </p:tgtEl>
                                      </p:cMediaNode>
                                    </p:audio>
                                  </p:subTnLst>
                                </p:cTn>
                              </p:par>
                            </p:childTnLst>
                          </p:cTn>
                        </p:par>
                        <p:par>
                          <p:cTn id="56" fill="hold">
                            <p:stCondLst>
                              <p:cond delay="3000"/>
                            </p:stCondLst>
                            <p:childTnLst>
                              <p:par>
                                <p:cTn id="57" presetID="11" presetClass="entr" presetSubtype="0" fill="hold" grpId="0" nodeType="afterEffect">
                                  <p:stCondLst>
                                    <p:cond delay="0"/>
                                  </p:stCondLst>
                                  <p:childTnLst>
                                    <p:set>
                                      <p:cBhvr>
                                        <p:cTn id="58"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5" name="click.wav"/>
                                        </p:tgtEl>
                                      </p:cMediaNode>
                                    </p:audio>
                                  </p:subTnLst>
                                </p:cTn>
                              </p:par>
                            </p:childTnLst>
                          </p:cTn>
                        </p:par>
                        <p:par>
                          <p:cTn id="59" fill="hold">
                            <p:stCondLst>
                              <p:cond delay="4000"/>
                            </p:stCondLst>
                            <p:childTnLst>
                              <p:par>
                                <p:cTn id="60" presetID="11" presetClass="entr" presetSubtype="0" fill="hold" grpId="0" nodeType="afterEffect">
                                  <p:stCondLst>
                                    <p:cond delay="0"/>
                                  </p:stCondLst>
                                  <p:childTnLst>
                                    <p:set>
                                      <p:cBhvr>
                                        <p:cTn id="61"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60"/>
                                            </p:cond>
                                          </p:stCondLst>
                                          <p:endCondLst>
                                            <p:cond evt="onStopAudio" delay="0">
                                              <p:tgtEl>
                                                <p:sldTgt/>
                                              </p:tgtEl>
                                            </p:cond>
                                          </p:endCondLst>
                                        </p:cTn>
                                        <p:tgtEl>
                                          <p:sndTgt r:embed="rId5" name="click.wav"/>
                                        </p:tgtEl>
                                      </p:cMediaNode>
                                    </p:audio>
                                  </p:subTnLst>
                                </p:cTn>
                              </p:par>
                            </p:childTnLst>
                          </p:cTn>
                        </p:par>
                        <p:par>
                          <p:cTn id="62" fill="hold">
                            <p:stCondLst>
                              <p:cond delay="5000"/>
                            </p:stCondLst>
                            <p:childTnLst>
                              <p:par>
                                <p:cTn id="63" presetID="11" presetClass="entr" presetSubtype="0" fill="hold" grpId="0" nodeType="afterEffect">
                                  <p:stCondLst>
                                    <p:cond delay="0"/>
                                  </p:stCondLst>
                                  <p:childTnLst>
                                    <p:set>
                                      <p:cBhvr>
                                        <p:cTn id="64"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5" name="click.wav"/>
                                        </p:tgtEl>
                                      </p:cMediaNode>
                                    </p:audio>
                                  </p:subTnLst>
                                </p:cTn>
                              </p:par>
                            </p:childTnLst>
                          </p:cTn>
                        </p:par>
                        <p:par>
                          <p:cTn id="65" fill="hold">
                            <p:stCondLst>
                              <p:cond delay="6000"/>
                            </p:stCondLst>
                            <p:childTnLst>
                              <p:par>
                                <p:cTn id="66" presetID="11" presetClass="entr" presetSubtype="0" fill="hold" grpId="0" nodeType="afterEffect">
                                  <p:stCondLst>
                                    <p:cond delay="0"/>
                                  </p:stCondLst>
                                  <p:childTnLst>
                                    <p:set>
                                      <p:cBhvr>
                                        <p:cTn id="67"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66"/>
                                            </p:cond>
                                          </p:stCondLst>
                                          <p:endCondLst>
                                            <p:cond evt="onStopAudio" delay="0">
                                              <p:tgtEl>
                                                <p:sldTgt/>
                                              </p:tgtEl>
                                            </p:cond>
                                          </p:endCondLst>
                                        </p:cTn>
                                        <p:tgtEl>
                                          <p:sndTgt r:embed="rId5" name="click.wav"/>
                                        </p:tgtEl>
                                      </p:cMediaNode>
                                    </p:audio>
                                  </p:subTnLst>
                                </p:cTn>
                              </p:par>
                            </p:childTnLst>
                          </p:cTn>
                        </p:par>
                        <p:par>
                          <p:cTn id="68" fill="hold">
                            <p:stCondLst>
                              <p:cond delay="7000"/>
                            </p:stCondLst>
                            <p:childTnLst>
                              <p:par>
                                <p:cTn id="69" presetID="11" presetClass="entr" presetSubtype="0" fill="hold" grpId="0" nodeType="afterEffect">
                                  <p:stCondLst>
                                    <p:cond delay="0"/>
                                  </p:stCondLst>
                                  <p:childTnLst>
                                    <p:set>
                                      <p:cBhvr>
                                        <p:cTn id="70"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5" name="click.wav"/>
                                        </p:tgtEl>
                                      </p:cMediaNode>
                                    </p:audio>
                                  </p:subTnLst>
                                </p:cTn>
                              </p:par>
                            </p:childTnLst>
                          </p:cTn>
                        </p:par>
                        <p:par>
                          <p:cTn id="71" fill="hold">
                            <p:stCondLst>
                              <p:cond delay="8000"/>
                            </p:stCondLst>
                            <p:childTnLst>
                              <p:par>
                                <p:cTn id="72" presetID="11" presetClass="entr" presetSubtype="0" fill="hold" grpId="0" nodeType="afterEffect">
                                  <p:stCondLst>
                                    <p:cond delay="0"/>
                                  </p:stCondLst>
                                  <p:childTnLst>
                                    <p:set>
                                      <p:cBhvr>
                                        <p:cTn id="73"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72"/>
                                            </p:cond>
                                          </p:stCondLst>
                                          <p:endCondLst>
                                            <p:cond evt="onStopAudio" delay="0">
                                              <p:tgtEl>
                                                <p:sldTgt/>
                                              </p:tgtEl>
                                            </p:cond>
                                          </p:endCondLst>
                                        </p:cTn>
                                        <p:tgtEl>
                                          <p:sndTgt r:embed="rId5" name="click.wav"/>
                                        </p:tgtEl>
                                      </p:cMediaNode>
                                    </p:audio>
                                  </p:subTnLst>
                                </p:cTn>
                              </p:par>
                            </p:childTnLst>
                          </p:cTn>
                        </p:par>
                        <p:par>
                          <p:cTn id="74" fill="hold">
                            <p:stCondLst>
                              <p:cond delay="9000"/>
                            </p:stCondLst>
                            <p:childTnLst>
                              <p:par>
                                <p:cTn id="75" presetID="11" presetClass="entr" presetSubtype="0" fill="hold" grpId="0" nodeType="afterEffect">
                                  <p:stCondLst>
                                    <p:cond delay="0"/>
                                  </p:stCondLst>
                                  <p:childTnLst>
                                    <p:set>
                                      <p:cBhvr>
                                        <p:cTn id="76" dur="1000">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5" name="click.wav"/>
                                        </p:tgtEl>
                                      </p:cMediaNode>
                                    </p:audio>
                                  </p:subTnLst>
                                </p:cTn>
                              </p:par>
                            </p:childTnLst>
                          </p:cTn>
                        </p:par>
                        <p:par>
                          <p:cTn id="77" fill="hold">
                            <p:stCondLst>
                              <p:cond delay="10000"/>
                            </p:stCondLst>
                            <p:childTnLst>
                              <p:par>
                                <p:cTn id="78" presetID="11" presetClass="entr" presetSubtype="0" fill="hold" grpId="0" nodeType="afterEffect">
                                  <p:stCondLst>
                                    <p:cond delay="0"/>
                                  </p:stCondLst>
                                  <p:childTnLst>
                                    <p:set>
                                      <p:cBhvr>
                                        <p:cTn id="79" dur="1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5" name="click.wav"/>
                                        </p:tgtEl>
                                      </p:cMediaNode>
                                    </p:audio>
                                  </p:subTnLst>
                                </p:cTn>
                              </p:par>
                            </p:childTnLst>
                          </p:cTn>
                        </p:par>
                        <p:par>
                          <p:cTn id="80" fill="hold">
                            <p:stCondLst>
                              <p:cond delay="11000"/>
                            </p:stCondLst>
                            <p:childTnLst>
                              <p:par>
                                <p:cTn id="81" presetID="11" presetClass="entr" presetSubtype="0" fill="hold" grpId="0" nodeType="afterEffect">
                                  <p:stCondLst>
                                    <p:cond delay="0"/>
                                  </p:stCondLst>
                                  <p:childTnLst>
                                    <p:set>
                                      <p:cBhvr>
                                        <p:cTn id="82" dur="1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5" name="click.wav"/>
                                        </p:tgtEl>
                                      </p:cMediaNode>
                                    </p:audio>
                                  </p:subTnLst>
                                </p:cTn>
                              </p:par>
                            </p:childTnLst>
                          </p:cTn>
                        </p:par>
                        <p:par>
                          <p:cTn id="83" fill="hold">
                            <p:stCondLst>
                              <p:cond delay="12000"/>
                            </p:stCondLst>
                            <p:childTnLst>
                              <p:par>
                                <p:cTn id="84" presetID="11" presetClass="entr" presetSubtype="0" fill="hold" grpId="0" nodeType="afterEffect">
                                  <p:stCondLst>
                                    <p:cond delay="0"/>
                                  </p:stCondLst>
                                  <p:childTnLst>
                                    <p:set>
                                      <p:cBhvr>
                                        <p:cTn id="85"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5" name="click.wav"/>
                                        </p:tgtEl>
                                      </p:cMediaNode>
                                    </p:audio>
                                  </p:subTnLst>
                                </p:cTn>
                              </p:par>
                            </p:childTnLst>
                          </p:cTn>
                        </p:par>
                        <p:par>
                          <p:cTn id="86" fill="hold">
                            <p:stCondLst>
                              <p:cond delay="13000"/>
                            </p:stCondLst>
                            <p:childTnLst>
                              <p:par>
                                <p:cTn id="87" presetID="11" presetClass="entr" presetSubtype="0" fill="hold" grpId="0" nodeType="afterEffect">
                                  <p:stCondLst>
                                    <p:cond delay="0"/>
                                  </p:stCondLst>
                                  <p:childTnLst>
                                    <p:set>
                                      <p:cBhvr>
                                        <p:cTn id="88" dur="1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5" name="click.wav"/>
                                        </p:tgtEl>
                                      </p:cMediaNode>
                                    </p:audio>
                                  </p:subTnLst>
                                </p:cTn>
                              </p:par>
                            </p:childTnLst>
                          </p:cTn>
                        </p:par>
                        <p:par>
                          <p:cTn id="89" fill="hold">
                            <p:stCondLst>
                              <p:cond delay="14000"/>
                            </p:stCondLst>
                            <p:childTnLst>
                              <p:par>
                                <p:cTn id="90" presetID="11" presetClass="entr" presetSubtype="0" fill="hold" grpId="0" nodeType="afterEffect">
                                  <p:stCondLst>
                                    <p:cond delay="0"/>
                                  </p:stCondLst>
                                  <p:childTnLst>
                                    <p:set>
                                      <p:cBhvr>
                                        <p:cTn id="91"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90"/>
                                            </p:cond>
                                          </p:stCondLst>
                                          <p:endCondLst>
                                            <p:cond evt="onStopAudio" delay="0">
                                              <p:tgtEl>
                                                <p:sldTgt/>
                                              </p:tgtEl>
                                            </p:cond>
                                          </p:endCondLst>
                                        </p:cTn>
                                        <p:tgtEl>
                                          <p:sndTgt r:embed="rId5" name="click.wav"/>
                                        </p:tgtEl>
                                      </p:cMediaNode>
                                    </p:audio>
                                  </p:subTnLst>
                                </p:cTn>
                              </p:par>
                            </p:childTnLst>
                          </p:cTn>
                        </p:par>
                        <p:par>
                          <p:cTn id="92" fill="hold">
                            <p:stCondLst>
                              <p:cond delay="15000"/>
                            </p:stCondLst>
                            <p:childTnLst>
                              <p:par>
                                <p:cTn id="93" presetID="11" presetClass="entr" presetSubtype="0" fill="hold" grpId="0" nodeType="afterEffect">
                                  <p:stCondLst>
                                    <p:cond delay="0"/>
                                  </p:stCondLst>
                                  <p:childTnLst>
                                    <p:set>
                                      <p:cBhvr>
                                        <p:cTn id="94" dur="1000">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5" name="click.wav"/>
                                        </p:tgtEl>
                                      </p:cMediaNode>
                                    </p:audio>
                                  </p:subTnLst>
                                </p:cTn>
                              </p:par>
                            </p:childTnLst>
                          </p:cTn>
                        </p:par>
                        <p:par>
                          <p:cTn id="95" fill="hold">
                            <p:stCondLst>
                              <p:cond delay="16000"/>
                            </p:stCondLst>
                            <p:childTnLst>
                              <p:par>
                                <p:cTn id="96" presetID="11" presetClass="entr" presetSubtype="0" fill="hold" grpId="0" nodeType="afterEffect">
                                  <p:stCondLst>
                                    <p:cond delay="0"/>
                                  </p:stCondLst>
                                  <p:childTnLst>
                                    <p:set>
                                      <p:cBhvr>
                                        <p:cTn id="97"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5" name="click.wav"/>
                                        </p:tgtEl>
                                      </p:cMediaNode>
                                    </p:audio>
                                  </p:subTnLst>
                                </p:cTn>
                              </p:par>
                            </p:childTnLst>
                          </p:cTn>
                        </p:par>
                        <p:par>
                          <p:cTn id="98" fill="hold">
                            <p:stCondLst>
                              <p:cond delay="17000"/>
                            </p:stCondLst>
                            <p:childTnLst>
                              <p:par>
                                <p:cTn id="99" presetID="11" presetClass="entr" presetSubtype="0" fill="hold" grpId="0" nodeType="afterEffect">
                                  <p:stCondLst>
                                    <p:cond delay="0"/>
                                  </p:stCondLst>
                                  <p:childTnLst>
                                    <p:set>
                                      <p:cBhvr>
                                        <p:cTn id="100" dur="1000">
                                          <p:stCondLst>
                                            <p:cond delay="0"/>
                                          </p:stCondLst>
                                        </p:cTn>
                                        <p:tgtEl>
                                          <p:spTgt spid="58"/>
                                        </p:tgtEl>
                                        <p:attrNameLst>
                                          <p:attrName>style.visibility</p:attrName>
                                        </p:attrNameLst>
                                      </p:cBhvr>
                                      <p:to>
                                        <p:strVal val="visible"/>
                                      </p:to>
                                    </p:set>
                                  </p:childTnLst>
                                  <p:subTnLst>
                                    <p:audio>
                                      <p:cMediaNode>
                                        <p:cTn display="0" masterRel="sameClick">
                                          <p:stCondLst>
                                            <p:cond evt="begin" delay="0">
                                              <p:tn val="99"/>
                                            </p:cond>
                                          </p:stCondLst>
                                          <p:endCondLst>
                                            <p:cond evt="onStopAudio" delay="0">
                                              <p:tgtEl>
                                                <p:sldTgt/>
                                              </p:tgtEl>
                                            </p:cond>
                                          </p:endCondLst>
                                        </p:cTn>
                                        <p:tgtEl>
                                          <p:sndTgt r:embed="rId5" name="click.wav"/>
                                        </p:tgtEl>
                                      </p:cMediaNode>
                                    </p:audio>
                                  </p:subTnLst>
                                </p:cTn>
                              </p:par>
                            </p:childTnLst>
                          </p:cTn>
                        </p:par>
                        <p:par>
                          <p:cTn id="101" fill="hold">
                            <p:stCondLst>
                              <p:cond delay="18000"/>
                            </p:stCondLst>
                            <p:childTnLst>
                              <p:par>
                                <p:cTn id="102" presetID="11" presetClass="entr" presetSubtype="0" fill="hold" grpId="0" nodeType="afterEffect">
                                  <p:stCondLst>
                                    <p:cond delay="0"/>
                                  </p:stCondLst>
                                  <p:childTnLst>
                                    <p:set>
                                      <p:cBhvr>
                                        <p:cTn id="103" dur="1000">
                                          <p:stCondLst>
                                            <p:cond delay="0"/>
                                          </p:stCondLst>
                                        </p:cTn>
                                        <p:tgtEl>
                                          <p:spTgt spid="59"/>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5" name="click.wav"/>
                                        </p:tgtEl>
                                      </p:cMediaNode>
                                    </p:audio>
                                  </p:subTnLst>
                                </p:cTn>
                              </p:par>
                            </p:childTnLst>
                          </p:cTn>
                        </p:par>
                        <p:par>
                          <p:cTn id="104" fill="hold">
                            <p:stCondLst>
                              <p:cond delay="19000"/>
                            </p:stCondLst>
                            <p:childTnLst>
                              <p:par>
                                <p:cTn id="105" presetID="11" presetClass="entr" presetSubtype="0" fill="hold" grpId="0" nodeType="afterEffect">
                                  <p:stCondLst>
                                    <p:cond delay="0"/>
                                  </p:stCondLst>
                                  <p:childTnLst>
                                    <p:set>
                                      <p:cBhvr>
                                        <p:cTn id="106" dur="1000">
                                          <p:stCondLst>
                                            <p:cond delay="0"/>
                                          </p:stCondLst>
                                        </p:cTn>
                                        <p:tgtEl>
                                          <p:spTgt spid="60"/>
                                        </p:tgtEl>
                                        <p:attrNameLst>
                                          <p:attrName>style.visibility</p:attrName>
                                        </p:attrNameLst>
                                      </p:cBhvr>
                                      <p:to>
                                        <p:strVal val="visible"/>
                                      </p:to>
                                    </p:set>
                                  </p:childTnLst>
                                  <p:subTnLst>
                                    <p:audio>
                                      <p:cMediaNode>
                                        <p:cTn display="0" masterRel="sameClick">
                                          <p:stCondLst>
                                            <p:cond evt="begin" delay="0">
                                              <p:tn val="105"/>
                                            </p:cond>
                                          </p:stCondLst>
                                          <p:endCondLst>
                                            <p:cond evt="onStopAudio" delay="0">
                                              <p:tgtEl>
                                                <p:sldTgt/>
                                              </p:tgtEl>
                                            </p:cond>
                                          </p:endCondLst>
                                        </p:cTn>
                                        <p:tgtEl>
                                          <p:sndTgt r:embed="rId5" name="click.wav"/>
                                        </p:tgtEl>
                                      </p:cMediaNode>
                                    </p:audio>
                                  </p:subTnLst>
                                </p:cTn>
                              </p:par>
                            </p:childTnLst>
                          </p:cTn>
                        </p:par>
                        <p:par>
                          <p:cTn id="107" fill="hold">
                            <p:stCondLst>
                              <p:cond delay="20000"/>
                            </p:stCondLst>
                            <p:childTnLst>
                              <p:par>
                                <p:cTn id="108" presetID="11" presetClass="entr" presetSubtype="0" fill="hold" grpId="0" nodeType="afterEffect">
                                  <p:stCondLst>
                                    <p:cond delay="0"/>
                                  </p:stCondLst>
                                  <p:childTnLst>
                                    <p:set>
                                      <p:cBhvr>
                                        <p:cTn id="109" dur="1000">
                                          <p:stCondLst>
                                            <p:cond delay="0"/>
                                          </p:stCondLst>
                                        </p:cTn>
                                        <p:tgtEl>
                                          <p:spTgt spid="61"/>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62"/>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39721" y="295336"/>
            <a:ext cx="8584316" cy="936541"/>
          </a:xfrm>
          <a:prstGeom prst="rect">
            <a:avLst/>
          </a:prstGeom>
        </p:spPr>
      </p:pic>
      <p:sp>
        <p:nvSpPr>
          <p:cNvPr id="12" name="Rectangle 11"/>
          <p:cNvSpPr/>
          <p:nvPr/>
        </p:nvSpPr>
        <p:spPr>
          <a:xfrm>
            <a:off x="-133411" y="1150290"/>
            <a:ext cx="12167927" cy="388696"/>
          </a:xfrm>
          <a:prstGeom prst="rect">
            <a:avLst/>
          </a:prstGeom>
        </p:spPr>
        <p:txBody>
          <a:bodyPr wrap="square">
            <a:spAutoFit/>
          </a:bodyPr>
          <a:lstStyle/>
          <a:p>
            <a:pPr indent="457200" algn="just">
              <a:lnSpc>
                <a:spcPct val="107000"/>
              </a:lnSpc>
              <a:spcAft>
                <a:spcPts val="800"/>
              </a:spcAft>
            </a:pPr>
            <a:r>
              <a:rPr lang="en-US"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Ta có thể áp dụng các hệ thức về cạnh và đường cao trong tam giác vuông để chứng minh bất đẳng thức nổi tiếng này.</a:t>
            </a:r>
            <a:endParaRPr lang="vi-VN"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grpSp>
        <p:nvGrpSpPr>
          <p:cNvPr id="8" name="Group 7"/>
          <p:cNvGrpSpPr/>
          <p:nvPr/>
        </p:nvGrpSpPr>
        <p:grpSpPr>
          <a:xfrm>
            <a:off x="8087096" y="2322711"/>
            <a:ext cx="3947420" cy="2308666"/>
            <a:chOff x="6649538" y="4270239"/>
            <a:chExt cx="4148997" cy="2416134"/>
          </a:xfrm>
        </p:grpSpPr>
        <p:graphicFrame>
          <p:nvGraphicFramePr>
            <p:cNvPr id="9" name="Object 8"/>
            <p:cNvGraphicFramePr>
              <a:graphicFrameLocks noChangeAspect="1"/>
            </p:cNvGraphicFramePr>
            <p:nvPr>
              <p:extLst>
                <p:ext uri="{D42A27DB-BD31-4B8C-83A1-F6EECF244321}">
                  <p14:modId xmlns:p14="http://schemas.microsoft.com/office/powerpoint/2010/main" val="4269672047"/>
                </p:ext>
              </p:extLst>
            </p:nvPr>
          </p:nvGraphicFramePr>
          <p:xfrm>
            <a:off x="8724036" y="4840242"/>
            <a:ext cx="850900" cy="469900"/>
          </p:xfrm>
          <a:graphic>
            <a:graphicData uri="http://schemas.openxmlformats.org/presentationml/2006/ole">
              <mc:AlternateContent xmlns:mc="http://schemas.openxmlformats.org/markup-compatibility/2006">
                <mc:Choice xmlns:v="urn:schemas-microsoft-com:vml" Requires="v">
                  <p:oleObj spid="_x0000_s11301" name="Equation" r:id="rId4" imgW="850680" imgH="469800" progId="Equation.DSMT4">
                    <p:embed/>
                  </p:oleObj>
                </mc:Choice>
                <mc:Fallback>
                  <p:oleObj name="Equation" r:id="rId4" imgW="850680" imgH="469800" progId="Equation.DSMT4">
                    <p:embed/>
                    <p:pic>
                      <p:nvPicPr>
                        <p:cNvPr id="3" name="Object 2"/>
                        <p:cNvPicPr/>
                        <p:nvPr/>
                      </p:nvPicPr>
                      <p:blipFill>
                        <a:blip r:embed="rId5"/>
                        <a:stretch>
                          <a:fillRect/>
                        </a:stretch>
                      </p:blipFill>
                      <p:spPr>
                        <a:xfrm>
                          <a:off x="8724036" y="4840242"/>
                          <a:ext cx="850900" cy="469900"/>
                        </a:xfrm>
                        <a:prstGeom prst="rect">
                          <a:avLst/>
                        </a:prstGeom>
                      </p:spPr>
                    </p:pic>
                  </p:oleObj>
                </mc:Fallback>
              </mc:AlternateContent>
            </a:graphicData>
          </a:graphic>
        </p:graphicFrame>
        <p:pic>
          <p:nvPicPr>
            <p:cNvPr id="10" name="Picture 9"/>
            <p:cNvPicPr>
              <a:picLocks noChangeAspect="1"/>
            </p:cNvPicPr>
            <p:nvPr/>
          </p:nvPicPr>
          <p:blipFill rotWithShape="1">
            <a:blip r:embed="rId6"/>
            <a:srcRect r="22016" b="22867"/>
            <a:stretch/>
          </p:blipFill>
          <p:spPr>
            <a:xfrm>
              <a:off x="6649538" y="4270239"/>
              <a:ext cx="4148997" cy="2416134"/>
            </a:xfrm>
            <a:prstGeom prst="rect">
              <a:avLst/>
            </a:prstGeom>
          </p:spPr>
        </p:pic>
      </p:grpSp>
      <p:pic>
        <p:nvPicPr>
          <p:cNvPr id="17" name="Picture 16"/>
          <p:cNvPicPr>
            <a:picLocks noChangeAspect="1"/>
          </p:cNvPicPr>
          <p:nvPr/>
        </p:nvPicPr>
        <p:blipFill>
          <a:blip r:embed="rId7"/>
          <a:stretch>
            <a:fillRect/>
          </a:stretch>
        </p:blipFill>
        <p:spPr>
          <a:xfrm>
            <a:off x="341477" y="1600632"/>
            <a:ext cx="7745619" cy="4536157"/>
          </a:xfrm>
          <a:prstGeom prst="rect">
            <a:avLst/>
          </a:prstGeom>
        </p:spPr>
      </p:pic>
      <p:sp>
        <p:nvSpPr>
          <p:cNvPr id="18" name="Rectangle 17"/>
          <p:cNvSpPr/>
          <p:nvPr/>
        </p:nvSpPr>
        <p:spPr>
          <a:xfrm>
            <a:off x="139721" y="6190292"/>
            <a:ext cx="7754587" cy="368755"/>
          </a:xfrm>
          <a:prstGeom prst="rect">
            <a:avLst/>
          </a:prstGeom>
        </p:spPr>
        <p:txBody>
          <a:bodyPr wrap="square">
            <a:spAutoFit/>
          </a:bodyPr>
          <a:lstStyle/>
          <a:p>
            <a:pPr indent="457200" algn="just">
              <a:lnSpc>
                <a:spcPct val="107000"/>
              </a:lnSpc>
              <a:spcAft>
                <a:spcPts val="800"/>
              </a:spcAft>
            </a:pPr>
            <a:r>
              <a:rPr lang="vi-VN"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Qua đây ta thấy được mối quan hệ mật thiết giữa Đại số và Hình học.</a:t>
            </a:r>
          </a:p>
        </p:txBody>
      </p:sp>
    </p:spTree>
    <p:extLst>
      <p:ext uri="{BB962C8B-B14F-4D97-AF65-F5344CB8AC3E}">
        <p14:creationId xmlns:p14="http://schemas.microsoft.com/office/powerpoint/2010/main" val="86141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0"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475" y="2670540"/>
            <a:ext cx="2125228" cy="1180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1"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9197" y="2603622"/>
            <a:ext cx="2095901" cy="619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2"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3500" y="2049218"/>
            <a:ext cx="2162376" cy="696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3"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3840" y="1417395"/>
            <a:ext cx="2162376" cy="1286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4795" y="1680387"/>
            <a:ext cx="3276801"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p:cNvSpPr/>
          <p:nvPr/>
        </p:nvSpPr>
        <p:spPr>
          <a:xfrm>
            <a:off x="1875692" y="4290645"/>
            <a:ext cx="3130062" cy="1137139"/>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srgbClr val="FF0000"/>
                </a:solidFill>
              </a:rPr>
              <a:t>KIẾN THỨC CẦN NHỚ</a:t>
            </a:r>
          </a:p>
        </p:txBody>
      </p:sp>
    </p:spTree>
    <p:extLst>
      <p:ext uri="{BB962C8B-B14F-4D97-AF65-F5344CB8AC3E}">
        <p14:creationId xmlns:p14="http://schemas.microsoft.com/office/powerpoint/2010/main" val="26110532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304800" y="5334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 2</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572000" y="304800"/>
            <a:ext cx="67056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Luyện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tập</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p:cNvSpPr txBox="1"/>
          <p:nvPr/>
        </p:nvSpPr>
        <p:spPr>
          <a:xfrm>
            <a:off x="4572000" y="1198900"/>
            <a:ext cx="655320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Dạng 1: Tính</a:t>
            </a:r>
            <a:r>
              <a:rPr kumimoji="0" lang="en-US" sz="2800" b="0" i="0" u="none" strike="noStrike" kern="1200" cap="none" spc="0" normalizeH="0" noProof="0" dirty="0">
                <a:ln>
                  <a:noFill/>
                </a:ln>
                <a:solidFill>
                  <a:srgbClr val="0070C0"/>
                </a:solidFill>
                <a:effectLst/>
                <a:uLnTx/>
                <a:uFillTx/>
                <a:latin typeface="Times New Roman" pitchFamily="18" charset="0"/>
                <a:ea typeface="+mn-ea"/>
                <a:cs typeface="Times New Roman" pitchFamily="18" charset="0"/>
              </a:rPr>
              <a:t> độ dài đoạn thẳng, chứng minh đẳng thức hình học</a:t>
            </a:r>
            <a:r>
              <a:rPr kumimoji="0" lang="en-US" sz="28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a:t>
            </a:r>
          </a:p>
        </p:txBody>
      </p:sp>
    </p:spTree>
    <p:extLst>
      <p:ext uri="{BB962C8B-B14F-4D97-AF65-F5344CB8AC3E}">
        <p14:creationId xmlns:p14="http://schemas.microsoft.com/office/powerpoint/2010/main" val="5149521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a:spLocks noChangeArrowheads="1"/>
          </p:cNvSpPr>
          <p:nvPr/>
        </p:nvSpPr>
        <p:spPr bwMode="auto">
          <a:xfrm>
            <a:off x="6923314" y="3809999"/>
            <a:ext cx="1961344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graphicFrame>
        <p:nvGraphicFramePr>
          <p:cNvPr id="12" name="Object 11"/>
          <p:cNvGraphicFramePr>
            <a:graphicFrameLocks noChangeAspect="1"/>
          </p:cNvGraphicFramePr>
          <p:nvPr>
            <p:extLst>
              <p:ext uri="{D42A27DB-BD31-4B8C-83A1-F6EECF244321}">
                <p14:modId xmlns:p14="http://schemas.microsoft.com/office/powerpoint/2010/main" val="1336180826"/>
              </p:ext>
            </p:extLst>
          </p:nvPr>
        </p:nvGraphicFramePr>
        <p:xfrm>
          <a:off x="4952011" y="318836"/>
          <a:ext cx="1658311" cy="481445"/>
        </p:xfrm>
        <a:graphic>
          <a:graphicData uri="http://schemas.openxmlformats.org/presentationml/2006/ole">
            <mc:AlternateContent xmlns:mc="http://schemas.openxmlformats.org/markup-compatibility/2006">
              <mc:Choice xmlns:v="urn:schemas-microsoft-com:vml" Requires="v">
                <p:oleObj spid="_x0000_s2094" name="Equation" r:id="rId3" imgW="888840" imgH="253800" progId="Equation.DSMT4">
                  <p:embed/>
                </p:oleObj>
              </mc:Choice>
              <mc:Fallback>
                <p:oleObj name="Equation" r:id="rId3" imgW="888840" imgH="253800" progId="Equation.DSMT4">
                  <p:embed/>
                  <p:pic>
                    <p:nvPicPr>
                      <p:cNvPr id="0" name="Object 4"/>
                      <p:cNvPicPr>
                        <a:picLocks noChangeAspect="1" noChangeArrowheads="1"/>
                      </p:cNvPicPr>
                      <p:nvPr/>
                    </p:nvPicPr>
                    <p:blipFill>
                      <a:blip r:embed="rId4"/>
                      <a:srcRect/>
                      <a:stretch>
                        <a:fillRect/>
                      </a:stretch>
                    </p:blipFill>
                    <p:spPr bwMode="auto">
                      <a:xfrm>
                        <a:off x="4952011" y="318836"/>
                        <a:ext cx="1658311" cy="481445"/>
                      </a:xfrm>
                      <a:prstGeom prst="rect">
                        <a:avLst/>
                      </a:prstGeom>
                      <a:noFill/>
                    </p:spPr>
                  </p:pic>
                </p:oleObj>
              </mc:Fallback>
            </mc:AlternateContent>
          </a:graphicData>
        </a:graphic>
      </p:graphicFrame>
      <p:sp>
        <p:nvSpPr>
          <p:cNvPr id="15" name="Rectangle 14"/>
          <p:cNvSpPr/>
          <p:nvPr/>
        </p:nvSpPr>
        <p:spPr>
          <a:xfrm>
            <a:off x="158133" y="318836"/>
            <a:ext cx="10870289" cy="2807820"/>
          </a:xfrm>
          <a:prstGeom prst="rect">
            <a:avLst/>
          </a:prstGeom>
        </p:spPr>
        <p:txBody>
          <a:bodyPr wrap="square">
            <a:spAutoFit/>
          </a:bodyPr>
          <a:lstStyle/>
          <a:p>
            <a:pPr>
              <a:lnSpc>
                <a:spcPct val="107000"/>
              </a:lnSpc>
              <a:spcAft>
                <a:spcPts val="800"/>
              </a:spcAft>
            </a:pPr>
            <a:r>
              <a:rPr lang="fr-FR" sz="2800" b="1" dirty="0">
                <a:effectLst/>
                <a:latin typeface="Times New Roman" panose="02020603050405020304" pitchFamily="18" charset="0"/>
                <a:ea typeface="Arial" panose="020B0604020202020204" pitchFamily="34" charset="0"/>
                <a:cs typeface="Times New Roman" panose="02020603050405020304" pitchFamily="18" charset="0"/>
              </a:rPr>
              <a:t>Bài </a:t>
            </a:r>
            <a:r>
              <a:rPr lang="vi-VN" sz="2800" b="1" dirty="0">
                <a:effectLst/>
                <a:latin typeface="Times New Roman" panose="02020603050405020304" pitchFamily="18" charset="0"/>
                <a:ea typeface="Arial" panose="020B0604020202020204" pitchFamily="34" charset="0"/>
                <a:cs typeface="Times New Roman" panose="02020603050405020304" pitchFamily="18" charset="0"/>
              </a:rPr>
              <a:t>1</a:t>
            </a:r>
            <a:r>
              <a:rPr lang="fr-FR"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Cho </a:t>
            </a:r>
            <a:r>
              <a:rPr lang="vi-VN" sz="2800" dirty="0">
                <a:latin typeface="Times New Roman" panose="02020603050405020304" pitchFamily="18" charset="0"/>
                <a:ea typeface="Arial" panose="020B0604020202020204" pitchFamily="34" charset="0"/>
                <a:cs typeface="Times New Roman" panose="02020603050405020304" pitchFamily="18" charset="0"/>
              </a:rPr>
              <a:t>hình thang ABCD có                  , hai đường chéo AC và</a:t>
            </a:r>
          </a:p>
          <a:p>
            <a:pPr>
              <a:lnSpc>
                <a:spcPct val="107000"/>
              </a:lnSpc>
              <a:spcAft>
                <a:spcPts val="80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BD vuông góc với nhau tại O. Biết AD = 12cm; DC = 16cm</a:t>
            </a:r>
          </a:p>
          <a:p>
            <a:pPr>
              <a:lnSpc>
                <a:spcPct val="107000"/>
              </a:lnSpc>
              <a:spcAft>
                <a:spcPts val="80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a) Tính độ dài OA; OB; OC; OD</a:t>
            </a:r>
          </a:p>
          <a:p>
            <a:pPr>
              <a:lnSpc>
                <a:spcPct val="107000"/>
              </a:lnSpc>
              <a:spcAft>
                <a:spcPts val="80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b) </a:t>
            </a:r>
            <a:r>
              <a:rPr lang="en-US" sz="2800" dirty="0">
                <a:latin typeface="Times New Roman" panose="02020603050405020304" pitchFamily="18" charset="0"/>
                <a:ea typeface="Arial" panose="020B0604020202020204" pitchFamily="34" charset="0"/>
              </a:rPr>
              <a:t>Qua O kẻ OM </a:t>
            </a:r>
            <a:r>
              <a:rPr lang="en-US" sz="2800" dirty="0">
                <a:latin typeface="Times New Roman" panose="02020603050405020304" pitchFamily="18" charset="0"/>
                <a:ea typeface="Arial" panose="020B0604020202020204" pitchFamily="34" charset="0"/>
                <a:sym typeface="Symbol" panose="05050102010706020507" pitchFamily="18" charset="2"/>
              </a:rPr>
              <a:t> AD tại M; OE  CD tại E</a:t>
            </a:r>
            <a:r>
              <a:rPr lang="en-US" sz="2800" dirty="0">
                <a:latin typeface="Times New Roman" panose="02020603050405020304" pitchFamily="18" charset="0"/>
                <a:ea typeface="Arial" panose="020B0604020202020204" pitchFamily="34" charset="0"/>
              </a:rPr>
              <a:t>. </a:t>
            </a:r>
          </a:p>
          <a:p>
            <a:pPr>
              <a:lnSpc>
                <a:spcPct val="107000"/>
              </a:lnSpc>
              <a:spcAft>
                <a:spcPts val="800"/>
              </a:spcAft>
            </a:pPr>
            <a:r>
              <a:rPr lang="en-US" sz="2800" dirty="0">
                <a:latin typeface="Times New Roman" panose="02020603050405020304" pitchFamily="18" charset="0"/>
                <a:ea typeface="Arial" panose="020B0604020202020204" pitchFamily="34" charset="0"/>
              </a:rPr>
              <a:t>Chứng minh AM. AD = OB. OD</a:t>
            </a:r>
            <a:endParaRPr lang="vi-VN" sz="28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7402710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1435" y="84733"/>
            <a:ext cx="9829015" cy="1577996"/>
          </a:xfrm>
          <a:prstGeom prst="rect">
            <a:avLst/>
          </a:prstGeom>
        </p:spPr>
        <p:txBody>
          <a:bodyPr wrap="square">
            <a:spAutoFit/>
          </a:bodyPr>
          <a:lstStyle/>
          <a:p>
            <a:pPr>
              <a:lnSpc>
                <a:spcPct val="107000"/>
              </a:lnSpc>
              <a:spcAft>
                <a:spcPts val="800"/>
              </a:spcAft>
            </a:pPr>
            <a:r>
              <a:rPr lang="fr-FR" sz="2800" b="1" dirty="0">
                <a:effectLst/>
                <a:latin typeface="Times New Roman" panose="02020603050405020304" pitchFamily="18" charset="0"/>
                <a:ea typeface="Arial" panose="020B0604020202020204" pitchFamily="34" charset="0"/>
                <a:cs typeface="Times New Roman" panose="02020603050405020304" pitchFamily="18" charset="0"/>
              </a:rPr>
              <a:t>Bài </a:t>
            </a:r>
            <a:r>
              <a:rPr lang="vi-VN" sz="2800" b="1" dirty="0">
                <a:effectLst/>
                <a:latin typeface="Times New Roman" panose="02020603050405020304" pitchFamily="18" charset="0"/>
                <a:ea typeface="Arial" panose="020B0604020202020204" pitchFamily="34" charset="0"/>
                <a:cs typeface="Times New Roman" panose="02020603050405020304" pitchFamily="18" charset="0"/>
              </a:rPr>
              <a:t>1</a:t>
            </a:r>
            <a:r>
              <a:rPr lang="fr-FR"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Cho </a:t>
            </a:r>
            <a:r>
              <a:rPr lang="vi-VN" sz="2800" dirty="0">
                <a:latin typeface="Times New Roman" panose="02020603050405020304" pitchFamily="18" charset="0"/>
                <a:ea typeface="Arial" panose="020B0604020202020204" pitchFamily="34" charset="0"/>
                <a:cs typeface="Times New Roman" panose="02020603050405020304" pitchFamily="18" charset="0"/>
              </a:rPr>
              <a:t>hình thang ABCD có                  , hai đường chéo AC và</a:t>
            </a:r>
            <a:br>
              <a:rPr lang="vi-VN" sz="2800" dirty="0">
                <a:latin typeface="Times New Roman" panose="02020603050405020304" pitchFamily="18" charset="0"/>
                <a:ea typeface="Arial" panose="020B0604020202020204" pitchFamily="34" charset="0"/>
                <a:cs typeface="Times New Roman" panose="02020603050405020304" pitchFamily="18" charset="0"/>
              </a:rPr>
            </a:br>
            <a:r>
              <a:rPr lang="vi-VN" sz="2800" dirty="0">
                <a:latin typeface="Times New Roman" panose="02020603050405020304" pitchFamily="18" charset="0"/>
                <a:ea typeface="Arial" panose="020B0604020202020204" pitchFamily="34" charset="0"/>
                <a:cs typeface="Times New Roman" panose="02020603050405020304" pitchFamily="18" charset="0"/>
              </a:rPr>
              <a:t> BD vuông góc với nhau tại O. Biết AD = 12cm; DC = 16cm</a:t>
            </a:r>
          </a:p>
          <a:p>
            <a:pPr>
              <a:lnSpc>
                <a:spcPct val="107000"/>
              </a:lnSpc>
              <a:spcAft>
                <a:spcPts val="80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a) Tính độ dài OA; OB; OC; OD</a:t>
            </a:r>
          </a:p>
        </p:txBody>
      </p:sp>
      <p:graphicFrame>
        <p:nvGraphicFramePr>
          <p:cNvPr id="6" name="Object 5"/>
          <p:cNvGraphicFramePr>
            <a:graphicFrameLocks noChangeAspect="1"/>
          </p:cNvGraphicFramePr>
          <p:nvPr>
            <p:extLst>
              <p:ext uri="{D42A27DB-BD31-4B8C-83A1-F6EECF244321}">
                <p14:modId xmlns:p14="http://schemas.microsoft.com/office/powerpoint/2010/main" val="1196418582"/>
              </p:ext>
            </p:extLst>
          </p:nvPr>
        </p:nvGraphicFramePr>
        <p:xfrm>
          <a:off x="4942085" y="84733"/>
          <a:ext cx="1658311" cy="481445"/>
        </p:xfrm>
        <a:graphic>
          <a:graphicData uri="http://schemas.openxmlformats.org/presentationml/2006/ole">
            <mc:AlternateContent xmlns:mc="http://schemas.openxmlformats.org/markup-compatibility/2006">
              <mc:Choice xmlns:v="urn:schemas-microsoft-com:vml" Requires="v">
                <p:oleObj spid="_x0000_s3386" name="Equation" r:id="rId3" imgW="888840" imgH="253800" progId="Equation.DSMT4">
                  <p:embed/>
                </p:oleObj>
              </mc:Choice>
              <mc:Fallback>
                <p:oleObj name="Equation" r:id="rId3" imgW="888840" imgH="253800" progId="Equation.DSMT4">
                  <p:embed/>
                  <p:pic>
                    <p:nvPicPr>
                      <p:cNvPr id="12" name="Object 11"/>
                      <p:cNvPicPr>
                        <a:picLocks noChangeAspect="1" noChangeArrowheads="1"/>
                      </p:cNvPicPr>
                      <p:nvPr/>
                    </p:nvPicPr>
                    <p:blipFill>
                      <a:blip r:embed="rId4"/>
                      <a:srcRect/>
                      <a:stretch>
                        <a:fillRect/>
                      </a:stretch>
                    </p:blipFill>
                    <p:spPr bwMode="auto">
                      <a:xfrm>
                        <a:off x="4942085" y="84733"/>
                        <a:ext cx="1658311" cy="481445"/>
                      </a:xfrm>
                      <a:prstGeom prst="rect">
                        <a:avLst/>
                      </a:prstGeom>
                      <a:noFill/>
                    </p:spPr>
                  </p:pic>
                </p:oleObj>
              </mc:Fallback>
            </mc:AlternateContent>
          </a:graphicData>
        </a:graphic>
      </p:graphicFrame>
      <p:pic>
        <p:nvPicPr>
          <p:cNvPr id="9" name="Picture 8"/>
          <p:cNvPicPr>
            <a:picLocks noChangeAspect="1"/>
          </p:cNvPicPr>
          <p:nvPr/>
        </p:nvPicPr>
        <p:blipFill rotWithShape="1">
          <a:blip r:embed="rId5"/>
          <a:srcRect r="18825" b="21611"/>
          <a:stretch/>
        </p:blipFill>
        <p:spPr>
          <a:xfrm>
            <a:off x="8755558" y="2383917"/>
            <a:ext cx="3419133" cy="2423550"/>
          </a:xfrm>
          <a:prstGeom prst="rect">
            <a:avLst/>
          </a:prstGeom>
        </p:spPr>
      </p:pic>
      <p:sp>
        <p:nvSpPr>
          <p:cNvPr id="11" name="Rectangle 9"/>
          <p:cNvSpPr>
            <a:spLocks noChangeArrowheads="1"/>
          </p:cNvSpPr>
          <p:nvPr/>
        </p:nvSpPr>
        <p:spPr bwMode="auto">
          <a:xfrm>
            <a:off x="615030" y="1865027"/>
            <a:ext cx="59430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vi-VN" sz="2400"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Xét</a:t>
            </a:r>
            <a:r>
              <a:rPr kumimoji="0" lang="en-US" altLang="vi-VN" sz="2400" b="0" i="0" u="none" strike="noStrike" cap="none" normalizeH="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t>
            </a:r>
            <a:r>
              <a:rPr kumimoji="0" lang="en-US"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ADC vuông tại D, </a:t>
            </a:r>
            <a:r>
              <a:rPr lang="en-US" altLang="vi-VN" sz="2400" dirty="0" smtClean="0">
                <a:latin typeface="Times New Roman" panose="02020603050405020304" pitchFamily="18" charset="0"/>
                <a:ea typeface="Arial" panose="020B0604020202020204" pitchFamily="34" charset="0"/>
                <a:cs typeface="Times New Roman" panose="02020603050405020304" pitchFamily="18" charset="0"/>
              </a:rPr>
              <a:t>đường cao OD, ta có:</a:t>
            </a:r>
            <a:endParaRPr lang="en-US" altLang="vi-VN" sz="2400" dirty="0">
              <a:latin typeface="Times New Roman" panose="02020603050405020304" pitchFamily="18"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477603072"/>
              </p:ext>
            </p:extLst>
          </p:nvPr>
        </p:nvGraphicFramePr>
        <p:xfrm>
          <a:off x="995363" y="2342896"/>
          <a:ext cx="2227262" cy="379412"/>
        </p:xfrm>
        <a:graphic>
          <a:graphicData uri="http://schemas.openxmlformats.org/presentationml/2006/ole">
            <mc:AlternateContent xmlns:mc="http://schemas.openxmlformats.org/markup-compatibility/2006">
              <mc:Choice xmlns:v="urn:schemas-microsoft-com:vml" Requires="v">
                <p:oleObj spid="_x0000_s3387" name="Equation" r:id="rId6" imgW="1701720" imgH="291960" progId="Equation.DSMT4">
                  <p:embed/>
                </p:oleObj>
              </mc:Choice>
              <mc:Fallback>
                <p:oleObj name="Equation" r:id="rId6" imgW="1701720" imgH="291960" progId="Equation.DSMT4">
                  <p:embed/>
                  <p:pic>
                    <p:nvPicPr>
                      <p:cNvPr id="0" name="Object 8"/>
                      <p:cNvPicPr>
                        <a:picLocks noChangeAspect="1" noChangeArrowheads="1"/>
                      </p:cNvPicPr>
                      <p:nvPr/>
                    </p:nvPicPr>
                    <p:blipFill>
                      <a:blip r:embed="rId7"/>
                      <a:srcRect/>
                      <a:stretch>
                        <a:fillRect/>
                      </a:stretch>
                    </p:blipFill>
                    <p:spPr bwMode="auto">
                      <a:xfrm>
                        <a:off x="995363" y="2342896"/>
                        <a:ext cx="2227262" cy="379412"/>
                      </a:xfrm>
                      <a:prstGeom prst="rect">
                        <a:avLst/>
                      </a:prstGeom>
                      <a:noFill/>
                    </p:spPr>
                  </p:pic>
                </p:oleObj>
              </mc:Fallback>
            </mc:AlternateContent>
          </a:graphicData>
        </a:graphic>
      </p:graphicFrame>
      <p:sp>
        <p:nvSpPr>
          <p:cNvPr id="15" name="Rectangle 1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6" name="Object 15"/>
          <p:cNvGraphicFramePr>
            <a:graphicFrameLocks noChangeAspect="1"/>
          </p:cNvGraphicFramePr>
          <p:nvPr>
            <p:extLst>
              <p:ext uri="{D42A27DB-BD31-4B8C-83A1-F6EECF244321}">
                <p14:modId xmlns:p14="http://schemas.microsoft.com/office/powerpoint/2010/main" val="1498546051"/>
              </p:ext>
            </p:extLst>
          </p:nvPr>
        </p:nvGraphicFramePr>
        <p:xfrm>
          <a:off x="884819" y="2739290"/>
          <a:ext cx="4999787" cy="507934"/>
        </p:xfrm>
        <a:graphic>
          <a:graphicData uri="http://schemas.openxmlformats.org/presentationml/2006/ole">
            <mc:AlternateContent xmlns:mc="http://schemas.openxmlformats.org/markup-compatibility/2006">
              <mc:Choice xmlns:v="urn:schemas-microsoft-com:vml" Requires="v">
                <p:oleObj spid="_x0000_s3388" name="Equation" r:id="rId8" imgW="3365280" imgH="342720" progId="Equation.DSMT4">
                  <p:embed/>
                </p:oleObj>
              </mc:Choice>
              <mc:Fallback>
                <p:oleObj name="Equation" r:id="rId8" imgW="3365280" imgH="342720" progId="Equation.DSMT4">
                  <p:embed/>
                  <p:pic>
                    <p:nvPicPr>
                      <p:cNvPr id="0" name="Object 11"/>
                      <p:cNvPicPr>
                        <a:picLocks noChangeAspect="1" noChangeArrowheads="1"/>
                      </p:cNvPicPr>
                      <p:nvPr/>
                    </p:nvPicPr>
                    <p:blipFill>
                      <a:blip r:embed="rId9"/>
                      <a:srcRect/>
                      <a:stretch>
                        <a:fillRect/>
                      </a:stretch>
                    </p:blipFill>
                    <p:spPr bwMode="auto">
                      <a:xfrm>
                        <a:off x="884819" y="2739290"/>
                        <a:ext cx="4999787" cy="507934"/>
                      </a:xfrm>
                      <a:prstGeom prst="rect">
                        <a:avLst/>
                      </a:prstGeom>
                      <a:noFill/>
                    </p:spPr>
                  </p:pic>
                </p:oleObj>
              </mc:Fallback>
            </mc:AlternateContent>
          </a:graphicData>
        </a:graphic>
      </p:graphicFrame>
      <p:sp>
        <p:nvSpPr>
          <p:cNvPr id="17" name="Rectangle 9"/>
          <p:cNvSpPr>
            <a:spLocks noChangeArrowheads="1"/>
          </p:cNvSpPr>
          <p:nvPr/>
        </p:nvSpPr>
        <p:spPr bwMode="auto">
          <a:xfrm>
            <a:off x="577022" y="3630363"/>
            <a:ext cx="7720077" cy="48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vi-VN" sz="2400" dirty="0" smtClean="0">
                <a:latin typeface="Times New Roman" panose="02020603050405020304" pitchFamily="18" charset="0"/>
                <a:ea typeface="Arial" panose="020B0604020202020204" pitchFamily="34" charset="0"/>
                <a:cs typeface="Times New Roman" panose="02020603050405020304" pitchFamily="18" charset="0"/>
              </a:rPr>
              <a:t>OD.AC </a:t>
            </a:r>
            <a:r>
              <a:rPr lang="vi-VN" sz="2400" dirty="0">
                <a:latin typeface="Times New Roman" panose="02020603050405020304" pitchFamily="18" charset="0"/>
                <a:ea typeface="Arial" panose="020B0604020202020204" pitchFamily="34" charset="0"/>
                <a:cs typeface="Times New Roman" panose="02020603050405020304" pitchFamily="18" charset="0"/>
              </a:rPr>
              <a:t>= AD.DC </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9" name="Object 18"/>
          <p:cNvGraphicFramePr>
            <a:graphicFrameLocks noChangeAspect="1"/>
          </p:cNvGraphicFramePr>
          <p:nvPr>
            <p:extLst>
              <p:ext uri="{D42A27DB-BD31-4B8C-83A1-F6EECF244321}">
                <p14:modId xmlns:p14="http://schemas.microsoft.com/office/powerpoint/2010/main" val="2710765812"/>
              </p:ext>
            </p:extLst>
          </p:nvPr>
        </p:nvGraphicFramePr>
        <p:xfrm>
          <a:off x="2977448" y="3540061"/>
          <a:ext cx="4445884" cy="641302"/>
        </p:xfrm>
        <a:graphic>
          <a:graphicData uri="http://schemas.openxmlformats.org/presentationml/2006/ole">
            <mc:AlternateContent xmlns:mc="http://schemas.openxmlformats.org/markup-compatibility/2006">
              <mc:Choice xmlns:v="urn:schemas-microsoft-com:vml" Requires="v">
                <p:oleObj spid="_x0000_s3389" name="Equation" r:id="rId10" imgW="3174840" imgH="457200" progId="Equation.DSMT4">
                  <p:embed/>
                </p:oleObj>
              </mc:Choice>
              <mc:Fallback>
                <p:oleObj name="Equation" r:id="rId10" imgW="3174840" imgH="457200" progId="Equation.DSMT4">
                  <p:embed/>
                  <p:pic>
                    <p:nvPicPr>
                      <p:cNvPr id="0" name="Object 13"/>
                      <p:cNvPicPr>
                        <a:picLocks noChangeAspect="1" noChangeArrowheads="1"/>
                      </p:cNvPicPr>
                      <p:nvPr/>
                    </p:nvPicPr>
                    <p:blipFill>
                      <a:blip r:embed="rId11"/>
                      <a:srcRect/>
                      <a:stretch>
                        <a:fillRect/>
                      </a:stretch>
                    </p:blipFill>
                    <p:spPr bwMode="auto">
                      <a:xfrm>
                        <a:off x="2977448" y="3540061"/>
                        <a:ext cx="4445884" cy="641302"/>
                      </a:xfrm>
                      <a:prstGeom prst="rect">
                        <a:avLst/>
                      </a:prstGeom>
                      <a:noFill/>
                    </p:spPr>
                  </p:pic>
                </p:oleObj>
              </mc:Fallback>
            </mc:AlternateContent>
          </a:graphicData>
        </a:graphic>
      </p:graphicFrame>
      <p:sp>
        <p:nvSpPr>
          <p:cNvPr id="20" name="Rectangle 9"/>
          <p:cNvSpPr>
            <a:spLocks noChangeArrowheads="1"/>
          </p:cNvSpPr>
          <p:nvPr/>
        </p:nvSpPr>
        <p:spPr bwMode="auto">
          <a:xfrm>
            <a:off x="2850330" y="1478810"/>
            <a:ext cx="1663055" cy="522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Bài làm </a:t>
            </a:r>
            <a:endParaRPr lang="vi-VN" sz="20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3" name="Rectangle 16"/>
          <p:cNvSpPr>
            <a:spLocks noChangeArrowheads="1"/>
          </p:cNvSpPr>
          <p:nvPr/>
        </p:nvSpPr>
        <p:spPr bwMode="auto">
          <a:xfrm>
            <a:off x="1207477" y="48203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24" name="Object 23"/>
          <p:cNvGraphicFramePr>
            <a:graphicFrameLocks noChangeAspect="1"/>
          </p:cNvGraphicFramePr>
          <p:nvPr>
            <p:extLst>
              <p:ext uri="{D42A27DB-BD31-4B8C-83A1-F6EECF244321}">
                <p14:modId xmlns:p14="http://schemas.microsoft.com/office/powerpoint/2010/main" val="4052779596"/>
              </p:ext>
            </p:extLst>
          </p:nvPr>
        </p:nvGraphicFramePr>
        <p:xfrm>
          <a:off x="3469144" y="4157847"/>
          <a:ext cx="4076822" cy="695708"/>
        </p:xfrm>
        <a:graphic>
          <a:graphicData uri="http://schemas.openxmlformats.org/presentationml/2006/ole">
            <mc:AlternateContent xmlns:mc="http://schemas.openxmlformats.org/markup-compatibility/2006">
              <mc:Choice xmlns:v="urn:schemas-microsoft-com:vml" Requires="v">
                <p:oleObj spid="_x0000_s3390" name="Equation" r:id="rId12" imgW="2781000" imgH="469800" progId="Equation.DSMT4">
                  <p:embed/>
                </p:oleObj>
              </mc:Choice>
              <mc:Fallback>
                <p:oleObj name="Equation" r:id="rId12" imgW="2781000" imgH="469800" progId="Equation.DSMT4">
                  <p:embed/>
                  <p:pic>
                    <p:nvPicPr>
                      <p:cNvPr id="0" name="Object 15"/>
                      <p:cNvPicPr>
                        <a:picLocks noChangeAspect="1" noChangeArrowheads="1"/>
                      </p:cNvPicPr>
                      <p:nvPr/>
                    </p:nvPicPr>
                    <p:blipFill>
                      <a:blip r:embed="rId13"/>
                      <a:srcRect/>
                      <a:stretch>
                        <a:fillRect/>
                      </a:stretch>
                    </p:blipFill>
                    <p:spPr bwMode="auto">
                      <a:xfrm>
                        <a:off x="3469144" y="4157847"/>
                        <a:ext cx="4076822" cy="695708"/>
                      </a:xfrm>
                      <a:prstGeom prst="rect">
                        <a:avLst/>
                      </a:prstGeom>
                      <a:noFill/>
                    </p:spPr>
                  </p:pic>
                </p:oleObj>
              </mc:Fallback>
            </mc:AlternateContent>
          </a:graphicData>
        </a:graphic>
      </p:graphicFrame>
      <p:sp>
        <p:nvSpPr>
          <p:cNvPr id="25" name="Rectangle 9"/>
          <p:cNvSpPr>
            <a:spLocks noChangeArrowheads="1"/>
          </p:cNvSpPr>
          <p:nvPr/>
        </p:nvSpPr>
        <p:spPr bwMode="auto">
          <a:xfrm>
            <a:off x="577023" y="4871985"/>
            <a:ext cx="8758706" cy="48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Mà OC + OA = AC </a:t>
            </a:r>
            <a:r>
              <a:rPr lang="en-US" sz="2400" dirty="0">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12,8 + OA </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20 </a:t>
            </a:r>
            <a:r>
              <a:rPr lang="en-US" sz="2400" dirty="0" smtClean="0">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OA = 20 </a:t>
            </a:r>
            <a:r>
              <a:rPr lang="en-US" sz="2400" dirty="0">
                <a:latin typeface="Times New Roman" panose="02020603050405020304" pitchFamily="18" charset="0"/>
                <a:ea typeface="Arial" panose="020B0604020202020204" pitchFamily="34" charset="0"/>
                <a:cs typeface="Times New Roman" panose="02020603050405020304" pitchFamily="18" charset="0"/>
              </a:rPr>
              <a:t>- 12,8 = 7,2 (cm)</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6" name="Rectangle 9"/>
          <p:cNvSpPr>
            <a:spLocks noChangeArrowheads="1"/>
          </p:cNvSpPr>
          <p:nvPr/>
        </p:nvSpPr>
        <p:spPr bwMode="auto">
          <a:xfrm>
            <a:off x="577022" y="5358702"/>
            <a:ext cx="8170377" cy="48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Xét </a:t>
            </a:r>
            <a:r>
              <a:rPr lang="en-US" sz="2400" dirty="0">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Arial" panose="020B0604020202020204" pitchFamily="34" charset="0"/>
                <a:cs typeface="Times New Roman" panose="02020603050405020304" pitchFamily="18" charset="0"/>
              </a:rPr>
              <a:t>ABD vuông tại A có </a:t>
            </a:r>
            <a:r>
              <a:rPr lang="vi-VN" sz="2400" dirty="0">
                <a:latin typeface="Times New Roman" panose="02020603050405020304" pitchFamily="18" charset="0"/>
                <a:ea typeface="Arial" panose="020B0604020202020204" pitchFamily="34" charset="0"/>
                <a:cs typeface="Times New Roman" panose="02020603050405020304" pitchFamily="18" charset="0"/>
              </a:rPr>
              <a:t>OA là đường cao nên OA</a:t>
            </a:r>
            <a:r>
              <a:rPr lang="vi-VN" sz="2400" baseline="30000" dirty="0">
                <a:latin typeface="Times New Roman" panose="02020603050405020304" pitchFamily="18" charset="0"/>
                <a:ea typeface="Arial" panose="020B0604020202020204" pitchFamily="34" charset="0"/>
                <a:cs typeface="Times New Roman" panose="02020603050405020304" pitchFamily="18" charset="0"/>
              </a:rPr>
              <a:t>2</a:t>
            </a:r>
            <a:r>
              <a:rPr lang="vi-VN" sz="2400" dirty="0">
                <a:latin typeface="Times New Roman" panose="02020603050405020304" pitchFamily="18" charset="0"/>
                <a:ea typeface="Arial" panose="020B0604020202020204" pitchFamily="34" charset="0"/>
                <a:cs typeface="Times New Roman" panose="02020603050405020304" pitchFamily="18" charset="0"/>
              </a:rPr>
              <a:t> = OB.OD</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3831529535"/>
              </p:ext>
            </p:extLst>
          </p:nvPr>
        </p:nvGraphicFramePr>
        <p:xfrm>
          <a:off x="1239838" y="5841685"/>
          <a:ext cx="4016375" cy="735013"/>
        </p:xfrm>
        <a:graphic>
          <a:graphicData uri="http://schemas.openxmlformats.org/presentationml/2006/ole">
            <mc:AlternateContent xmlns:mc="http://schemas.openxmlformats.org/markup-compatibility/2006">
              <mc:Choice xmlns:v="urn:schemas-microsoft-com:vml" Requires="v">
                <p:oleObj spid="_x0000_s3391" name="Equation" r:id="rId14" imgW="2755800" imgH="507960" progId="Equation.DSMT4">
                  <p:embed/>
                </p:oleObj>
              </mc:Choice>
              <mc:Fallback>
                <p:oleObj name="Equation" r:id="rId14" imgW="2755800" imgH="507960" progId="Equation.DSMT4">
                  <p:embed/>
                  <p:pic>
                    <p:nvPicPr>
                      <p:cNvPr id="0" name="Object 22"/>
                      <p:cNvPicPr>
                        <a:picLocks noChangeAspect="1" noChangeArrowheads="1"/>
                      </p:cNvPicPr>
                      <p:nvPr/>
                    </p:nvPicPr>
                    <p:blipFill>
                      <a:blip r:embed="rId15"/>
                      <a:srcRect/>
                      <a:stretch>
                        <a:fillRect/>
                      </a:stretch>
                    </p:blipFill>
                    <p:spPr bwMode="auto">
                      <a:xfrm>
                        <a:off x="1239838" y="5841685"/>
                        <a:ext cx="4016375" cy="735013"/>
                      </a:xfrm>
                      <a:prstGeom prst="rect">
                        <a:avLst/>
                      </a:prstGeom>
                      <a:noFill/>
                    </p:spPr>
                  </p:pic>
                </p:oleObj>
              </mc:Fallback>
            </mc:AlternateContent>
          </a:graphicData>
        </a:graphic>
      </p:graphicFrame>
      <p:sp>
        <p:nvSpPr>
          <p:cNvPr id="30" name="Rectangle 9"/>
          <p:cNvSpPr>
            <a:spLocks noChangeArrowheads="1"/>
          </p:cNvSpPr>
          <p:nvPr/>
        </p:nvSpPr>
        <p:spPr bwMode="auto">
          <a:xfrm>
            <a:off x="577022" y="4276696"/>
            <a:ext cx="4043809" cy="48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vi-VN" sz="2400" dirty="0" smtClean="0">
                <a:latin typeface="Times New Roman" panose="02020603050405020304" pitchFamily="18" charset="0"/>
                <a:ea typeface="Arial" panose="020B0604020202020204" pitchFamily="34" charset="0"/>
                <a:cs typeface="Times New Roman" panose="02020603050405020304" pitchFamily="18" charset="0"/>
              </a:rPr>
              <a:t>Lại có CD</a:t>
            </a:r>
            <a:r>
              <a:rPr lang="vi-VN" sz="2400" baseline="30000" dirty="0" smtClean="0">
                <a:latin typeface="Times New Roman" panose="02020603050405020304" pitchFamily="18" charset="0"/>
                <a:ea typeface="Arial" panose="020B0604020202020204" pitchFamily="34" charset="0"/>
                <a:cs typeface="Times New Roman" panose="02020603050405020304" pitchFamily="18" charset="0"/>
              </a:rPr>
              <a:t>2</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 </a:t>
            </a:r>
            <a:r>
              <a:rPr lang="vi-VN" sz="2400" dirty="0">
                <a:latin typeface="Times New Roman" panose="02020603050405020304" pitchFamily="18" charset="0"/>
                <a:ea typeface="Arial" panose="020B0604020202020204" pitchFamily="34" charset="0"/>
                <a:cs typeface="Times New Roman" panose="02020603050405020304" pitchFamily="18" charset="0"/>
              </a:rPr>
              <a:t>= OC. AC</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31" name="Picture 30"/>
          <p:cNvPicPr>
            <a:picLocks noChangeAspect="1"/>
          </p:cNvPicPr>
          <p:nvPr/>
        </p:nvPicPr>
        <p:blipFill>
          <a:blip r:embed="rId16"/>
          <a:stretch>
            <a:fillRect/>
          </a:stretch>
        </p:blipFill>
        <p:spPr>
          <a:xfrm>
            <a:off x="10038326" y="21839"/>
            <a:ext cx="2060627" cy="2054530"/>
          </a:xfrm>
          <a:prstGeom prst="rect">
            <a:avLst/>
          </a:prstGeom>
        </p:spPr>
      </p:pic>
      <p:sp>
        <p:nvSpPr>
          <p:cNvPr id="2" name="Rectangle 1"/>
          <p:cNvSpPr/>
          <p:nvPr/>
        </p:nvSpPr>
        <p:spPr>
          <a:xfrm>
            <a:off x="3290859" y="2330673"/>
            <a:ext cx="2722220" cy="461665"/>
          </a:xfrm>
          <a:prstGeom prst="rect">
            <a:avLst/>
          </a:prstGeom>
        </p:spPr>
        <p:txBody>
          <a:bodyPr wrap="none">
            <a:spAutoFit/>
          </a:bodyPr>
          <a:lstStyle/>
          <a:p>
            <a:r>
              <a:rPr lang="en-US" altLang="vi-VN" sz="240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r>
              <a:rPr lang="en-US" altLang="vi-VN" sz="240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định lý </a:t>
            </a:r>
            <a:r>
              <a:rPr lang="en-US" altLang="vi-VN" sz="2400" dirty="0" err="1">
                <a:solidFill>
                  <a:prstClr val="black"/>
                </a:solidFill>
                <a:latin typeface="Times New Roman" panose="02020603050405020304" pitchFamily="18" charset="0"/>
                <a:ea typeface="Arial" panose="020B0604020202020204" pitchFamily="34" charset="0"/>
                <a:cs typeface="Times New Roman" panose="02020603050405020304" pitchFamily="18" charset="0"/>
              </a:rPr>
              <a:t>Py</a:t>
            </a:r>
            <a:r>
              <a:rPr lang="en-US" altLang="vi-VN"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–ta – </a:t>
            </a:r>
            <a:r>
              <a:rPr lang="en-US" altLang="vi-VN" sz="2400">
                <a:solidFill>
                  <a:prstClr val="black"/>
                </a:solidFill>
                <a:latin typeface="Times New Roman" panose="02020603050405020304" pitchFamily="18" charset="0"/>
                <a:ea typeface="Arial" panose="020B0604020202020204" pitchFamily="34" charset="0"/>
                <a:cs typeface="Times New Roman" panose="02020603050405020304" pitchFamily="18" charset="0"/>
              </a:rPr>
              <a:t>go</a:t>
            </a:r>
            <a:r>
              <a:rPr lang="en-US" altLang="vi-VN" sz="240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a:t>
            </a:r>
            <a:endParaRPr lang="vi-VN" dirty="0"/>
          </a:p>
        </p:txBody>
      </p:sp>
      <p:sp>
        <p:nvSpPr>
          <p:cNvPr id="22" name="Rectangle 9"/>
          <p:cNvSpPr>
            <a:spLocks noChangeArrowheads="1"/>
          </p:cNvSpPr>
          <p:nvPr/>
        </p:nvSpPr>
        <p:spPr bwMode="auto">
          <a:xfrm>
            <a:off x="534432" y="3148811"/>
            <a:ext cx="59430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vi-VN" sz="2400"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Theo hệ</a:t>
            </a:r>
            <a:r>
              <a:rPr kumimoji="0" lang="en-US" altLang="vi-VN" sz="2400" b="0" i="0" u="none" strike="noStrike" cap="none" normalizeH="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thức về cạnh và </a:t>
            </a:r>
            <a:r>
              <a:rPr lang="en-US" altLang="vi-VN" sz="2400" dirty="0" smtClean="0">
                <a:latin typeface="Times New Roman" panose="02020603050405020304" pitchFamily="18" charset="0"/>
                <a:ea typeface="Arial" panose="020B0604020202020204" pitchFamily="34" charset="0"/>
                <a:cs typeface="Times New Roman" panose="02020603050405020304" pitchFamily="18" charset="0"/>
              </a:rPr>
              <a:t>đường cao ta có:</a:t>
            </a:r>
            <a:endParaRPr lang="en-US" altLang="vi-V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6007975" y="2765330"/>
            <a:ext cx="1873816" cy="461665"/>
          </a:xfrm>
          <a:prstGeom prst="rect">
            <a:avLst/>
          </a:prstGeom>
        </p:spPr>
        <p:txBody>
          <a:bodyPr wrap="square">
            <a:spAutoFit/>
          </a:bodyPr>
          <a:lstStyle/>
          <a:p>
            <a:r>
              <a:rPr lang="en-US" altLang="vi-VN" sz="240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(vì </a:t>
            </a:r>
            <a:r>
              <a:rPr lang="en-US" altLang="vi-VN" sz="2400">
                <a:solidFill>
                  <a:prstClr val="black"/>
                </a:solidFill>
                <a:latin typeface="Times New Roman" panose="02020603050405020304" pitchFamily="18" charset="0"/>
                <a:ea typeface="Arial" panose="020B0604020202020204" pitchFamily="34" charset="0"/>
                <a:cs typeface="Times New Roman" panose="02020603050405020304" pitchFamily="18" charset="0"/>
              </a:rPr>
              <a:t>AC &gt; </a:t>
            </a:r>
            <a:r>
              <a:rPr lang="en-US" altLang="vi-VN" sz="2400" smtClean="0">
                <a:solidFill>
                  <a:prstClr val="black"/>
                </a:solidFill>
                <a:latin typeface="Times New Roman" panose="02020603050405020304" pitchFamily="18" charset="0"/>
                <a:ea typeface="Arial" panose="020B0604020202020204" pitchFamily="34" charset="0"/>
                <a:cs typeface="Times New Roman" panose="02020603050405020304" pitchFamily="18" charset="0"/>
              </a:rPr>
              <a:t>0 )</a:t>
            </a:r>
            <a:endParaRPr lang="vi-VN" sz="2400" dirty="0"/>
          </a:p>
        </p:txBody>
      </p:sp>
    </p:spTree>
    <p:extLst>
      <p:ext uri="{BB962C8B-B14F-4D97-AF65-F5344CB8AC3E}">
        <p14:creationId xmlns:p14="http://schemas.microsoft.com/office/powerpoint/2010/main" val="385235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500" fill="hold"/>
                                        <p:tgtEl>
                                          <p:spTgt spid="2"/>
                                        </p:tgtEl>
                                        <p:attrNameLst>
                                          <p:attrName>ppt_w</p:attrName>
                                        </p:attrNameLst>
                                      </p:cBhvr>
                                      <p:tavLst>
                                        <p:tav tm="0">
                                          <p:val>
                                            <p:fltVal val="0"/>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Effect transition="in" filter="fade">
                                      <p:cBhvr>
                                        <p:cTn id="28" dur="500"/>
                                        <p:tgtEl>
                                          <p:spTgt spid="2"/>
                                        </p:tgtEl>
                                      </p:cBhvr>
                                    </p:animEffect>
                                  </p:childTnLst>
                                </p:cTn>
                              </p:par>
                              <p:par>
                                <p:cTn id="29" presetID="53"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p:cTn id="44" dur="500" fill="hold"/>
                                        <p:tgtEl>
                                          <p:spTgt spid="22"/>
                                        </p:tgtEl>
                                        <p:attrNameLst>
                                          <p:attrName>ppt_w</p:attrName>
                                        </p:attrNameLst>
                                      </p:cBhvr>
                                      <p:tavLst>
                                        <p:tav tm="0">
                                          <p:val>
                                            <p:fltVal val="0"/>
                                          </p:val>
                                        </p:tav>
                                        <p:tav tm="100000">
                                          <p:val>
                                            <p:strVal val="#ppt_w"/>
                                          </p:val>
                                        </p:tav>
                                      </p:tavLst>
                                    </p:anim>
                                    <p:anim calcmode="lin" valueType="num">
                                      <p:cBhvr>
                                        <p:cTn id="45" dur="500" fill="hold"/>
                                        <p:tgtEl>
                                          <p:spTgt spid="22"/>
                                        </p:tgtEl>
                                        <p:attrNameLst>
                                          <p:attrName>ppt_h</p:attrName>
                                        </p:attrNameLst>
                                      </p:cBhvr>
                                      <p:tavLst>
                                        <p:tav tm="0">
                                          <p:val>
                                            <p:fltVal val="0"/>
                                          </p:val>
                                        </p:tav>
                                        <p:tav tm="100000">
                                          <p:val>
                                            <p:strVal val="#ppt_h"/>
                                          </p:val>
                                        </p:tav>
                                      </p:tavLst>
                                    </p:anim>
                                    <p:animEffect transition="in" filter="fade">
                                      <p:cBhvr>
                                        <p:cTn id="46" dur="500"/>
                                        <p:tgtEl>
                                          <p:spTgt spid="22"/>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53" presetClass="entr" presetSubtype="16"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par>
                                <p:cTn id="64" presetID="53" presetClass="entr" presetSubtype="16" fill="hold" nodeType="with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500" fill="hold"/>
                                        <p:tgtEl>
                                          <p:spTgt spid="24"/>
                                        </p:tgtEl>
                                        <p:attrNameLst>
                                          <p:attrName>ppt_w</p:attrName>
                                        </p:attrNameLst>
                                      </p:cBhvr>
                                      <p:tavLst>
                                        <p:tav tm="0">
                                          <p:val>
                                            <p:fltVal val="0"/>
                                          </p:val>
                                        </p:tav>
                                        <p:tav tm="100000">
                                          <p:val>
                                            <p:strVal val="#ppt_w"/>
                                          </p:val>
                                        </p:tav>
                                      </p:tavLst>
                                    </p:anim>
                                    <p:anim calcmode="lin" valueType="num">
                                      <p:cBhvr>
                                        <p:cTn id="67" dur="500" fill="hold"/>
                                        <p:tgtEl>
                                          <p:spTgt spid="24"/>
                                        </p:tgtEl>
                                        <p:attrNameLst>
                                          <p:attrName>ppt_h</p:attrName>
                                        </p:attrNameLst>
                                      </p:cBhvr>
                                      <p:tavLst>
                                        <p:tav tm="0">
                                          <p:val>
                                            <p:fltVal val="0"/>
                                          </p:val>
                                        </p:tav>
                                        <p:tav tm="100000">
                                          <p:val>
                                            <p:strVal val="#ppt_h"/>
                                          </p:val>
                                        </p:tav>
                                      </p:tavLst>
                                    </p:anim>
                                    <p:animEffect transition="in" filter="fade">
                                      <p:cBhvr>
                                        <p:cTn id="68" dur="500"/>
                                        <p:tgtEl>
                                          <p:spTgt spid="2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p:cTn id="71" dur="500" fill="hold"/>
                                        <p:tgtEl>
                                          <p:spTgt spid="25"/>
                                        </p:tgtEl>
                                        <p:attrNameLst>
                                          <p:attrName>ppt_w</p:attrName>
                                        </p:attrNameLst>
                                      </p:cBhvr>
                                      <p:tavLst>
                                        <p:tav tm="0">
                                          <p:val>
                                            <p:fltVal val="0"/>
                                          </p:val>
                                        </p:tav>
                                        <p:tav tm="100000">
                                          <p:val>
                                            <p:strVal val="#ppt_w"/>
                                          </p:val>
                                        </p:tav>
                                      </p:tavLst>
                                    </p:anim>
                                    <p:anim calcmode="lin" valueType="num">
                                      <p:cBhvr>
                                        <p:cTn id="72" dur="500" fill="hold"/>
                                        <p:tgtEl>
                                          <p:spTgt spid="25"/>
                                        </p:tgtEl>
                                        <p:attrNameLst>
                                          <p:attrName>ppt_h</p:attrName>
                                        </p:attrNameLst>
                                      </p:cBhvr>
                                      <p:tavLst>
                                        <p:tav tm="0">
                                          <p:val>
                                            <p:fltVal val="0"/>
                                          </p:val>
                                        </p:tav>
                                        <p:tav tm="100000">
                                          <p:val>
                                            <p:strVal val="#ppt_h"/>
                                          </p:val>
                                        </p:tav>
                                      </p:tavLst>
                                    </p:anim>
                                    <p:animEffect transition="in" filter="fade">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p:cTn id="78" dur="500" fill="hold"/>
                                        <p:tgtEl>
                                          <p:spTgt spid="26"/>
                                        </p:tgtEl>
                                        <p:attrNameLst>
                                          <p:attrName>ppt_w</p:attrName>
                                        </p:attrNameLst>
                                      </p:cBhvr>
                                      <p:tavLst>
                                        <p:tav tm="0">
                                          <p:val>
                                            <p:fltVal val="0"/>
                                          </p:val>
                                        </p:tav>
                                        <p:tav tm="100000">
                                          <p:val>
                                            <p:strVal val="#ppt_w"/>
                                          </p:val>
                                        </p:tav>
                                      </p:tavLst>
                                    </p:anim>
                                    <p:anim calcmode="lin" valueType="num">
                                      <p:cBhvr>
                                        <p:cTn id="79" dur="500" fill="hold"/>
                                        <p:tgtEl>
                                          <p:spTgt spid="26"/>
                                        </p:tgtEl>
                                        <p:attrNameLst>
                                          <p:attrName>ppt_h</p:attrName>
                                        </p:attrNameLst>
                                      </p:cBhvr>
                                      <p:tavLst>
                                        <p:tav tm="0">
                                          <p:val>
                                            <p:fltVal val="0"/>
                                          </p:val>
                                        </p:tav>
                                        <p:tav tm="100000">
                                          <p:val>
                                            <p:strVal val="#ppt_h"/>
                                          </p:val>
                                        </p:tav>
                                      </p:tavLst>
                                    </p:anim>
                                    <p:animEffect transition="in" filter="fade">
                                      <p:cBhvr>
                                        <p:cTn id="80" dur="500"/>
                                        <p:tgtEl>
                                          <p:spTgt spid="26"/>
                                        </p:tgtEl>
                                      </p:cBhvr>
                                    </p:animEffect>
                                  </p:childTnLst>
                                </p:cTn>
                              </p:par>
                              <p:par>
                                <p:cTn id="81" presetID="53" presetClass="entr" presetSubtype="16"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animEffect transition="in" filter="fade">
                                      <p:cBhvr>
                                        <p:cTn id="8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25" grpId="0"/>
      <p:bldP spid="26" grpId="0"/>
      <p:bldP spid="30" grpId="0"/>
      <p:bldP spid="2" grpId="0"/>
      <p:bldP spid="2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4E208DDE-5F53-487A-916C-A3AE276FA6A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t="12169" r="-1" b="12168"/>
          <a:stretch/>
        </p:blipFill>
        <p:spPr>
          <a:xfrm>
            <a:off x="2743200" y="59514"/>
            <a:ext cx="9448800"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Picture 4" descr="Background pattern&#10;&#10;Description automatically generated">
            <a:extLst>
              <a:ext uri="{FF2B5EF4-FFF2-40B4-BE49-F238E27FC236}">
                <a16:creationId xmlns:a16="http://schemas.microsoft.com/office/drawing/2014/main" id="{65A14FCB-5569-4268-AF8B-502D9EF6E73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rcRect t="31562" b="3023"/>
          <a:stretch/>
        </p:blipFill>
        <p:spPr>
          <a:xfrm>
            <a:off x="578604" y="3416446"/>
            <a:ext cx="11614843"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41" name="Rectangle 14">
            <a:extLst>
              <a:ext uri="{FF2B5EF4-FFF2-40B4-BE49-F238E27FC236}">
                <a16:creationId xmlns:a16="http://schemas.microsoft.com/office/drawing/2014/main" id="{BE76A8EA-3A55-475D-B4E0-76ABD6B3E778}"/>
              </a:ext>
            </a:extLst>
          </p:cNvPr>
          <p:cNvSpPr>
            <a:spLocks noChangeArrowheads="1"/>
          </p:cNvSpPr>
          <p:nvPr/>
        </p:nvSpPr>
        <p:spPr bwMode="auto">
          <a:xfrm>
            <a:off x="3780609" y="646583"/>
            <a:ext cx="7924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auto" latinLnBrk="0" hangingPunct="0">
              <a:lnSpc>
                <a:spcPct val="100000"/>
              </a:lnSpc>
              <a:spcBef>
                <a:spcPts val="0"/>
              </a:spcBef>
              <a:spcAft>
                <a:spcPts val="600"/>
              </a:spcAft>
              <a:buClrTx/>
              <a:buSzTx/>
              <a:buFontTx/>
              <a:buNone/>
              <a:tabLst/>
              <a:defRPr/>
            </a:pPr>
            <a:r>
              <a:rPr kumimoji="0" lang="en-US" alt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Giáo viên: </a:t>
            </a:r>
            <a:r>
              <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SGK, </a:t>
            </a: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 hoạch bài dạy, thước thẳng</a:t>
            </a:r>
            <a:r>
              <a:rPr kumimoji="0" lang="en-US" alt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Ê</a:t>
            </a:r>
            <a:r>
              <a:rPr kumimoji="0" lang="en-US" altLang="en-US" sz="4000" b="0" i="0" u="none" strike="noStrike" kern="1200" cap="none" spc="0" normalizeH="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ke,</a:t>
            </a:r>
            <a:r>
              <a:rPr kumimoji="0" lang="en-US" altLang="en-US" sz="40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 phụ, máy chiếu, phấn mầu.</a:t>
            </a:r>
            <a:endParaRPr kumimoji="0" lang="en-US" alt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9" name="Rectangle 48">
            <a:extLst>
              <a:ext uri="{FF2B5EF4-FFF2-40B4-BE49-F238E27FC236}">
                <a16:creationId xmlns:a16="http://schemas.microsoft.com/office/drawing/2014/main" id="{2CD458B6-D56F-44A8-8B13-744797EA0168}"/>
              </a:ext>
            </a:extLst>
          </p:cNvPr>
          <p:cNvSpPr/>
          <p:nvPr/>
        </p:nvSpPr>
        <p:spPr>
          <a:xfrm>
            <a:off x="2162014" y="3962545"/>
            <a:ext cx="9420386" cy="1508105"/>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60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SGK,</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SBT,</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thước thẳng</a:t>
            </a:r>
            <a:r>
              <a:rPr kumimoji="0" lang="vi-V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Ê</a:t>
            </a:r>
            <a:r>
              <a:rPr kumimoji="0" lang="vi-VN" sz="4000" b="0" i="0" u="none" strike="noStrike" kern="1200" cap="none" spc="0" normalizeH="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ke,</a:t>
            </a:r>
            <a:r>
              <a:rPr kumimoji="0" lang="vi-VN" sz="40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 nhóm</a:t>
            </a:r>
            <a:r>
              <a:rPr kumimoji="0" lang="vi-VN" sz="40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
            </a:r>
            <a:r>
              <a:rPr kumimoji="0" lang="vi-VN" sz="40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áy</a:t>
            </a:r>
            <a:r>
              <a:rPr kumimoji="0" lang="vi-VN" sz="4000" b="0" i="0" u="none" strike="noStrike" kern="1200" cap="none" spc="0" normalizeH="0" noProof="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4000" b="0" i="0" u="none" strike="noStrike" kern="1200" cap="none" spc="0" normalizeH="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 bỏ túi</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65" name="Freeform: Shape 64">
            <a:extLst>
              <a:ext uri="{FF2B5EF4-FFF2-40B4-BE49-F238E27FC236}">
                <a16:creationId xmlns:a16="http://schemas.microsoft.com/office/drawing/2014/main" id="{61ABD889-CCEB-4BFD-B139-AA3762F04A82}"/>
              </a:ext>
            </a:extLst>
          </p:cNvPr>
          <p:cNvSpPr/>
          <p:nvPr/>
        </p:nvSpPr>
        <p:spPr>
          <a:xfrm rot="5400000">
            <a:off x="-158014" y="154967"/>
            <a:ext cx="4114804" cy="3804872"/>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a:extLst>
              <a:ext uri="{FF2B5EF4-FFF2-40B4-BE49-F238E27FC236}">
                <a16:creationId xmlns:a16="http://schemas.microsoft.com/office/drawing/2014/main" id="{AE2F2445-9A05-4DE7-9BE5-87A906C6E4C8}"/>
              </a:ext>
            </a:extLst>
          </p:cNvPr>
          <p:cNvPicPr>
            <a:picLocks noChangeAspect="1"/>
          </p:cNvPicPr>
          <p:nvPr/>
        </p:nvPicPr>
        <p:blipFill>
          <a:blip r:embed="rId6"/>
          <a:stretch>
            <a:fillRect/>
          </a:stretch>
        </p:blipFill>
        <p:spPr>
          <a:xfrm rot="18783435">
            <a:off x="-478238" y="1141291"/>
            <a:ext cx="3886636" cy="795764"/>
          </a:xfrm>
          <a:prstGeom prst="rect">
            <a:avLst/>
          </a:prstGeom>
        </p:spPr>
      </p:pic>
    </p:spTree>
    <p:extLst>
      <p:ext uri="{BB962C8B-B14F-4D97-AF65-F5344CB8AC3E}">
        <p14:creationId xmlns:p14="http://schemas.microsoft.com/office/powerpoint/2010/main" val="97708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barn(inVertical)">
                                      <p:cBhvr>
                                        <p:cTn id="7" dur="500"/>
                                        <p:tgtEl>
                                          <p:spTgt spid="6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barn(inVertical)">
                                      <p:cBhvr>
                                        <p:cTn id="18" dur="500"/>
                                        <p:tgtEl>
                                          <p:spTgt spid="4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arn(inVertical)">
                                      <p:cBhvr>
                                        <p:cTn id="2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9" grpId="0"/>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 r="19782" b="19524"/>
          <a:stretch/>
        </p:blipFill>
        <p:spPr>
          <a:xfrm>
            <a:off x="7791908" y="2067133"/>
            <a:ext cx="4318029" cy="2923863"/>
          </a:xfrm>
          <a:prstGeom prst="rect">
            <a:avLst/>
          </a:prstGeom>
        </p:spPr>
      </p:pic>
      <p:sp>
        <p:nvSpPr>
          <p:cNvPr id="5" name="Rectangle 4"/>
          <p:cNvSpPr/>
          <p:nvPr/>
        </p:nvSpPr>
        <p:spPr>
          <a:xfrm>
            <a:off x="158133" y="119545"/>
            <a:ext cx="10870289" cy="2705228"/>
          </a:xfrm>
          <a:prstGeom prst="rect">
            <a:avLst/>
          </a:prstGeom>
        </p:spPr>
        <p:txBody>
          <a:bodyPr wrap="square">
            <a:spAutoFit/>
          </a:bodyPr>
          <a:lstStyle/>
          <a:p>
            <a:pPr>
              <a:lnSpc>
                <a:spcPct val="107000"/>
              </a:lnSpc>
              <a:spcAft>
                <a:spcPts val="800"/>
              </a:spcAft>
            </a:pPr>
            <a:r>
              <a:rPr lang="fr-FR" sz="2800" b="1" dirty="0">
                <a:effectLst/>
                <a:latin typeface="Times New Roman" panose="02020603050405020304" pitchFamily="18" charset="0"/>
                <a:ea typeface="Arial" panose="020B0604020202020204" pitchFamily="34" charset="0"/>
                <a:cs typeface="Times New Roman" panose="02020603050405020304" pitchFamily="18" charset="0"/>
              </a:rPr>
              <a:t>Bài </a:t>
            </a:r>
            <a:r>
              <a:rPr lang="vi-VN" sz="2800" b="1" dirty="0">
                <a:effectLst/>
                <a:latin typeface="Times New Roman" panose="02020603050405020304" pitchFamily="18" charset="0"/>
                <a:ea typeface="Arial" panose="020B0604020202020204" pitchFamily="34" charset="0"/>
                <a:cs typeface="Times New Roman" panose="02020603050405020304" pitchFamily="18" charset="0"/>
              </a:rPr>
              <a:t>1</a:t>
            </a:r>
            <a:r>
              <a:rPr lang="fr-FR"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Cho </a:t>
            </a:r>
            <a:r>
              <a:rPr lang="vi-VN" sz="2800" dirty="0">
                <a:latin typeface="Times New Roman" panose="02020603050405020304" pitchFamily="18" charset="0"/>
                <a:ea typeface="Arial" panose="020B0604020202020204" pitchFamily="34" charset="0"/>
                <a:cs typeface="Times New Roman" panose="02020603050405020304" pitchFamily="18" charset="0"/>
              </a:rPr>
              <a:t>hình thang ABCD có                  , hai đường chéo AC và</a:t>
            </a:r>
            <a:br>
              <a:rPr lang="vi-VN" sz="2800" dirty="0">
                <a:latin typeface="Times New Roman" panose="02020603050405020304" pitchFamily="18" charset="0"/>
                <a:ea typeface="Arial" panose="020B0604020202020204" pitchFamily="34" charset="0"/>
                <a:cs typeface="Times New Roman" panose="02020603050405020304" pitchFamily="18" charset="0"/>
              </a:rPr>
            </a:br>
            <a:r>
              <a:rPr lang="vi-VN" sz="2800" dirty="0">
                <a:latin typeface="Times New Roman" panose="02020603050405020304" pitchFamily="18" charset="0"/>
                <a:ea typeface="Arial" panose="020B0604020202020204" pitchFamily="34" charset="0"/>
                <a:cs typeface="Times New Roman" panose="02020603050405020304" pitchFamily="18" charset="0"/>
              </a:rPr>
              <a:t>BD vuông góc với nhau tại O. Biết AD = 12cm; DC = 16cm</a:t>
            </a:r>
          </a:p>
          <a:p>
            <a:pPr>
              <a:lnSpc>
                <a:spcPct val="107000"/>
              </a:lnSpc>
              <a:spcAft>
                <a:spcPts val="80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a) Tính độ dài OA; OB; OC; OD</a:t>
            </a:r>
          </a:p>
          <a:p>
            <a:pPr>
              <a:lnSpc>
                <a:spcPct val="107000"/>
              </a:lnSpc>
              <a:spcAft>
                <a:spcPts val="80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b) </a:t>
            </a:r>
            <a:r>
              <a:rPr lang="en-US" sz="2800" dirty="0">
                <a:latin typeface="Times New Roman" panose="02020603050405020304" pitchFamily="18" charset="0"/>
                <a:ea typeface="Arial" panose="020B0604020202020204" pitchFamily="34" charset="0"/>
              </a:rPr>
              <a:t>Qua O kẻ OM </a:t>
            </a:r>
            <a:r>
              <a:rPr lang="en-US" sz="2800" dirty="0">
                <a:latin typeface="Times New Roman" panose="02020603050405020304" pitchFamily="18" charset="0"/>
                <a:ea typeface="Arial" panose="020B0604020202020204" pitchFamily="34" charset="0"/>
                <a:sym typeface="Symbol" panose="05050102010706020507" pitchFamily="18" charset="2"/>
              </a:rPr>
              <a:t> AD tại M; OE  CD tại E</a:t>
            </a:r>
            <a:r>
              <a:rPr lang="en-US" sz="2800" dirty="0">
                <a:latin typeface="Times New Roman" panose="02020603050405020304" pitchFamily="18" charset="0"/>
                <a:ea typeface="Arial" panose="020B0604020202020204" pitchFamily="34" charset="0"/>
              </a:rPr>
              <a:t>. </a:t>
            </a:r>
          </a:p>
          <a:p>
            <a:pPr>
              <a:lnSpc>
                <a:spcPct val="107000"/>
              </a:lnSpc>
              <a:spcAft>
                <a:spcPts val="800"/>
              </a:spcAft>
            </a:pPr>
            <a:r>
              <a:rPr lang="en-US" sz="2800" dirty="0" smtClean="0">
                <a:latin typeface="Times New Roman" panose="02020603050405020304" pitchFamily="18" charset="0"/>
                <a:ea typeface="Arial" panose="020B0604020202020204" pitchFamily="34" charset="0"/>
                <a:cs typeface="Times New Roman" panose="02020603050405020304" pitchFamily="18" charset="0"/>
              </a:rPr>
              <a:t> Chứng minh </a:t>
            </a:r>
            <a:endParaRPr lang="vi-VN" sz="2800" dirty="0">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386304319"/>
              </p:ext>
            </p:extLst>
          </p:nvPr>
        </p:nvGraphicFramePr>
        <p:xfrm>
          <a:off x="4905119" y="107822"/>
          <a:ext cx="1658311" cy="481445"/>
        </p:xfrm>
        <a:graphic>
          <a:graphicData uri="http://schemas.openxmlformats.org/presentationml/2006/ole">
            <mc:AlternateContent xmlns:mc="http://schemas.openxmlformats.org/markup-compatibility/2006">
              <mc:Choice xmlns:v="urn:schemas-microsoft-com:vml" Requires="v">
                <p:oleObj spid="_x0000_s5322" name="Equation" r:id="rId4" imgW="888840" imgH="253800" progId="Equation.DSMT4">
                  <p:embed/>
                </p:oleObj>
              </mc:Choice>
              <mc:Fallback>
                <p:oleObj name="Equation" r:id="rId4" imgW="888840" imgH="253800" progId="Equation.DSMT4">
                  <p:embed/>
                  <p:pic>
                    <p:nvPicPr>
                      <p:cNvPr id="6" name="Object 5"/>
                      <p:cNvPicPr>
                        <a:picLocks noChangeAspect="1" noChangeArrowheads="1"/>
                      </p:cNvPicPr>
                      <p:nvPr/>
                    </p:nvPicPr>
                    <p:blipFill>
                      <a:blip r:embed="rId5"/>
                      <a:srcRect/>
                      <a:stretch>
                        <a:fillRect/>
                      </a:stretch>
                    </p:blipFill>
                    <p:spPr bwMode="auto">
                      <a:xfrm>
                        <a:off x="4905119" y="107822"/>
                        <a:ext cx="1658311" cy="481445"/>
                      </a:xfrm>
                      <a:prstGeom prst="rect">
                        <a:avLst/>
                      </a:prstGeom>
                      <a:noFill/>
                    </p:spPr>
                  </p:pic>
                </p:oleObj>
              </mc:Fallback>
            </mc:AlternateContent>
          </a:graphicData>
        </a:graphic>
      </p:graphicFrame>
      <p:pic>
        <p:nvPicPr>
          <p:cNvPr id="8" name="Picture 7">
            <a:extLst>
              <a:ext uri="{FF2B5EF4-FFF2-40B4-BE49-F238E27FC236}">
                <a16:creationId xmlns:a16="http://schemas.microsoft.com/office/drawing/2014/main" id="{453B174F-EE32-44C0-AEBD-2414C6D6BB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8819"/>
          <a:stretch/>
        </p:blipFill>
        <p:spPr>
          <a:xfrm>
            <a:off x="10212943" y="11135"/>
            <a:ext cx="1970880" cy="1447801"/>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1268974843"/>
              </p:ext>
            </p:extLst>
          </p:nvPr>
        </p:nvGraphicFramePr>
        <p:xfrm>
          <a:off x="2208360" y="2208360"/>
          <a:ext cx="2557010" cy="671915"/>
        </p:xfrm>
        <a:graphic>
          <a:graphicData uri="http://schemas.openxmlformats.org/presentationml/2006/ole">
            <mc:AlternateContent xmlns:mc="http://schemas.openxmlformats.org/markup-compatibility/2006">
              <mc:Choice xmlns:v="urn:schemas-microsoft-com:vml" Requires="v">
                <p:oleObj spid="_x0000_s5323" name="Equation" r:id="rId7" imgW="1739880" imgH="457200" progId="Equation.DSMT4">
                  <p:embed/>
                </p:oleObj>
              </mc:Choice>
              <mc:Fallback>
                <p:oleObj name="Equation" r:id="rId7" imgW="1739880" imgH="457200" progId="Equation.DSMT4">
                  <p:embed/>
                  <p:pic>
                    <p:nvPicPr>
                      <p:cNvPr id="0" name=""/>
                      <p:cNvPicPr/>
                      <p:nvPr/>
                    </p:nvPicPr>
                    <p:blipFill>
                      <a:blip r:embed="rId8"/>
                      <a:stretch>
                        <a:fillRect/>
                      </a:stretch>
                    </p:blipFill>
                    <p:spPr>
                      <a:xfrm>
                        <a:off x="2208360" y="2208360"/>
                        <a:ext cx="2557010" cy="671915"/>
                      </a:xfrm>
                      <a:prstGeom prst="rect">
                        <a:avLst/>
                      </a:prstGeom>
                    </p:spPr>
                  </p:pic>
                </p:oleObj>
              </mc:Fallback>
            </mc:AlternateContent>
          </a:graphicData>
        </a:graphic>
      </p:graphicFrame>
      <p:sp>
        <p:nvSpPr>
          <p:cNvPr id="7" name="Rectangle 9"/>
          <p:cNvSpPr>
            <a:spLocks noChangeArrowheads="1"/>
          </p:cNvSpPr>
          <p:nvPr/>
        </p:nvSpPr>
        <p:spPr bwMode="auto">
          <a:xfrm>
            <a:off x="254074" y="3459249"/>
            <a:ext cx="6353206" cy="48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b</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Xét </a:t>
            </a:r>
            <a:r>
              <a:rPr lang="en-US" sz="2400" dirty="0">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Arial" panose="020B0604020202020204" pitchFamily="34" charset="0"/>
                <a:cs typeface="Times New Roman" panose="02020603050405020304" pitchFamily="18" charset="0"/>
              </a:rPr>
              <a:t>AOD vuông tại </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O</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 OM </a:t>
            </a:r>
            <a:r>
              <a:rPr lang="vi-VN" sz="2400" dirty="0">
                <a:latin typeface="Times New Roman" panose="02020603050405020304" pitchFamily="18" charset="0"/>
                <a:ea typeface="Arial" panose="020B0604020202020204" pitchFamily="34" charset="0"/>
                <a:cs typeface="Times New Roman" panose="02020603050405020304" pitchFamily="18" charset="0"/>
              </a:rPr>
              <a:t>là đường cao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nên</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045179473"/>
              </p:ext>
            </p:extLst>
          </p:nvPr>
        </p:nvGraphicFramePr>
        <p:xfrm>
          <a:off x="1023065" y="3902954"/>
          <a:ext cx="2463800" cy="671512"/>
        </p:xfrm>
        <a:graphic>
          <a:graphicData uri="http://schemas.openxmlformats.org/presentationml/2006/ole">
            <mc:AlternateContent xmlns:mc="http://schemas.openxmlformats.org/markup-compatibility/2006">
              <mc:Choice xmlns:v="urn:schemas-microsoft-com:vml" Requires="v">
                <p:oleObj spid="_x0000_s5324" name="Equation" r:id="rId9" imgW="1676160" imgH="457200" progId="Equation.DSMT4">
                  <p:embed/>
                </p:oleObj>
              </mc:Choice>
              <mc:Fallback>
                <p:oleObj name="Equation" r:id="rId9" imgW="1676160" imgH="457200" progId="Equation.DSMT4">
                  <p:embed/>
                  <p:pic>
                    <p:nvPicPr>
                      <p:cNvPr id="2" name="Object 1"/>
                      <p:cNvPicPr/>
                      <p:nvPr/>
                    </p:nvPicPr>
                    <p:blipFill>
                      <a:blip r:embed="rId10"/>
                      <a:stretch>
                        <a:fillRect/>
                      </a:stretch>
                    </p:blipFill>
                    <p:spPr>
                      <a:xfrm>
                        <a:off x="1023065" y="3902954"/>
                        <a:ext cx="2463800" cy="671512"/>
                      </a:xfrm>
                      <a:prstGeom prst="rect">
                        <a:avLst/>
                      </a:prstGeom>
                    </p:spPr>
                  </p:pic>
                </p:oleObj>
              </mc:Fallback>
            </mc:AlternateContent>
          </a:graphicData>
        </a:graphic>
      </p:graphicFrame>
      <p:sp>
        <p:nvSpPr>
          <p:cNvPr id="10" name="Rectangle 9"/>
          <p:cNvSpPr>
            <a:spLocks noChangeArrowheads="1"/>
          </p:cNvSpPr>
          <p:nvPr/>
        </p:nvSpPr>
        <p:spPr bwMode="auto">
          <a:xfrm>
            <a:off x="3386827" y="4009493"/>
            <a:ext cx="4626304" cy="48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US" sz="2400" dirty="0" smtClean="0">
                <a:effectLst/>
                <a:latin typeface="Times New Roman" panose="02020603050405020304" pitchFamily="18" charset="0"/>
                <a:ea typeface="Arial" panose="020B0604020202020204" pitchFamily="34" charset="0"/>
                <a:cs typeface="Times New Roman" panose="02020603050405020304" pitchFamily="18" charset="0"/>
              </a:rPr>
              <a:t>(Hệ thức về cạnh và đường cao) (1)</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1" name="Rectangle 9"/>
          <p:cNvSpPr>
            <a:spLocks noChangeArrowheads="1"/>
          </p:cNvSpPr>
          <p:nvPr/>
        </p:nvSpPr>
        <p:spPr bwMode="auto">
          <a:xfrm>
            <a:off x="475297" y="4568079"/>
            <a:ext cx="6353206" cy="48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US" sz="2400" dirty="0" smtClean="0">
                <a:latin typeface="Times New Roman" panose="02020603050405020304" pitchFamily="18" charset="0"/>
                <a:ea typeface="Arial" panose="020B0604020202020204" pitchFamily="34" charset="0"/>
                <a:cs typeface="Times New Roman" panose="02020603050405020304" pitchFamily="18" charset="0"/>
              </a:rPr>
              <a:t> Xét </a:t>
            </a:r>
            <a:r>
              <a:rPr lang="en-US" sz="2400" dirty="0" smtClean="0">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tứ giác MDEO có </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383808012"/>
              </p:ext>
            </p:extLst>
          </p:nvPr>
        </p:nvGraphicFramePr>
        <p:xfrm>
          <a:off x="3419112" y="4547891"/>
          <a:ext cx="2108200" cy="411162"/>
        </p:xfrm>
        <a:graphic>
          <a:graphicData uri="http://schemas.openxmlformats.org/presentationml/2006/ole">
            <mc:AlternateContent xmlns:mc="http://schemas.openxmlformats.org/markup-compatibility/2006">
              <mc:Choice xmlns:v="urn:schemas-microsoft-com:vml" Requires="v">
                <p:oleObj spid="_x0000_s5325" name="Equation" r:id="rId11" imgW="1434960" imgH="279360" progId="Equation.DSMT4">
                  <p:embed/>
                </p:oleObj>
              </mc:Choice>
              <mc:Fallback>
                <p:oleObj name="Equation" r:id="rId11" imgW="1434960" imgH="279360" progId="Equation.DSMT4">
                  <p:embed/>
                  <p:pic>
                    <p:nvPicPr>
                      <p:cNvPr id="9" name="Object 8"/>
                      <p:cNvPicPr/>
                      <p:nvPr/>
                    </p:nvPicPr>
                    <p:blipFill>
                      <a:blip r:embed="rId12"/>
                      <a:stretch>
                        <a:fillRect/>
                      </a:stretch>
                    </p:blipFill>
                    <p:spPr>
                      <a:xfrm>
                        <a:off x="3419112" y="4547891"/>
                        <a:ext cx="2108200" cy="411162"/>
                      </a:xfrm>
                      <a:prstGeom prst="rect">
                        <a:avLst/>
                      </a:prstGeom>
                    </p:spPr>
                  </p:pic>
                </p:oleObj>
              </mc:Fallback>
            </mc:AlternateContent>
          </a:graphicData>
        </a:graphic>
      </p:graphicFrame>
      <p:sp>
        <p:nvSpPr>
          <p:cNvPr id="14" name="Rectangle 9"/>
          <p:cNvSpPr>
            <a:spLocks noChangeArrowheads="1"/>
          </p:cNvSpPr>
          <p:nvPr/>
        </p:nvSpPr>
        <p:spPr bwMode="auto">
          <a:xfrm>
            <a:off x="593561" y="5054452"/>
            <a:ext cx="6854373" cy="48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US" sz="2400" dirty="0" smtClean="0">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smtClean="0">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tứ giác MDEO là hình chữ nhật  OE = MD (2)</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6" name="Rectangle 9"/>
          <p:cNvSpPr>
            <a:spLocks noChangeArrowheads="1"/>
          </p:cNvSpPr>
          <p:nvPr/>
        </p:nvSpPr>
        <p:spPr bwMode="auto">
          <a:xfrm>
            <a:off x="2810157" y="2949711"/>
            <a:ext cx="1663055" cy="522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Bài làm </a:t>
            </a:r>
            <a:endParaRPr lang="vi-VN" sz="20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7" name="Rectangle 9"/>
          <p:cNvSpPr>
            <a:spLocks noChangeArrowheads="1"/>
          </p:cNvSpPr>
          <p:nvPr/>
        </p:nvSpPr>
        <p:spPr bwMode="auto">
          <a:xfrm>
            <a:off x="608310" y="5603921"/>
            <a:ext cx="1810426" cy="48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US" sz="2400" dirty="0" smtClean="0">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Từ (1) và (2)</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042589859"/>
              </p:ext>
            </p:extLst>
          </p:nvPr>
        </p:nvGraphicFramePr>
        <p:xfrm>
          <a:off x="2418736" y="5580377"/>
          <a:ext cx="2971800" cy="657225"/>
        </p:xfrm>
        <a:graphic>
          <a:graphicData uri="http://schemas.openxmlformats.org/presentationml/2006/ole">
            <mc:AlternateContent xmlns:mc="http://schemas.openxmlformats.org/markup-compatibility/2006">
              <mc:Choice xmlns:v="urn:schemas-microsoft-com:vml" Requires="v">
                <p:oleObj spid="_x0000_s5326" name="Equation" r:id="rId13" imgW="2971693" imgH="657038" progId="Equation.DSMT4">
                  <p:embed/>
                </p:oleObj>
              </mc:Choice>
              <mc:Fallback>
                <p:oleObj name="Equation" r:id="rId13" imgW="2971693" imgH="657038" progId="Equation.DSMT4">
                  <p:embed/>
                  <p:pic>
                    <p:nvPicPr>
                      <p:cNvPr id="0" name=""/>
                      <p:cNvPicPr/>
                      <p:nvPr/>
                    </p:nvPicPr>
                    <p:blipFill>
                      <a:blip r:embed="rId14"/>
                      <a:stretch>
                        <a:fillRect/>
                      </a:stretch>
                    </p:blipFill>
                    <p:spPr>
                      <a:xfrm>
                        <a:off x="2418736" y="5580377"/>
                        <a:ext cx="2971800" cy="657225"/>
                      </a:xfrm>
                      <a:prstGeom prst="rect">
                        <a:avLst/>
                      </a:prstGeom>
                    </p:spPr>
                  </p:pic>
                </p:oleObj>
              </mc:Fallback>
            </mc:AlternateContent>
          </a:graphicData>
        </a:graphic>
      </p:graphicFrame>
    </p:spTree>
    <p:extLst>
      <p:ext uri="{BB962C8B-B14F-4D97-AF65-F5344CB8AC3E}">
        <p14:creationId xmlns:p14="http://schemas.microsoft.com/office/powerpoint/2010/main" val="2391033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500"/>
                            </p:stCondLst>
                            <p:childTnLst>
                              <p:par>
                                <p:cTn id="45" presetID="53" presetClass="entr" presetSubtype="16"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p:cTn id="47" dur="500" fill="hold"/>
                                        <p:tgtEl>
                                          <p:spTgt spid="3"/>
                                        </p:tgtEl>
                                        <p:attrNameLst>
                                          <p:attrName>ppt_w</p:attrName>
                                        </p:attrNameLst>
                                      </p:cBhvr>
                                      <p:tavLst>
                                        <p:tav tm="0">
                                          <p:val>
                                            <p:fltVal val="0"/>
                                          </p:val>
                                        </p:tav>
                                        <p:tav tm="100000">
                                          <p:val>
                                            <p:strVal val="#ppt_w"/>
                                          </p:val>
                                        </p:tav>
                                      </p:tavLst>
                                    </p:anim>
                                    <p:anim calcmode="lin" valueType="num">
                                      <p:cBhvr>
                                        <p:cTn id="48" dur="500" fill="hold"/>
                                        <p:tgtEl>
                                          <p:spTgt spid="3"/>
                                        </p:tgtEl>
                                        <p:attrNameLst>
                                          <p:attrName>ppt_h</p:attrName>
                                        </p:attrNameLst>
                                      </p:cBhvr>
                                      <p:tavLst>
                                        <p:tav tm="0">
                                          <p:val>
                                            <p:fltVal val="0"/>
                                          </p:val>
                                        </p:tav>
                                        <p:tav tm="100000">
                                          <p:val>
                                            <p:strVal val="#ppt_h"/>
                                          </p:val>
                                        </p:tav>
                                      </p:tavLst>
                                    </p:anim>
                                    <p:animEffect transition="in" filter="fade">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4"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2429362299"/>
              </p:ext>
            </p:extLst>
          </p:nvPr>
        </p:nvGraphicFramePr>
        <p:xfrm>
          <a:off x="4940287" y="281352"/>
          <a:ext cx="1658311" cy="481445"/>
        </p:xfrm>
        <a:graphic>
          <a:graphicData uri="http://schemas.openxmlformats.org/presentationml/2006/ole">
            <mc:AlternateContent xmlns:mc="http://schemas.openxmlformats.org/markup-compatibility/2006">
              <mc:Choice xmlns:v="urn:schemas-microsoft-com:vml" Requires="v">
                <p:oleObj spid="_x0000_s4184" name="Equation" r:id="rId3" imgW="888840" imgH="253800" progId="Equation.DSMT4">
                  <p:embed/>
                </p:oleObj>
              </mc:Choice>
              <mc:Fallback>
                <p:oleObj name="Equation" r:id="rId3" imgW="888840" imgH="253800" progId="Equation.DSMT4">
                  <p:embed/>
                  <p:pic>
                    <p:nvPicPr>
                      <p:cNvPr id="12" name="Object 11"/>
                      <p:cNvPicPr>
                        <a:picLocks noChangeAspect="1" noChangeArrowheads="1"/>
                      </p:cNvPicPr>
                      <p:nvPr/>
                    </p:nvPicPr>
                    <p:blipFill>
                      <a:blip r:embed="rId4"/>
                      <a:srcRect/>
                      <a:stretch>
                        <a:fillRect/>
                      </a:stretch>
                    </p:blipFill>
                    <p:spPr bwMode="auto">
                      <a:xfrm>
                        <a:off x="4940287" y="281352"/>
                        <a:ext cx="1658311" cy="481445"/>
                      </a:xfrm>
                      <a:prstGeom prst="rect">
                        <a:avLst/>
                      </a:prstGeom>
                      <a:noFill/>
                    </p:spPr>
                  </p:pic>
                </p:oleObj>
              </mc:Fallback>
            </mc:AlternateContent>
          </a:graphicData>
        </a:graphic>
      </p:graphicFrame>
      <p:pic>
        <p:nvPicPr>
          <p:cNvPr id="7" name="Picture 6"/>
          <p:cNvPicPr>
            <a:picLocks noChangeAspect="1"/>
          </p:cNvPicPr>
          <p:nvPr/>
        </p:nvPicPr>
        <p:blipFill>
          <a:blip r:embed="rId5"/>
          <a:stretch>
            <a:fillRect/>
          </a:stretch>
        </p:blipFill>
        <p:spPr>
          <a:xfrm>
            <a:off x="10343662" y="-226839"/>
            <a:ext cx="1848338" cy="1853759"/>
          </a:xfrm>
          <a:prstGeom prst="rect">
            <a:avLst/>
          </a:prstGeom>
        </p:spPr>
      </p:pic>
      <p:pic>
        <p:nvPicPr>
          <p:cNvPr id="9" name="Picture 8"/>
          <p:cNvPicPr>
            <a:picLocks noChangeAspect="1"/>
          </p:cNvPicPr>
          <p:nvPr/>
        </p:nvPicPr>
        <p:blipFill rotWithShape="1">
          <a:blip r:embed="rId6"/>
          <a:srcRect r="16903" b="18494"/>
          <a:stretch/>
        </p:blipFill>
        <p:spPr>
          <a:xfrm>
            <a:off x="8195182" y="1812273"/>
            <a:ext cx="3724294" cy="2477766"/>
          </a:xfrm>
          <a:prstGeom prst="rect">
            <a:avLst/>
          </a:prstGeom>
        </p:spPr>
      </p:pic>
      <p:sp>
        <p:nvSpPr>
          <p:cNvPr id="10" name="Rectangle 9"/>
          <p:cNvSpPr/>
          <p:nvPr/>
        </p:nvSpPr>
        <p:spPr>
          <a:xfrm>
            <a:off x="158133" y="318836"/>
            <a:ext cx="10870289" cy="3088025"/>
          </a:xfrm>
          <a:prstGeom prst="rect">
            <a:avLst/>
          </a:prstGeom>
        </p:spPr>
        <p:txBody>
          <a:bodyPr wrap="square">
            <a:spAutoFit/>
          </a:bodyPr>
          <a:lstStyle/>
          <a:p>
            <a:pPr>
              <a:spcAft>
                <a:spcPts val="800"/>
              </a:spcAft>
            </a:pPr>
            <a:r>
              <a:rPr lang="fr-FR" sz="2800" b="1" dirty="0">
                <a:effectLst/>
                <a:latin typeface="Times New Roman" panose="02020603050405020304" pitchFamily="18" charset="0"/>
                <a:ea typeface="Arial" panose="020B0604020202020204" pitchFamily="34" charset="0"/>
                <a:cs typeface="Times New Roman" panose="02020603050405020304" pitchFamily="18" charset="0"/>
              </a:rPr>
              <a:t>Bài </a:t>
            </a:r>
            <a:r>
              <a:rPr lang="vi-VN" sz="2800" b="1" dirty="0">
                <a:effectLst/>
                <a:latin typeface="Times New Roman" panose="02020603050405020304" pitchFamily="18" charset="0"/>
                <a:ea typeface="Arial" panose="020B0604020202020204" pitchFamily="34" charset="0"/>
                <a:cs typeface="Times New Roman" panose="02020603050405020304" pitchFamily="18" charset="0"/>
              </a:rPr>
              <a:t>1</a:t>
            </a:r>
            <a:r>
              <a:rPr lang="fr-FR"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Cho </a:t>
            </a:r>
            <a:r>
              <a:rPr lang="vi-VN" sz="2800" dirty="0">
                <a:latin typeface="Times New Roman" panose="02020603050405020304" pitchFamily="18" charset="0"/>
                <a:ea typeface="Arial" panose="020B0604020202020204" pitchFamily="34" charset="0"/>
                <a:cs typeface="Times New Roman" panose="02020603050405020304" pitchFamily="18" charset="0"/>
              </a:rPr>
              <a:t>hình thang ABCD có                  , hai đường chéo AC và</a:t>
            </a:r>
            <a:br>
              <a:rPr lang="vi-VN" sz="2800" dirty="0">
                <a:latin typeface="Times New Roman" panose="02020603050405020304" pitchFamily="18" charset="0"/>
                <a:ea typeface="Arial" panose="020B0604020202020204" pitchFamily="34" charset="0"/>
                <a:cs typeface="Times New Roman" panose="02020603050405020304" pitchFamily="18" charset="0"/>
              </a:rPr>
            </a:br>
            <a:r>
              <a:rPr lang="vi-VN" sz="2800" dirty="0">
                <a:latin typeface="Times New Roman" panose="02020603050405020304" pitchFamily="18" charset="0"/>
                <a:ea typeface="Arial" panose="020B0604020202020204" pitchFamily="34" charset="0"/>
                <a:cs typeface="Times New Roman" panose="02020603050405020304" pitchFamily="18" charset="0"/>
              </a:rPr>
              <a:t>BD vuông góc với nhau tại O. Biết AD = 12cm; DC = 16cm</a:t>
            </a:r>
          </a:p>
          <a:p>
            <a:pPr>
              <a:spcAft>
                <a:spcPts val="80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a) Tính độ dài OA; OB; OC; OD</a:t>
            </a:r>
          </a:p>
          <a:p>
            <a:pPr>
              <a:spcAft>
                <a:spcPts val="80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b) </a:t>
            </a:r>
            <a:r>
              <a:rPr lang="en-US" sz="2800" dirty="0">
                <a:latin typeface="Times New Roman" panose="02020603050405020304" pitchFamily="18" charset="0"/>
                <a:ea typeface="Arial" panose="020B0604020202020204" pitchFamily="34" charset="0"/>
              </a:rPr>
              <a:t>Qua O kẻ OM </a:t>
            </a:r>
            <a:r>
              <a:rPr lang="en-US" sz="2800" dirty="0">
                <a:latin typeface="Times New Roman" panose="02020603050405020304" pitchFamily="18" charset="0"/>
                <a:ea typeface="Arial" panose="020B0604020202020204" pitchFamily="34" charset="0"/>
                <a:sym typeface="Symbol" panose="05050102010706020507" pitchFamily="18" charset="2"/>
              </a:rPr>
              <a:t> AD tại M; OE  CD tại E</a:t>
            </a:r>
            <a:r>
              <a:rPr lang="en-US" sz="2800" dirty="0">
                <a:latin typeface="Times New Roman" panose="02020603050405020304" pitchFamily="18" charset="0"/>
                <a:ea typeface="Arial" panose="020B0604020202020204" pitchFamily="34" charset="0"/>
              </a:rPr>
              <a:t>. </a:t>
            </a:r>
          </a:p>
          <a:p>
            <a:pPr>
              <a:spcAft>
                <a:spcPts val="800"/>
              </a:spcAft>
            </a:pPr>
            <a:r>
              <a:rPr lang="en-US" sz="2800" dirty="0" smtClean="0">
                <a:latin typeface="Times New Roman" panose="02020603050405020304" pitchFamily="18" charset="0"/>
                <a:ea typeface="Arial" panose="020B0604020202020204" pitchFamily="34" charset="0"/>
              </a:rPr>
              <a:t>Chứng minh</a:t>
            </a:r>
          </a:p>
          <a:p>
            <a:pPr>
              <a:spcAft>
                <a:spcPts val="800"/>
              </a:spcAft>
            </a:pPr>
            <a:r>
              <a:rPr lang="en-US" sz="2800" dirty="0" smtClean="0">
                <a:latin typeface="Times New Roman" panose="02020603050405020304" pitchFamily="18" charset="0"/>
                <a:ea typeface="Arial" panose="020B0604020202020204" pitchFamily="34" charset="0"/>
                <a:cs typeface="Times New Roman" panose="02020603050405020304" pitchFamily="18" charset="0"/>
              </a:rPr>
              <a:t>c) </a:t>
            </a:r>
            <a:r>
              <a:rPr lang="en-US" sz="2800" dirty="0">
                <a:latin typeface="Times New Roman" panose="02020603050405020304" pitchFamily="18" charset="0"/>
                <a:ea typeface="Arial" panose="020B0604020202020204" pitchFamily="34" charset="0"/>
              </a:rPr>
              <a:t>Chứng minh MD. AD = </a:t>
            </a:r>
            <a:r>
              <a:rPr lang="en-US" sz="2800" dirty="0" smtClean="0">
                <a:latin typeface="Times New Roman" panose="02020603050405020304" pitchFamily="18" charset="0"/>
                <a:ea typeface="Arial" panose="020B0604020202020204" pitchFamily="34" charset="0"/>
              </a:rPr>
              <a:t>DE.DC</a:t>
            </a:r>
            <a:endParaRPr lang="vi-VN" sz="2800"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16" name="Rectangle 9"/>
          <p:cNvSpPr>
            <a:spLocks noChangeArrowheads="1"/>
          </p:cNvSpPr>
          <p:nvPr/>
        </p:nvSpPr>
        <p:spPr bwMode="auto">
          <a:xfrm>
            <a:off x="2513602" y="3464951"/>
            <a:ext cx="1663055" cy="522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Bài làm </a:t>
            </a:r>
            <a:endParaRPr lang="vi-VN" sz="20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3" name="Rectangle 9"/>
          <p:cNvSpPr>
            <a:spLocks noChangeArrowheads="1"/>
          </p:cNvSpPr>
          <p:nvPr/>
        </p:nvSpPr>
        <p:spPr bwMode="auto">
          <a:xfrm>
            <a:off x="864233" y="3973905"/>
            <a:ext cx="7720077" cy="98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c</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a:latin typeface="Times New Roman" panose="02020603050405020304" pitchFamily="18" charset="0"/>
                <a:ea typeface="Arial" panose="020B0604020202020204" pitchFamily="34" charset="0"/>
                <a:cs typeface="Times New Roman" panose="02020603050405020304" pitchFamily="18" charset="0"/>
              </a:rPr>
              <a:t>Xét </a:t>
            </a:r>
            <a:r>
              <a:rPr lang="en-US" sz="2400" dirty="0">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Arial" panose="020B0604020202020204" pitchFamily="34" charset="0"/>
                <a:cs typeface="Times New Roman" panose="02020603050405020304" pitchFamily="18" charset="0"/>
              </a:rPr>
              <a:t>AOD vuông tại O có </a:t>
            </a:r>
            <a:r>
              <a:rPr lang="vi-VN" sz="2400" dirty="0">
                <a:latin typeface="Times New Roman" panose="02020603050405020304" pitchFamily="18" charset="0"/>
                <a:ea typeface="Arial" panose="020B0604020202020204" pitchFamily="34" charset="0"/>
                <a:cs typeface="Times New Roman" panose="02020603050405020304" pitchFamily="18" charset="0"/>
              </a:rPr>
              <a:t>OM là đường cao </a:t>
            </a:r>
          </a:p>
          <a:p>
            <a:pPr>
              <a:lnSpc>
                <a:spcPct val="107000"/>
              </a:lnSpc>
              <a:spcAft>
                <a:spcPts val="800"/>
              </a:spcAft>
            </a:pPr>
            <a:r>
              <a:rPr lang="vi-VN" sz="2400" dirty="0">
                <a:latin typeface="Times New Roman" panose="02020603050405020304" pitchFamily="18" charset="0"/>
                <a:ea typeface="Arial" panose="020B0604020202020204" pitchFamily="34" charset="0"/>
                <a:cs typeface="Times New Roman" panose="02020603050405020304" pitchFamily="18" charset="0"/>
              </a:rPr>
              <a:t>nên OD</a:t>
            </a:r>
            <a:r>
              <a:rPr lang="vi-VN" sz="2400" baseline="30000" dirty="0">
                <a:latin typeface="Times New Roman" panose="02020603050405020304" pitchFamily="18" charset="0"/>
                <a:ea typeface="Arial" panose="020B0604020202020204" pitchFamily="34" charset="0"/>
                <a:cs typeface="Times New Roman" panose="02020603050405020304" pitchFamily="18" charset="0"/>
              </a:rPr>
              <a:t>2</a:t>
            </a:r>
            <a:r>
              <a:rPr lang="vi-VN" sz="2400" dirty="0">
                <a:latin typeface="Times New Roman" panose="02020603050405020304" pitchFamily="18" charset="0"/>
                <a:ea typeface="Arial" panose="020B0604020202020204" pitchFamily="34" charset="0"/>
                <a:cs typeface="Times New Roman" panose="02020603050405020304" pitchFamily="18" charset="0"/>
              </a:rPr>
              <a:t> =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MD.AD (Hệ thức về cạnh và đường cao) (3)</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4" name="Rectangle 9"/>
          <p:cNvSpPr>
            <a:spLocks noChangeArrowheads="1"/>
          </p:cNvSpPr>
          <p:nvPr/>
        </p:nvSpPr>
        <p:spPr bwMode="auto">
          <a:xfrm>
            <a:off x="799760" y="5030839"/>
            <a:ext cx="7720077" cy="98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US" sz="2400" dirty="0">
                <a:latin typeface="Times New Roman" panose="02020603050405020304" pitchFamily="18" charset="0"/>
                <a:ea typeface="Arial" panose="020B0604020202020204" pitchFamily="34" charset="0"/>
                <a:cs typeface="Times New Roman" panose="02020603050405020304" pitchFamily="18" charset="0"/>
              </a:rPr>
              <a:t>Xét </a:t>
            </a:r>
            <a:r>
              <a:rPr lang="en-US" sz="2400" dirty="0">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ea typeface="Arial" panose="020B0604020202020204" pitchFamily="34" charset="0"/>
                <a:cs typeface="Times New Roman" panose="02020603050405020304" pitchFamily="18" charset="0"/>
              </a:rPr>
              <a:t>DOC vuông tại O có </a:t>
            </a:r>
            <a:r>
              <a:rPr lang="vi-VN" sz="2400" dirty="0">
                <a:latin typeface="Times New Roman" panose="02020603050405020304" pitchFamily="18" charset="0"/>
                <a:ea typeface="Arial" panose="020B0604020202020204" pitchFamily="34" charset="0"/>
                <a:cs typeface="Times New Roman" panose="02020603050405020304" pitchFamily="18" charset="0"/>
              </a:rPr>
              <a:t>OE là đường cao </a:t>
            </a:r>
          </a:p>
          <a:p>
            <a:pPr>
              <a:lnSpc>
                <a:spcPct val="107000"/>
              </a:lnSpc>
              <a:spcAft>
                <a:spcPts val="800"/>
              </a:spcAft>
            </a:pPr>
            <a:r>
              <a:rPr lang="vi-VN" sz="2400" dirty="0">
                <a:latin typeface="Times New Roman" panose="02020603050405020304" pitchFamily="18" charset="0"/>
                <a:ea typeface="Arial" panose="020B0604020202020204" pitchFamily="34" charset="0"/>
                <a:cs typeface="Times New Roman" panose="02020603050405020304" pitchFamily="18" charset="0"/>
              </a:rPr>
              <a:t>nên OD</a:t>
            </a:r>
            <a:r>
              <a:rPr lang="vi-VN" sz="2400" baseline="30000" dirty="0">
                <a:latin typeface="Times New Roman" panose="02020603050405020304" pitchFamily="18" charset="0"/>
                <a:ea typeface="Arial" panose="020B0604020202020204" pitchFamily="34" charset="0"/>
                <a:cs typeface="Times New Roman" panose="02020603050405020304" pitchFamily="18" charset="0"/>
              </a:rPr>
              <a:t>2</a:t>
            </a:r>
            <a:r>
              <a:rPr lang="vi-VN" sz="2400" dirty="0">
                <a:latin typeface="Times New Roman" panose="02020603050405020304" pitchFamily="18" charset="0"/>
                <a:ea typeface="Arial" panose="020B0604020202020204" pitchFamily="34" charset="0"/>
                <a:cs typeface="Times New Roman" panose="02020603050405020304" pitchFamily="18" charset="0"/>
              </a:rPr>
              <a:t> =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DE.DC (Hệ thức về cạnh và đường cao) (4)</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5" name="Rectangle 9"/>
          <p:cNvSpPr>
            <a:spLocks noChangeArrowheads="1"/>
          </p:cNvSpPr>
          <p:nvPr/>
        </p:nvSpPr>
        <p:spPr bwMode="auto">
          <a:xfrm>
            <a:off x="864233" y="6002804"/>
            <a:ext cx="5271096" cy="48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US" sz="2400" dirty="0" smtClean="0">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Từ (3) và (4)  </a:t>
            </a:r>
            <a:r>
              <a:rPr lang="en-US" sz="2400" dirty="0">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MD</a:t>
            </a:r>
            <a:r>
              <a:rPr lang="en-US" sz="2400" dirty="0">
                <a:latin typeface="Times New Roman" panose="02020603050405020304" pitchFamily="18" charset="0"/>
                <a:ea typeface="Arial" panose="020B0604020202020204" pitchFamily="34" charset="0"/>
                <a:cs typeface="Times New Roman" panose="02020603050405020304" pitchFamily="18" charset="0"/>
              </a:rPr>
              <a:t>.AD </a:t>
            </a:r>
            <a:r>
              <a:rPr lang="vi-VN" sz="2400" dirty="0">
                <a:latin typeface="Times New Roman" panose="02020603050405020304" pitchFamily="18" charset="0"/>
                <a:ea typeface="Arial" panose="020B0604020202020204" pitchFamily="34" charset="0"/>
                <a:cs typeface="Times New Roman" panose="02020603050405020304" pitchFamily="18" charset="0"/>
              </a:rPr>
              <a:t>= DE.DC</a:t>
            </a:r>
            <a:endParaRPr lang="vi-VN" sz="2400" dirty="0">
              <a:effectLst/>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288111678"/>
              </p:ext>
            </p:extLst>
          </p:nvPr>
        </p:nvGraphicFramePr>
        <p:xfrm>
          <a:off x="2116623" y="2328396"/>
          <a:ext cx="2543175" cy="657225"/>
        </p:xfrm>
        <a:graphic>
          <a:graphicData uri="http://schemas.openxmlformats.org/presentationml/2006/ole">
            <mc:AlternateContent xmlns:mc="http://schemas.openxmlformats.org/markup-compatibility/2006">
              <mc:Choice xmlns:v="urn:schemas-microsoft-com:vml" Requires="v">
                <p:oleObj spid="_x0000_s4185" name="Equation" r:id="rId7" imgW="2543169" imgH="657038" progId="Equation.DSMT4">
                  <p:embed/>
                </p:oleObj>
              </mc:Choice>
              <mc:Fallback>
                <p:oleObj name="Equation" r:id="rId7" imgW="2543169" imgH="657038" progId="Equation.DSMT4">
                  <p:embed/>
                  <p:pic>
                    <p:nvPicPr>
                      <p:cNvPr id="0" name=""/>
                      <p:cNvPicPr/>
                      <p:nvPr/>
                    </p:nvPicPr>
                    <p:blipFill>
                      <a:blip r:embed="rId8"/>
                      <a:stretch>
                        <a:fillRect/>
                      </a:stretch>
                    </p:blipFill>
                    <p:spPr>
                      <a:xfrm>
                        <a:off x="2116623" y="2328396"/>
                        <a:ext cx="2543175" cy="657225"/>
                      </a:xfrm>
                      <a:prstGeom prst="rect">
                        <a:avLst/>
                      </a:prstGeom>
                    </p:spPr>
                  </p:pic>
                </p:oleObj>
              </mc:Fallback>
            </mc:AlternateContent>
          </a:graphicData>
        </a:graphic>
      </p:graphicFrame>
    </p:spTree>
    <p:extLst>
      <p:ext uri="{BB962C8B-B14F-4D97-AF65-F5344CB8AC3E}">
        <p14:creationId xmlns:p14="http://schemas.microsoft.com/office/powerpoint/2010/main" val="65474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 r="19782" b="19524"/>
          <a:stretch/>
        </p:blipFill>
        <p:spPr>
          <a:xfrm>
            <a:off x="7791908" y="2775471"/>
            <a:ext cx="4318029" cy="2923863"/>
          </a:xfrm>
          <a:prstGeom prst="rect">
            <a:avLst/>
          </a:prstGeom>
        </p:spPr>
      </p:pic>
      <p:sp>
        <p:nvSpPr>
          <p:cNvPr id="5" name="Rectangle 4"/>
          <p:cNvSpPr/>
          <p:nvPr/>
        </p:nvSpPr>
        <p:spPr>
          <a:xfrm>
            <a:off x="158133" y="119545"/>
            <a:ext cx="10870289" cy="3268844"/>
          </a:xfrm>
          <a:prstGeom prst="rect">
            <a:avLst/>
          </a:prstGeom>
        </p:spPr>
        <p:txBody>
          <a:bodyPr wrap="square">
            <a:spAutoFit/>
          </a:bodyPr>
          <a:lstStyle/>
          <a:p>
            <a:pPr>
              <a:lnSpc>
                <a:spcPct val="107000"/>
              </a:lnSpc>
              <a:spcAft>
                <a:spcPts val="800"/>
              </a:spcAft>
            </a:pPr>
            <a:r>
              <a:rPr lang="fr-FR" sz="2800" b="1" dirty="0">
                <a:effectLst/>
                <a:latin typeface="Times New Roman" panose="02020603050405020304" pitchFamily="18" charset="0"/>
                <a:ea typeface="Arial" panose="020B0604020202020204" pitchFamily="34" charset="0"/>
                <a:cs typeface="Times New Roman" panose="02020603050405020304" pitchFamily="18" charset="0"/>
              </a:rPr>
              <a:t>Bài </a:t>
            </a:r>
            <a:r>
              <a:rPr lang="vi-VN" sz="2800" b="1" dirty="0">
                <a:effectLst/>
                <a:latin typeface="Times New Roman" panose="02020603050405020304" pitchFamily="18" charset="0"/>
                <a:ea typeface="Arial" panose="020B0604020202020204" pitchFamily="34" charset="0"/>
                <a:cs typeface="Times New Roman" panose="02020603050405020304" pitchFamily="18" charset="0"/>
              </a:rPr>
              <a:t>1</a:t>
            </a:r>
            <a:r>
              <a:rPr lang="fr-FR" sz="28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Cho </a:t>
            </a:r>
            <a:r>
              <a:rPr lang="vi-VN" sz="2800" dirty="0">
                <a:latin typeface="Times New Roman" panose="02020603050405020304" pitchFamily="18" charset="0"/>
                <a:ea typeface="Arial" panose="020B0604020202020204" pitchFamily="34" charset="0"/>
                <a:cs typeface="Times New Roman" panose="02020603050405020304" pitchFamily="18" charset="0"/>
              </a:rPr>
              <a:t>hình thang ABCD có                  , hai đường chéo AC và</a:t>
            </a:r>
            <a:br>
              <a:rPr lang="vi-VN" sz="2800" dirty="0">
                <a:latin typeface="Times New Roman" panose="02020603050405020304" pitchFamily="18" charset="0"/>
                <a:ea typeface="Arial" panose="020B0604020202020204" pitchFamily="34" charset="0"/>
                <a:cs typeface="Times New Roman" panose="02020603050405020304" pitchFamily="18" charset="0"/>
              </a:rPr>
            </a:br>
            <a:r>
              <a:rPr lang="vi-VN" sz="2800" dirty="0">
                <a:latin typeface="Times New Roman" panose="02020603050405020304" pitchFamily="18" charset="0"/>
                <a:ea typeface="Arial" panose="020B0604020202020204" pitchFamily="34" charset="0"/>
                <a:cs typeface="Times New Roman" panose="02020603050405020304" pitchFamily="18" charset="0"/>
              </a:rPr>
              <a:t>BD vuông góc với nhau tại O. Biết AD = 12cm; DC = 16cm</a:t>
            </a:r>
          </a:p>
          <a:p>
            <a:pPr>
              <a:lnSpc>
                <a:spcPct val="107000"/>
              </a:lnSpc>
              <a:spcAft>
                <a:spcPts val="80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a) Tính độ dài OA; OB; OC; OD</a:t>
            </a:r>
          </a:p>
          <a:p>
            <a:pPr>
              <a:lnSpc>
                <a:spcPct val="107000"/>
              </a:lnSpc>
              <a:spcAft>
                <a:spcPts val="800"/>
              </a:spcAft>
            </a:pPr>
            <a:r>
              <a:rPr lang="vi-VN" sz="2800" dirty="0">
                <a:latin typeface="Times New Roman" panose="02020603050405020304" pitchFamily="18" charset="0"/>
                <a:ea typeface="Arial" panose="020B0604020202020204" pitchFamily="34" charset="0"/>
                <a:cs typeface="Times New Roman" panose="02020603050405020304" pitchFamily="18" charset="0"/>
              </a:rPr>
              <a:t>b) </a:t>
            </a:r>
            <a:r>
              <a:rPr lang="en-US" sz="2800" dirty="0">
                <a:latin typeface="Times New Roman" panose="02020603050405020304" pitchFamily="18" charset="0"/>
                <a:ea typeface="Arial" panose="020B0604020202020204" pitchFamily="34" charset="0"/>
              </a:rPr>
              <a:t>Qua O kẻ OM </a:t>
            </a:r>
            <a:r>
              <a:rPr lang="en-US" sz="2800" dirty="0">
                <a:latin typeface="Times New Roman" panose="02020603050405020304" pitchFamily="18" charset="0"/>
                <a:ea typeface="Arial" panose="020B0604020202020204" pitchFamily="34" charset="0"/>
                <a:sym typeface="Symbol" panose="05050102010706020507" pitchFamily="18" charset="2"/>
              </a:rPr>
              <a:t> AD tại M; OE  CD tại E</a:t>
            </a:r>
            <a:r>
              <a:rPr lang="en-US" sz="2800">
                <a:latin typeface="Times New Roman" panose="02020603050405020304" pitchFamily="18" charset="0"/>
                <a:ea typeface="Arial" panose="020B0604020202020204" pitchFamily="34" charset="0"/>
              </a:rPr>
              <a:t>. </a:t>
            </a:r>
            <a:r>
              <a:rPr lang="en-US" sz="2800" smtClean="0">
                <a:latin typeface="Times New Roman" panose="02020603050405020304" pitchFamily="18" charset="0"/>
                <a:ea typeface="Arial" panose="020B0604020202020204" pitchFamily="34" charset="0"/>
              </a:rPr>
              <a:t>Chứng minh </a:t>
            </a:r>
            <a:endParaRPr lang="en-US" sz="2800" dirty="0">
              <a:latin typeface="Times New Roman" panose="02020603050405020304" pitchFamily="18" charset="0"/>
              <a:ea typeface="Arial" panose="020B0604020202020204" pitchFamily="34" charset="0"/>
            </a:endParaRPr>
          </a:p>
          <a:p>
            <a:pPr>
              <a:lnSpc>
                <a:spcPct val="107000"/>
              </a:lnSpc>
              <a:spcAft>
                <a:spcPts val="800"/>
              </a:spcAft>
            </a:pPr>
            <a:r>
              <a:rPr lang="en-US" sz="2800" smtClean="0">
                <a:latin typeface="Times New Roman" panose="02020603050405020304" pitchFamily="18" charset="0"/>
                <a:ea typeface="Arial" panose="020B0604020202020204" pitchFamily="34" charset="0"/>
              </a:rPr>
              <a:t>c) Chứng </a:t>
            </a:r>
            <a:r>
              <a:rPr lang="en-US" sz="2800" dirty="0">
                <a:latin typeface="Times New Roman" panose="02020603050405020304" pitchFamily="18" charset="0"/>
                <a:ea typeface="Arial" panose="020B0604020202020204" pitchFamily="34" charset="0"/>
              </a:rPr>
              <a:t>minh </a:t>
            </a:r>
            <a:r>
              <a:rPr lang="en-US" sz="2800" dirty="0">
                <a:solidFill>
                  <a:prstClr val="black"/>
                </a:solidFill>
                <a:latin typeface="Times New Roman" panose="02020603050405020304" pitchFamily="18" charset="0"/>
                <a:ea typeface="Arial" panose="020B0604020202020204" pitchFamily="34" charset="0"/>
              </a:rPr>
              <a:t>MD. AD = DE.DC</a:t>
            </a:r>
            <a:endParaRPr lang="en-US" sz="2800" dirty="0">
              <a:latin typeface="Times New Roman" panose="02020603050405020304" pitchFamily="18" charset="0"/>
              <a:ea typeface="Arial" panose="020B0604020202020204" pitchFamily="34" charset="0"/>
            </a:endParaRPr>
          </a:p>
          <a:p>
            <a:pPr>
              <a:lnSpc>
                <a:spcPct val="107000"/>
              </a:lnSpc>
              <a:spcAft>
                <a:spcPts val="80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d</a:t>
            </a:r>
            <a:r>
              <a:rPr lang="en-US" sz="28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dirty="0">
                <a:latin typeface="Times New Roman" panose="02020603050405020304" pitchFamily="18" charset="0"/>
                <a:ea typeface="Arial" panose="020B0604020202020204" pitchFamily="34" charset="0"/>
                <a:cs typeface="Times New Roman" panose="02020603050405020304" pitchFamily="18" charset="0"/>
              </a:rPr>
              <a:t>Kéo dài MO cắt BC tại N. Tính MN</a:t>
            </a:r>
            <a:endParaRPr lang="vi-VN" sz="2800" dirty="0">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6" name="Object 5"/>
          <p:cNvGraphicFramePr>
            <a:graphicFrameLocks noChangeAspect="1"/>
          </p:cNvGraphicFramePr>
          <p:nvPr>
            <p:extLst/>
          </p:nvPr>
        </p:nvGraphicFramePr>
        <p:xfrm>
          <a:off x="4905119" y="107822"/>
          <a:ext cx="1658311" cy="481445"/>
        </p:xfrm>
        <a:graphic>
          <a:graphicData uri="http://schemas.openxmlformats.org/presentationml/2006/ole">
            <mc:AlternateContent xmlns:mc="http://schemas.openxmlformats.org/markup-compatibility/2006">
              <mc:Choice xmlns:v="urn:schemas-microsoft-com:vml" Requires="v">
                <p:oleObj spid="_x0000_s9258" name="Equation" r:id="rId4" imgW="888840" imgH="253800" progId="Equation.DSMT4">
                  <p:embed/>
                </p:oleObj>
              </mc:Choice>
              <mc:Fallback>
                <p:oleObj name="Equation" r:id="rId4" imgW="888840" imgH="253800" progId="Equation.DSMT4">
                  <p:embed/>
                  <p:pic>
                    <p:nvPicPr>
                      <p:cNvPr id="6" name="Object 5"/>
                      <p:cNvPicPr>
                        <a:picLocks noChangeAspect="1" noChangeArrowheads="1"/>
                      </p:cNvPicPr>
                      <p:nvPr/>
                    </p:nvPicPr>
                    <p:blipFill>
                      <a:blip r:embed="rId5"/>
                      <a:srcRect/>
                      <a:stretch>
                        <a:fillRect/>
                      </a:stretch>
                    </p:blipFill>
                    <p:spPr bwMode="auto">
                      <a:xfrm>
                        <a:off x="4905119" y="107822"/>
                        <a:ext cx="1658311" cy="481445"/>
                      </a:xfrm>
                      <a:prstGeom prst="rect">
                        <a:avLst/>
                      </a:prstGeom>
                      <a:noFill/>
                    </p:spPr>
                  </p:pic>
                </p:oleObj>
              </mc:Fallback>
            </mc:AlternateContent>
          </a:graphicData>
        </a:graphic>
      </p:graphicFrame>
      <p:pic>
        <p:nvPicPr>
          <p:cNvPr id="8" name="Picture 7">
            <a:extLst>
              <a:ext uri="{FF2B5EF4-FFF2-40B4-BE49-F238E27FC236}">
                <a16:creationId xmlns:a16="http://schemas.microsoft.com/office/drawing/2014/main" id="{453B174F-EE32-44C0-AEBD-2414C6D6BB2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8819"/>
          <a:stretch/>
        </p:blipFill>
        <p:spPr>
          <a:xfrm>
            <a:off x="10212943" y="11135"/>
            <a:ext cx="1970880" cy="1447801"/>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4113367573"/>
              </p:ext>
            </p:extLst>
          </p:nvPr>
        </p:nvGraphicFramePr>
        <p:xfrm>
          <a:off x="8865157" y="1658693"/>
          <a:ext cx="2543175" cy="657225"/>
        </p:xfrm>
        <a:graphic>
          <a:graphicData uri="http://schemas.openxmlformats.org/presentationml/2006/ole">
            <mc:AlternateContent xmlns:mc="http://schemas.openxmlformats.org/markup-compatibility/2006">
              <mc:Choice xmlns:v="urn:schemas-microsoft-com:vml" Requires="v">
                <p:oleObj spid="_x0000_s9259" name="Equation" r:id="rId7" imgW="2543169" imgH="657038" progId="Equation.DSMT4">
                  <p:embed/>
                </p:oleObj>
              </mc:Choice>
              <mc:Fallback>
                <p:oleObj name="Equation" r:id="rId7" imgW="2543169" imgH="657038" progId="Equation.DSMT4">
                  <p:embed/>
                  <p:pic>
                    <p:nvPicPr>
                      <p:cNvPr id="2" name="Object 1"/>
                      <p:cNvPicPr/>
                      <p:nvPr/>
                    </p:nvPicPr>
                    <p:blipFill>
                      <a:blip r:embed="rId8"/>
                      <a:stretch>
                        <a:fillRect/>
                      </a:stretch>
                    </p:blipFill>
                    <p:spPr>
                      <a:xfrm>
                        <a:off x="8865157" y="1658693"/>
                        <a:ext cx="2543175" cy="657225"/>
                      </a:xfrm>
                      <a:prstGeom prst="rect">
                        <a:avLst/>
                      </a:prstGeom>
                    </p:spPr>
                  </p:pic>
                </p:oleObj>
              </mc:Fallback>
            </mc:AlternateContent>
          </a:graphicData>
        </a:graphic>
      </p:graphicFrame>
    </p:spTree>
    <p:extLst>
      <p:ext uri="{BB962C8B-B14F-4D97-AF65-F5344CB8AC3E}">
        <p14:creationId xmlns:p14="http://schemas.microsoft.com/office/powerpoint/2010/main" val="871531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 r="19782" b="19524"/>
          <a:stretch/>
        </p:blipFill>
        <p:spPr>
          <a:xfrm>
            <a:off x="7865794" y="2982188"/>
            <a:ext cx="4318029" cy="2923863"/>
          </a:xfrm>
          <a:prstGeom prst="rect">
            <a:avLst/>
          </a:prstGeom>
        </p:spPr>
      </p:pic>
      <p:pic>
        <p:nvPicPr>
          <p:cNvPr id="20" name="Picture 19">
            <a:extLst>
              <a:ext uri="{FF2B5EF4-FFF2-40B4-BE49-F238E27FC236}">
                <a16:creationId xmlns:a16="http://schemas.microsoft.com/office/drawing/2014/main" id="{453B174F-EE32-44C0-AEBD-2414C6D6BB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8819"/>
          <a:stretch/>
        </p:blipFill>
        <p:spPr>
          <a:xfrm>
            <a:off x="10700338" y="1917700"/>
            <a:ext cx="1970880" cy="1447801"/>
          </a:xfrm>
          <a:prstGeom prst="rect">
            <a:avLst/>
          </a:prstGeom>
        </p:spPr>
      </p:pic>
      <p:graphicFrame>
        <p:nvGraphicFramePr>
          <p:cNvPr id="36" name="Object 35"/>
          <p:cNvGraphicFramePr>
            <a:graphicFrameLocks noChangeAspect="1"/>
          </p:cNvGraphicFramePr>
          <p:nvPr>
            <p:extLst>
              <p:ext uri="{D42A27DB-BD31-4B8C-83A1-F6EECF244321}">
                <p14:modId xmlns:p14="http://schemas.microsoft.com/office/powerpoint/2010/main" val="1595159922"/>
              </p:ext>
            </p:extLst>
          </p:nvPr>
        </p:nvGraphicFramePr>
        <p:xfrm>
          <a:off x="6703958" y="228443"/>
          <a:ext cx="1648385" cy="607239"/>
        </p:xfrm>
        <a:graphic>
          <a:graphicData uri="http://schemas.openxmlformats.org/presentationml/2006/ole">
            <mc:AlternateContent xmlns:mc="http://schemas.openxmlformats.org/markup-compatibility/2006">
              <mc:Choice xmlns:v="urn:schemas-microsoft-com:vml" Requires="v">
                <p:oleObj spid="_x0000_s6566" name="Equation" r:id="rId5" imgW="1587240" imgH="571320" progId="Equation.DSMT4">
                  <p:embed/>
                </p:oleObj>
              </mc:Choice>
              <mc:Fallback>
                <p:oleObj name="Equation" r:id="rId5" imgW="1587240" imgH="571320" progId="Equation.DSMT4">
                  <p:embed/>
                  <p:pic>
                    <p:nvPicPr>
                      <p:cNvPr id="0" name="Object 37"/>
                      <p:cNvPicPr>
                        <a:picLocks noChangeAspect="1" noChangeArrowheads="1"/>
                      </p:cNvPicPr>
                      <p:nvPr/>
                    </p:nvPicPr>
                    <p:blipFill>
                      <a:blip r:embed="rId6"/>
                      <a:srcRect/>
                      <a:stretch>
                        <a:fillRect/>
                      </a:stretch>
                    </p:blipFill>
                    <p:spPr bwMode="auto">
                      <a:xfrm>
                        <a:off x="6703958" y="228443"/>
                        <a:ext cx="1648385" cy="607239"/>
                      </a:xfrm>
                      <a:prstGeom prst="rect">
                        <a:avLst/>
                      </a:prstGeom>
                      <a:noFill/>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1448364293"/>
              </p:ext>
            </p:extLst>
          </p:nvPr>
        </p:nvGraphicFramePr>
        <p:xfrm>
          <a:off x="6447456" y="856584"/>
          <a:ext cx="1651000" cy="646112"/>
        </p:xfrm>
        <a:graphic>
          <a:graphicData uri="http://schemas.openxmlformats.org/presentationml/2006/ole">
            <mc:AlternateContent xmlns:mc="http://schemas.openxmlformats.org/markup-compatibility/2006">
              <mc:Choice xmlns:v="urn:schemas-microsoft-com:vml" Requires="v">
                <p:oleObj spid="_x0000_s6567" name="Equation" r:id="rId7" imgW="1193760" imgH="457200" progId="Equation.DSMT4">
                  <p:embed/>
                </p:oleObj>
              </mc:Choice>
              <mc:Fallback>
                <p:oleObj name="Equation" r:id="rId7" imgW="1193760" imgH="457200" progId="Equation.DSMT4">
                  <p:embed/>
                  <p:pic>
                    <p:nvPicPr>
                      <p:cNvPr id="0" name="Object 36"/>
                      <p:cNvPicPr>
                        <a:picLocks noChangeAspect="1" noChangeArrowheads="1"/>
                      </p:cNvPicPr>
                      <p:nvPr/>
                    </p:nvPicPr>
                    <p:blipFill>
                      <a:blip r:embed="rId8"/>
                      <a:srcRect/>
                      <a:stretch>
                        <a:fillRect/>
                      </a:stretch>
                    </p:blipFill>
                    <p:spPr bwMode="auto">
                      <a:xfrm>
                        <a:off x="6447456" y="856584"/>
                        <a:ext cx="1651000" cy="646112"/>
                      </a:xfrm>
                      <a:prstGeom prst="rect">
                        <a:avLst/>
                      </a:prstGeom>
                      <a:noFill/>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755650915"/>
              </p:ext>
            </p:extLst>
          </p:nvPr>
        </p:nvGraphicFramePr>
        <p:xfrm>
          <a:off x="6394556" y="1600200"/>
          <a:ext cx="1636713" cy="635000"/>
        </p:xfrm>
        <a:graphic>
          <a:graphicData uri="http://schemas.openxmlformats.org/presentationml/2006/ole">
            <mc:AlternateContent xmlns:mc="http://schemas.openxmlformats.org/markup-compatibility/2006">
              <mc:Choice xmlns:v="urn:schemas-microsoft-com:vml" Requires="v">
                <p:oleObj spid="_x0000_s6568" name="Equation" r:id="rId9" imgW="1206360" imgH="457200" progId="Equation.DSMT4">
                  <p:embed/>
                </p:oleObj>
              </mc:Choice>
              <mc:Fallback>
                <p:oleObj name="Equation" r:id="rId9" imgW="1206360" imgH="457200" progId="Equation.DSMT4">
                  <p:embed/>
                  <p:pic>
                    <p:nvPicPr>
                      <p:cNvPr id="0" name="Object 35"/>
                      <p:cNvPicPr>
                        <a:picLocks noChangeAspect="1" noChangeArrowheads="1"/>
                      </p:cNvPicPr>
                      <p:nvPr/>
                    </p:nvPicPr>
                    <p:blipFill>
                      <a:blip r:embed="rId10"/>
                      <a:srcRect/>
                      <a:stretch>
                        <a:fillRect/>
                      </a:stretch>
                    </p:blipFill>
                    <p:spPr bwMode="auto">
                      <a:xfrm>
                        <a:off x="6394556" y="1600200"/>
                        <a:ext cx="1636713" cy="635000"/>
                      </a:xfrm>
                      <a:prstGeom prst="rect">
                        <a:avLst/>
                      </a:prstGeom>
                      <a:noFill/>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3605627997"/>
              </p:ext>
            </p:extLst>
          </p:nvPr>
        </p:nvGraphicFramePr>
        <p:xfrm>
          <a:off x="231820" y="2444888"/>
          <a:ext cx="2994025" cy="630238"/>
        </p:xfrm>
        <a:graphic>
          <a:graphicData uri="http://schemas.openxmlformats.org/presentationml/2006/ole">
            <mc:AlternateContent xmlns:mc="http://schemas.openxmlformats.org/markup-compatibility/2006">
              <mc:Choice xmlns:v="urn:schemas-microsoft-com:vml" Requires="v">
                <p:oleObj spid="_x0000_s6569" name="Equation" r:id="rId11" imgW="2209680" imgH="457200" progId="Equation.DSMT4">
                  <p:embed/>
                </p:oleObj>
              </mc:Choice>
              <mc:Fallback>
                <p:oleObj name="Equation" r:id="rId11" imgW="2209680" imgH="457200" progId="Equation.DSMT4">
                  <p:embed/>
                  <p:pic>
                    <p:nvPicPr>
                      <p:cNvPr id="0" name="Object 34"/>
                      <p:cNvPicPr>
                        <a:picLocks noChangeAspect="1" noChangeArrowheads="1"/>
                      </p:cNvPicPr>
                      <p:nvPr/>
                    </p:nvPicPr>
                    <p:blipFill>
                      <a:blip r:embed="rId12"/>
                      <a:srcRect/>
                      <a:stretch>
                        <a:fillRect/>
                      </a:stretch>
                    </p:blipFill>
                    <p:spPr bwMode="auto">
                      <a:xfrm>
                        <a:off x="231820" y="2444888"/>
                        <a:ext cx="2994025" cy="630238"/>
                      </a:xfrm>
                      <a:prstGeom prst="rect">
                        <a:avLst/>
                      </a:prstGeom>
                      <a:noFill/>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1567398597"/>
              </p:ext>
            </p:extLst>
          </p:nvPr>
        </p:nvGraphicFramePr>
        <p:xfrm>
          <a:off x="3300248" y="2417170"/>
          <a:ext cx="1663700" cy="650875"/>
        </p:xfrm>
        <a:graphic>
          <a:graphicData uri="http://schemas.openxmlformats.org/presentationml/2006/ole">
            <mc:AlternateContent xmlns:mc="http://schemas.openxmlformats.org/markup-compatibility/2006">
              <mc:Choice xmlns:v="urn:schemas-microsoft-com:vml" Requires="v">
                <p:oleObj spid="_x0000_s6570" name="Equation" r:id="rId13" imgW="1193760" imgH="457200" progId="Equation.DSMT4">
                  <p:embed/>
                </p:oleObj>
              </mc:Choice>
              <mc:Fallback>
                <p:oleObj name="Equation" r:id="rId13" imgW="1193760" imgH="457200" progId="Equation.DSMT4">
                  <p:embed/>
                  <p:pic>
                    <p:nvPicPr>
                      <p:cNvPr id="0" name="Object 33"/>
                      <p:cNvPicPr>
                        <a:picLocks noChangeAspect="1" noChangeArrowheads="1"/>
                      </p:cNvPicPr>
                      <p:nvPr/>
                    </p:nvPicPr>
                    <p:blipFill>
                      <a:blip r:embed="rId14"/>
                      <a:srcRect/>
                      <a:stretch>
                        <a:fillRect/>
                      </a:stretch>
                    </p:blipFill>
                    <p:spPr bwMode="auto">
                      <a:xfrm>
                        <a:off x="3300248" y="2417170"/>
                        <a:ext cx="1663700" cy="650875"/>
                      </a:xfrm>
                      <a:prstGeom prst="rect">
                        <a:avLst/>
                      </a:prstGeom>
                      <a:noFill/>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4101482380"/>
              </p:ext>
            </p:extLst>
          </p:nvPr>
        </p:nvGraphicFramePr>
        <p:xfrm>
          <a:off x="301205" y="3431792"/>
          <a:ext cx="3529013" cy="677862"/>
        </p:xfrm>
        <a:graphic>
          <a:graphicData uri="http://schemas.openxmlformats.org/presentationml/2006/ole">
            <mc:AlternateContent xmlns:mc="http://schemas.openxmlformats.org/markup-compatibility/2006">
              <mc:Choice xmlns:v="urn:schemas-microsoft-com:vml" Requires="v">
                <p:oleObj spid="_x0000_s6571" name="Equation" r:id="rId15" imgW="2438280" imgH="457200" progId="Equation.DSMT4">
                  <p:embed/>
                </p:oleObj>
              </mc:Choice>
              <mc:Fallback>
                <p:oleObj name="Equation" r:id="rId15" imgW="2438280" imgH="457200" progId="Equation.DSMT4">
                  <p:embed/>
                  <p:pic>
                    <p:nvPicPr>
                      <p:cNvPr id="0" name="Object 32"/>
                      <p:cNvPicPr>
                        <a:picLocks noChangeAspect="1" noChangeArrowheads="1"/>
                      </p:cNvPicPr>
                      <p:nvPr/>
                    </p:nvPicPr>
                    <p:blipFill>
                      <a:blip r:embed="rId16"/>
                      <a:srcRect/>
                      <a:stretch>
                        <a:fillRect/>
                      </a:stretch>
                    </p:blipFill>
                    <p:spPr bwMode="auto">
                      <a:xfrm>
                        <a:off x="301205" y="3431792"/>
                        <a:ext cx="3529013" cy="677862"/>
                      </a:xfrm>
                      <a:prstGeom prst="rect">
                        <a:avLst/>
                      </a:prstGeom>
                      <a:noFill/>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2193567085"/>
              </p:ext>
            </p:extLst>
          </p:nvPr>
        </p:nvGraphicFramePr>
        <p:xfrm>
          <a:off x="418495" y="5477868"/>
          <a:ext cx="5196705" cy="673110"/>
        </p:xfrm>
        <a:graphic>
          <a:graphicData uri="http://schemas.openxmlformats.org/presentationml/2006/ole">
            <mc:AlternateContent xmlns:mc="http://schemas.openxmlformats.org/markup-compatibility/2006">
              <mc:Choice xmlns:v="urn:schemas-microsoft-com:vml" Requires="v">
                <p:oleObj spid="_x0000_s6572" name="Equation" r:id="rId17" imgW="3492360" imgH="457200" progId="Equation.DSMT4">
                  <p:embed/>
                </p:oleObj>
              </mc:Choice>
              <mc:Fallback>
                <p:oleObj name="Equation" r:id="rId17" imgW="3492360" imgH="457200" progId="Equation.DSMT4">
                  <p:embed/>
                  <p:pic>
                    <p:nvPicPr>
                      <p:cNvPr id="0" name="Object 31"/>
                      <p:cNvPicPr>
                        <a:picLocks noChangeAspect="1" noChangeArrowheads="1"/>
                      </p:cNvPicPr>
                      <p:nvPr/>
                    </p:nvPicPr>
                    <p:blipFill>
                      <a:blip r:embed="rId18"/>
                      <a:srcRect/>
                      <a:stretch>
                        <a:fillRect/>
                      </a:stretch>
                    </p:blipFill>
                    <p:spPr bwMode="auto">
                      <a:xfrm>
                        <a:off x="418495" y="5477868"/>
                        <a:ext cx="5196705" cy="673110"/>
                      </a:xfrm>
                      <a:prstGeom prst="rect">
                        <a:avLst/>
                      </a:prstGeom>
                      <a:noFill/>
                    </p:spPr>
                  </p:pic>
                </p:oleObj>
              </mc:Fallback>
            </mc:AlternateContent>
          </a:graphicData>
        </a:graphic>
      </p:graphicFrame>
      <p:sp>
        <p:nvSpPr>
          <p:cNvPr id="43" name="Rectangle 38"/>
          <p:cNvSpPr>
            <a:spLocks noChangeArrowheads="1"/>
          </p:cNvSpPr>
          <p:nvPr/>
        </p:nvSpPr>
        <p:spPr bwMode="auto">
          <a:xfrm>
            <a:off x="-1" y="270898"/>
            <a:ext cx="68562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vi-VN" altLang="vi-VN" sz="2400" dirty="0">
                <a:latin typeface="Times New Roman" panose="02020603050405020304" pitchFamily="18" charset="0"/>
                <a:ea typeface="Arial" panose="020B0604020202020204" pitchFamily="34" charset="0"/>
                <a:cs typeface="Times New Roman" panose="02020603050405020304" pitchFamily="18" charset="0"/>
              </a:rPr>
              <a:t>d</a:t>
            </a:r>
            <a:r>
              <a:rPr kumimoji="0" lang="vi-VN" altLang="vi-VN" sz="2400"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Xét </a:t>
            </a:r>
            <a:r>
              <a:rPr kumimoji="0" lang="en-US"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t>
            </a:r>
            <a:r>
              <a:rPr kumimoji="0" lang="en-US"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ADC có OM // DC </a:t>
            </a:r>
            <a:r>
              <a:rPr kumimoji="0" lang="en-US" altLang="vi-VN" sz="2400"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r>
              <a:rPr lang="en-US" altLang="vi-VN" sz="2400" dirty="0" smtClean="0">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cùng vuông góc với </a:t>
            </a:r>
            <a:r>
              <a:rPr kumimoji="0" lang="en-US" altLang="vi-VN" sz="2400"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AD</a:t>
            </a:r>
            <a:r>
              <a:rPr kumimoji="0" lang="en-US"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r>
              <a:rPr kumimoji="0" lang="en-US"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 </a:t>
            </a:r>
          </a:p>
        </p:txBody>
      </p:sp>
      <p:sp>
        <p:nvSpPr>
          <p:cNvPr id="49" name="Rectangle 44"/>
          <p:cNvSpPr>
            <a:spLocks noChangeArrowheads="1"/>
          </p:cNvSpPr>
          <p:nvPr/>
        </p:nvSpPr>
        <p:spPr bwMode="auto">
          <a:xfrm>
            <a:off x="273756" y="4637142"/>
            <a:ext cx="577914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vi-VN" altLang="vi-VN" sz="2400" dirty="0">
                <a:latin typeface="+mj-lt"/>
                <a:ea typeface="Arial" panose="020B0604020202020204" pitchFamily="34" charset="0"/>
                <a:cs typeface="Times New Roman" panose="02020603050405020304" pitchFamily="18" charset="0"/>
                <a:sym typeface="Symbol" panose="05050102010706020507" pitchFamily="18" charset="2"/>
              </a:rPr>
              <a:t>Xét </a:t>
            </a:r>
            <a:r>
              <a:rPr lang="en-US" altLang="vi-VN" sz="2400" dirty="0">
                <a:latin typeface="+mj-lt"/>
                <a:ea typeface="Arial" panose="020B0604020202020204" pitchFamily="34" charset="0"/>
                <a:cs typeface="Times New Roman" panose="02020603050405020304" pitchFamily="18" charset="0"/>
                <a:sym typeface="Symbol" panose="05050102010706020507" pitchFamily="18" charset="2"/>
              </a:rPr>
              <a:t></a:t>
            </a:r>
            <a:r>
              <a:rPr lang="vi-VN" altLang="vi-VN" sz="2400" dirty="0">
                <a:latin typeface="+mj-lt"/>
                <a:ea typeface="Arial" panose="020B0604020202020204" pitchFamily="34" charset="0"/>
                <a:cs typeface="Times New Roman" panose="02020603050405020304" pitchFamily="18" charset="0"/>
              </a:rPr>
              <a:t>AOD vuông tại O có OM là đường cao </a:t>
            </a:r>
            <a:r>
              <a:rPr lang="vi-VN" altLang="vi-VN" sz="2400" dirty="0" smtClean="0">
                <a:latin typeface="+mj-lt"/>
                <a:ea typeface="Arial" panose="020B0604020202020204" pitchFamily="34" charset="0"/>
                <a:cs typeface="Times New Roman" panose="02020603050405020304" pitchFamily="18" charset="0"/>
              </a:rPr>
              <a:t/>
            </a:r>
            <a:br>
              <a:rPr lang="vi-VN" altLang="vi-VN" sz="2400" dirty="0" smtClean="0">
                <a:latin typeface="+mj-lt"/>
                <a:ea typeface="Arial" panose="020B0604020202020204" pitchFamily="34" charset="0"/>
                <a:cs typeface="Times New Roman" panose="02020603050405020304" pitchFamily="18" charset="0"/>
              </a:rPr>
            </a:br>
            <a:r>
              <a:rPr lang="vi-VN" altLang="vi-VN" sz="2400" dirty="0" smtClean="0">
                <a:latin typeface="+mj-lt"/>
                <a:ea typeface="Arial" panose="020B0604020202020204" pitchFamily="34" charset="0"/>
                <a:cs typeface="Times New Roman" panose="02020603050405020304" pitchFamily="18" charset="0"/>
              </a:rPr>
              <a:t>nên </a:t>
            </a:r>
            <a:r>
              <a:rPr lang="vi-VN" altLang="vi-VN" sz="2400" dirty="0">
                <a:latin typeface="+mj-lt"/>
                <a:ea typeface="Arial" panose="020B0604020202020204" pitchFamily="34" charset="0"/>
                <a:cs typeface="Times New Roman" panose="02020603050405020304" pitchFamily="18" charset="0"/>
              </a:rPr>
              <a:t>OM .AD = OA.OD</a:t>
            </a:r>
            <a:endParaRPr lang="vi-VN" altLang="vi-VN" sz="2400" dirty="0">
              <a:latin typeface="+mj-lt"/>
              <a:sym typeface="Symbol" panose="05050102010706020507" pitchFamily="18" charset="2"/>
            </a:endParaRPr>
          </a:p>
        </p:txBody>
      </p:sp>
      <p:sp>
        <p:nvSpPr>
          <p:cNvPr id="50" name="Rectangle 45"/>
          <p:cNvSpPr>
            <a:spLocks noChangeArrowheads="1"/>
          </p:cNvSpPr>
          <p:nvPr/>
        </p:nvSpPr>
        <p:spPr bwMode="auto">
          <a:xfrm>
            <a:off x="301205" y="6160707"/>
            <a:ext cx="54312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Vậy MN = 2.OM = 2 . 5,76 = 11,52 (cm)</a:t>
            </a:r>
            <a:endParaRPr kumimoji="0" lang="en-US"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1" name="Rectangle 38"/>
          <p:cNvSpPr>
            <a:spLocks noChangeArrowheads="1"/>
          </p:cNvSpPr>
          <p:nvPr/>
        </p:nvSpPr>
        <p:spPr bwMode="auto">
          <a:xfrm>
            <a:off x="127274" y="937030"/>
            <a:ext cx="6592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Xét </a:t>
            </a:r>
            <a:r>
              <a:rPr kumimoji="0" lang="en-US"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t>
            </a:r>
            <a:r>
              <a:rPr kumimoji="0" lang="en-US"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BDC có ON // DC </a:t>
            </a:r>
            <a:r>
              <a:rPr kumimoji="0" lang="en-US" altLang="vi-VN" sz="2400"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(cùng</a:t>
            </a:r>
            <a:r>
              <a:rPr kumimoji="0" lang="en-US" altLang="vi-VN" sz="2400" b="0" i="0" u="none" strike="noStrike" cap="none" normalizeH="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vuông góc với </a:t>
            </a:r>
            <a:r>
              <a:rPr kumimoji="0" lang="en-US" altLang="vi-VN" sz="2400"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AD</a:t>
            </a:r>
            <a:r>
              <a:rPr kumimoji="0" lang="en-US"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r>
              <a:rPr kumimoji="0" lang="en-US"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 </a:t>
            </a:r>
          </a:p>
        </p:txBody>
      </p:sp>
      <p:sp>
        <p:nvSpPr>
          <p:cNvPr id="52" name="Rectangle 38"/>
          <p:cNvSpPr>
            <a:spLocks noChangeArrowheads="1"/>
          </p:cNvSpPr>
          <p:nvPr/>
        </p:nvSpPr>
        <p:spPr bwMode="auto">
          <a:xfrm>
            <a:off x="127274" y="1626558"/>
            <a:ext cx="623792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Xét </a:t>
            </a:r>
            <a:r>
              <a:rPr kumimoji="0" lang="en-US"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O</a:t>
            </a:r>
            <a:r>
              <a:rPr kumimoji="0" lang="en-US"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DC có AB // DC </a:t>
            </a:r>
            <a:r>
              <a:rPr kumimoji="0" lang="en-US" altLang="vi-VN" sz="2400"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r>
              <a:rPr lang="en-US" altLang="vi-VN" sz="2400" dirty="0" smtClean="0">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ABCD là hình thang </a:t>
            </a:r>
            <a:r>
              <a:rPr kumimoji="0" lang="en-US" altLang="vi-VN" sz="2400"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t>
            </a:r>
            <a:r>
              <a:rPr kumimoji="0" lang="en-US" altLang="vi-VN" sz="2400"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 </a:t>
            </a:r>
            <a:endParaRPr kumimoji="0" lang="en-US"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endParaRPr>
          </a:p>
        </p:txBody>
      </p:sp>
      <p:sp>
        <p:nvSpPr>
          <p:cNvPr id="53" name="Rectangle 52"/>
          <p:cNvSpPr/>
          <p:nvPr/>
        </p:nvSpPr>
        <p:spPr>
          <a:xfrm>
            <a:off x="231820" y="4213286"/>
            <a:ext cx="5588389" cy="461665"/>
          </a:xfrm>
          <a:prstGeom prst="rect">
            <a:avLst/>
          </a:prstGeom>
        </p:spPr>
        <p:txBody>
          <a:bodyPr wrap="none">
            <a:spAutoFit/>
          </a:bodyPr>
          <a:lstStyle/>
          <a:p>
            <a:pPr lvl="0" eaLnBrk="0" fontAlgn="base" hangingPunct="0">
              <a:spcBef>
                <a:spcPct val="0"/>
              </a:spcBef>
              <a:spcAft>
                <a:spcPct val="0"/>
              </a:spcAft>
            </a:pPr>
            <a:r>
              <a:rPr lang="vi-VN" altLang="vi-VN"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t>
            </a:r>
            <a:r>
              <a:rPr lang="vi-VN" altLang="vi-VN"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O là trung điểm của MN </a:t>
            </a:r>
            <a:r>
              <a:rPr lang="vi-VN" altLang="vi-VN"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t>
            </a:r>
            <a:r>
              <a:rPr lang="vi-VN" altLang="vi-VN" sz="2400" dirty="0">
                <a:solidFill>
                  <a:prstClr val="black"/>
                </a:solidFill>
                <a:latin typeface="Times New Roman" panose="02020603050405020304" pitchFamily="18" charset="0"/>
                <a:ea typeface="Arial" panose="020B0604020202020204" pitchFamily="34" charset="0"/>
                <a:cs typeface="Times New Roman" panose="02020603050405020304" pitchFamily="18" charset="0"/>
              </a:rPr>
              <a:t> MN = 2.OM</a:t>
            </a:r>
            <a:endParaRPr lang="vi-VN" altLang="vi-VN" sz="24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endParaRPr>
          </a:p>
        </p:txBody>
      </p:sp>
      <p:sp>
        <p:nvSpPr>
          <p:cNvPr id="2" name="TextBox 1"/>
          <p:cNvSpPr txBox="1"/>
          <p:nvPr/>
        </p:nvSpPr>
        <p:spPr>
          <a:xfrm>
            <a:off x="8358561" y="317064"/>
            <a:ext cx="3196901"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(Hệ </a:t>
            </a:r>
            <a:r>
              <a:rPr lang="en-US" sz="2400" smtClean="0">
                <a:latin typeface="Times New Roman" panose="02020603050405020304" pitchFamily="18" charset="0"/>
                <a:cs typeface="Times New Roman" panose="02020603050405020304" pitchFamily="18" charset="0"/>
              </a:rPr>
              <a:t>quả Định lí </a:t>
            </a:r>
            <a:r>
              <a:rPr lang="en-US" sz="2400" dirty="0" smtClean="0">
                <a:latin typeface="Times New Roman" panose="02020603050405020304" pitchFamily="18" charset="0"/>
                <a:cs typeface="Times New Roman" panose="02020603050405020304" pitchFamily="18" charset="0"/>
              </a:rPr>
              <a:t>Ta – lét)</a:t>
            </a:r>
            <a:endParaRPr lang="vi-VN" sz="24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8290180" y="862605"/>
            <a:ext cx="3196901"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(Hệ </a:t>
            </a:r>
            <a:r>
              <a:rPr lang="en-US" sz="2400" smtClean="0">
                <a:latin typeface="Times New Roman" panose="02020603050405020304" pitchFamily="18" charset="0"/>
                <a:cs typeface="Times New Roman" panose="02020603050405020304" pitchFamily="18" charset="0"/>
              </a:rPr>
              <a:t>quả Định lí </a:t>
            </a:r>
            <a:r>
              <a:rPr lang="en-US" sz="2400" dirty="0" smtClean="0">
                <a:latin typeface="Times New Roman" panose="02020603050405020304" pitchFamily="18" charset="0"/>
                <a:cs typeface="Times New Roman" panose="02020603050405020304" pitchFamily="18" charset="0"/>
              </a:rPr>
              <a:t>Ta – lét)</a:t>
            </a:r>
            <a:endParaRPr lang="vi-VN" sz="2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8267099" y="1617440"/>
            <a:ext cx="3196901" cy="461665"/>
          </a:xfrm>
          <a:prstGeom prst="rect">
            <a:avLst/>
          </a:prstGeom>
          <a:noFill/>
        </p:spPr>
        <p:txBody>
          <a:bodyPr wrap="none" rtlCol="0">
            <a:spAutoFit/>
          </a:bodyPr>
          <a:lstStyle/>
          <a:p>
            <a:r>
              <a:rPr lang="en-US" sz="2400" dirty="0" smtClean="0">
                <a:latin typeface="Times New Roman" panose="02020603050405020304" pitchFamily="18" charset="0"/>
                <a:cs typeface="Times New Roman" panose="02020603050405020304" pitchFamily="18" charset="0"/>
              </a:rPr>
              <a:t>(Hệ </a:t>
            </a:r>
            <a:r>
              <a:rPr lang="en-US" sz="2400" smtClean="0">
                <a:latin typeface="Times New Roman" panose="02020603050405020304" pitchFamily="18" charset="0"/>
                <a:cs typeface="Times New Roman" panose="02020603050405020304" pitchFamily="18" charset="0"/>
              </a:rPr>
              <a:t>quả Định lí </a:t>
            </a:r>
            <a:r>
              <a:rPr lang="en-US" sz="2400" dirty="0" smtClean="0">
                <a:latin typeface="Times New Roman" panose="02020603050405020304" pitchFamily="18" charset="0"/>
                <a:cs typeface="Times New Roman" panose="02020603050405020304" pitchFamily="18" charset="0"/>
              </a:rPr>
              <a:t>Ta – lét)</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180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304800" y="5334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 3</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419600" y="381000"/>
            <a:ext cx="6705600"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Vận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dụng</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TextBox 1"/>
          <p:cNvSpPr txBox="1"/>
          <p:nvPr/>
        </p:nvSpPr>
        <p:spPr>
          <a:xfrm>
            <a:off x="4678680" y="1381780"/>
            <a:ext cx="6553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Dạng 2: </a:t>
            </a:r>
            <a:r>
              <a:rPr kumimoji="0" lang="en-US" sz="2800" b="0"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Toán </a:t>
            </a:r>
            <a:r>
              <a:rPr kumimoji="0" lang="en-US" sz="2800" b="0"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thực tế.</a:t>
            </a:r>
          </a:p>
        </p:txBody>
      </p:sp>
    </p:spTree>
    <p:extLst>
      <p:ext uri="{BB962C8B-B14F-4D97-AF65-F5344CB8AC3E}">
        <p14:creationId xmlns:p14="http://schemas.microsoft.com/office/powerpoint/2010/main" val="10087462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8133" y="318836"/>
            <a:ext cx="9243775" cy="2668551"/>
          </a:xfrm>
          <a:prstGeom prst="rect">
            <a:avLst/>
          </a:prstGeom>
        </p:spPr>
        <p:txBody>
          <a:bodyPr wrap="square">
            <a:spAutoFit/>
          </a:bodyPr>
          <a:lstStyle/>
          <a:p>
            <a:pPr>
              <a:lnSpc>
                <a:spcPct val="107000"/>
              </a:lnSpc>
              <a:spcAft>
                <a:spcPts val="800"/>
              </a:spcAft>
            </a:pPr>
            <a:r>
              <a:rPr lang="fr-FR" sz="2400" b="1" dirty="0">
                <a:effectLst/>
                <a:latin typeface="Times New Roman" panose="02020603050405020304" pitchFamily="18" charset="0"/>
                <a:ea typeface="Arial" panose="020B0604020202020204" pitchFamily="34" charset="0"/>
                <a:cs typeface="Times New Roman" panose="02020603050405020304" pitchFamily="18" charset="0"/>
              </a:rPr>
              <a:t>Bài </a:t>
            </a:r>
            <a:r>
              <a:rPr lang="vi-VN" sz="2400" b="1" dirty="0">
                <a:effectLst/>
                <a:latin typeface="Times New Roman" panose="02020603050405020304" pitchFamily="18" charset="0"/>
                <a:ea typeface="Arial" panose="020B0604020202020204" pitchFamily="34" charset="0"/>
                <a:cs typeface="Times New Roman" panose="02020603050405020304" pitchFamily="18" charset="0"/>
              </a:rPr>
              <a:t>2</a:t>
            </a:r>
            <a:r>
              <a:rPr lang="fr-FR" sz="240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effectLst/>
                <a:latin typeface="Times New Roman" panose="02020603050405020304" pitchFamily="18" charset="0"/>
                <a:ea typeface="Arial" panose="020B0604020202020204" pitchFamily="34" charset="0"/>
                <a:cs typeface="Times New Roman" panose="02020603050405020304" pitchFamily="18" charset="0"/>
              </a:rPr>
              <a:t>Hàng ngày bạn An đi học từ nhà (vị trí C) rồi đến bờ sông (vị trí H) sau đó đi theo con đường mòn ra đến đầu đường (vị trí A), cuối cùng đi thẳng đến trường (vị trí B) theo số liệu ở hình vẽ</a:t>
            </a:r>
          </a:p>
          <a:p>
            <a:pPr>
              <a:lnSpc>
                <a:spcPct val="107000"/>
              </a:lnSpc>
              <a:spcAft>
                <a:spcPts val="800"/>
              </a:spcAft>
            </a:pPr>
            <a:r>
              <a:rPr lang="vi-VN" sz="2400" dirty="0">
                <a:latin typeface="Times New Roman" panose="02020603050405020304" pitchFamily="18" charset="0"/>
                <a:ea typeface="Arial" panose="020B0604020202020204" pitchFamily="34" charset="0"/>
                <a:cs typeface="Times New Roman" panose="02020603050405020304" pitchFamily="18" charset="0"/>
              </a:rPr>
              <a:t>a) Hãy tính quãng đường mà bạn An đã đi từ nhà đến trường.</a:t>
            </a:r>
          </a:p>
          <a:p>
            <a:pPr>
              <a:lnSpc>
                <a:spcPct val="107000"/>
              </a:lnSpc>
              <a:spcAft>
                <a:spcPts val="800"/>
              </a:spcAft>
            </a:pPr>
            <a:r>
              <a:rPr lang="vi-VN" sz="2400" dirty="0">
                <a:latin typeface="Times New Roman" panose="02020603050405020304" pitchFamily="18" charset="0"/>
                <a:ea typeface="Arial" panose="020B0604020202020204" pitchFamily="34" charset="0"/>
                <a:cs typeface="Times New Roman" panose="02020603050405020304" pitchFamily="18" charset="0"/>
              </a:rPr>
              <a:t>b) Nếu được xây cầu </a:t>
            </a:r>
            <a:r>
              <a:rPr lang="vi-VN" sz="2400" i="1" dirty="0">
                <a:latin typeface="Times New Roman" panose="02020603050405020304" pitchFamily="18" charset="0"/>
                <a:ea typeface="Arial" panose="020B0604020202020204" pitchFamily="34" charset="0"/>
                <a:cs typeface="Times New Roman" panose="02020603050405020304" pitchFamily="18" charset="0"/>
              </a:rPr>
              <a:t>HM</a:t>
            </a:r>
            <a:r>
              <a:rPr lang="vi-VN" sz="2400" dirty="0">
                <a:latin typeface="Times New Roman" panose="02020603050405020304" pitchFamily="18" charset="0"/>
                <a:ea typeface="Arial" panose="020B0604020202020204" pitchFamily="34" charset="0"/>
                <a:cs typeface="Times New Roman" panose="02020603050405020304" pitchFamily="18" charset="0"/>
              </a:rPr>
              <a:t> thì bạn An sẽ rút ngắn được bao nhiêu thời gian giả sử An luôn đi học với vận tốc là </a:t>
            </a:r>
            <a:r>
              <a:rPr lang="vi-VN" sz="2400" i="1" dirty="0">
                <a:latin typeface="Times New Roman" panose="02020603050405020304" pitchFamily="18" charset="0"/>
                <a:ea typeface="Arial" panose="020B0604020202020204" pitchFamily="34" charset="0"/>
                <a:cs typeface="Times New Roman" panose="02020603050405020304" pitchFamily="18" charset="0"/>
              </a:rPr>
              <a:t>4km/h</a:t>
            </a:r>
            <a:r>
              <a:rPr lang="vi-VN" sz="2400" dirty="0">
                <a:latin typeface="Times New Roman" panose="02020603050405020304" pitchFamily="18" charset="0"/>
                <a:ea typeface="Arial" panose="020B0604020202020204" pitchFamily="34" charset="0"/>
                <a:cs typeface="Times New Roman" panose="02020603050405020304" pitchFamily="18" charset="0"/>
              </a:rPr>
              <a:t>? </a:t>
            </a:r>
            <a:r>
              <a:rPr lang="vi-VN" sz="2400" i="1" dirty="0">
                <a:latin typeface="Times New Roman" panose="02020603050405020304" pitchFamily="18" charset="0"/>
                <a:ea typeface="Arial" panose="020B0604020202020204" pitchFamily="34" charset="0"/>
                <a:cs typeface="Times New Roman" panose="02020603050405020304" pitchFamily="18" charset="0"/>
              </a:rPr>
              <a:t>(Làm tròn đến phút)</a:t>
            </a:r>
          </a:p>
        </p:txBody>
      </p:sp>
      <p:pic>
        <p:nvPicPr>
          <p:cNvPr id="2" name="Picture 1"/>
          <p:cNvPicPr>
            <a:picLocks noChangeAspect="1"/>
          </p:cNvPicPr>
          <p:nvPr/>
        </p:nvPicPr>
        <p:blipFill>
          <a:blip r:embed="rId3"/>
          <a:stretch>
            <a:fillRect/>
          </a:stretch>
        </p:blipFill>
        <p:spPr>
          <a:xfrm>
            <a:off x="8489856" y="2843233"/>
            <a:ext cx="3599718" cy="2030610"/>
          </a:xfrm>
          <a:prstGeom prst="rect">
            <a:avLst/>
          </a:prstGeom>
        </p:spPr>
      </p:pic>
      <p:pic>
        <p:nvPicPr>
          <p:cNvPr id="3" name="Picture 2"/>
          <p:cNvPicPr>
            <a:picLocks noChangeAspect="1"/>
          </p:cNvPicPr>
          <p:nvPr/>
        </p:nvPicPr>
        <p:blipFill>
          <a:blip r:embed="rId4"/>
          <a:stretch>
            <a:fillRect/>
          </a:stretch>
        </p:blipFill>
        <p:spPr>
          <a:xfrm>
            <a:off x="10084481" y="23446"/>
            <a:ext cx="2060627" cy="2054530"/>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887397403"/>
              </p:ext>
            </p:extLst>
          </p:nvPr>
        </p:nvGraphicFramePr>
        <p:xfrm>
          <a:off x="303213" y="3884613"/>
          <a:ext cx="3783012" cy="863600"/>
        </p:xfrm>
        <a:graphic>
          <a:graphicData uri="http://schemas.openxmlformats.org/presentationml/2006/ole">
            <mc:AlternateContent xmlns:mc="http://schemas.openxmlformats.org/markup-compatibility/2006">
              <mc:Choice xmlns:v="urn:schemas-microsoft-com:vml" Requires="v">
                <p:oleObj spid="_x0000_s7344" name="Equation" r:id="rId5" imgW="2209680" imgH="507960" progId="Equation.DSMT4">
                  <p:embed/>
                </p:oleObj>
              </mc:Choice>
              <mc:Fallback>
                <p:oleObj name="Equation" r:id="rId5" imgW="2209680" imgH="507960" progId="Equation.DSMT4">
                  <p:embed/>
                  <p:pic>
                    <p:nvPicPr>
                      <p:cNvPr id="4" name="Object 3"/>
                      <p:cNvPicPr>
                        <a:picLocks noChangeAspect="1" noChangeArrowheads="1"/>
                      </p:cNvPicPr>
                      <p:nvPr/>
                    </p:nvPicPr>
                    <p:blipFill>
                      <a:blip r:embed="rId6"/>
                      <a:srcRect/>
                      <a:stretch>
                        <a:fillRect/>
                      </a:stretch>
                    </p:blipFill>
                    <p:spPr bwMode="auto">
                      <a:xfrm>
                        <a:off x="303213" y="3884613"/>
                        <a:ext cx="3783012" cy="863600"/>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950590412"/>
              </p:ext>
            </p:extLst>
          </p:nvPr>
        </p:nvGraphicFramePr>
        <p:xfrm>
          <a:off x="3770313" y="4740275"/>
          <a:ext cx="2606675" cy="511175"/>
        </p:xfrm>
        <a:graphic>
          <a:graphicData uri="http://schemas.openxmlformats.org/presentationml/2006/ole">
            <mc:AlternateContent xmlns:mc="http://schemas.openxmlformats.org/markup-compatibility/2006">
              <mc:Choice xmlns:v="urn:schemas-microsoft-com:vml" Requires="v">
                <p:oleObj spid="_x0000_s7345" name="Equation" r:id="rId7" imgW="1409700" imgH="279400" progId="Equation.DSMT4">
                  <p:embed/>
                </p:oleObj>
              </mc:Choice>
              <mc:Fallback>
                <p:oleObj name="Equation" r:id="rId7" imgW="1409700" imgH="279400" progId="Equation.DSMT4">
                  <p:embed/>
                  <p:pic>
                    <p:nvPicPr>
                      <p:cNvPr id="5"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70313" y="4740275"/>
                        <a:ext cx="2606675" cy="511175"/>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61752105"/>
              </p:ext>
            </p:extLst>
          </p:nvPr>
        </p:nvGraphicFramePr>
        <p:xfrm>
          <a:off x="303212" y="5218224"/>
          <a:ext cx="4147921" cy="530227"/>
        </p:xfrm>
        <a:graphic>
          <a:graphicData uri="http://schemas.openxmlformats.org/presentationml/2006/ole">
            <mc:AlternateContent xmlns:mc="http://schemas.openxmlformats.org/markup-compatibility/2006">
              <mc:Choice xmlns:v="urn:schemas-microsoft-com:vml" Requires="v">
                <p:oleObj spid="_x0000_s7346" name="Equation" r:id="rId9" imgW="2387520" imgH="304560" progId="Equation.DSMT4">
                  <p:embed/>
                </p:oleObj>
              </mc:Choice>
              <mc:Fallback>
                <p:oleObj name="Equation" r:id="rId9" imgW="2387520" imgH="304560" progId="Equation.DSMT4">
                  <p:embed/>
                  <p:pic>
                    <p:nvPicPr>
                      <p:cNvPr id="6" name="Object 5"/>
                      <p:cNvPicPr>
                        <a:picLocks noChangeAspect="1" noChangeArrowheads="1"/>
                      </p:cNvPicPr>
                      <p:nvPr/>
                    </p:nvPicPr>
                    <p:blipFill>
                      <a:blip r:embed="rId10"/>
                      <a:srcRect/>
                      <a:stretch>
                        <a:fillRect/>
                      </a:stretch>
                    </p:blipFill>
                    <p:spPr bwMode="auto">
                      <a:xfrm>
                        <a:off x="303212" y="5218224"/>
                        <a:ext cx="4147921" cy="530227"/>
                      </a:xfrm>
                      <a:prstGeom prst="rect">
                        <a:avLst/>
                      </a:prstGeom>
                      <a:noFill/>
                    </p:spPr>
                  </p:pic>
                </p:oleObj>
              </mc:Fallback>
            </mc:AlternateContent>
          </a:graphicData>
        </a:graphic>
      </p:graphicFrame>
      <p:sp>
        <p:nvSpPr>
          <p:cNvPr id="11" name="Rectangle 4"/>
          <p:cNvSpPr>
            <a:spLocks noChangeArrowheads="1"/>
          </p:cNvSpPr>
          <p:nvPr/>
        </p:nvSpPr>
        <p:spPr bwMode="auto">
          <a:xfrm>
            <a:off x="0" y="3500625"/>
            <a:ext cx="663226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400" b="0"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a) </a:t>
            </a:r>
            <a:r>
              <a:rPr kumimoji="0" lang="vi-VN"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Xét</a:t>
            </a:r>
            <a:r>
              <a:rPr kumimoji="0" lang="en-US"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kumimoji="0" lang="en-US" altLang="vi-VN" sz="2400" b="0" i="1"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t>
            </a:r>
            <a:r>
              <a:rPr kumimoji="0" lang="en-US" altLang="vi-VN" sz="2400" b="0" i="1"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A</a:t>
            </a:r>
            <a:r>
              <a:rPr kumimoji="0" lang="vi-VN" altLang="vi-VN" sz="2400" b="0" i="1"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B</a:t>
            </a:r>
            <a:r>
              <a:rPr kumimoji="0" lang="en-US" altLang="vi-VN" sz="2400" b="0" i="1"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C</a:t>
            </a:r>
            <a:r>
              <a:rPr kumimoji="0" lang="en-US"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 vuông tại </a:t>
            </a:r>
            <a:r>
              <a:rPr kumimoji="0" lang="vi-VN" altLang="vi-VN" sz="2400" b="0" i="1"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a:t>
            </a:r>
            <a:r>
              <a:rPr kumimoji="0" lang="en-US"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 có </a:t>
            </a:r>
            <a:r>
              <a:rPr kumimoji="0" lang="vi-VN" altLang="vi-VN" sz="2400" b="0" i="1"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AH</a:t>
            </a:r>
            <a:r>
              <a:rPr kumimoji="0" lang="vi-VN"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 là đường cao </a:t>
            </a:r>
            <a:r>
              <a:rPr kumimoji="0" lang="vi-VN" altLang="vi-VN" sz="24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nên </a:t>
            </a:r>
            <a:r>
              <a:rPr lang="en-US" altLang="vi-VN" sz="2400">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 </a:t>
            </a:r>
            <a:r>
              <a:rPr kumimoji="0" lang="vi-VN" altLang="vi-VN" sz="2400" b="0" i="0" u="none" strike="noStrike" cap="none" normalizeH="0" baseline="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sym typeface="Symbol" panose="05050102010706020507" pitchFamily="18" charset="2"/>
              </a:rPr>
              <a:t> </a:t>
            </a:r>
            <a:endParaRPr kumimoji="0" lang="vi-VN"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endParaRPr>
          </a:p>
        </p:txBody>
      </p:sp>
      <p:sp>
        <p:nvSpPr>
          <p:cNvPr id="12" name="Rectangle 5"/>
          <p:cNvSpPr>
            <a:spLocks noChangeArrowheads="1"/>
          </p:cNvSpPr>
          <p:nvPr/>
        </p:nvSpPr>
        <p:spPr bwMode="auto">
          <a:xfrm>
            <a:off x="154745" y="4805703"/>
            <a:ext cx="37279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400" b="0"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Xét </a:t>
            </a:r>
            <a:r>
              <a:rPr kumimoji="0" lang="en-US" altLang="vi-VN" sz="2400" b="0"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sym typeface="Symbol" panose="05050102010706020507" pitchFamily="18" charset="2"/>
              </a:rPr>
              <a:t></a:t>
            </a:r>
            <a:r>
              <a:rPr kumimoji="0" lang="vi-VN" altLang="vi-VN" sz="2400" b="0" i="1"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AHB</a:t>
            </a:r>
            <a:r>
              <a:rPr kumimoji="0" lang="vi-VN" altLang="vi-VN" sz="2400" b="0"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 vuông tại </a:t>
            </a:r>
            <a:r>
              <a:rPr kumimoji="0" lang="vi-VN" altLang="vi-VN" sz="2400" b="0" i="1"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H</a:t>
            </a:r>
            <a:r>
              <a:rPr kumimoji="0" lang="vi-VN" altLang="vi-VN" sz="2400" b="0"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 nên </a:t>
            </a:r>
            <a:endParaRPr kumimoji="0" lang="vi-VN" altLang="vi-VN" sz="2400" b="0"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sym typeface="Symbol" panose="05050102010706020507" pitchFamily="18" charset="2"/>
            </a:endParaRPr>
          </a:p>
        </p:txBody>
      </p:sp>
      <p:sp>
        <p:nvSpPr>
          <p:cNvPr id="13" name="Rectangle 6"/>
          <p:cNvSpPr>
            <a:spLocks noChangeArrowheads="1"/>
          </p:cNvSpPr>
          <p:nvPr/>
        </p:nvSpPr>
        <p:spPr bwMode="auto">
          <a:xfrm>
            <a:off x="6432715" y="4792548"/>
            <a:ext cx="278473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400" b="0"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(định </a:t>
            </a:r>
            <a:r>
              <a:rPr kumimoji="0" lang="vi-VN" altLang="vi-VN" sz="2400" b="0" i="0" u="none" strike="noStrike" cap="none" normalizeH="0" baseline="0">
                <a:ln>
                  <a:noFill/>
                </a:ln>
                <a:solidFill>
                  <a:schemeClr val="tx1"/>
                </a:solidFill>
                <a:effectLst/>
                <a:latin typeface="+mj-lt"/>
                <a:ea typeface="Arial" panose="020B0604020202020204" pitchFamily="34" charset="0"/>
                <a:cs typeface="Times New Roman" panose="02020603050405020304" pitchFamily="18" charset="0"/>
              </a:rPr>
              <a:t>lý </a:t>
            </a:r>
            <a:r>
              <a:rPr lang="en-US" altLang="vi-VN" sz="2400">
                <a:latin typeface="+mj-lt"/>
                <a:ea typeface="Arial" panose="020B0604020202020204" pitchFamily="34" charset="0"/>
                <a:cs typeface="Times New Roman" panose="02020603050405020304" pitchFamily="18" charset="0"/>
              </a:rPr>
              <a:t>P</a:t>
            </a:r>
            <a:r>
              <a:rPr kumimoji="0" lang="vi-VN" altLang="vi-VN" sz="2400" b="0" i="0" u="none" strike="noStrike" cap="none" normalizeH="0" baseline="0" smtClean="0">
                <a:ln>
                  <a:noFill/>
                </a:ln>
                <a:solidFill>
                  <a:schemeClr val="tx1"/>
                </a:solidFill>
                <a:effectLst/>
                <a:latin typeface="+mj-lt"/>
                <a:ea typeface="Arial" panose="020B0604020202020204" pitchFamily="34" charset="0"/>
                <a:cs typeface="Times New Roman" panose="02020603050405020304" pitchFamily="18" charset="0"/>
              </a:rPr>
              <a:t>y </a:t>
            </a:r>
            <a:r>
              <a:rPr kumimoji="0" lang="vi-VN" altLang="vi-VN" sz="2400" b="0"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 ta – go)</a:t>
            </a:r>
            <a:endParaRPr kumimoji="0" lang="vi-VN" altLang="vi-VN" sz="2400" b="0" i="0" u="none" strike="noStrike" cap="none" normalizeH="0" baseline="0" dirty="0">
              <a:ln>
                <a:noFill/>
              </a:ln>
              <a:solidFill>
                <a:schemeClr val="tx1"/>
              </a:solidFill>
              <a:effectLst/>
              <a:latin typeface="+mj-lt"/>
            </a:endParaRPr>
          </a:p>
        </p:txBody>
      </p:sp>
      <p:sp>
        <p:nvSpPr>
          <p:cNvPr id="14" name="Rectangle 7"/>
          <p:cNvSpPr>
            <a:spLocks noChangeArrowheads="1"/>
          </p:cNvSpPr>
          <p:nvPr/>
        </p:nvSpPr>
        <p:spPr bwMode="auto">
          <a:xfrm>
            <a:off x="154745" y="5810626"/>
            <a:ext cx="55848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400" b="0" i="0" u="none" strike="noStrike" cap="none" normalizeH="0" baseline="0" dirty="0">
                <a:ln>
                  <a:noFill/>
                </a:ln>
                <a:solidFill>
                  <a:schemeClr val="tx1"/>
                </a:solidFill>
                <a:effectLst/>
                <a:latin typeface="+mj-lt"/>
                <a:ea typeface="Arial" panose="020B0604020202020204" pitchFamily="34" charset="0"/>
                <a:cs typeface="Times New Roman" panose="02020603050405020304" pitchFamily="18" charset="0"/>
              </a:rPr>
              <a:t>Quãng đường An đi từ nhà đến trường </a:t>
            </a:r>
            <a:r>
              <a:rPr kumimoji="0" lang="vi-VN" altLang="vi-VN" sz="2400" b="0" i="0" u="none" strike="noStrike" cap="none" normalizeH="0" baseline="0">
                <a:ln>
                  <a:noFill/>
                </a:ln>
                <a:solidFill>
                  <a:schemeClr val="tx1"/>
                </a:solidFill>
                <a:effectLst/>
                <a:latin typeface="+mj-lt"/>
                <a:ea typeface="Arial" panose="020B0604020202020204" pitchFamily="34" charset="0"/>
                <a:cs typeface="Times New Roman" panose="02020603050405020304" pitchFamily="18" charset="0"/>
              </a:rPr>
              <a:t>là </a:t>
            </a:r>
            <a:r>
              <a:rPr kumimoji="0" lang="en-US" altLang="vi-VN" sz="2400" b="0" i="0" u="none" strike="noStrike" cap="none" normalizeH="0" baseline="0" smtClean="0">
                <a:ln>
                  <a:noFill/>
                </a:ln>
                <a:solidFill>
                  <a:schemeClr val="tx1"/>
                </a:solidFill>
                <a:effectLst/>
                <a:latin typeface="+mj-lt"/>
                <a:ea typeface="Arial" panose="020B0604020202020204" pitchFamily="34" charset="0"/>
                <a:cs typeface="Times New Roman" panose="02020603050405020304" pitchFamily="18" charset="0"/>
              </a:rPr>
              <a:t>    	</a:t>
            </a:r>
            <a:endParaRPr kumimoji="0" lang="vi-VN" altLang="vi-VN" sz="2400" b="0" i="0" u="none" strike="noStrike" cap="none" normalizeH="0" baseline="0" dirty="0">
              <a:ln>
                <a:noFill/>
              </a:ln>
              <a:solidFill>
                <a:schemeClr val="tx1"/>
              </a:solidFill>
              <a:effectLst/>
              <a:latin typeface="+mj-lt"/>
            </a:endParaRPr>
          </a:p>
        </p:txBody>
      </p:sp>
      <p:sp>
        <p:nvSpPr>
          <p:cNvPr id="15" name="Rectangle 9"/>
          <p:cNvSpPr>
            <a:spLocks noChangeArrowheads="1"/>
          </p:cNvSpPr>
          <p:nvPr/>
        </p:nvSpPr>
        <p:spPr bwMode="auto">
          <a:xfrm>
            <a:off x="2788078" y="2935048"/>
            <a:ext cx="1663055" cy="522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US" sz="2800" b="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Bài làm </a:t>
            </a:r>
            <a:endParaRPr lang="vi-VN" sz="20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6062557" y="3529033"/>
                <a:ext cx="2601976"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𝐴</m:t>
                      </m:r>
                      <m:sSup>
                        <m:sSupPr>
                          <m:ctrlPr>
                            <a:rPr lang="en-US" sz="2400" i="1">
                              <a:latin typeface="Cambria Math" panose="02040503050406030204" pitchFamily="18" charset="0"/>
                            </a:rPr>
                          </m:ctrlPr>
                        </m:sSupPr>
                        <m:e>
                          <m:r>
                            <a:rPr lang="en-US" sz="2400" i="1">
                              <a:latin typeface="Cambria Math" panose="02040503050406030204" pitchFamily="18" charset="0"/>
                            </a:rPr>
                            <m:t>𝐻</m:t>
                          </m:r>
                        </m:e>
                        <m:sup>
                          <m:r>
                            <a:rPr lang="en-US" sz="2400" i="0">
                              <a:latin typeface="Cambria Math" panose="02040503050406030204" pitchFamily="18" charset="0"/>
                            </a:rPr>
                            <m:t>2</m:t>
                          </m:r>
                        </m:sup>
                      </m:sSup>
                      <m:r>
                        <a:rPr lang="en-US" sz="2400" i="0">
                          <a:latin typeface="Cambria Math" panose="02040503050406030204" pitchFamily="18" charset="0"/>
                        </a:rPr>
                        <m:t>=</m:t>
                      </m:r>
                      <m:r>
                        <a:rPr lang="en-US" sz="2400" i="1">
                          <a:latin typeface="Cambria Math" panose="02040503050406030204" pitchFamily="18" charset="0"/>
                        </a:rPr>
                        <m:t>𝐵𝐻</m:t>
                      </m:r>
                      <m:r>
                        <a:rPr lang="en-US" sz="2400" i="0">
                          <a:latin typeface="Cambria Math" panose="02040503050406030204" pitchFamily="18" charset="0"/>
                        </a:rPr>
                        <m:t>⋅</m:t>
                      </m:r>
                      <m:r>
                        <a:rPr lang="en-US" sz="2400" i="1">
                          <a:latin typeface="Cambria Math" panose="02040503050406030204" pitchFamily="18" charset="0"/>
                        </a:rPr>
                        <m:t>𝐻𝐶</m:t>
                      </m:r>
                    </m:oMath>
                  </m:oMathPara>
                </a14:m>
                <a:endParaRPr lang="en-US" sz="2400"/>
              </a:p>
            </p:txBody>
          </p:sp>
        </mc:Choice>
        <mc:Fallback xmlns="">
          <p:sp>
            <p:nvSpPr>
              <p:cNvPr id="4" name="Rectangle 3"/>
              <p:cNvSpPr>
                <a:spLocks noRot="1" noChangeAspect="1" noMove="1" noResize="1" noEditPoints="1" noAdjustHandles="1" noChangeArrowheads="1" noChangeShapeType="1" noTextEdit="1"/>
              </p:cNvSpPr>
              <p:nvPr/>
            </p:nvSpPr>
            <p:spPr>
              <a:xfrm>
                <a:off x="6062557" y="3529033"/>
                <a:ext cx="2601976"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132199" y="6303674"/>
                <a:ext cx="3899082"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n-US" sz="2400" i="1">
                              <a:latin typeface="Cambria Math" panose="02040503050406030204" pitchFamily="18" charset="0"/>
                            </a:rPr>
                          </m:ctrlPr>
                        </m:dPr>
                        <m:e>
                          <m:r>
                            <a:rPr lang="en-US" sz="2400">
                              <a:latin typeface="Cambria Math" panose="02040503050406030204" pitchFamily="18" charset="0"/>
                            </a:rPr>
                            <m:t>2,25</m:t>
                          </m:r>
                          <m:r>
                            <a:rPr lang="en-US" sz="2400" i="0">
                              <a:latin typeface="Cambria Math" panose="02040503050406030204" pitchFamily="18" charset="0"/>
                            </a:rPr>
                            <m:t>+3+5=10,25</m:t>
                          </m:r>
                          <m:r>
                            <m:rPr>
                              <m:nor/>
                            </m:rPr>
                            <a:rPr lang="en-US" sz="2400" i="1">
                              <a:latin typeface="Cambria Math" panose="02040503050406030204" pitchFamily="18" charset="0"/>
                            </a:rPr>
                            <m:t> </m:t>
                          </m:r>
                          <m:r>
                            <a:rPr lang="en-US" sz="2400" i="0">
                              <a:latin typeface="Cambria Math" panose="02040503050406030204" pitchFamily="18" charset="0"/>
                            </a:rPr>
                            <m:t>(</m:t>
                          </m:r>
                          <m:r>
                            <a:rPr lang="en-US" sz="2400" i="1">
                              <a:latin typeface="Cambria Math" panose="02040503050406030204" pitchFamily="18" charset="0"/>
                            </a:rPr>
                            <m:t>𝑘𝑚</m:t>
                          </m:r>
                        </m:e>
                      </m:d>
                    </m:oMath>
                  </m:oMathPara>
                </a14:m>
                <a:endParaRPr lang="en-US" sz="2400"/>
              </a:p>
            </p:txBody>
          </p:sp>
        </mc:Choice>
        <mc:Fallback xmlns="">
          <p:sp>
            <p:nvSpPr>
              <p:cNvPr id="6" name="Rectangle 5"/>
              <p:cNvSpPr>
                <a:spLocks noRot="1" noChangeAspect="1" noMove="1" noResize="1" noEditPoints="1" noAdjustHandles="1" noChangeArrowheads="1" noChangeShapeType="1" noTextEdit="1"/>
              </p:cNvSpPr>
              <p:nvPr/>
            </p:nvSpPr>
            <p:spPr>
              <a:xfrm>
                <a:off x="1132199" y="6303674"/>
                <a:ext cx="3899082" cy="461665"/>
              </a:xfrm>
              <a:prstGeom prst="rect">
                <a:avLst/>
              </a:prstGeom>
              <a:blipFill>
                <a:blip r:embed="rId12"/>
                <a:stretch>
                  <a:fillRect t="-130263" r="-16119" b="-194737"/>
                </a:stretch>
              </a:blipFill>
            </p:spPr>
            <p:txBody>
              <a:bodyPr/>
              <a:lstStyle/>
              <a:p>
                <a:r>
                  <a:rPr lang="en-US">
                    <a:noFill/>
                  </a:rPr>
                  <a:t> </a:t>
                </a:r>
              </a:p>
            </p:txBody>
          </p:sp>
        </mc:Fallback>
      </mc:AlternateContent>
    </p:spTree>
    <p:extLst>
      <p:ext uri="{BB962C8B-B14F-4D97-AF65-F5344CB8AC3E}">
        <p14:creationId xmlns:p14="http://schemas.microsoft.com/office/powerpoint/2010/main" val="4235858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p:extLst>
              <p:ext uri="{D42A27DB-BD31-4B8C-83A1-F6EECF244321}">
                <p14:modId xmlns:p14="http://schemas.microsoft.com/office/powerpoint/2010/main" val="3735344618"/>
              </p:ext>
            </p:extLst>
          </p:nvPr>
        </p:nvGraphicFramePr>
        <p:xfrm>
          <a:off x="3038645" y="663987"/>
          <a:ext cx="2264875" cy="831995"/>
        </p:xfrm>
        <a:graphic>
          <a:graphicData uri="http://schemas.openxmlformats.org/presentationml/2006/ole">
            <mc:AlternateContent xmlns:mc="http://schemas.openxmlformats.org/markup-compatibility/2006">
              <mc:Choice xmlns:v="urn:schemas-microsoft-com:vml" Requires="v">
                <p:oleObj spid="_x0000_s8328" name="Equation" r:id="rId3" imgW="1257120" imgH="457200" progId="Equation.DSMT4">
                  <p:embed/>
                </p:oleObj>
              </mc:Choice>
              <mc:Fallback>
                <p:oleObj name="Equation" r:id="rId3" imgW="1257120" imgH="457200" progId="Equation.DSMT4">
                  <p:embed/>
                  <p:pic>
                    <p:nvPicPr>
                      <p:cNvPr id="0" name="Object 10"/>
                      <p:cNvPicPr>
                        <a:picLocks noChangeAspect="1" noChangeArrowheads="1"/>
                      </p:cNvPicPr>
                      <p:nvPr/>
                    </p:nvPicPr>
                    <p:blipFill>
                      <a:blip r:embed="rId4"/>
                      <a:srcRect/>
                      <a:stretch>
                        <a:fillRect/>
                      </a:stretch>
                    </p:blipFill>
                    <p:spPr bwMode="auto">
                      <a:xfrm>
                        <a:off x="3038645" y="663987"/>
                        <a:ext cx="2264875" cy="831995"/>
                      </a:xfrm>
                      <a:prstGeom prst="rect">
                        <a:avLst/>
                      </a:prstGeom>
                      <a:noFill/>
                    </p:spPr>
                  </p:pic>
                </p:oleObj>
              </mc:Fallback>
            </mc:AlternateContent>
          </a:graphicData>
        </a:graphic>
      </p:graphicFrame>
      <p:sp>
        <p:nvSpPr>
          <p:cNvPr id="14" name="Rectangle 11"/>
          <p:cNvSpPr>
            <a:spLocks noChangeArrowheads="1"/>
          </p:cNvSpPr>
          <p:nvPr/>
        </p:nvSpPr>
        <p:spPr bwMode="auto">
          <a:xfrm>
            <a:off x="1592102" y="290625"/>
            <a:ext cx="71960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b) Thời gian An đi từ nhà đến trường khi chưa xây cầu là</a:t>
            </a:r>
            <a:endParaRPr kumimoji="0" lang="vi-VN"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Rectangle 12"/>
          <p:cNvSpPr>
            <a:spLocks noChangeArrowheads="1"/>
          </p:cNvSpPr>
          <p:nvPr/>
        </p:nvSpPr>
        <p:spPr bwMode="auto">
          <a:xfrm>
            <a:off x="1907508" y="1315889"/>
            <a:ext cx="65652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Thời gian An đi từ nhà đến trường khi đã xây cầu là</a:t>
            </a:r>
            <a:endParaRPr kumimoji="0" lang="vi-VN"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Rectangle 13"/>
          <p:cNvSpPr>
            <a:spLocks noChangeArrowheads="1"/>
          </p:cNvSpPr>
          <p:nvPr/>
        </p:nvSpPr>
        <p:spPr bwMode="auto">
          <a:xfrm>
            <a:off x="1907508" y="2863334"/>
            <a:ext cx="35349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Thời </a:t>
            </a:r>
            <a:r>
              <a:rPr kumimoji="0" lang="vi-VN" altLang="vi-VN" sz="2400" b="0" i="0" u="none" strike="noStrike" cap="none" normalizeH="0" baseline="0" dirty="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gian </a:t>
            </a:r>
            <a:r>
              <a:rPr kumimoji="0" lang="vi-VN" altLang="vi-VN" sz="2400" b="0" i="0" u="none" strike="noStrike" cap="none" normalizeH="0" baseline="0" dirty="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tiết kiệm được là</a:t>
            </a:r>
            <a:endParaRPr kumimoji="0" lang="vi-VN" altLang="vi-VN"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2171268147"/>
              </p:ext>
            </p:extLst>
          </p:nvPr>
        </p:nvGraphicFramePr>
        <p:xfrm>
          <a:off x="2986088" y="1853103"/>
          <a:ext cx="2859087" cy="831850"/>
        </p:xfrm>
        <a:graphic>
          <a:graphicData uri="http://schemas.openxmlformats.org/presentationml/2006/ole">
            <mc:AlternateContent xmlns:mc="http://schemas.openxmlformats.org/markup-compatibility/2006">
              <mc:Choice xmlns:v="urn:schemas-microsoft-com:vml" Requires="v">
                <p:oleObj spid="_x0000_s8329" name="Equation" r:id="rId5" imgW="1587240" imgH="457200" progId="Equation.DSMT4">
                  <p:embed/>
                </p:oleObj>
              </mc:Choice>
              <mc:Fallback>
                <p:oleObj name="Equation" r:id="rId5" imgW="1587240" imgH="457200" progId="Equation.DSMT4">
                  <p:embed/>
                  <p:pic>
                    <p:nvPicPr>
                      <p:cNvPr id="11" name="Object 10"/>
                      <p:cNvPicPr>
                        <a:picLocks noChangeAspect="1" noChangeArrowheads="1"/>
                      </p:cNvPicPr>
                      <p:nvPr/>
                    </p:nvPicPr>
                    <p:blipFill>
                      <a:blip r:embed="rId6"/>
                      <a:srcRect/>
                      <a:stretch>
                        <a:fillRect/>
                      </a:stretch>
                    </p:blipFill>
                    <p:spPr bwMode="auto">
                      <a:xfrm>
                        <a:off x="2986088" y="1853103"/>
                        <a:ext cx="2859087" cy="831850"/>
                      </a:xfrm>
                      <a:prstGeom prst="rect">
                        <a:avLst/>
                      </a:prstGeom>
                      <a:noFill/>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853064236"/>
              </p:ext>
            </p:extLst>
          </p:nvPr>
        </p:nvGraphicFramePr>
        <p:xfrm>
          <a:off x="2935288" y="3492990"/>
          <a:ext cx="1876425" cy="831850"/>
        </p:xfrm>
        <a:graphic>
          <a:graphicData uri="http://schemas.openxmlformats.org/presentationml/2006/ole">
            <mc:AlternateContent xmlns:mc="http://schemas.openxmlformats.org/markup-compatibility/2006">
              <mc:Choice xmlns:v="urn:schemas-microsoft-com:vml" Requires="v">
                <p:oleObj spid="_x0000_s8330" name="Equation" r:id="rId7" imgW="1041120" imgH="457200" progId="Equation.DSMT4">
                  <p:embed/>
                </p:oleObj>
              </mc:Choice>
              <mc:Fallback>
                <p:oleObj name="Equation" r:id="rId7" imgW="1041120" imgH="457200" progId="Equation.DSMT4">
                  <p:embed/>
                  <p:pic>
                    <p:nvPicPr>
                      <p:cNvPr id="18" name="Object 17"/>
                      <p:cNvPicPr>
                        <a:picLocks noChangeAspect="1" noChangeArrowheads="1"/>
                      </p:cNvPicPr>
                      <p:nvPr/>
                    </p:nvPicPr>
                    <p:blipFill>
                      <a:blip r:embed="rId8"/>
                      <a:srcRect/>
                      <a:stretch>
                        <a:fillRect/>
                      </a:stretch>
                    </p:blipFill>
                    <p:spPr bwMode="auto">
                      <a:xfrm>
                        <a:off x="2935288" y="3492990"/>
                        <a:ext cx="1876425" cy="831850"/>
                      </a:xfrm>
                      <a:prstGeom prst="rect">
                        <a:avLst/>
                      </a:prstGeom>
                      <a:noFill/>
                    </p:spPr>
                  </p:pic>
                </p:oleObj>
              </mc:Fallback>
            </mc:AlternateContent>
          </a:graphicData>
        </a:graphic>
      </p:graphicFrame>
    </p:spTree>
    <p:extLst>
      <p:ext uri="{BB962C8B-B14F-4D97-AF65-F5344CB8AC3E}">
        <p14:creationId xmlns:p14="http://schemas.microsoft.com/office/powerpoint/2010/main" val="2339422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1"/>
          </p:nvPr>
        </p:nvPicPr>
        <p:blipFill>
          <a:blip r:embed="rId2"/>
          <a:stretch>
            <a:fillRect/>
          </a:stretch>
        </p:blipFill>
        <p:spPr>
          <a:xfrm>
            <a:off x="-1" y="0"/>
            <a:ext cx="5825613" cy="3557536"/>
          </a:xfrm>
          <a:prstGeom prst="rect">
            <a:avLst/>
          </a:prstGeom>
        </p:spPr>
      </p:pic>
      <p:pic>
        <p:nvPicPr>
          <p:cNvPr id="8" name="Content Placeholder 7"/>
          <p:cNvPicPr>
            <a:picLocks noGrp="1" noChangeAspect="1"/>
          </p:cNvPicPr>
          <p:nvPr>
            <p:ph sz="half" idx="2"/>
          </p:nvPr>
        </p:nvPicPr>
        <p:blipFill>
          <a:blip r:embed="rId3"/>
          <a:stretch>
            <a:fillRect/>
          </a:stretch>
        </p:blipFill>
        <p:spPr>
          <a:xfrm>
            <a:off x="5825612" y="0"/>
            <a:ext cx="6366388" cy="3557536"/>
          </a:xfrm>
          <a:prstGeom prst="rect">
            <a:avLst/>
          </a:prstGeom>
        </p:spPr>
      </p:pic>
      <p:pic>
        <p:nvPicPr>
          <p:cNvPr id="9" name="Picture 8"/>
          <p:cNvPicPr>
            <a:picLocks noChangeAspect="1"/>
          </p:cNvPicPr>
          <p:nvPr/>
        </p:nvPicPr>
        <p:blipFill>
          <a:blip r:embed="rId4"/>
          <a:stretch>
            <a:fillRect/>
          </a:stretch>
        </p:blipFill>
        <p:spPr>
          <a:xfrm>
            <a:off x="0" y="3557536"/>
            <a:ext cx="5825612" cy="3300464"/>
          </a:xfrm>
          <a:prstGeom prst="rect">
            <a:avLst/>
          </a:prstGeom>
        </p:spPr>
      </p:pic>
      <p:pic>
        <p:nvPicPr>
          <p:cNvPr id="11" name="Picture 10"/>
          <p:cNvPicPr>
            <a:picLocks noChangeAspect="1"/>
          </p:cNvPicPr>
          <p:nvPr/>
        </p:nvPicPr>
        <p:blipFill>
          <a:blip r:embed="rId5"/>
          <a:stretch>
            <a:fillRect/>
          </a:stretch>
        </p:blipFill>
        <p:spPr>
          <a:xfrm>
            <a:off x="5825612" y="3557537"/>
            <a:ext cx="6366388" cy="3300464"/>
          </a:xfrm>
          <a:prstGeom prst="rect">
            <a:avLst/>
          </a:prstGeom>
        </p:spPr>
      </p:pic>
    </p:spTree>
    <p:extLst>
      <p:ext uri="{BB962C8B-B14F-4D97-AF65-F5344CB8AC3E}">
        <p14:creationId xmlns:p14="http://schemas.microsoft.com/office/powerpoint/2010/main" val="41006251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BB6D6FB-DF88-40EF-A7A7-69E85FFD0AA1}"/>
              </a:ext>
            </a:extLst>
          </p:cNvPr>
          <p:cNvGrpSpPr/>
          <p:nvPr/>
        </p:nvGrpSpPr>
        <p:grpSpPr>
          <a:xfrm>
            <a:off x="223713" y="990600"/>
            <a:ext cx="4872402" cy="2866344"/>
            <a:chOff x="603958" y="636969"/>
            <a:chExt cx="4625190" cy="2866344"/>
          </a:xfrm>
        </p:grpSpPr>
        <p:pic>
          <p:nvPicPr>
            <p:cNvPr id="2" name="Picture 1">
              <a:extLst>
                <a:ext uri="{FF2B5EF4-FFF2-40B4-BE49-F238E27FC236}">
                  <a16:creationId xmlns:a16="http://schemas.microsoft.com/office/drawing/2014/main" id="{FFA178D6-95DD-4D7D-97C2-9019E4F25A65}"/>
                </a:ext>
              </a:extLst>
            </p:cNvPr>
            <p:cNvPicPr>
              <a:picLocks noChangeAspect="1"/>
            </p:cNvPicPr>
            <p:nvPr/>
          </p:nvPicPr>
          <p:blipFill rotWithShape="1">
            <a:blip r:embed="rId3"/>
            <a:srcRect l="66646"/>
            <a:stretch/>
          </p:blipFill>
          <p:spPr>
            <a:xfrm>
              <a:off x="3643086" y="820841"/>
              <a:ext cx="1586062" cy="2682472"/>
            </a:xfrm>
            <a:prstGeom prst="rect">
              <a:avLst/>
            </a:prstGeom>
          </p:spPr>
        </p:pic>
        <p:sp>
          <p:nvSpPr>
            <p:cNvPr id="4" name="Rectangle: Rounded Corners 3">
              <a:extLst>
                <a:ext uri="{FF2B5EF4-FFF2-40B4-BE49-F238E27FC236}">
                  <a16:creationId xmlns:a16="http://schemas.microsoft.com/office/drawing/2014/main" id="{5406D3E0-29AA-451B-B931-DC2223ED7067}"/>
                </a:ext>
              </a:extLst>
            </p:cNvPr>
            <p:cNvSpPr/>
            <p:nvPr/>
          </p:nvSpPr>
          <p:spPr>
            <a:xfrm>
              <a:off x="603958" y="636969"/>
              <a:ext cx="3053641" cy="2392048"/>
            </a:xfrm>
            <a:prstGeom prst="roundRect">
              <a:avLst/>
            </a:prstGeom>
            <a:solidFill>
              <a:schemeClr val="accent1">
                <a:lumMod val="20000"/>
                <a:lumOff val="80000"/>
              </a:schemeClr>
            </a:solidFill>
            <a:ln w="28575">
              <a:solidFill>
                <a:srgbClr val="130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rgbClr val="1306BA"/>
                </a:solidFill>
                <a:latin typeface="Calibri Light"/>
                <a:cs typeface="Arial" panose="020B0604020202020204" pitchFamily="34" charset="0"/>
              </a:endParaRPr>
            </a:p>
          </p:txBody>
        </p:sp>
      </p:grpSp>
      <p:grpSp>
        <p:nvGrpSpPr>
          <p:cNvPr id="17" name="Group 16">
            <a:extLst>
              <a:ext uri="{FF2B5EF4-FFF2-40B4-BE49-F238E27FC236}">
                <a16:creationId xmlns:a16="http://schemas.microsoft.com/office/drawing/2014/main" id="{115930BE-9A41-4A62-8CF3-AF1BFB8DBEE5}"/>
              </a:ext>
            </a:extLst>
          </p:cNvPr>
          <p:cNvGrpSpPr/>
          <p:nvPr/>
        </p:nvGrpSpPr>
        <p:grpSpPr>
          <a:xfrm>
            <a:off x="223713" y="4011583"/>
            <a:ext cx="5167849" cy="2456902"/>
            <a:chOff x="457200" y="3764131"/>
            <a:chExt cx="4988142" cy="2456902"/>
          </a:xfrm>
        </p:grpSpPr>
        <p:pic>
          <p:nvPicPr>
            <p:cNvPr id="8" name="Picture 7">
              <a:extLst>
                <a:ext uri="{FF2B5EF4-FFF2-40B4-BE49-F238E27FC236}">
                  <a16:creationId xmlns:a16="http://schemas.microsoft.com/office/drawing/2014/main" id="{9D681705-3152-4877-92BF-82F70E6BFB8C}"/>
                </a:ext>
              </a:extLst>
            </p:cNvPr>
            <p:cNvPicPr>
              <a:picLocks noChangeAspect="1"/>
            </p:cNvPicPr>
            <p:nvPr/>
          </p:nvPicPr>
          <p:blipFill rotWithShape="1">
            <a:blip r:embed="rId4"/>
            <a:srcRect l="62288"/>
            <a:stretch/>
          </p:blipFill>
          <p:spPr>
            <a:xfrm>
              <a:off x="3415236" y="3764131"/>
              <a:ext cx="2030106" cy="2456901"/>
            </a:xfrm>
            <a:prstGeom prst="rect">
              <a:avLst/>
            </a:prstGeom>
          </p:spPr>
        </p:pic>
        <p:sp>
          <p:nvSpPr>
            <p:cNvPr id="10" name="Rectangle: Rounded Corners 9">
              <a:extLst>
                <a:ext uri="{FF2B5EF4-FFF2-40B4-BE49-F238E27FC236}">
                  <a16:creationId xmlns:a16="http://schemas.microsoft.com/office/drawing/2014/main" id="{31F18CAA-0959-40CD-B646-51E52A134958}"/>
                </a:ext>
              </a:extLst>
            </p:cNvPr>
            <p:cNvSpPr/>
            <p:nvPr/>
          </p:nvSpPr>
          <p:spPr>
            <a:xfrm>
              <a:off x="457200" y="3867348"/>
              <a:ext cx="3104945" cy="2353685"/>
            </a:xfrm>
            <a:prstGeom prst="roundRect">
              <a:avLst/>
            </a:prstGeom>
            <a:solidFill>
              <a:srgbClr val="BAF2BF"/>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rgbClr val="336600"/>
                </a:solidFill>
                <a:latin typeface="Calibri Light"/>
                <a:cs typeface="Arial" panose="020B0604020202020204" pitchFamily="34" charset="0"/>
              </a:endParaRPr>
            </a:p>
          </p:txBody>
        </p:sp>
      </p:grpSp>
      <p:grpSp>
        <p:nvGrpSpPr>
          <p:cNvPr id="15" name="Group 14">
            <a:extLst>
              <a:ext uri="{FF2B5EF4-FFF2-40B4-BE49-F238E27FC236}">
                <a16:creationId xmlns:a16="http://schemas.microsoft.com/office/drawing/2014/main" id="{705DFE5E-8C8D-4A62-B3C7-9E1BC5229E3B}"/>
              </a:ext>
            </a:extLst>
          </p:cNvPr>
          <p:cNvGrpSpPr/>
          <p:nvPr/>
        </p:nvGrpSpPr>
        <p:grpSpPr>
          <a:xfrm>
            <a:off x="6324600" y="837309"/>
            <a:ext cx="5441802" cy="3262250"/>
            <a:chOff x="5605404" y="454240"/>
            <a:chExt cx="5441802" cy="3262250"/>
          </a:xfrm>
        </p:grpSpPr>
        <p:pic>
          <p:nvPicPr>
            <p:cNvPr id="3" name="Picture 2">
              <a:extLst>
                <a:ext uri="{FF2B5EF4-FFF2-40B4-BE49-F238E27FC236}">
                  <a16:creationId xmlns:a16="http://schemas.microsoft.com/office/drawing/2014/main" id="{B69A98C7-0E2A-4473-A8F0-C07B9E209090}"/>
                </a:ext>
              </a:extLst>
            </p:cNvPr>
            <p:cNvPicPr>
              <a:picLocks noChangeAspect="1"/>
            </p:cNvPicPr>
            <p:nvPr/>
          </p:nvPicPr>
          <p:blipFill rotWithShape="1">
            <a:blip r:embed="rId5"/>
            <a:srcRect l="-1291" t="4685" r="68645" b="-4685"/>
            <a:stretch/>
          </p:blipFill>
          <p:spPr>
            <a:xfrm>
              <a:off x="5605404" y="716998"/>
              <a:ext cx="2030106" cy="2999492"/>
            </a:xfrm>
            <a:prstGeom prst="rect">
              <a:avLst/>
            </a:prstGeom>
          </p:spPr>
        </p:pic>
        <p:sp>
          <p:nvSpPr>
            <p:cNvPr id="11" name="Rectangle: Rounded Corners 10">
              <a:extLst>
                <a:ext uri="{FF2B5EF4-FFF2-40B4-BE49-F238E27FC236}">
                  <a16:creationId xmlns:a16="http://schemas.microsoft.com/office/drawing/2014/main" id="{57B74E80-0038-459B-8108-090EB7008BFA}"/>
                </a:ext>
              </a:extLst>
            </p:cNvPr>
            <p:cNvSpPr/>
            <p:nvPr/>
          </p:nvSpPr>
          <p:spPr>
            <a:xfrm>
              <a:off x="7635510" y="454240"/>
              <a:ext cx="3411696" cy="2392048"/>
            </a:xfrm>
            <a:prstGeom prst="roundRect">
              <a:avLst/>
            </a:prstGeom>
            <a:solidFill>
              <a:srgbClr val="D8F99D"/>
            </a:solidFill>
            <a:ln w="28575">
              <a:solidFill>
                <a:srgbClr val="5AF2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rgbClr val="70AD47">
                    <a:lumMod val="50000"/>
                  </a:srgbClr>
                </a:solidFill>
                <a:latin typeface="Calibri Light"/>
                <a:cs typeface="Arial" panose="020B0604020202020204" pitchFamily="34" charset="0"/>
              </a:endParaRPr>
            </a:p>
          </p:txBody>
        </p:sp>
      </p:grpSp>
      <p:grpSp>
        <p:nvGrpSpPr>
          <p:cNvPr id="16" name="Group 15">
            <a:extLst>
              <a:ext uri="{FF2B5EF4-FFF2-40B4-BE49-F238E27FC236}">
                <a16:creationId xmlns:a16="http://schemas.microsoft.com/office/drawing/2014/main" id="{C84D03F9-F877-47A3-80BF-7F6C6CA9519D}"/>
              </a:ext>
            </a:extLst>
          </p:cNvPr>
          <p:cNvGrpSpPr/>
          <p:nvPr/>
        </p:nvGrpSpPr>
        <p:grpSpPr>
          <a:xfrm>
            <a:off x="7037654" y="3657601"/>
            <a:ext cx="4914814" cy="2887799"/>
            <a:chOff x="5474571" y="3785683"/>
            <a:chExt cx="4914814" cy="2542252"/>
          </a:xfrm>
        </p:grpSpPr>
        <p:pic>
          <p:nvPicPr>
            <p:cNvPr id="7" name="Picture 6">
              <a:extLst>
                <a:ext uri="{FF2B5EF4-FFF2-40B4-BE49-F238E27FC236}">
                  <a16:creationId xmlns:a16="http://schemas.microsoft.com/office/drawing/2014/main" id="{3906036D-931E-4AA6-9B83-7E00291B652A}"/>
                </a:ext>
              </a:extLst>
            </p:cNvPr>
            <p:cNvPicPr>
              <a:picLocks noChangeAspect="1"/>
            </p:cNvPicPr>
            <p:nvPr/>
          </p:nvPicPr>
          <p:blipFill rotWithShape="1">
            <a:blip r:embed="rId6"/>
            <a:srcRect r="76202"/>
            <a:stretch/>
          </p:blipFill>
          <p:spPr>
            <a:xfrm>
              <a:off x="5474571" y="3785683"/>
              <a:ext cx="1307229" cy="2542252"/>
            </a:xfrm>
            <a:prstGeom prst="rect">
              <a:avLst/>
            </a:prstGeom>
          </p:spPr>
        </p:pic>
        <p:sp>
          <p:nvSpPr>
            <p:cNvPr id="12" name="Rectangle: Rounded Corners 11">
              <a:extLst>
                <a:ext uri="{FF2B5EF4-FFF2-40B4-BE49-F238E27FC236}">
                  <a16:creationId xmlns:a16="http://schemas.microsoft.com/office/drawing/2014/main" id="{DBC6C459-8FC6-44F0-B5AC-731A30A444BD}"/>
                </a:ext>
              </a:extLst>
            </p:cNvPr>
            <p:cNvSpPr/>
            <p:nvPr/>
          </p:nvSpPr>
          <p:spPr>
            <a:xfrm>
              <a:off x="6775103" y="4188174"/>
              <a:ext cx="3614282" cy="2139761"/>
            </a:xfrm>
            <a:prstGeom prst="roundRect">
              <a:avLst/>
            </a:prstGeom>
            <a:solidFill>
              <a:srgbClr val="FFB3B3"/>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dirty="0">
                <a:solidFill>
                  <a:srgbClr val="FF0000"/>
                </a:solidFill>
                <a:latin typeface="Calibri Light"/>
                <a:cs typeface="Arial" panose="020B0604020202020204" pitchFamily="34" charset="0"/>
              </a:endParaRPr>
            </a:p>
          </p:txBody>
        </p:sp>
      </p:grpSp>
      <p:sp>
        <p:nvSpPr>
          <p:cNvPr id="13" name="Rectangle: Rounded Corners 12">
            <a:extLst>
              <a:ext uri="{FF2B5EF4-FFF2-40B4-BE49-F238E27FC236}">
                <a16:creationId xmlns:a16="http://schemas.microsoft.com/office/drawing/2014/main" id="{401FA76F-51F9-4EC3-988A-249F9E937747}"/>
              </a:ext>
            </a:extLst>
          </p:cNvPr>
          <p:cNvSpPr/>
          <p:nvPr/>
        </p:nvSpPr>
        <p:spPr>
          <a:xfrm>
            <a:off x="4114800" y="1961256"/>
            <a:ext cx="3428999" cy="2915544"/>
          </a:xfrm>
          <a:prstGeom prst="roundRect">
            <a:avLst/>
          </a:prstGeom>
          <a:solidFill>
            <a:srgbClr val="FFFF47"/>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1930776"/>
            <a:ext cx="3576468" cy="291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Object 8"/>
          <p:cNvGraphicFramePr>
            <a:graphicFrameLocks noChangeAspect="1"/>
          </p:cNvGraphicFramePr>
          <p:nvPr>
            <p:extLst/>
          </p:nvPr>
        </p:nvGraphicFramePr>
        <p:xfrm>
          <a:off x="6032500" y="3332163"/>
          <a:ext cx="127000" cy="190500"/>
        </p:xfrm>
        <a:graphic>
          <a:graphicData uri="http://schemas.openxmlformats.org/presentationml/2006/ole">
            <mc:AlternateContent xmlns:mc="http://schemas.openxmlformats.org/markup-compatibility/2006">
              <mc:Choice xmlns:v="urn:schemas-microsoft-com:vml" Requires="v">
                <p:oleObj spid="_x0000_s10427" name="Equation" r:id="rId8" imgW="126720" imgH="190440" progId="Equation.DSMT4">
                  <p:embed/>
                </p:oleObj>
              </mc:Choice>
              <mc:Fallback>
                <p:oleObj name="Equation" r:id="rId8" imgW="126720" imgH="190440" progId="Equation.DSMT4">
                  <p:embed/>
                  <p:pic>
                    <p:nvPicPr>
                      <p:cNvPr id="9" name="Object 8"/>
                      <p:cNvPicPr/>
                      <p:nvPr/>
                    </p:nvPicPr>
                    <p:blipFill>
                      <a:blip r:embed="rId9"/>
                      <a:stretch>
                        <a:fillRect/>
                      </a:stretch>
                    </p:blipFill>
                    <p:spPr>
                      <a:xfrm>
                        <a:off x="6032500" y="3332163"/>
                        <a:ext cx="127000" cy="1905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895116980"/>
              </p:ext>
            </p:extLst>
          </p:nvPr>
        </p:nvGraphicFramePr>
        <p:xfrm>
          <a:off x="728663" y="1573213"/>
          <a:ext cx="2206625" cy="1227137"/>
        </p:xfrm>
        <a:graphic>
          <a:graphicData uri="http://schemas.openxmlformats.org/presentationml/2006/ole">
            <mc:AlternateContent xmlns:mc="http://schemas.openxmlformats.org/markup-compatibility/2006">
              <mc:Choice xmlns:v="urn:schemas-microsoft-com:vml" Requires="v">
                <p:oleObj spid="_x0000_s10428" name="Equation" r:id="rId10" imgW="609480" imgH="520560" progId="Equation.DSMT4">
                  <p:embed/>
                </p:oleObj>
              </mc:Choice>
              <mc:Fallback>
                <p:oleObj name="Equation" r:id="rId10" imgW="609480" imgH="520560" progId="Equation.DSMT4">
                  <p:embed/>
                  <p:pic>
                    <p:nvPicPr>
                      <p:cNvPr id="18" name="Object 17"/>
                      <p:cNvPicPr/>
                      <p:nvPr/>
                    </p:nvPicPr>
                    <p:blipFill>
                      <a:blip r:embed="rId11"/>
                      <a:stretch>
                        <a:fillRect/>
                      </a:stretch>
                    </p:blipFill>
                    <p:spPr>
                      <a:xfrm>
                        <a:off x="728663" y="1573213"/>
                        <a:ext cx="2206625" cy="1227137"/>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50475236"/>
              </p:ext>
            </p:extLst>
          </p:nvPr>
        </p:nvGraphicFramePr>
        <p:xfrm>
          <a:off x="538717" y="5101500"/>
          <a:ext cx="2227133" cy="557213"/>
        </p:xfrm>
        <a:graphic>
          <a:graphicData uri="http://schemas.openxmlformats.org/presentationml/2006/ole">
            <mc:AlternateContent xmlns:mc="http://schemas.openxmlformats.org/markup-compatibility/2006">
              <mc:Choice xmlns:v="urn:schemas-microsoft-com:vml" Requires="v">
                <p:oleObj spid="_x0000_s10429" name="Equation" r:id="rId12" imgW="634680" imgH="228600" progId="Equation.DSMT4">
                  <p:embed/>
                </p:oleObj>
              </mc:Choice>
              <mc:Fallback>
                <p:oleObj name="Equation" r:id="rId12" imgW="634680" imgH="228600" progId="Equation.DSMT4">
                  <p:embed/>
                  <p:pic>
                    <p:nvPicPr>
                      <p:cNvPr id="19" name="Object 18"/>
                      <p:cNvPicPr/>
                      <p:nvPr/>
                    </p:nvPicPr>
                    <p:blipFill>
                      <a:blip r:embed="rId13"/>
                      <a:stretch>
                        <a:fillRect/>
                      </a:stretch>
                    </p:blipFill>
                    <p:spPr>
                      <a:xfrm>
                        <a:off x="538717" y="5101500"/>
                        <a:ext cx="2227133" cy="557213"/>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010529386"/>
              </p:ext>
            </p:extLst>
          </p:nvPr>
        </p:nvGraphicFramePr>
        <p:xfrm>
          <a:off x="8650288" y="1748759"/>
          <a:ext cx="2819400" cy="420687"/>
        </p:xfrm>
        <a:graphic>
          <a:graphicData uri="http://schemas.openxmlformats.org/presentationml/2006/ole">
            <mc:AlternateContent xmlns:mc="http://schemas.openxmlformats.org/markup-compatibility/2006">
              <mc:Choice xmlns:v="urn:schemas-microsoft-com:vml" Requires="v">
                <p:oleObj spid="_x0000_s10430" name="Equation" r:id="rId14" imgW="634680" imgH="190440" progId="Equation.DSMT4">
                  <p:embed/>
                </p:oleObj>
              </mc:Choice>
              <mc:Fallback>
                <p:oleObj name="Equation" r:id="rId14" imgW="634680" imgH="190440" progId="Equation.DSMT4">
                  <p:embed/>
                  <p:pic>
                    <p:nvPicPr>
                      <p:cNvPr id="20" name="Object 19"/>
                      <p:cNvPicPr/>
                      <p:nvPr/>
                    </p:nvPicPr>
                    <p:blipFill>
                      <a:blip r:embed="rId15"/>
                      <a:stretch>
                        <a:fillRect/>
                      </a:stretch>
                    </p:blipFill>
                    <p:spPr>
                      <a:xfrm>
                        <a:off x="8650288" y="1748759"/>
                        <a:ext cx="2819400" cy="420687"/>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437209481"/>
              </p:ext>
            </p:extLst>
          </p:nvPr>
        </p:nvGraphicFramePr>
        <p:xfrm>
          <a:off x="8739596" y="4901475"/>
          <a:ext cx="2811462" cy="957262"/>
        </p:xfrm>
        <a:graphic>
          <a:graphicData uri="http://schemas.openxmlformats.org/presentationml/2006/ole">
            <mc:AlternateContent xmlns:mc="http://schemas.openxmlformats.org/markup-compatibility/2006">
              <mc:Choice xmlns:v="urn:schemas-microsoft-com:vml" Requires="v">
                <p:oleObj spid="_x0000_s10431" name="Equation" r:id="rId16" imgW="939600" imgH="457200" progId="Equation.DSMT4">
                  <p:embed/>
                </p:oleObj>
              </mc:Choice>
              <mc:Fallback>
                <p:oleObj name="Equation" r:id="rId16" imgW="939600" imgH="457200" progId="Equation.DSMT4">
                  <p:embed/>
                  <p:pic>
                    <p:nvPicPr>
                      <p:cNvPr id="21" name="Object 20"/>
                      <p:cNvPicPr/>
                      <p:nvPr/>
                    </p:nvPicPr>
                    <p:blipFill>
                      <a:blip r:embed="rId17"/>
                      <a:stretch>
                        <a:fillRect/>
                      </a:stretch>
                    </p:blipFill>
                    <p:spPr>
                      <a:xfrm>
                        <a:off x="8739596" y="4901475"/>
                        <a:ext cx="2811462" cy="957262"/>
                      </a:xfrm>
                      <a:prstGeom prst="rect">
                        <a:avLst/>
                      </a:prstGeom>
                    </p:spPr>
                  </p:pic>
                </p:oleObj>
              </mc:Fallback>
            </mc:AlternateContent>
          </a:graphicData>
        </a:graphic>
      </p:graphicFrame>
      <p:sp>
        <p:nvSpPr>
          <p:cNvPr id="5" name="TextBox 4"/>
          <p:cNvSpPr txBox="1"/>
          <p:nvPr/>
        </p:nvSpPr>
        <p:spPr>
          <a:xfrm>
            <a:off x="381000" y="121920"/>
            <a:ext cx="10672887" cy="584775"/>
          </a:xfrm>
          <a:prstGeom prst="rect">
            <a:avLst/>
          </a:prstGeom>
          <a:noFill/>
        </p:spPr>
        <p:txBody>
          <a:bodyPr wrap="square" rtlCol="0">
            <a:spAutoFit/>
          </a:bodyPr>
          <a:lstStyle/>
          <a:p>
            <a:r>
              <a:rPr lang="en-US" sz="3200" b="1" dirty="0" err="1" smtClean="0">
                <a:solidFill>
                  <a:srgbClr val="FF0000"/>
                </a:solidFill>
                <a:latin typeface="Times New Roman" pitchFamily="18" charset="0"/>
                <a:cs typeface="Times New Roman" pitchFamily="18" charset="0"/>
              </a:rPr>
              <a:t>Một</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số</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hệ</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thức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về</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cạnh</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đường</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cao</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trong</a:t>
            </a:r>
            <a:r>
              <a:rPr lang="en-US" sz="3200" b="1" dirty="0" smtClean="0">
                <a:solidFill>
                  <a:srgbClr val="FF0000"/>
                </a:solidFill>
                <a:latin typeface="Times New Roman" pitchFamily="18" charset="0"/>
                <a:cs typeface="Times New Roman" pitchFamily="18" charset="0"/>
              </a:rPr>
              <a:t> tam </a:t>
            </a:r>
            <a:r>
              <a:rPr lang="en-US" sz="3200" b="1" dirty="0" err="1" smtClean="0">
                <a:solidFill>
                  <a:srgbClr val="FF0000"/>
                </a:solidFill>
                <a:latin typeface="Times New Roman" pitchFamily="18" charset="0"/>
                <a:cs typeface="Times New Roman" pitchFamily="18" charset="0"/>
              </a:rPr>
              <a:t>giác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vuông</a:t>
            </a:r>
            <a:r>
              <a:rPr lang="en-US" sz="3200" b="1"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3843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par>
                                <p:cTn id="32" presetID="22" presetClass="entr" presetSubtype="4"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143">
            <a:extLst>
              <a:ext uri="{FF2B5EF4-FFF2-40B4-BE49-F238E27FC236}">
                <a16:creationId xmlns:a16="http://schemas.microsoft.com/office/drawing/2014/main" id="{B4E8D780-489A-444C-B054-A7D274DBA74C}"/>
              </a:ext>
            </a:extLst>
          </p:cNvPr>
          <p:cNvSpPr/>
          <p:nvPr/>
        </p:nvSpPr>
        <p:spPr>
          <a:xfrm>
            <a:off x="1066800" y="457200"/>
            <a:ext cx="8763000"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srgbClr val="FF0000"/>
                </a:solidFill>
                <a:effectLst/>
                <a:uLnTx/>
                <a:uFillTx/>
                <a:latin typeface="Times New Roman" panose="02020603050405020304" pitchFamily="18" charset="0"/>
                <a:ea typeface="+mn-ea"/>
                <a:cs typeface="Times New Roman" panose="02020603050405020304" pitchFamily="18" charset="0"/>
              </a:rPr>
              <a:t>HƯỚNG DẪN VỀ NHÀ</a:t>
            </a:r>
          </a:p>
        </p:txBody>
      </p:sp>
      <p:pic>
        <p:nvPicPr>
          <p:cNvPr id="3" name="Picture 2" descr="Ngôi nhà hoạt hình, phim hoạt hình png | Klipartz">
            <a:extLst>
              <a:ext uri="{FF2B5EF4-FFF2-40B4-BE49-F238E27FC236}">
                <a16:creationId xmlns:a16="http://schemas.microsoft.com/office/drawing/2014/main" id="{B6D2A223-7998-46D0-8638-5871D10FEC2C}"/>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888" b="98547" l="6742" r="91798">
                        <a14:foregroundMark x1="11685" y1="4888" x2="18652" y2="19287"/>
                        <a14:foregroundMark x1="6742" y1="22061" x2="6742" y2="23910"/>
                        <a14:foregroundMark x1="90225" y1="45046" x2="91910" y2="49273"/>
                        <a14:foregroundMark x1="80899" y1="89960" x2="55169" y2="94848"/>
                        <a14:foregroundMark x1="55169" y1="94848" x2="34944" y2="88507"/>
                        <a14:foregroundMark x1="34944" y1="88507" x2="16292" y2="75826"/>
                        <a14:foregroundMark x1="16292" y1="75826" x2="17978" y2="59181"/>
                        <a14:foregroundMark x1="17978" y1="59181" x2="17978" y2="59181"/>
                        <a14:foregroundMark x1="55843" y1="98547" x2="49101" y2="98547"/>
                      </a14:backgroundRemoval>
                    </a14:imgEffect>
                  </a14:imgLayer>
                </a14:imgProps>
              </a:ext>
              <a:ext uri="{28A0092B-C50C-407E-A947-70E740481C1C}">
                <a14:useLocalDpi xmlns:a14="http://schemas.microsoft.com/office/drawing/2010/main" val="0"/>
              </a:ext>
            </a:extLst>
          </a:blip>
          <a:srcRect/>
          <a:stretch>
            <a:fillRect/>
          </a:stretch>
        </p:blipFill>
        <p:spPr bwMode="auto">
          <a:xfrm>
            <a:off x="8915400" y="4090181"/>
            <a:ext cx="3496076" cy="27678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9600" y="1524000"/>
            <a:ext cx="9906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4" name="TextBox 3"/>
          <p:cNvSpPr txBox="1"/>
          <p:nvPr/>
        </p:nvSpPr>
        <p:spPr>
          <a:xfrm>
            <a:off x="1097280" y="1524000"/>
            <a:ext cx="90678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a:t>
            </a:r>
            <a:r>
              <a:rPr kumimoji="0" lang="en-US" sz="2800" b="0" i="0" u="none" strike="noStrike" kern="1200" cap="none" spc="0" normalizeH="0" noProof="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Ôn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tập</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lại</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nắm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vững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hệ</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thức</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về</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cạnh</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và</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đường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cao</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trong</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tam </a:t>
            </a:r>
            <a:r>
              <a:rPr kumimoji="0" lang="en-US" sz="2800" b="0"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giác</a:t>
            </a: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vuông. </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Làm</a:t>
            </a:r>
            <a:r>
              <a:rPr kumimoji="0" lang="en-US" sz="2800" b="0" i="0" u="none" strike="noStrike" kern="1200" cap="none" spc="0" normalizeH="0" noProof="0" smtClean="0">
                <a:ln>
                  <a:noFill/>
                </a:ln>
                <a:solidFill>
                  <a:prstClr val="black"/>
                </a:solidFill>
                <a:effectLst/>
                <a:uLnTx/>
                <a:uFillTx/>
                <a:latin typeface="Times New Roman" pitchFamily="18" charset="0"/>
                <a:ea typeface="+mn-ea"/>
                <a:cs typeface="Times New Roman" pitchFamily="18" charset="0"/>
              </a:rPr>
              <a:t> bài</a:t>
            </a:r>
            <a:r>
              <a:rPr kumimoji="0" lang="en-US" sz="28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11;</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12 </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(SBT trang 103, trang </a:t>
            </a:r>
            <a:r>
              <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104</a:t>
            </a:r>
            <a:r>
              <a:rPr kumimoji="0" lang="en-US" sz="28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Xem trước</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bài: Tỉ số lượng giác của </a:t>
            </a:r>
            <a:r>
              <a:rPr kumimoji="0" lang="en-US" sz="2800" b="0" i="0" u="none" strike="noStrike" kern="1200" cap="none" spc="0" normalizeH="0" noProof="0">
                <a:ln>
                  <a:noFill/>
                </a:ln>
                <a:solidFill>
                  <a:prstClr val="black"/>
                </a:solidFill>
                <a:effectLst/>
                <a:uLnTx/>
                <a:uFillTx/>
                <a:latin typeface="Times New Roman" pitchFamily="18" charset="0"/>
                <a:ea typeface="+mn-ea"/>
                <a:cs typeface="Times New Roman" pitchFamily="18" charset="0"/>
              </a:rPr>
              <a:t>góc </a:t>
            </a:r>
            <a:r>
              <a:rPr kumimoji="0" lang="en-US" sz="2800" b="0" i="0" u="none" strike="noStrike" kern="1200" cap="none" spc="0" normalizeH="0" noProof="0" smtClean="0">
                <a:ln>
                  <a:noFill/>
                </a:ln>
                <a:solidFill>
                  <a:prstClr val="black"/>
                </a:solidFill>
                <a:effectLst/>
                <a:uLnTx/>
                <a:uFillTx/>
                <a:latin typeface="Times New Roman" pitchFamily="18" charset="0"/>
                <a:ea typeface="+mn-ea"/>
                <a:cs typeface="Times New Roman" pitchFamily="18" charset="0"/>
              </a:rPr>
              <a:t>nhọn.</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862640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4E208DDE-5F53-487A-916C-A3AE276FA6AD}"/>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rcRect l="20349" r="20345" b="-4"/>
          <a:stretch/>
        </p:blipFill>
        <p:spPr>
          <a:xfrm>
            <a:off x="1243780" y="2784661"/>
            <a:ext cx="2733846" cy="310356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Background pattern&#10;&#10;Description automatically generated">
            <a:extLst>
              <a:ext uri="{FF2B5EF4-FFF2-40B4-BE49-F238E27FC236}">
                <a16:creationId xmlns:a16="http://schemas.microsoft.com/office/drawing/2014/main" id="{65A14FCB-5569-4268-AF8B-502D9EF6E73E}"/>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rcRect l="17382" r="20120" b="2"/>
          <a:stretch/>
        </p:blipFill>
        <p:spPr>
          <a:xfrm>
            <a:off x="3715713" y="1905000"/>
            <a:ext cx="4577519" cy="457751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Background pattern&#10;&#10;Description automatically generated">
            <a:extLst>
              <a:ext uri="{FF2B5EF4-FFF2-40B4-BE49-F238E27FC236}">
                <a16:creationId xmlns:a16="http://schemas.microsoft.com/office/drawing/2014/main" id="{EEA75D7F-8BEB-403A-A7C2-DC62D23C83A4}"/>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 xmlns:a1611="http://schemas.microsoft.com/office/drawing/2016/11/main" r:id="rId7"/>
              </a:ext>
            </a:extLst>
          </a:blip>
          <a:srcRect l="36012" r="14448" b="2"/>
          <a:stretch/>
        </p:blipFill>
        <p:spPr>
          <a:xfrm>
            <a:off x="7895349" y="2451691"/>
            <a:ext cx="3273940" cy="3730712"/>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33359" y="2042477"/>
            <a:ext cx="3103563" cy="3103563"/>
          </a:xfrm>
          <a:prstGeom prst="rect">
            <a:avLst/>
          </a:prstGeom>
        </p:spPr>
      </p:pic>
      <p:pic>
        <p:nvPicPr>
          <p:cNvPr id="13" name="Picture 12">
            <a:extLst>
              <a:ext uri="{FF2B5EF4-FFF2-40B4-BE49-F238E27FC236}">
                <a16:creationId xmlns:a16="http://schemas.microsoft.com/office/drawing/2014/main" id="{453B174F-EE32-44C0-AEBD-2414C6D6BB2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7866849" y="2641977"/>
            <a:ext cx="3103563" cy="3103563"/>
          </a:xfrm>
          <a:prstGeom prst="rect">
            <a:avLst/>
          </a:prstGeom>
        </p:spPr>
      </p:pic>
      <p:pic>
        <p:nvPicPr>
          <p:cNvPr id="15" name="Picture 14">
            <a:extLst>
              <a:ext uri="{FF2B5EF4-FFF2-40B4-BE49-F238E27FC236}">
                <a16:creationId xmlns:a16="http://schemas.microsoft.com/office/drawing/2014/main" id="{F5F0387D-CEB3-4D01-B097-E93181CF9E3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53100" y="2983406"/>
            <a:ext cx="2082307" cy="2082307"/>
          </a:xfrm>
          <a:prstGeom prst="rect">
            <a:avLst/>
          </a:prstGeom>
        </p:spPr>
      </p:pic>
      <p:sp>
        <p:nvSpPr>
          <p:cNvPr id="12" name="Freeform: Shape 11">
            <a:extLst>
              <a:ext uri="{FF2B5EF4-FFF2-40B4-BE49-F238E27FC236}">
                <a16:creationId xmlns:a16="http://schemas.microsoft.com/office/drawing/2014/main" id="{8393A647-F1D0-4A88-8DF7-6E5578A89569}"/>
              </a:ext>
            </a:extLst>
          </p:cNvPr>
          <p:cNvSpPr/>
          <p:nvPr/>
        </p:nvSpPr>
        <p:spPr>
          <a:xfrm rot="5400000">
            <a:off x="-187907" y="184860"/>
            <a:ext cx="3103562"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BB3C0A70-E41F-49EF-8AFE-0ADD98F3B81C}"/>
              </a:ext>
            </a:extLst>
          </p:cNvPr>
          <p:cNvPicPr>
            <a:picLocks noChangeAspect="1"/>
          </p:cNvPicPr>
          <p:nvPr/>
        </p:nvPicPr>
        <p:blipFill>
          <a:blip r:embed="rId11"/>
          <a:stretch>
            <a:fillRect/>
          </a:stretch>
        </p:blipFill>
        <p:spPr>
          <a:xfrm rot="18669872">
            <a:off x="-318080" y="758061"/>
            <a:ext cx="2733847" cy="693962"/>
          </a:xfrm>
          <a:prstGeom prst="rect">
            <a:avLst/>
          </a:prstGeom>
        </p:spPr>
      </p:pic>
      <p:pic>
        <p:nvPicPr>
          <p:cNvPr id="6" name="Picture 5">
            <a:extLst>
              <a:ext uri="{FF2B5EF4-FFF2-40B4-BE49-F238E27FC236}">
                <a16:creationId xmlns:a16="http://schemas.microsoft.com/office/drawing/2014/main" id="{551E4DC2-0B49-4FB2-B8C1-231C030CAE4B}"/>
              </a:ext>
            </a:extLst>
          </p:cNvPr>
          <p:cNvPicPr>
            <a:picLocks noChangeAspect="1"/>
          </p:cNvPicPr>
          <p:nvPr/>
        </p:nvPicPr>
        <p:blipFill>
          <a:blip r:embed="rId12"/>
          <a:stretch>
            <a:fillRect/>
          </a:stretch>
        </p:blipFill>
        <p:spPr>
          <a:xfrm>
            <a:off x="1779151" y="835303"/>
            <a:ext cx="2700762" cy="1847248"/>
          </a:xfrm>
          <a:prstGeom prst="rect">
            <a:avLst/>
          </a:prstGeom>
        </p:spPr>
      </p:pic>
      <p:pic>
        <p:nvPicPr>
          <p:cNvPr id="7" name="Picture 6">
            <a:extLst>
              <a:ext uri="{FF2B5EF4-FFF2-40B4-BE49-F238E27FC236}">
                <a16:creationId xmlns:a16="http://schemas.microsoft.com/office/drawing/2014/main" id="{75CBC910-51FE-44A7-A09E-097F9F57527C}"/>
              </a:ext>
            </a:extLst>
          </p:cNvPr>
          <p:cNvPicPr>
            <a:picLocks noChangeAspect="1"/>
          </p:cNvPicPr>
          <p:nvPr/>
        </p:nvPicPr>
        <p:blipFill>
          <a:blip r:embed="rId13"/>
          <a:stretch>
            <a:fillRect/>
          </a:stretch>
        </p:blipFill>
        <p:spPr>
          <a:xfrm>
            <a:off x="5154631" y="81140"/>
            <a:ext cx="2700762" cy="1847248"/>
          </a:xfrm>
          <a:prstGeom prst="rect">
            <a:avLst/>
          </a:prstGeom>
        </p:spPr>
      </p:pic>
      <p:pic>
        <p:nvPicPr>
          <p:cNvPr id="9" name="Picture 8">
            <a:extLst>
              <a:ext uri="{FF2B5EF4-FFF2-40B4-BE49-F238E27FC236}">
                <a16:creationId xmlns:a16="http://schemas.microsoft.com/office/drawing/2014/main" id="{CB4DEC2C-107C-4E99-A056-D6622B336243}"/>
              </a:ext>
            </a:extLst>
          </p:cNvPr>
          <p:cNvPicPr>
            <a:picLocks noChangeAspect="1"/>
          </p:cNvPicPr>
          <p:nvPr/>
        </p:nvPicPr>
        <p:blipFill>
          <a:blip r:embed="rId14"/>
          <a:stretch>
            <a:fillRect/>
          </a:stretch>
        </p:blipFill>
        <p:spPr>
          <a:xfrm>
            <a:off x="8382000" y="509300"/>
            <a:ext cx="2901948" cy="1847248"/>
          </a:xfrm>
          <a:prstGeom prst="rect">
            <a:avLst/>
          </a:prstGeom>
        </p:spPr>
      </p:pic>
    </p:spTree>
    <p:extLst>
      <p:ext uri="{BB962C8B-B14F-4D97-AF65-F5344CB8AC3E}">
        <p14:creationId xmlns:p14="http://schemas.microsoft.com/office/powerpoint/2010/main" val="1889515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par>
                                <p:cTn id="16" presetID="6" presetClass="entr" presetSubtype="16"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1000"/>
                                        <p:tgtEl>
                                          <p:spTgt spid="15"/>
                                        </p:tgtEl>
                                      </p:cBhvr>
                                    </p:animEffect>
                                  </p:childTnLst>
                                </p:cTn>
                              </p:par>
                              <p:par>
                                <p:cTn id="19" presetID="6" presetClass="entr" presetSubtype="16"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1000"/>
                                        <p:tgtEl>
                                          <p:spTgt spid="7"/>
                                        </p:tgtEl>
                                      </p:cBhvr>
                                    </p:animEffect>
                                  </p:childTnLst>
                                </p:cTn>
                              </p:par>
                              <p:par>
                                <p:cTn id="27" presetID="6" presetClass="entr" presetSubtype="16"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1000"/>
                                        <p:tgtEl>
                                          <p:spTgt spid="17"/>
                                        </p:tgtEl>
                                      </p:cBhvr>
                                    </p:animEffect>
                                  </p:childTnLst>
                                </p:cTn>
                              </p:par>
                              <p:par>
                                <p:cTn id="30" presetID="6" presetClass="entr" presetSubtype="16"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par>
                                <p:cTn id="38" presetID="6" presetClass="entr" presetSubtype="16"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1000"/>
                                        <p:tgtEl>
                                          <p:spTgt spid="13"/>
                                        </p:tgtEl>
                                      </p:cBhvr>
                                    </p:animEffect>
                                  </p:childTnLst>
                                </p:cTn>
                              </p:par>
                              <p:par>
                                <p:cTn id="41" presetID="6" presetClass="entr" presetSubtype="16"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in)">
                                      <p:cBhvr>
                                        <p:cTn id="4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851" y="0"/>
            <a:ext cx="11125200" cy="20005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Ý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tưởng</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trong</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bài</a:t>
            </a: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Hoạt động 1: Khởi động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Cho HS tham gia trò chơi “Thử</a:t>
            </a:r>
            <a:r>
              <a:rPr kumimoji="0" lang="en-US" sz="24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tài của bạn</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để</a:t>
            </a:r>
            <a:r>
              <a:rPr kumimoji="0" lang="en-US" sz="24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HS nhớ lại các kiến thức đã học,</a:t>
            </a:r>
            <a:r>
              <a:rPr kumimoji="0" lang="en-US" sz="24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qua đó biết được bất đẳng thức nổi tiếng trong đại số và  thấy được mối liên hệ mật thiết giữa đại số và hình học</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6" name="TextBox 5"/>
          <p:cNvSpPr txBox="1"/>
          <p:nvPr/>
        </p:nvSpPr>
        <p:spPr>
          <a:xfrm>
            <a:off x="1101969" y="2379679"/>
            <a:ext cx="624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Bấm vào tính</a:t>
            </a:r>
            <a:r>
              <a:rPr kumimoji="0" lang="en-US" sz="24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thời gian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cho mỗi</a:t>
            </a:r>
            <a:r>
              <a:rPr kumimoji="0" lang="en-US" sz="24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câu hỏi</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8" name="TextBox 7"/>
          <p:cNvSpPr txBox="1"/>
          <p:nvPr/>
        </p:nvSpPr>
        <p:spPr>
          <a:xfrm>
            <a:off x="950058" y="1918014"/>
            <a:ext cx="7086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Bấm vào sẽ chuyển về slides 8 “Bảng</a:t>
            </a:r>
            <a:r>
              <a:rPr kumimoji="0" lang="en-US" sz="24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chọn câu hỏi</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11" name="TextBox 10"/>
          <p:cNvSpPr txBox="1"/>
          <p:nvPr/>
        </p:nvSpPr>
        <p:spPr>
          <a:xfrm>
            <a:off x="1101969" y="2873716"/>
            <a:ext cx="879230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Bấm vào sẽ chuyển về slides 15 “Minh họa</a:t>
            </a:r>
            <a:r>
              <a:rPr kumimoji="0" lang="en-US" sz="24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cách dùng hệ thức về cạnh và đường cao trong tam giác vuông để chứng minh BĐT Cô – si, qua đó thấy được mối liên hệ giữa Đại số và Hình học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p:txBody>
      </p:sp>
      <p:sp>
        <p:nvSpPr>
          <p:cNvPr id="12" name="Rectangle 11"/>
          <p:cNvSpPr/>
          <p:nvPr/>
        </p:nvSpPr>
        <p:spPr>
          <a:xfrm>
            <a:off x="544733" y="4074045"/>
            <a:ext cx="9094763" cy="830997"/>
          </a:xfrm>
          <a:prstGeom prst="rect">
            <a:avLst/>
          </a:prstGeom>
        </p:spPr>
        <p:txBody>
          <a:bodyPr wrap="square">
            <a:spAutoFit/>
          </a:bodyPr>
          <a:lstStyle/>
          <a:p>
            <a:pPr lvl="0">
              <a:defRPr/>
            </a:pPr>
            <a:r>
              <a:rPr lang="en-US" sz="2400" dirty="0">
                <a:solidFill>
                  <a:prstClr val="black"/>
                </a:solidFill>
                <a:latin typeface="Times New Roman" pitchFamily="18" charset="0"/>
                <a:cs typeface="Times New Roman" pitchFamily="18" charset="0"/>
              </a:rPr>
              <a:t>Củng cố lại lý thuyết bằng sơ đồ tư duy về một số hệ thức về cạnh và đường cao trong tam giác vuông </a:t>
            </a:r>
          </a:p>
        </p:txBody>
      </p:sp>
      <p:sp>
        <p:nvSpPr>
          <p:cNvPr id="13" name="AutoShape 35">
            <a:hlinkClick r:id="rId2" action="ppaction://hlinksldjump" highlightClick="1"/>
          </p:cNvPr>
          <p:cNvSpPr>
            <a:spLocks noChangeArrowheads="1"/>
          </p:cNvSpPr>
          <p:nvPr/>
        </p:nvSpPr>
        <p:spPr bwMode="auto">
          <a:xfrm>
            <a:off x="281306" y="1937014"/>
            <a:ext cx="668752" cy="476250"/>
          </a:xfrm>
          <a:prstGeom prst="actionButtonBackPrevious">
            <a:avLst/>
          </a:prstGeom>
          <a:solidFill>
            <a:srgbClr val="5B9BD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14" name="Oval 13"/>
          <p:cNvSpPr/>
          <p:nvPr/>
        </p:nvSpPr>
        <p:spPr>
          <a:xfrm>
            <a:off x="88874" y="2484126"/>
            <a:ext cx="1013095" cy="334562"/>
          </a:xfrm>
          <a:prstGeom prst="ellipse">
            <a:avLst/>
          </a:prstGeom>
          <a:solidFill>
            <a:srgbClr val="BBE0E3"/>
          </a:solidFill>
          <a:ln w="25400" cap="flat" cmpd="sng" algn="ctr">
            <a:solidFill>
              <a:srgbClr val="BBE0E3">
                <a:shade val="50000"/>
              </a:srgbClr>
            </a:solidFill>
            <a:prstDash val="solid"/>
          </a:ln>
          <a:effectLst/>
        </p:spPr>
        <p:txBody>
          <a:bodyPr anchor="ctr"/>
          <a:lstStyle/>
          <a:p>
            <a:pPr algn="ctr" fontAlgn="base">
              <a:spcBef>
                <a:spcPct val="0"/>
              </a:spcBef>
              <a:spcAft>
                <a:spcPct val="0"/>
              </a:spcAft>
              <a:defRPr/>
            </a:pPr>
            <a:r>
              <a:rPr lang="en-GB" sz="1200" b="1" kern="0" dirty="0">
                <a:solidFill>
                  <a:srgbClr val="000000"/>
                </a:solidFill>
                <a:latin typeface="Arial"/>
              </a:rPr>
              <a:t>START</a:t>
            </a:r>
          </a:p>
        </p:txBody>
      </p:sp>
      <p:sp>
        <p:nvSpPr>
          <p:cNvPr id="15" name="Down Arrow Callout 14">
            <a:hlinkClick r:id="rId3" action="ppaction://hlinksldjump"/>
          </p:cNvPr>
          <p:cNvSpPr/>
          <p:nvPr/>
        </p:nvSpPr>
        <p:spPr>
          <a:xfrm>
            <a:off x="268850" y="2873717"/>
            <a:ext cx="551766" cy="608038"/>
          </a:xfrm>
          <a:prstGeom prst="downArrowCallou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9569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1156949"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Hoạt</a:t>
            </a: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động</a:t>
            </a: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2: </a:t>
            </a:r>
            <a:r>
              <a:rPr kumimoji="0" lang="en-US" sz="24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Luyện</a:t>
            </a:r>
            <a:r>
              <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err="1">
                <a:ln>
                  <a:noFill/>
                </a:ln>
                <a:solidFill>
                  <a:srgbClr val="FF0000"/>
                </a:solidFill>
                <a:effectLst/>
                <a:uLnTx/>
                <a:uFillTx/>
                <a:latin typeface="Times New Roman" pitchFamily="18" charset="0"/>
                <a:ea typeface="+mn-ea"/>
                <a:cs typeface="Times New Roman" pitchFamily="18" charset="0"/>
              </a:rPr>
              <a:t>tập</a:t>
            </a:r>
            <a:endParaRPr kumimoji="0" lang="en-US" sz="24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Củng cố lại các hệ thức bằng việc giải các bài toán tính độ dài đoạn thẳng và</a:t>
            </a:r>
            <a:r>
              <a:rPr kumimoji="0" lang="en-US" sz="24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chứng minh đẳng thức hình học</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lvl="0">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Bài 1a</a:t>
            </a:r>
            <a:r>
              <a:rPr lang="en-US" sz="2400" dirty="0">
                <a:solidFill>
                  <a:prstClr val="black"/>
                </a:solidFill>
                <a:latin typeface="Times New Roman" pitchFamily="18" charset="0"/>
                <a:cs typeface="Times New Roman" pitchFamily="18" charset="0"/>
              </a:rPr>
              <a:t>: HS hoạt động theo nhóm 4HS đến 6 HS tùy ý trong 5 phút, trao đổi về cách tính độ dài các đoạn thẳng OA, OB, OC, OD trình bày vào bảng nhóm, rồi treo kết quả lên bảng, xong GV mời đại diện 1 nhóm báo cáo và tương tác với các nhóm khác, sau đó chốt các kiến thức áp dụng</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Bài 1b:</a:t>
            </a:r>
            <a:r>
              <a:rPr kumimoji="0" lang="en-US" sz="24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HS hoạt động </a:t>
            </a:r>
            <a:r>
              <a:rPr lang="en-US" sz="2400" dirty="0" smtClean="0">
                <a:solidFill>
                  <a:prstClr val="black"/>
                </a:solidFill>
                <a:latin typeface="Times New Roman" pitchFamily="18" charset="0"/>
                <a:cs typeface="Times New Roman" pitchFamily="18" charset="0"/>
              </a:rPr>
              <a:t>cá nhân</a:t>
            </a: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trong </a:t>
            </a: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3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phút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GV mời</a:t>
            </a:r>
            <a:r>
              <a:rPr kumimoji="0" lang="en-US" sz="24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4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1HS </a:t>
            </a: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lên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bảng trình bày </a:t>
            </a:r>
          </a:p>
          <a:p>
            <a:pPr lvl="0">
              <a:defRPr/>
            </a:pPr>
            <a:r>
              <a:rPr lang="en-US" sz="2400" dirty="0">
                <a:solidFill>
                  <a:prstClr val="black"/>
                </a:solidFill>
                <a:latin typeface="Times New Roman" pitchFamily="18" charset="0"/>
                <a:cs typeface="Times New Roman" pitchFamily="18" charset="0"/>
              </a:rPr>
              <a:t>Bài </a:t>
            </a:r>
            <a:r>
              <a:rPr lang="en-US" sz="2400" dirty="0" smtClean="0">
                <a:solidFill>
                  <a:prstClr val="black"/>
                </a:solidFill>
                <a:latin typeface="Times New Roman" pitchFamily="18" charset="0"/>
                <a:cs typeface="Times New Roman" pitchFamily="18" charset="0"/>
              </a:rPr>
              <a:t>1c: </a:t>
            </a:r>
            <a:r>
              <a:rPr lang="en-US" sz="2400" dirty="0">
                <a:solidFill>
                  <a:prstClr val="black"/>
                </a:solidFill>
                <a:latin typeface="Times New Roman" pitchFamily="18" charset="0"/>
                <a:cs typeface="Times New Roman" pitchFamily="18" charset="0"/>
              </a:rPr>
              <a:t>- HS hoạt động cặp đôi trao đổi cách giải bài toán trong 2 phút</a:t>
            </a:r>
          </a:p>
          <a:p>
            <a:pPr lvl="0">
              <a:defRPr/>
            </a:pPr>
            <a:r>
              <a:rPr lang="en-US" sz="2400" dirty="0">
                <a:solidFill>
                  <a:prstClr val="black"/>
                </a:solidFill>
                <a:latin typeface="Times New Roman" pitchFamily="18" charset="0"/>
                <a:cs typeface="Times New Roman" pitchFamily="18" charset="0"/>
              </a:rPr>
              <a:t>             - GV gọi đại diện 1 cặp nêu ý tưởng về cách giải bài toán </a:t>
            </a:r>
          </a:p>
          <a:p>
            <a:pPr lvl="0">
              <a:defRPr/>
            </a:pPr>
            <a:r>
              <a:rPr lang="en-US" sz="2400" dirty="0">
                <a:solidFill>
                  <a:prstClr val="black"/>
                </a:solidFill>
                <a:latin typeface="Times New Roman" pitchFamily="18" charset="0"/>
                <a:cs typeface="Times New Roman" pitchFamily="18" charset="0"/>
              </a:rPr>
              <a:t>            - GV mời đại diện 1 nhóm lên bảng trình bày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GV </a:t>
            </a:r>
            <a:r>
              <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phát</a:t>
            </a:r>
            <a:r>
              <a:rPr kumimoji="0" lang="en-US" sz="24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triển bài 1 thêm phần </a:t>
            </a:r>
            <a:r>
              <a:rPr kumimoji="0" lang="en-US" sz="24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d: </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lvl="0">
              <a:defRPr/>
            </a:pPr>
            <a:r>
              <a:rPr lang="en-US" sz="2400" dirty="0">
                <a:solidFill>
                  <a:prstClr val="black"/>
                </a:solidFill>
                <a:latin typeface="Times New Roman" pitchFamily="18" charset="0"/>
                <a:cs typeface="Times New Roman" pitchFamily="18" charset="0"/>
              </a:rPr>
              <a:t>	- Học sinh hoạt động cá nhân dưới sự hướng dẫn của GV</a:t>
            </a:r>
          </a:p>
          <a:p>
            <a:pPr lvl="0">
              <a:defRPr/>
            </a:pPr>
            <a:r>
              <a:rPr lang="en-US" sz="2400" dirty="0">
                <a:solidFill>
                  <a:prstClr val="black"/>
                </a:solidFill>
                <a:latin typeface="Times New Roman" pitchFamily="18" charset="0"/>
                <a:cs typeface="Times New Roman" pitchFamily="18" charset="0"/>
              </a:rPr>
              <a:t>            - GV gợi ý và hướng dẫn HS cách làm</a:t>
            </a:r>
          </a:p>
        </p:txBody>
      </p:sp>
    </p:spTree>
    <p:extLst>
      <p:ext uri="{BB962C8B-B14F-4D97-AF65-F5344CB8AC3E}">
        <p14:creationId xmlns:p14="http://schemas.microsoft.com/office/powerpoint/2010/main" val="28347687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3768"/>
            <a:ext cx="10820400"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Hoạt động 3:Vận dụng (Bài toán thực tế)</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GV đưa ra bài toán thực tế để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HS thảo</a:t>
            </a:r>
            <a:r>
              <a:rPr kumimoji="0" lang="en-US" sz="2800" b="0" i="0" u="none" strike="noStrike" kern="1200" cap="none" spc="0" normalizeH="0" noProof="0" dirty="0">
                <a:ln>
                  <a:noFill/>
                </a:ln>
                <a:solidFill>
                  <a:prstClr val="black"/>
                </a:solidFill>
                <a:effectLst/>
                <a:uLnTx/>
                <a:uFillTx/>
                <a:latin typeface="Times New Roman" pitchFamily="18" charset="0"/>
                <a:cs typeface="Times New Roman" pitchFamily="18" charset="0"/>
              </a:rPr>
              <a:t> luận nhóm nêu cách tính</a:t>
            </a:r>
          </a:p>
          <a:p>
            <a:pPr lvl="0">
              <a:defRPr/>
            </a:pPr>
            <a:r>
              <a:rPr lang="en-US" sz="2800" dirty="0">
                <a:solidFill>
                  <a:prstClr val="black"/>
                </a:solidFill>
                <a:latin typeface="Times New Roman" pitchFamily="18" charset="0"/>
                <a:cs typeface="Times New Roman" pitchFamily="18" charset="0"/>
              </a:rPr>
              <a:t>- GV gọi đại diện nhóm trình bày cách tính, các nhóm còn lại nhận xét về bài làm của nhóm bạn và đóng góp ý kiến về cách giải khác nếu có</a:t>
            </a:r>
          </a:p>
          <a:p>
            <a:pPr lvl="0">
              <a:defRPr/>
            </a:pPr>
            <a:r>
              <a:rPr lang="en-US" sz="2800" dirty="0">
                <a:solidFill>
                  <a:prstClr val="black"/>
                </a:solidFill>
                <a:latin typeface="Times New Roman" pitchFamily="18" charset="0"/>
                <a:cs typeface="Times New Roman" pitchFamily="18" charset="0"/>
              </a:rPr>
              <a:t>- HS hoàn thành bài vào vở</a:t>
            </a:r>
          </a:p>
        </p:txBody>
      </p:sp>
    </p:spTree>
    <p:extLst>
      <p:ext uri="{BB962C8B-B14F-4D97-AF65-F5344CB8AC3E}">
        <p14:creationId xmlns:p14="http://schemas.microsoft.com/office/powerpoint/2010/main" val="2690826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6" name="Picture 4" descr="537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1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7"/>
          <p:cNvSpPr txBox="1">
            <a:spLocks noChangeArrowheads="1"/>
          </p:cNvSpPr>
          <p:nvPr/>
        </p:nvSpPr>
        <p:spPr bwMode="auto">
          <a:xfrm>
            <a:off x="4638674" y="1348919"/>
            <a:ext cx="33724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vi-VN" sz="3200" b="1" dirty="0" smtClean="0">
                <a:solidFill>
                  <a:srgbClr val="0000FF"/>
                </a:solidFill>
                <a:latin typeface="Times New Roman" panose="02020603050405020304" pitchFamily="18" charset="0"/>
                <a:cs typeface="Times New Roman" panose="02020603050405020304" pitchFamily="18" charset="0"/>
              </a:rPr>
              <a:t>Bài 1 - Tiết 4 </a:t>
            </a:r>
            <a:endParaRPr lang="en-US" altLang="vi-VN" sz="3200" b="1" dirty="0">
              <a:solidFill>
                <a:srgbClr val="0000FF"/>
              </a:solidFill>
              <a:latin typeface="Times New Roman" panose="02020603050405020304" pitchFamily="18" charset="0"/>
              <a:cs typeface="Times New Roman" panose="02020603050405020304" pitchFamily="18" charset="0"/>
            </a:endParaRPr>
          </a:p>
        </p:txBody>
      </p:sp>
      <p:sp>
        <p:nvSpPr>
          <p:cNvPr id="3078" name="WordArt 8"/>
          <p:cNvSpPr>
            <a:spLocks noChangeArrowheads="1" noChangeShapeType="1" noTextEdit="1"/>
          </p:cNvSpPr>
          <p:nvPr/>
        </p:nvSpPr>
        <p:spPr bwMode="auto">
          <a:xfrm>
            <a:off x="3826685" y="2083463"/>
            <a:ext cx="5301762" cy="1008911"/>
          </a:xfrm>
          <a:prstGeom prst="rect">
            <a:avLst/>
          </a:prstGeom>
        </p:spPr>
        <p:txBody>
          <a:bodyPr wrap="none" fromWordArt="1">
            <a:prstTxWarp prst="textPlain">
              <a:avLst>
                <a:gd name="adj" fmla="val 50000"/>
              </a:avLst>
            </a:prstTxWarp>
          </a:bodyPr>
          <a:lstStyle/>
          <a:p>
            <a:pPr algn="ctr"/>
            <a:r>
              <a:rPr lang="vi-VN" sz="3600" kern="10" dirty="0">
                <a:ln w="9525">
                  <a:solidFill>
                    <a:srgbClr val="000000"/>
                  </a:solidFill>
                  <a:round/>
                  <a:headEnd/>
                  <a:tailEnd/>
                </a:ln>
                <a:solidFill>
                  <a:srgbClr val="0000FF"/>
                </a:solidFill>
                <a:latin typeface="Times New Roman" panose="02020603050405020304" pitchFamily="18" charset="0"/>
                <a:cs typeface="Times New Roman" panose="02020603050405020304" pitchFamily="18" charset="0"/>
              </a:rPr>
              <a:t>LUYỆN TẬP</a:t>
            </a:r>
          </a:p>
        </p:txBody>
      </p:sp>
      <p:sp>
        <p:nvSpPr>
          <p:cNvPr id="2" name="TextBox 1"/>
          <p:cNvSpPr txBox="1"/>
          <p:nvPr/>
        </p:nvSpPr>
        <p:spPr>
          <a:xfrm>
            <a:off x="3176953" y="3086104"/>
            <a:ext cx="6601227" cy="954107"/>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HỆ THỨC VỀ CẠNH VÀ ĐƯỜNG CAO TRONG TAM GIÁC VUÔNG</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6" name="Text Box 7"/>
          <p:cNvSpPr txBox="1">
            <a:spLocks noChangeArrowheads="1"/>
          </p:cNvSpPr>
          <p:nvPr/>
        </p:nvSpPr>
        <p:spPr bwMode="auto">
          <a:xfrm>
            <a:off x="4638673" y="843238"/>
            <a:ext cx="33724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spcBef>
                <a:spcPct val="50000"/>
              </a:spcBef>
            </a:pPr>
            <a:r>
              <a:rPr lang="en-US" altLang="vi-VN" sz="3200" b="1" dirty="0" smtClean="0">
                <a:solidFill>
                  <a:srgbClr val="0000FF"/>
                </a:solidFill>
                <a:latin typeface="Times New Roman" panose="02020603050405020304" pitchFamily="18" charset="0"/>
                <a:cs typeface="Times New Roman" panose="02020603050405020304" pitchFamily="18" charset="0"/>
              </a:rPr>
              <a:t>HÌNH HỌC 9</a:t>
            </a:r>
            <a:endParaRPr lang="en-US" altLang="vi-VN" sz="32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96042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a:extLst>
              <a:ext uri="{FF2B5EF4-FFF2-40B4-BE49-F238E27FC236}">
                <a16:creationId xmlns:a16="http://schemas.microsoft.com/office/drawing/2014/main" id="{04FADE9C-6EAE-4E8D-87CD-5A5D442F1E8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6791" y="3196498"/>
            <a:ext cx="779463"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BABE8D0B-29EA-465A-B95E-DCF48706D0EE}"/>
              </a:ext>
            </a:extLst>
          </p:cNvPr>
          <p:cNvGrpSpPr/>
          <p:nvPr/>
        </p:nvGrpSpPr>
        <p:grpSpPr>
          <a:xfrm>
            <a:off x="4953000" y="2334363"/>
            <a:ext cx="6304424" cy="2077839"/>
            <a:chOff x="3524814" y="2883746"/>
            <a:chExt cx="5441110" cy="2077839"/>
          </a:xfrm>
        </p:grpSpPr>
        <p:pic>
          <p:nvPicPr>
            <p:cNvPr id="21510" name="Picture 6" descr="Cover">
              <a:extLst>
                <a:ext uri="{FF2B5EF4-FFF2-40B4-BE49-F238E27FC236}">
                  <a16:creationId xmlns:a16="http://schemas.microsoft.com/office/drawing/2014/main" id="{3BA8B8E2-EB5A-41B0-9578-C5F3532529F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4859"/>
            <a:stretch/>
          </p:blipFill>
          <p:spPr bwMode="auto">
            <a:xfrm rot="19155168" flipV="1">
              <a:off x="3524814" y="2883746"/>
              <a:ext cx="1951186" cy="207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Rounded Corners 14">
              <a:extLst>
                <a:ext uri="{FF2B5EF4-FFF2-40B4-BE49-F238E27FC236}">
                  <a16:creationId xmlns:a16="http://schemas.microsoft.com/office/drawing/2014/main" id="{479184A6-4EF3-434A-8F67-BE933F8941DC}"/>
                </a:ext>
              </a:extLst>
            </p:cNvPr>
            <p:cNvSpPr/>
            <p:nvPr/>
          </p:nvSpPr>
          <p:spPr>
            <a:xfrm>
              <a:off x="5247209" y="3178759"/>
              <a:ext cx="3718715" cy="1044760"/>
            </a:xfrm>
            <a:prstGeom prst="roundRect">
              <a:avLst/>
            </a:prstGeom>
            <a:solidFill>
              <a:srgbClr val="99FF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PHẦN 2</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LUYỆN TẬP</a:t>
              </a:r>
            </a:p>
          </p:txBody>
        </p:sp>
      </p:grpSp>
      <p:grpSp>
        <p:nvGrpSpPr>
          <p:cNvPr id="2" name="Group 1">
            <a:extLst>
              <a:ext uri="{FF2B5EF4-FFF2-40B4-BE49-F238E27FC236}">
                <a16:creationId xmlns:a16="http://schemas.microsoft.com/office/drawing/2014/main" id="{A6593133-7286-4597-BA24-6A7025C27379}"/>
              </a:ext>
            </a:extLst>
          </p:cNvPr>
          <p:cNvGrpSpPr/>
          <p:nvPr/>
        </p:nvGrpSpPr>
        <p:grpSpPr>
          <a:xfrm>
            <a:off x="3950575" y="547253"/>
            <a:ext cx="5308296" cy="2470725"/>
            <a:chOff x="2368169" y="743376"/>
            <a:chExt cx="5308296" cy="2470725"/>
          </a:xfrm>
        </p:grpSpPr>
        <p:sp>
          <p:nvSpPr>
            <p:cNvPr id="6" name="Rectangle: Rounded Corners 5">
              <a:extLst>
                <a:ext uri="{FF2B5EF4-FFF2-40B4-BE49-F238E27FC236}">
                  <a16:creationId xmlns:a16="http://schemas.microsoft.com/office/drawing/2014/main" id="{E251AD20-8C98-40FE-AE1B-648D64085EB3}"/>
                </a:ext>
              </a:extLst>
            </p:cNvPr>
            <p:cNvSpPr/>
            <p:nvPr/>
          </p:nvSpPr>
          <p:spPr>
            <a:xfrm>
              <a:off x="4851356" y="743376"/>
              <a:ext cx="2825109" cy="1044760"/>
            </a:xfrm>
            <a:prstGeom prst="roundRect">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PHẦN 1</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KHỞI ĐỘNG</a:t>
              </a:r>
            </a:p>
          </p:txBody>
        </p:sp>
        <p:pic>
          <p:nvPicPr>
            <p:cNvPr id="11" name="Picture 6" descr="image006">
              <a:extLst>
                <a:ext uri="{FF2B5EF4-FFF2-40B4-BE49-F238E27FC236}">
                  <a16:creationId xmlns:a16="http://schemas.microsoft.com/office/drawing/2014/main" id="{ECBC86D0-9839-47AC-96DD-E44AA3B553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9443062">
              <a:off x="2368169" y="1121669"/>
              <a:ext cx="3228481" cy="209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a:extLst>
              <a:ext uri="{FF2B5EF4-FFF2-40B4-BE49-F238E27FC236}">
                <a16:creationId xmlns:a16="http://schemas.microsoft.com/office/drawing/2014/main" id="{9E8385C7-7C6C-4CF8-9E6E-CA234E0AD858}"/>
              </a:ext>
            </a:extLst>
          </p:cNvPr>
          <p:cNvGrpSpPr/>
          <p:nvPr/>
        </p:nvGrpSpPr>
        <p:grpSpPr>
          <a:xfrm>
            <a:off x="4548882" y="3045216"/>
            <a:ext cx="6371738" cy="2739378"/>
            <a:chOff x="2930158" y="3772875"/>
            <a:chExt cx="6371738" cy="2739378"/>
          </a:xfrm>
        </p:grpSpPr>
        <p:sp>
          <p:nvSpPr>
            <p:cNvPr id="16" name="Rectangle: Rounded Corners 15">
              <a:extLst>
                <a:ext uri="{FF2B5EF4-FFF2-40B4-BE49-F238E27FC236}">
                  <a16:creationId xmlns:a16="http://schemas.microsoft.com/office/drawing/2014/main" id="{B21158E3-24C7-4623-9214-961993ED201B}"/>
                </a:ext>
              </a:extLst>
            </p:cNvPr>
            <p:cNvSpPr/>
            <p:nvPr/>
          </p:nvSpPr>
          <p:spPr>
            <a:xfrm>
              <a:off x="5232453" y="5172324"/>
              <a:ext cx="4069443" cy="1009777"/>
            </a:xfrm>
            <a:prstGeom prst="roundRect">
              <a:avLst/>
            </a:prstGeom>
            <a:solidFill>
              <a:srgbClr val="FF505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PHẦN 3</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VẬN DỤNG</a:t>
              </a:r>
            </a:p>
          </p:txBody>
        </p:sp>
        <p:pic>
          <p:nvPicPr>
            <p:cNvPr id="13" name="Picture 2" descr="image002">
              <a:extLst>
                <a:ext uri="{FF2B5EF4-FFF2-40B4-BE49-F238E27FC236}">
                  <a16:creationId xmlns:a16="http://schemas.microsoft.com/office/drawing/2014/main" id="{A66B888C-A75C-43C7-B012-14396F3DCF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378391" flipH="1">
              <a:off x="2930158" y="3772875"/>
              <a:ext cx="2450163" cy="2739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1508" name="Picture 4" descr="Cover">
            <a:extLst>
              <a:ext uri="{FF2B5EF4-FFF2-40B4-BE49-F238E27FC236}">
                <a16:creationId xmlns:a16="http://schemas.microsoft.com/office/drawing/2014/main" id="{4F425F77-3F1B-4A9C-B0C6-520598F470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28861" y="1961373"/>
            <a:ext cx="3310237" cy="2340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5365205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304800" y="533400"/>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 1</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132435" y="351692"/>
            <a:ext cx="294249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Khởi</a:t>
            </a: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r>
              <a:rPr kumimoji="0" lang="en-US" sz="4000" b="1" i="0" u="none" strike="noStrike" kern="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động</a:t>
            </a:r>
            <a:r>
              <a:rPr kumimoji="0" lang="en-US" sz="4000" b="1" i="0" u="none" strike="noStrike" kern="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a:t>
            </a:r>
            <a:endParaRPr kumimoji="0" lang="en-US" sz="4000" b="0" i="0" u="none" strike="noStrike" kern="0" cap="none" spc="0" normalizeH="0" baseline="0" noProof="0" dirty="0">
              <a:ln>
                <a:noFill/>
              </a:ln>
              <a:solidFill>
                <a:prstClr val="black"/>
              </a:solidFill>
              <a:effectLst/>
              <a:uLnTx/>
              <a:uFillTx/>
              <a:latin typeface="Times New Roman"/>
              <a:ea typeface="+mn-ea"/>
              <a:cs typeface="+mn-cs"/>
            </a:endParaRPr>
          </a:p>
        </p:txBody>
      </p:sp>
      <p:sp>
        <p:nvSpPr>
          <p:cNvPr id="6" name="Rectangle 5"/>
          <p:cNvSpPr/>
          <p:nvPr/>
        </p:nvSpPr>
        <p:spPr>
          <a:xfrm>
            <a:off x="4017020" y="3141784"/>
            <a:ext cx="5335500"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THỬ TÀI CỦA BẠN</a:t>
            </a:r>
          </a:p>
        </p:txBody>
      </p:sp>
      <p:sp>
        <p:nvSpPr>
          <p:cNvPr id="7" name="Rectangle 6"/>
          <p:cNvSpPr/>
          <p:nvPr/>
        </p:nvSpPr>
        <p:spPr>
          <a:xfrm>
            <a:off x="4880930" y="2218454"/>
            <a:ext cx="252915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Trò chơi</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2556659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p:cNvSpPr>
            <a:spLocks noChangeArrowheads="1"/>
          </p:cNvSpPr>
          <p:nvPr/>
        </p:nvSpPr>
        <p:spPr bwMode="auto">
          <a:xfrm>
            <a:off x="4246201" y="57151"/>
            <a:ext cx="3295838"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000" b="1">
                <a:solidFill>
                  <a:schemeClr val="tx1"/>
                </a:solidFill>
                <a:latin typeface="Arial" panose="020B0604020202020204" pitchFamily="34" charset="0"/>
                <a:cs typeface="Arial" panose="020B0604020202020204" pitchFamily="34" charset="0"/>
              </a:defRPr>
            </a:lvl1pPr>
            <a:lvl2pPr marL="742950" indent="-285750" eaLnBrk="0" hangingPunct="0">
              <a:defRPr sz="3000" b="1">
                <a:solidFill>
                  <a:schemeClr val="tx1"/>
                </a:solidFill>
                <a:latin typeface="Arial" panose="020B0604020202020204" pitchFamily="34" charset="0"/>
                <a:cs typeface="Arial" panose="020B0604020202020204" pitchFamily="34" charset="0"/>
              </a:defRPr>
            </a:lvl2pPr>
            <a:lvl3pPr marL="1143000" indent="-228600" eaLnBrk="0" hangingPunct="0">
              <a:defRPr sz="3000" b="1">
                <a:solidFill>
                  <a:schemeClr val="tx1"/>
                </a:solidFill>
                <a:latin typeface="Arial" panose="020B0604020202020204" pitchFamily="34" charset="0"/>
                <a:cs typeface="Arial" panose="020B0604020202020204" pitchFamily="34" charset="0"/>
              </a:defRPr>
            </a:lvl3pPr>
            <a:lvl4pPr marL="1600200" indent="-228600" eaLnBrk="0" hangingPunct="0">
              <a:defRPr sz="3000" b="1">
                <a:solidFill>
                  <a:schemeClr val="tx1"/>
                </a:solidFill>
                <a:latin typeface="Arial" panose="020B0604020202020204" pitchFamily="34" charset="0"/>
                <a:cs typeface="Arial" panose="020B0604020202020204" pitchFamily="34" charset="0"/>
              </a:defRPr>
            </a:lvl4pPr>
            <a:lvl5pPr marL="2057400" indent="-228600" eaLnBrk="0" hangingPunct="0">
              <a:defRPr sz="3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chemeClr val="tx1"/>
                </a:solidFill>
                <a:latin typeface="Arial" panose="020B0604020202020204" pitchFamily="34" charset="0"/>
                <a:cs typeface="Arial" panose="020B0604020202020204" pitchFamily="34" charset="0"/>
              </a:defRPr>
            </a:lvl9pPr>
          </a:lstStyle>
          <a:p>
            <a:pPr algn="ctr">
              <a:spcBef>
                <a:spcPct val="50000"/>
              </a:spcBef>
            </a:pPr>
            <a:r>
              <a:rPr lang="en-US" sz="4267" dirty="0">
                <a:solidFill>
                  <a:srgbClr val="E20000"/>
                </a:solidFill>
                <a:latin typeface="Times New Roman" panose="02020603050405020304" pitchFamily="18" charset="0"/>
              </a:rPr>
              <a:t>LUẬT CHƠI</a:t>
            </a:r>
          </a:p>
        </p:txBody>
      </p:sp>
      <p:sp>
        <p:nvSpPr>
          <p:cNvPr id="5" name="TextBox 10"/>
          <p:cNvSpPr txBox="1">
            <a:spLocks noChangeArrowheads="1"/>
          </p:cNvSpPr>
          <p:nvPr/>
        </p:nvSpPr>
        <p:spPr bwMode="auto">
          <a:xfrm>
            <a:off x="588229" y="1103778"/>
            <a:ext cx="10853126"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000" b="1">
                <a:solidFill>
                  <a:schemeClr val="tx1"/>
                </a:solidFill>
                <a:latin typeface="Arial" panose="020B0604020202020204" pitchFamily="34" charset="0"/>
                <a:cs typeface="Arial" panose="020B0604020202020204" pitchFamily="34" charset="0"/>
              </a:defRPr>
            </a:lvl1pPr>
            <a:lvl2pPr marL="742950" indent="-285750" eaLnBrk="0" hangingPunct="0">
              <a:defRPr sz="3000" b="1">
                <a:solidFill>
                  <a:schemeClr val="tx1"/>
                </a:solidFill>
                <a:latin typeface="Arial" panose="020B0604020202020204" pitchFamily="34" charset="0"/>
                <a:cs typeface="Arial" panose="020B0604020202020204" pitchFamily="34" charset="0"/>
              </a:defRPr>
            </a:lvl2pPr>
            <a:lvl3pPr marL="1143000" indent="-228600" eaLnBrk="0" hangingPunct="0">
              <a:defRPr sz="3000" b="1">
                <a:solidFill>
                  <a:schemeClr val="tx1"/>
                </a:solidFill>
                <a:latin typeface="Arial" panose="020B0604020202020204" pitchFamily="34" charset="0"/>
                <a:cs typeface="Arial" panose="020B0604020202020204" pitchFamily="34" charset="0"/>
              </a:defRPr>
            </a:lvl3pPr>
            <a:lvl4pPr marL="1600200" indent="-228600" eaLnBrk="0" hangingPunct="0">
              <a:defRPr sz="3000" b="1">
                <a:solidFill>
                  <a:schemeClr val="tx1"/>
                </a:solidFill>
                <a:latin typeface="Arial" panose="020B0604020202020204" pitchFamily="34" charset="0"/>
                <a:cs typeface="Arial" panose="020B0604020202020204" pitchFamily="34" charset="0"/>
              </a:defRPr>
            </a:lvl4pPr>
            <a:lvl5pPr marL="2057400" indent="-228600" eaLnBrk="0" hangingPunct="0">
              <a:defRPr sz="30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0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0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0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000" b="1">
                <a:solidFill>
                  <a:schemeClr val="tx1"/>
                </a:solidFill>
                <a:latin typeface="Arial" panose="020B0604020202020204" pitchFamily="34" charset="0"/>
                <a:cs typeface="Arial" panose="020B0604020202020204" pitchFamily="34" charset="0"/>
              </a:defRPr>
            </a:lvl9pPr>
          </a:lstStyle>
          <a:p>
            <a:pPr algn="just" eaLnBrk="1" hangingPunct="1"/>
            <a:r>
              <a:rPr lang="vi-VN" sz="3200" dirty="0">
                <a:solidFill>
                  <a:prstClr val="black"/>
                </a:solidFill>
                <a:latin typeface="Times New Roman" panose="02020603050405020304" pitchFamily="18" charset="0"/>
                <a:cs typeface="Times New Roman" panose="02020603050405020304" pitchFamily="18" charset="0"/>
              </a:rPr>
              <a:t>Dưới 6 mảnh ghép là một bức ảnh. Để mở được mỗi mảnh ghép thì người chơi chọn ngẫu nhiên 01 mảnh ghép để trả lời  01 câu hỏi trong thời gian 20 giây. Người chơi được người điều khiển chọn trong danh sách lớp (ưu tiên xung </a:t>
            </a:r>
            <a:r>
              <a:rPr lang="vi-VN" sz="3200">
                <a:solidFill>
                  <a:prstClr val="black"/>
                </a:solidFill>
                <a:latin typeface="Times New Roman" panose="02020603050405020304" pitchFamily="18" charset="0"/>
                <a:cs typeface="Times New Roman" panose="02020603050405020304" pitchFamily="18" charset="0"/>
              </a:rPr>
              <a:t>phong</a:t>
            </a:r>
            <a:r>
              <a:rPr lang="vi-VN" sz="3200" smtClean="0">
                <a:solidFill>
                  <a:prstClr val="black"/>
                </a:solidFill>
                <a:latin typeface="Times New Roman" panose="02020603050405020304" pitchFamily="18" charset="0"/>
                <a:cs typeface="Times New Roman" panose="02020603050405020304" pitchFamily="18" charset="0"/>
              </a:rPr>
              <a:t>)</a:t>
            </a:r>
            <a:r>
              <a:rPr lang="en-US" sz="3200" smtClean="0">
                <a:solidFill>
                  <a:prstClr val="black"/>
                </a:solidFill>
                <a:latin typeface="Times New Roman" panose="02020603050405020304" pitchFamily="18" charset="0"/>
                <a:cs typeface="Times New Roman" panose="02020603050405020304" pitchFamily="18" charset="0"/>
              </a:rPr>
              <a:t>.</a:t>
            </a:r>
            <a:endParaRPr lang="vi-VN" sz="3200" dirty="0">
              <a:solidFill>
                <a:prstClr val="black"/>
              </a:solidFill>
              <a:latin typeface="Times New Roman" panose="02020603050405020304" pitchFamily="18" charset="0"/>
              <a:cs typeface="Times New Roman" panose="02020603050405020304" pitchFamily="18" charset="0"/>
            </a:endParaRPr>
          </a:p>
          <a:p>
            <a:pPr marL="457200" indent="-457200" algn="just" eaLnBrk="1" hangingPunct="1">
              <a:buFontTx/>
              <a:buChar char="-"/>
            </a:pPr>
            <a:r>
              <a:rPr lang="vi-VN" sz="3200" dirty="0">
                <a:solidFill>
                  <a:prstClr val="black"/>
                </a:solidFill>
                <a:latin typeface="Times New Roman" panose="02020603050405020304" pitchFamily="18" charset="0"/>
                <a:cs typeface="Times New Roman" panose="02020603050405020304" pitchFamily="18" charset="0"/>
              </a:rPr>
              <a:t>Nếu trả lời đúng mảnh ghép mở ra được </a:t>
            </a:r>
            <a:r>
              <a:rPr lang="vi-VN" sz="3200">
                <a:solidFill>
                  <a:prstClr val="black"/>
                </a:solidFill>
                <a:latin typeface="Times New Roman" panose="02020603050405020304" pitchFamily="18" charset="0"/>
                <a:cs typeface="Times New Roman" panose="02020603050405020304" pitchFamily="18" charset="0"/>
              </a:rPr>
              <a:t>10 </a:t>
            </a:r>
            <a:r>
              <a:rPr lang="vi-VN" sz="3200" smtClean="0">
                <a:solidFill>
                  <a:prstClr val="black"/>
                </a:solidFill>
                <a:latin typeface="Times New Roman" panose="02020603050405020304" pitchFamily="18" charset="0"/>
                <a:cs typeface="Times New Roman" panose="02020603050405020304" pitchFamily="18" charset="0"/>
              </a:rPr>
              <a:t>điểm</a:t>
            </a:r>
            <a:r>
              <a:rPr lang="en-US" sz="3200" smtClean="0">
                <a:solidFill>
                  <a:prstClr val="black"/>
                </a:solidFill>
                <a:latin typeface="Times New Roman" panose="02020603050405020304" pitchFamily="18" charset="0"/>
                <a:cs typeface="Times New Roman" panose="02020603050405020304" pitchFamily="18" charset="0"/>
              </a:rPr>
              <a:t>.</a:t>
            </a:r>
            <a:endParaRPr lang="vi-VN" sz="3200" dirty="0">
              <a:solidFill>
                <a:prstClr val="black"/>
              </a:solidFill>
              <a:latin typeface="Times New Roman" panose="02020603050405020304" pitchFamily="18" charset="0"/>
              <a:cs typeface="Times New Roman" panose="02020603050405020304" pitchFamily="18" charset="0"/>
            </a:endParaRPr>
          </a:p>
          <a:p>
            <a:pPr marL="457200" indent="-457200" algn="just" eaLnBrk="1" hangingPunct="1">
              <a:buFontTx/>
              <a:buChar char="-"/>
            </a:pPr>
            <a:r>
              <a:rPr lang="vi-VN" sz="3200" dirty="0">
                <a:solidFill>
                  <a:prstClr val="black"/>
                </a:solidFill>
                <a:latin typeface="Times New Roman" panose="02020603050405020304" pitchFamily="18" charset="0"/>
                <a:cs typeface="Times New Roman" panose="02020603050405020304" pitchFamily="18" charset="0"/>
              </a:rPr>
              <a:t>Nếu trả lời sai hoặc không trả lời được thì không có điểm và mảnh ghép sẽ không được </a:t>
            </a:r>
            <a:r>
              <a:rPr lang="vi-VN" sz="3200">
                <a:solidFill>
                  <a:prstClr val="black"/>
                </a:solidFill>
                <a:latin typeface="Times New Roman" panose="02020603050405020304" pitchFamily="18" charset="0"/>
                <a:cs typeface="Times New Roman" panose="02020603050405020304" pitchFamily="18" charset="0"/>
              </a:rPr>
              <a:t>mở </a:t>
            </a:r>
            <a:r>
              <a:rPr lang="vi-VN" sz="3200" smtClean="0">
                <a:solidFill>
                  <a:prstClr val="black"/>
                </a:solidFill>
                <a:latin typeface="Times New Roman" panose="02020603050405020304" pitchFamily="18" charset="0"/>
                <a:cs typeface="Times New Roman" panose="02020603050405020304" pitchFamily="18" charset="0"/>
              </a:rPr>
              <a:t>ra</a:t>
            </a:r>
            <a:r>
              <a:rPr lang="en-US" sz="3200" smtClean="0">
                <a:solidFill>
                  <a:prstClr val="black"/>
                </a:solidFill>
                <a:latin typeface="Times New Roman" panose="02020603050405020304" pitchFamily="18" charset="0"/>
                <a:cs typeface="Times New Roman" panose="02020603050405020304" pitchFamily="18" charset="0"/>
              </a:rPr>
              <a:t>.</a:t>
            </a:r>
            <a:endParaRPr lang="vi-VN" sz="3200" dirty="0">
              <a:solidFill>
                <a:prstClr val="black"/>
              </a:solidFill>
              <a:latin typeface="Times New Roman" panose="02020603050405020304" pitchFamily="18" charset="0"/>
              <a:cs typeface="Times New Roman" panose="02020603050405020304" pitchFamily="18" charset="0"/>
            </a:endParaRPr>
          </a:p>
          <a:p>
            <a:pPr marL="457200" indent="-457200" algn="just" eaLnBrk="1" hangingPunct="1">
              <a:buFontTx/>
              <a:buChar char="-"/>
            </a:pPr>
            <a:r>
              <a:rPr lang="vi-VN" sz="3200" dirty="0">
                <a:solidFill>
                  <a:prstClr val="black"/>
                </a:solidFill>
                <a:latin typeface="Times New Roman" panose="02020603050405020304" pitchFamily="18" charset="0"/>
                <a:cs typeface="Times New Roman" panose="02020603050405020304" pitchFamily="18" charset="0"/>
              </a:rPr>
              <a:t>Sau khi mở được ít nhất 4 miếng ghép thì có quyền xung </a:t>
            </a:r>
            <a:r>
              <a:rPr lang="vi-VN" sz="3200">
                <a:solidFill>
                  <a:prstClr val="black"/>
                </a:solidFill>
                <a:latin typeface="Times New Roman" panose="02020603050405020304" pitchFamily="18" charset="0"/>
                <a:cs typeface="Times New Roman" panose="02020603050405020304" pitchFamily="18" charset="0"/>
              </a:rPr>
              <a:t>phong </a:t>
            </a:r>
            <a:r>
              <a:rPr lang="vi-VN" sz="3200" smtClean="0">
                <a:solidFill>
                  <a:prstClr val="black"/>
                </a:solidFill>
                <a:latin typeface="Times New Roman" panose="02020603050405020304" pitchFamily="18" charset="0"/>
                <a:cs typeface="Times New Roman" panose="02020603050405020304" pitchFamily="18" charset="0"/>
              </a:rPr>
              <a:t>đoán</a:t>
            </a:r>
            <a:r>
              <a:rPr lang="en-US" sz="3200" smtClean="0">
                <a:solidFill>
                  <a:prstClr val="black"/>
                </a:solidFill>
                <a:latin typeface="Times New Roman" panose="02020603050405020304" pitchFamily="18" charset="0"/>
                <a:cs typeface="Times New Roman" panose="02020603050405020304" pitchFamily="18" charset="0"/>
              </a:rPr>
              <a:t>.</a:t>
            </a:r>
            <a:endParaRPr lang="vi-VN" sz="3200" dirty="0">
              <a:solidFill>
                <a:prstClr val="black"/>
              </a:solidFill>
              <a:latin typeface="Times New Roman" panose="02020603050405020304" pitchFamily="18" charset="0"/>
              <a:cs typeface="Times New Roman" panose="02020603050405020304" pitchFamily="18" charset="0"/>
            </a:endParaRPr>
          </a:p>
          <a:p>
            <a:pPr marL="457200" indent="-457200" algn="just" eaLnBrk="1" hangingPunct="1">
              <a:buFontTx/>
              <a:buChar char="-"/>
            </a:pPr>
            <a:r>
              <a:rPr lang="vi-VN" sz="3200" dirty="0">
                <a:solidFill>
                  <a:prstClr val="black"/>
                </a:solidFill>
                <a:latin typeface="Times New Roman" panose="02020603050405020304" pitchFamily="18" charset="0"/>
                <a:cs typeface="Times New Roman" panose="02020603050405020304" pitchFamily="18" charset="0"/>
              </a:rPr>
              <a:t>Đoán được “Ông là ai” được thưởng một phần quà. </a:t>
            </a:r>
          </a:p>
        </p:txBody>
      </p:sp>
    </p:spTree>
    <p:extLst>
      <p:ext uri="{BB962C8B-B14F-4D97-AF65-F5344CB8AC3E}">
        <p14:creationId xmlns:p14="http://schemas.microsoft.com/office/powerpoint/2010/main" val="6941557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6">
            <a:hlinkClick r:id="" action="ppaction://noaction"/>
          </p:cNvPr>
          <p:cNvSpPr txBox="1">
            <a:spLocks noChangeArrowheads="1"/>
          </p:cNvSpPr>
          <p:nvPr/>
        </p:nvSpPr>
        <p:spPr bwMode="auto">
          <a:xfrm>
            <a:off x="0" y="0"/>
            <a:ext cx="22574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3600" b="1" i="0" u="none" strike="noStrike" kern="1200" cap="none" spc="0" normalizeH="0" baseline="0" noProof="0" dirty="0">
                <a:ln>
                  <a:noFill/>
                </a:ln>
                <a:solidFill>
                  <a:srgbClr val="CC00CC"/>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Ông là ai?</a:t>
            </a:r>
            <a:endParaRPr kumimoji="0" lang="en-US" altLang="vi-VN" sz="3600" b="1" i="0" u="none" strike="noStrike" kern="1200" cap="none" spc="0" normalizeH="0" baseline="0" noProof="0" dirty="0">
              <a:ln>
                <a:noFill/>
              </a:ln>
              <a:solidFill>
                <a:srgbClr val="FF0066"/>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endParaRPr>
          </a:p>
        </p:txBody>
      </p:sp>
      <p:sp>
        <p:nvSpPr>
          <p:cNvPr id="6" name="Rectangle 45">
            <a:hlinkClick r:id="rId3" action="ppaction://hlinksldjump"/>
          </p:cNvPr>
          <p:cNvSpPr>
            <a:spLocks noChangeArrowheads="1"/>
          </p:cNvSpPr>
          <p:nvPr/>
        </p:nvSpPr>
        <p:spPr bwMode="auto">
          <a:xfrm>
            <a:off x="801686" y="921348"/>
            <a:ext cx="755650" cy="693140"/>
          </a:xfrm>
          <a:prstGeom prst="rect">
            <a:avLst/>
          </a:prstGeom>
          <a:solidFill>
            <a:srgbClr val="FFFF00"/>
          </a:solidFill>
          <a:ln w="9525">
            <a:solidFill>
              <a:schemeClr val="tx1"/>
            </a:solidFill>
            <a:miter lim="800000"/>
            <a:headEnd/>
            <a:tailEnd/>
          </a:ln>
          <a:effectLst/>
        </p:spPr>
        <p:txBody>
          <a:bodyPr wrap="none" anchor="ctr"/>
          <a:lstStyle/>
          <a:p>
            <a:pPr algn="ctr"/>
            <a:r>
              <a:rPr lang="vi-VN" sz="2400" b="1" dirty="0">
                <a:solidFill>
                  <a:srgbClr val="FF0000"/>
                </a:solidFill>
              </a:rPr>
              <a:t>1</a:t>
            </a:r>
          </a:p>
        </p:txBody>
      </p:sp>
      <p:sp>
        <p:nvSpPr>
          <p:cNvPr id="7" name="Rectangle 45">
            <a:hlinkClick r:id="rId4" action="ppaction://hlinksldjump"/>
          </p:cNvPr>
          <p:cNvSpPr>
            <a:spLocks noChangeArrowheads="1"/>
          </p:cNvSpPr>
          <p:nvPr/>
        </p:nvSpPr>
        <p:spPr bwMode="auto">
          <a:xfrm>
            <a:off x="801685" y="1614488"/>
            <a:ext cx="755650" cy="693140"/>
          </a:xfrm>
          <a:prstGeom prst="rect">
            <a:avLst/>
          </a:prstGeom>
          <a:solidFill>
            <a:srgbClr val="FFFF00"/>
          </a:solidFill>
          <a:ln w="9525">
            <a:solidFill>
              <a:schemeClr val="tx1"/>
            </a:solidFill>
            <a:miter lim="800000"/>
            <a:headEnd/>
            <a:tailEnd/>
          </a:ln>
          <a:effectLst/>
        </p:spPr>
        <p:txBody>
          <a:bodyPr wrap="none" anchor="ctr"/>
          <a:lstStyle/>
          <a:p>
            <a:pPr algn="ctr"/>
            <a:r>
              <a:rPr lang="vi-VN" sz="2400" b="1" dirty="0">
                <a:solidFill>
                  <a:srgbClr val="FF0000"/>
                </a:solidFill>
              </a:rPr>
              <a:t>2</a:t>
            </a:r>
          </a:p>
        </p:txBody>
      </p:sp>
      <p:sp>
        <p:nvSpPr>
          <p:cNvPr id="8" name="Rectangle 45">
            <a:hlinkClick r:id="rId5" action="ppaction://hlinksldjump"/>
          </p:cNvPr>
          <p:cNvSpPr>
            <a:spLocks noChangeArrowheads="1"/>
          </p:cNvSpPr>
          <p:nvPr/>
        </p:nvSpPr>
        <p:spPr bwMode="auto">
          <a:xfrm>
            <a:off x="801686" y="2307628"/>
            <a:ext cx="755650" cy="693140"/>
          </a:xfrm>
          <a:prstGeom prst="rect">
            <a:avLst/>
          </a:prstGeom>
          <a:solidFill>
            <a:srgbClr val="FFFF00"/>
          </a:solidFill>
          <a:ln w="9525">
            <a:solidFill>
              <a:schemeClr val="tx1"/>
            </a:solidFill>
            <a:miter lim="800000"/>
            <a:headEnd/>
            <a:tailEnd/>
          </a:ln>
          <a:effectLst/>
        </p:spPr>
        <p:txBody>
          <a:bodyPr wrap="none" anchor="ctr"/>
          <a:lstStyle/>
          <a:p>
            <a:pPr algn="ctr"/>
            <a:r>
              <a:rPr lang="vi-VN" sz="2400" b="1" dirty="0">
                <a:solidFill>
                  <a:srgbClr val="FF0000"/>
                </a:solidFill>
              </a:rPr>
              <a:t>3</a:t>
            </a:r>
          </a:p>
        </p:txBody>
      </p:sp>
      <p:sp>
        <p:nvSpPr>
          <p:cNvPr id="9" name="Rectangle 45">
            <a:hlinkClick r:id="rId6" action="ppaction://hlinksldjump"/>
          </p:cNvPr>
          <p:cNvSpPr>
            <a:spLocks noChangeArrowheads="1"/>
          </p:cNvSpPr>
          <p:nvPr/>
        </p:nvSpPr>
        <p:spPr bwMode="auto">
          <a:xfrm>
            <a:off x="801685" y="3000768"/>
            <a:ext cx="755650" cy="693140"/>
          </a:xfrm>
          <a:prstGeom prst="rect">
            <a:avLst/>
          </a:prstGeom>
          <a:solidFill>
            <a:srgbClr val="FFFF00"/>
          </a:solidFill>
          <a:ln w="9525">
            <a:solidFill>
              <a:schemeClr val="tx1"/>
            </a:solidFill>
            <a:miter lim="800000"/>
            <a:headEnd/>
            <a:tailEnd/>
          </a:ln>
          <a:effectLst/>
        </p:spPr>
        <p:txBody>
          <a:bodyPr wrap="none" anchor="ctr"/>
          <a:lstStyle/>
          <a:p>
            <a:pPr algn="ctr"/>
            <a:r>
              <a:rPr lang="vi-VN" sz="2400" b="1" dirty="0">
                <a:solidFill>
                  <a:srgbClr val="FF0000"/>
                </a:solidFill>
              </a:rPr>
              <a:t>4</a:t>
            </a:r>
          </a:p>
        </p:txBody>
      </p:sp>
      <p:sp>
        <p:nvSpPr>
          <p:cNvPr id="10" name="Rectangle 45">
            <a:hlinkClick r:id="rId7" action="ppaction://hlinksldjump"/>
          </p:cNvPr>
          <p:cNvSpPr>
            <a:spLocks noChangeArrowheads="1"/>
          </p:cNvSpPr>
          <p:nvPr/>
        </p:nvSpPr>
        <p:spPr bwMode="auto">
          <a:xfrm>
            <a:off x="801686" y="3693908"/>
            <a:ext cx="755650" cy="693140"/>
          </a:xfrm>
          <a:prstGeom prst="rect">
            <a:avLst/>
          </a:prstGeom>
          <a:solidFill>
            <a:srgbClr val="FFFF00"/>
          </a:solidFill>
          <a:ln w="9525">
            <a:solidFill>
              <a:schemeClr val="tx1"/>
            </a:solidFill>
            <a:miter lim="800000"/>
            <a:headEnd/>
            <a:tailEnd/>
          </a:ln>
          <a:effectLst/>
        </p:spPr>
        <p:txBody>
          <a:bodyPr wrap="none" anchor="ctr"/>
          <a:lstStyle/>
          <a:p>
            <a:pPr algn="ctr"/>
            <a:r>
              <a:rPr lang="vi-VN" sz="2400" b="1" dirty="0">
                <a:solidFill>
                  <a:srgbClr val="FF0000"/>
                </a:solidFill>
              </a:rPr>
              <a:t>5</a:t>
            </a:r>
          </a:p>
        </p:txBody>
      </p:sp>
      <p:sp>
        <p:nvSpPr>
          <p:cNvPr id="11" name="Rectangle 10">
            <a:hlinkClick r:id="rId8" action="ppaction://hlinksldjump"/>
          </p:cNvPr>
          <p:cNvSpPr>
            <a:spLocks noChangeArrowheads="1"/>
          </p:cNvSpPr>
          <p:nvPr/>
        </p:nvSpPr>
        <p:spPr bwMode="auto">
          <a:xfrm>
            <a:off x="801685" y="4387048"/>
            <a:ext cx="755650" cy="693140"/>
          </a:xfrm>
          <a:prstGeom prst="rect">
            <a:avLst/>
          </a:prstGeom>
          <a:solidFill>
            <a:srgbClr val="FFFF00"/>
          </a:solidFill>
          <a:ln w="9525">
            <a:solidFill>
              <a:schemeClr val="tx1"/>
            </a:solidFill>
            <a:miter lim="800000"/>
            <a:headEnd/>
            <a:tailEnd/>
          </a:ln>
          <a:effectLst/>
        </p:spPr>
        <p:txBody>
          <a:bodyPr wrap="none" anchor="ctr"/>
          <a:lstStyle/>
          <a:p>
            <a:pPr algn="ctr"/>
            <a:r>
              <a:rPr lang="vi-VN" sz="2400" b="1" dirty="0">
                <a:solidFill>
                  <a:srgbClr val="FF0000"/>
                </a:solidFill>
              </a:rPr>
              <a:t>6</a:t>
            </a:r>
          </a:p>
        </p:txBody>
      </p:sp>
      <p:sp>
        <p:nvSpPr>
          <p:cNvPr id="38" name="AutoShape 27">
            <a:hlinkClick r:id="" action="ppaction://noaction" highlightClick="1"/>
          </p:cNvPr>
          <p:cNvSpPr>
            <a:spLocks noChangeArrowheads="1"/>
          </p:cNvSpPr>
          <p:nvPr/>
        </p:nvSpPr>
        <p:spPr bwMode="auto">
          <a:xfrm>
            <a:off x="5464980" y="3755120"/>
            <a:ext cx="2271713" cy="1263856"/>
          </a:xfrm>
          <a:prstGeom prst="actionButtonBlank">
            <a:avLst/>
          </a:prstGeom>
          <a:solidFill>
            <a:schemeClr val="bg1">
              <a:lumMod val="50000"/>
            </a:schemeClr>
          </a:solidFill>
          <a:ln w="9525">
            <a:noFill/>
            <a:miter lim="800000"/>
            <a:headEnd/>
            <a:tailE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vi-VN" sz="4800" b="1" i="0" u="none" strike="noStrike" kern="0" cap="none" spc="0" normalizeH="0" baseline="0" noProof="0" dirty="0">
              <a:ln>
                <a:noFill/>
              </a:ln>
              <a:solidFill>
                <a:srgbClr val="FF0000"/>
              </a:solidFill>
              <a:effectLst>
                <a:outerShdw blurRad="38100" dist="38100" dir="2700000" algn="tl">
                  <a:srgbClr val="000000"/>
                </a:outerShdw>
              </a:effectLst>
              <a:uLnTx/>
              <a:uFillTx/>
              <a:latin typeface=".VnArial" panose="020B7200000000000000" pitchFamily="34" charset="0"/>
              <a:ea typeface="+mn-ea"/>
              <a:cs typeface="Times New Roman" panose="02020603050405020304" pitchFamily="18" charset="0"/>
            </a:endParaRPr>
          </a:p>
        </p:txBody>
      </p:sp>
      <p:pic>
        <p:nvPicPr>
          <p:cNvPr id="2" name="Picture 1"/>
          <p:cNvPicPr>
            <a:picLocks noChangeAspect="1"/>
          </p:cNvPicPr>
          <p:nvPr/>
        </p:nvPicPr>
        <p:blipFill rotWithShape="1">
          <a:blip r:embed="rId9"/>
          <a:srcRect t="9885"/>
          <a:stretch/>
        </p:blipFill>
        <p:spPr>
          <a:xfrm>
            <a:off x="3330566" y="13530"/>
            <a:ext cx="5516551" cy="6785732"/>
          </a:xfrm>
          <a:prstGeom prst="rect">
            <a:avLst/>
          </a:prstGeom>
        </p:spPr>
      </p:pic>
      <p:sp>
        <p:nvSpPr>
          <p:cNvPr id="36" name="Cloud 35"/>
          <p:cNvSpPr/>
          <p:nvPr/>
        </p:nvSpPr>
        <p:spPr>
          <a:xfrm>
            <a:off x="3330565" y="-2865"/>
            <a:ext cx="5516551" cy="1499155"/>
          </a:xfrm>
          <a:prstGeom prst="clou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Ông là ai?</a:t>
            </a:r>
            <a:endParaRPr lang="vi-VN" sz="2800" b="1" dirty="0">
              <a:solidFill>
                <a:srgbClr val="FF0000"/>
              </a:solidFill>
              <a:latin typeface="Times New Roman" panose="02020603050405020304" pitchFamily="18" charset="0"/>
              <a:cs typeface="Times New Roman" panose="02020603050405020304" pitchFamily="18" charset="0"/>
            </a:endParaRPr>
          </a:p>
        </p:txBody>
      </p:sp>
      <p:sp>
        <p:nvSpPr>
          <p:cNvPr id="39" name="AutoShape 27">
            <a:hlinkClick r:id="" action="ppaction://noaction" highlightClick="1"/>
          </p:cNvPr>
          <p:cNvSpPr>
            <a:spLocks noChangeArrowheads="1"/>
          </p:cNvSpPr>
          <p:nvPr/>
        </p:nvSpPr>
        <p:spPr bwMode="auto">
          <a:xfrm>
            <a:off x="3330564" y="13530"/>
            <a:ext cx="2808980" cy="2271790"/>
          </a:xfrm>
          <a:prstGeom prst="actionButtonBlank">
            <a:avLst/>
          </a:prstGeom>
          <a:solidFill>
            <a:srgbClr val="BBE0E3"/>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4800" b="1" i="0" u="none" strike="noStrike" kern="0" cap="none" spc="0" normalizeH="0" baseline="0" noProof="0" dirty="0">
                <a:ln>
                  <a:noFill/>
                </a:ln>
                <a:solidFill>
                  <a:srgbClr val="FF0000"/>
                </a:solidFill>
                <a:effectLst>
                  <a:outerShdw blurRad="38100" dist="38100" dir="2700000" algn="tl">
                    <a:srgbClr val="000000"/>
                  </a:outerShdw>
                </a:effectLst>
                <a:uLnTx/>
                <a:uFillTx/>
                <a:latin typeface=".VnArial" panose="020B7200000000000000" pitchFamily="34" charset="0"/>
                <a:ea typeface="+mn-ea"/>
                <a:cs typeface="Times New Roman" panose="02020603050405020304" pitchFamily="18" charset="0"/>
              </a:rPr>
              <a:t>1</a:t>
            </a:r>
          </a:p>
        </p:txBody>
      </p:sp>
      <p:sp>
        <p:nvSpPr>
          <p:cNvPr id="40" name="AutoShape 27">
            <a:hlinkClick r:id="" action="ppaction://noaction" highlightClick="1"/>
          </p:cNvPr>
          <p:cNvSpPr>
            <a:spLocks noChangeArrowheads="1"/>
          </p:cNvSpPr>
          <p:nvPr/>
        </p:nvSpPr>
        <p:spPr bwMode="auto">
          <a:xfrm>
            <a:off x="6139544" y="-2866"/>
            <a:ext cx="2707572" cy="2271791"/>
          </a:xfrm>
          <a:prstGeom prst="actionButtonBlank">
            <a:avLst/>
          </a:prstGeom>
          <a:solidFill>
            <a:srgbClr val="BBE0E3"/>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4800" b="1" i="0" u="none" strike="noStrike" kern="0" cap="none" spc="0" normalizeH="0" baseline="0" noProof="0" dirty="0">
                <a:ln>
                  <a:noFill/>
                </a:ln>
                <a:solidFill>
                  <a:srgbClr val="FF0000"/>
                </a:solidFill>
                <a:effectLst>
                  <a:outerShdw blurRad="38100" dist="38100" dir="2700000" algn="tl">
                    <a:srgbClr val="000000"/>
                  </a:outerShdw>
                </a:effectLst>
                <a:uLnTx/>
                <a:uFillTx/>
                <a:latin typeface=".VnArial" panose="020B7200000000000000" pitchFamily="34" charset="0"/>
                <a:ea typeface="+mn-ea"/>
                <a:cs typeface="Times New Roman" panose="02020603050405020304" pitchFamily="18" charset="0"/>
              </a:rPr>
              <a:t>2</a:t>
            </a:r>
          </a:p>
        </p:txBody>
      </p:sp>
      <p:sp>
        <p:nvSpPr>
          <p:cNvPr id="41" name="AutoShape 27">
            <a:hlinkClick r:id="" action="ppaction://noaction" highlightClick="1"/>
          </p:cNvPr>
          <p:cNvSpPr>
            <a:spLocks noChangeArrowheads="1"/>
          </p:cNvSpPr>
          <p:nvPr/>
        </p:nvSpPr>
        <p:spPr bwMode="auto">
          <a:xfrm>
            <a:off x="3326532" y="2268187"/>
            <a:ext cx="2813012" cy="2375065"/>
          </a:xfrm>
          <a:prstGeom prst="actionButtonBlank">
            <a:avLst/>
          </a:prstGeom>
          <a:solidFill>
            <a:srgbClr val="BBE0E3"/>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4800" b="1" i="0" u="none" strike="noStrike" kern="0" cap="none" spc="0" normalizeH="0" baseline="0" noProof="0" dirty="0">
                <a:ln>
                  <a:noFill/>
                </a:ln>
                <a:solidFill>
                  <a:srgbClr val="FF0000"/>
                </a:solidFill>
                <a:effectLst>
                  <a:outerShdw blurRad="38100" dist="38100" dir="2700000" algn="tl">
                    <a:srgbClr val="000000"/>
                  </a:outerShdw>
                </a:effectLst>
                <a:uLnTx/>
                <a:uFillTx/>
                <a:latin typeface=".VnArial" panose="020B7200000000000000" pitchFamily="34" charset="0"/>
                <a:ea typeface="+mn-ea"/>
                <a:cs typeface="Times New Roman" panose="02020603050405020304" pitchFamily="18" charset="0"/>
              </a:rPr>
              <a:t>3</a:t>
            </a:r>
          </a:p>
        </p:txBody>
      </p:sp>
      <p:sp>
        <p:nvSpPr>
          <p:cNvPr id="42" name="AutoShape 27">
            <a:hlinkClick r:id="" action="ppaction://noaction" highlightClick="1"/>
          </p:cNvPr>
          <p:cNvSpPr>
            <a:spLocks noChangeArrowheads="1"/>
          </p:cNvSpPr>
          <p:nvPr/>
        </p:nvSpPr>
        <p:spPr bwMode="auto">
          <a:xfrm>
            <a:off x="6139544" y="2249449"/>
            <a:ext cx="2707572" cy="2337901"/>
          </a:xfrm>
          <a:prstGeom prst="actionButtonBlank">
            <a:avLst/>
          </a:prstGeom>
          <a:solidFill>
            <a:srgbClr val="BBE0E3"/>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4800" b="1" i="0" u="none" strike="noStrike" kern="0" cap="none" spc="0" normalizeH="0" baseline="0" noProof="0" dirty="0">
                <a:ln>
                  <a:noFill/>
                </a:ln>
                <a:solidFill>
                  <a:srgbClr val="FF0000"/>
                </a:solidFill>
                <a:effectLst>
                  <a:outerShdw blurRad="38100" dist="38100" dir="2700000" algn="tl">
                    <a:srgbClr val="000000"/>
                  </a:outerShdw>
                </a:effectLst>
                <a:uLnTx/>
                <a:uFillTx/>
                <a:latin typeface=".VnArial" panose="020B7200000000000000" pitchFamily="34" charset="0"/>
                <a:ea typeface="+mn-ea"/>
                <a:cs typeface="Times New Roman" panose="02020603050405020304" pitchFamily="18" charset="0"/>
              </a:rPr>
              <a:t>4</a:t>
            </a:r>
          </a:p>
        </p:txBody>
      </p:sp>
      <p:sp>
        <p:nvSpPr>
          <p:cNvPr id="43" name="AutoShape 27">
            <a:hlinkClick r:id="" action="ppaction://noaction" highlightClick="1"/>
          </p:cNvPr>
          <p:cNvSpPr>
            <a:spLocks noChangeArrowheads="1"/>
          </p:cNvSpPr>
          <p:nvPr/>
        </p:nvSpPr>
        <p:spPr bwMode="auto">
          <a:xfrm>
            <a:off x="3326531" y="4603745"/>
            <a:ext cx="2813014" cy="2181229"/>
          </a:xfrm>
          <a:prstGeom prst="actionButtonBlank">
            <a:avLst/>
          </a:prstGeom>
          <a:solidFill>
            <a:srgbClr val="BBE0E3"/>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4800" b="1" i="0" u="none" strike="noStrike" kern="0" cap="none" spc="0" normalizeH="0" baseline="0" noProof="0" dirty="0">
                <a:ln>
                  <a:noFill/>
                </a:ln>
                <a:solidFill>
                  <a:srgbClr val="FF0000"/>
                </a:solidFill>
                <a:effectLst>
                  <a:outerShdw blurRad="38100" dist="38100" dir="2700000" algn="tl">
                    <a:srgbClr val="000000"/>
                  </a:outerShdw>
                </a:effectLst>
                <a:uLnTx/>
                <a:uFillTx/>
                <a:latin typeface=".VnArial" panose="020B7200000000000000" pitchFamily="34" charset="0"/>
                <a:ea typeface="+mn-ea"/>
                <a:cs typeface="Times New Roman" panose="02020603050405020304" pitchFamily="18" charset="0"/>
              </a:rPr>
              <a:t>5</a:t>
            </a:r>
          </a:p>
        </p:txBody>
      </p:sp>
      <p:sp>
        <p:nvSpPr>
          <p:cNvPr id="44" name="AutoShape 27">
            <a:hlinkClick r:id="" action="ppaction://noaction" highlightClick="1"/>
          </p:cNvPr>
          <p:cNvSpPr>
            <a:spLocks noChangeArrowheads="1"/>
          </p:cNvSpPr>
          <p:nvPr/>
        </p:nvSpPr>
        <p:spPr bwMode="auto">
          <a:xfrm>
            <a:off x="6139543" y="4586288"/>
            <a:ext cx="2707573" cy="2201099"/>
          </a:xfrm>
          <a:prstGeom prst="actionButtonBlank">
            <a:avLst/>
          </a:prstGeom>
          <a:solidFill>
            <a:srgbClr val="BBE0E3"/>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vi-VN" sz="4800" b="1" i="0" u="none" strike="noStrike" kern="0" cap="none" spc="0" normalizeH="0" baseline="0" noProof="0" dirty="0">
                <a:ln>
                  <a:noFill/>
                </a:ln>
                <a:solidFill>
                  <a:srgbClr val="FF0000"/>
                </a:solidFill>
                <a:effectLst>
                  <a:outerShdw blurRad="38100" dist="38100" dir="2700000" algn="tl">
                    <a:srgbClr val="000000"/>
                  </a:outerShdw>
                </a:effectLst>
                <a:uLnTx/>
                <a:uFillTx/>
                <a:latin typeface=".VnArial" panose="020B7200000000000000" pitchFamily="34" charset="0"/>
                <a:ea typeface="+mn-ea"/>
                <a:cs typeface="Times New Roman" panose="02020603050405020304" pitchFamily="18" charset="0"/>
              </a:rPr>
              <a:t>6</a:t>
            </a:r>
          </a:p>
        </p:txBody>
      </p:sp>
      <p:pic>
        <p:nvPicPr>
          <p:cNvPr id="45" name="Picture 44">
            <a:extLst>
              <a:ext uri="{FF2B5EF4-FFF2-40B4-BE49-F238E27FC236}">
                <a16:creationId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10221120" y="77113"/>
            <a:ext cx="1970880" cy="1447801"/>
          </a:xfrm>
          <a:prstGeom prst="rect">
            <a:avLst/>
          </a:prstGeom>
        </p:spPr>
      </p:pic>
      <p:sp>
        <p:nvSpPr>
          <p:cNvPr id="3" name="Down Arrow Callout 2">
            <a:hlinkClick r:id="rId11" action="ppaction://hlinksldjump"/>
          </p:cNvPr>
          <p:cNvSpPr/>
          <p:nvPr/>
        </p:nvSpPr>
        <p:spPr>
          <a:xfrm>
            <a:off x="11376561" y="6008914"/>
            <a:ext cx="653143" cy="778473"/>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38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iterate type="lt">
                                    <p:tmPct val="0"/>
                                  </p:iterate>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6"/>
                    </p:tgtEl>
                  </p:cond>
                </p:stCondLst>
                <p:endSync evt="end" delay="0">
                  <p:rtn val="all"/>
                </p:endSync>
                <p:childTnLst>
                  <p:par>
                    <p:cTn id="11" fill="hold">
                      <p:stCondLst>
                        <p:cond delay="0"/>
                      </p:stCondLst>
                      <p:childTnLst>
                        <p:par>
                          <p:cTn id="12" fill="hold">
                            <p:stCondLst>
                              <p:cond delay="0"/>
                            </p:stCondLst>
                            <p:childTnLst>
                              <p:par>
                                <p:cTn id="13" presetID="4" presetClass="exit" presetSubtype="16" fill="hold" nodeType="clickEffect">
                                  <p:stCondLst>
                                    <p:cond delay="0"/>
                                  </p:stCondLst>
                                  <p:childTnLst>
                                    <p:animEffect transition="out" filter="box(in)">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
                  </p:tgtEl>
                </p:cond>
              </p:nextCondLst>
            </p:seq>
            <p:seq concurrent="1" nextAc="seek">
              <p:cTn id="16" restart="whenNotActive" fill="hold" evtFilter="cancelBubble" nodeType="interactiveSeq">
                <p:stCondLst>
                  <p:cond evt="onClick" delay="0">
                    <p:tgtEl>
                      <p:spTgt spid="7"/>
                    </p:tgtEl>
                  </p:cond>
                </p:stCondLst>
                <p:endSync evt="end" delay="0">
                  <p:rtn val="all"/>
                </p:endSync>
                <p:childTnLst>
                  <p:par>
                    <p:cTn id="17" fill="hold">
                      <p:stCondLst>
                        <p:cond delay="0"/>
                      </p:stCondLst>
                      <p:childTnLst>
                        <p:par>
                          <p:cTn id="18" fill="hold">
                            <p:stCondLst>
                              <p:cond delay="0"/>
                            </p:stCondLst>
                            <p:childTnLst>
                              <p:par>
                                <p:cTn id="19" presetID="4" presetClass="exit" presetSubtype="16" fill="hold" nodeType="clickEffect">
                                  <p:stCondLst>
                                    <p:cond delay="0"/>
                                  </p:stCondLst>
                                  <p:childTnLst>
                                    <p:animEffect transition="out" filter="box(in)">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8"/>
                    </p:tgtEl>
                  </p:cond>
                </p:stCondLst>
                <p:endSync evt="end" delay="0">
                  <p:rtn val="all"/>
                </p:endSync>
                <p:childTnLst>
                  <p:par>
                    <p:cTn id="23" fill="hold">
                      <p:stCondLst>
                        <p:cond delay="0"/>
                      </p:stCondLst>
                      <p:childTnLst>
                        <p:par>
                          <p:cTn id="24" fill="hold">
                            <p:stCondLst>
                              <p:cond delay="0"/>
                            </p:stCondLst>
                            <p:childTnLst>
                              <p:par>
                                <p:cTn id="25" presetID="4" presetClass="exit" presetSubtype="16" fill="hold" nodeType="clickEffect">
                                  <p:stCondLst>
                                    <p:cond delay="0"/>
                                  </p:stCondLst>
                                  <p:childTnLst>
                                    <p:animEffect transition="out" filter="box(in)">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8"/>
                  </p:tgtEl>
                </p:cond>
              </p:nextCondLst>
            </p:seq>
            <p:seq concurrent="1" nextAc="seek">
              <p:cTn id="28" restart="whenNotActive" fill="hold" evtFilter="cancelBubble" nodeType="interactiveSeq">
                <p:stCondLst>
                  <p:cond evt="onClick" delay="0">
                    <p:tgtEl>
                      <p:spTgt spid="9"/>
                    </p:tgtEl>
                  </p:cond>
                </p:stCondLst>
                <p:endSync evt="end" delay="0">
                  <p:rtn val="all"/>
                </p:endSync>
                <p:childTnLst>
                  <p:par>
                    <p:cTn id="29" fill="hold">
                      <p:stCondLst>
                        <p:cond delay="0"/>
                      </p:stCondLst>
                      <p:childTnLst>
                        <p:par>
                          <p:cTn id="30" fill="hold">
                            <p:stCondLst>
                              <p:cond delay="0"/>
                            </p:stCondLst>
                            <p:childTnLst>
                              <p:par>
                                <p:cTn id="31" presetID="4" presetClass="exit" presetSubtype="16" fill="hold" nodeType="clickEffect">
                                  <p:stCondLst>
                                    <p:cond delay="0"/>
                                  </p:stCondLst>
                                  <p:childTnLst>
                                    <p:animEffect transition="out" filter="box(in)">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9"/>
                  </p:tgtEl>
                </p:cond>
              </p:nextCondLst>
            </p:seq>
            <p:seq concurrent="1" nextAc="seek">
              <p:cTn id="34" restart="whenNotActive" fill="hold" evtFilter="cancelBubble" nodeType="interactiveSeq">
                <p:stCondLst>
                  <p:cond evt="onClick" delay="0">
                    <p:tgtEl>
                      <p:spTgt spid="10"/>
                    </p:tgtEl>
                  </p:cond>
                </p:stCondLst>
                <p:endSync evt="end" delay="0">
                  <p:rtn val="all"/>
                </p:endSync>
                <p:childTnLst>
                  <p:par>
                    <p:cTn id="35" fill="hold">
                      <p:stCondLst>
                        <p:cond delay="0"/>
                      </p:stCondLst>
                      <p:childTnLst>
                        <p:par>
                          <p:cTn id="36" fill="hold">
                            <p:stCondLst>
                              <p:cond delay="0"/>
                            </p:stCondLst>
                            <p:childTnLst>
                              <p:par>
                                <p:cTn id="37" presetID="4" presetClass="exit" presetSubtype="16" fill="hold" nodeType="clickEffect">
                                  <p:stCondLst>
                                    <p:cond delay="0"/>
                                  </p:stCondLst>
                                  <p:childTnLst>
                                    <p:animEffect transition="out" filter="box(in)">
                                      <p:cBhvr>
                                        <p:cTn id="38" dur="500"/>
                                        <p:tgtEl>
                                          <p:spTgt spid="10"/>
                                        </p:tgtEl>
                                      </p:cBhvr>
                                    </p:animEffect>
                                    <p:set>
                                      <p:cBhvr>
                                        <p:cTn id="39"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4" presetClass="exit" presetSubtype="16" fill="hold" nodeType="clickEffect">
                                  <p:stCondLst>
                                    <p:cond delay="0"/>
                                  </p:stCondLst>
                                  <p:childTnLst>
                                    <p:animEffect transition="out" filter="box(in)">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1"/>
                  </p:tgtEl>
                </p:cond>
              </p:nextCondLst>
            </p:seq>
            <p:seq concurrent="1" nextAc="seek">
              <p:cTn id="46" restart="whenNotActive" fill="hold" evtFilter="cancelBubble" nodeType="interactiveSeq">
                <p:stCondLst>
                  <p:cond evt="onClick" delay="0">
                    <p:tgtEl>
                      <p:spTgt spid="38"/>
                    </p:tgtEl>
                  </p:cond>
                </p:stCondLst>
                <p:endSync evt="end" delay="0">
                  <p:rtn val="all"/>
                </p:endSync>
                <p:childTnLst>
                  <p:par>
                    <p:cTn id="47" fill="hold">
                      <p:stCondLst>
                        <p:cond delay="0"/>
                      </p:stCondLst>
                      <p:childTnLst>
                        <p:par>
                          <p:cTn id="48" fill="hold">
                            <p:stCondLst>
                              <p:cond delay="0"/>
                            </p:stCondLst>
                            <p:childTnLst>
                              <p:par>
                                <p:cTn id="49" presetID="22" presetClass="exit" presetSubtype="4" fill="hold" nodeType="clickEffect">
                                  <p:stCondLst>
                                    <p:cond delay="0"/>
                                  </p:stCondLst>
                                  <p:childTnLst>
                                    <p:animEffect transition="out" filter="wipe(down)">
                                      <p:cBhvr>
                                        <p:cTn id="50" dur="500"/>
                                        <p:tgtEl>
                                          <p:spTgt spid="38"/>
                                        </p:tgtEl>
                                      </p:cBhvr>
                                    </p:animEffect>
                                    <p:set>
                                      <p:cBhvr>
                                        <p:cTn id="5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2" restart="whenNotActive" fill="hold" evtFilter="cancelBubble" nodeType="interactiveSeq">
                <p:stCondLst>
                  <p:cond evt="onClick" delay="0">
                    <p:tgtEl>
                      <p:spTgt spid="39"/>
                    </p:tgtEl>
                  </p:cond>
                </p:stCondLst>
                <p:endSync evt="end" delay="0">
                  <p:rtn val="all"/>
                </p:endSync>
                <p:childTnLst>
                  <p:par>
                    <p:cTn id="53" fill="hold">
                      <p:stCondLst>
                        <p:cond delay="0"/>
                      </p:stCondLst>
                      <p:childTnLst>
                        <p:par>
                          <p:cTn id="54" fill="hold">
                            <p:stCondLst>
                              <p:cond delay="0"/>
                            </p:stCondLst>
                            <p:childTnLst>
                              <p:par>
                                <p:cTn id="55" presetID="22" presetClass="exit" presetSubtype="4" fill="hold" nodeType="clickEffect">
                                  <p:stCondLst>
                                    <p:cond delay="0"/>
                                  </p:stCondLst>
                                  <p:childTnLst>
                                    <p:animEffect transition="out" filter="wipe(down)">
                                      <p:cBhvr>
                                        <p:cTn id="56" dur="500"/>
                                        <p:tgtEl>
                                          <p:spTgt spid="39"/>
                                        </p:tgtEl>
                                      </p:cBhvr>
                                    </p:animEffect>
                                    <p:set>
                                      <p:cBhvr>
                                        <p:cTn id="5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58" restart="whenNotActive" fill="hold" evtFilter="cancelBubble" nodeType="interactiveSeq">
                <p:stCondLst>
                  <p:cond evt="onClick" delay="0">
                    <p:tgtEl>
                      <p:spTgt spid="40"/>
                    </p:tgtEl>
                  </p:cond>
                </p:stCondLst>
                <p:endSync evt="end" delay="0">
                  <p:rtn val="all"/>
                </p:endSync>
                <p:childTnLst>
                  <p:par>
                    <p:cTn id="59" fill="hold">
                      <p:stCondLst>
                        <p:cond delay="0"/>
                      </p:stCondLst>
                      <p:childTnLst>
                        <p:par>
                          <p:cTn id="60" fill="hold">
                            <p:stCondLst>
                              <p:cond delay="0"/>
                            </p:stCondLst>
                            <p:childTnLst>
                              <p:par>
                                <p:cTn id="61" presetID="22" presetClass="exit" presetSubtype="4" fill="hold" nodeType="clickEffect">
                                  <p:stCondLst>
                                    <p:cond delay="0"/>
                                  </p:stCondLst>
                                  <p:childTnLst>
                                    <p:animEffect transition="out" filter="wipe(down)">
                                      <p:cBhvr>
                                        <p:cTn id="62" dur="500"/>
                                        <p:tgtEl>
                                          <p:spTgt spid="40"/>
                                        </p:tgtEl>
                                      </p:cBhvr>
                                    </p:animEffect>
                                    <p:set>
                                      <p:cBhvr>
                                        <p:cTn id="6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64" restart="whenNotActive" fill="hold" evtFilter="cancelBubble" nodeType="interactiveSeq">
                <p:stCondLst>
                  <p:cond evt="onClick" delay="0">
                    <p:tgtEl>
                      <p:spTgt spid="41"/>
                    </p:tgtEl>
                  </p:cond>
                </p:stCondLst>
                <p:endSync evt="end" delay="0">
                  <p:rtn val="all"/>
                </p:endSync>
                <p:childTnLst>
                  <p:par>
                    <p:cTn id="65" fill="hold">
                      <p:stCondLst>
                        <p:cond delay="0"/>
                      </p:stCondLst>
                      <p:childTnLst>
                        <p:par>
                          <p:cTn id="66" fill="hold">
                            <p:stCondLst>
                              <p:cond delay="0"/>
                            </p:stCondLst>
                            <p:childTnLst>
                              <p:par>
                                <p:cTn id="67" presetID="22" presetClass="exit" presetSubtype="4" fill="hold" nodeType="clickEffect">
                                  <p:stCondLst>
                                    <p:cond delay="0"/>
                                  </p:stCondLst>
                                  <p:childTnLst>
                                    <p:animEffect transition="out" filter="wipe(down)">
                                      <p:cBhvr>
                                        <p:cTn id="68" dur="500"/>
                                        <p:tgtEl>
                                          <p:spTgt spid="41"/>
                                        </p:tgtEl>
                                      </p:cBhvr>
                                    </p:animEffect>
                                    <p:set>
                                      <p:cBhvr>
                                        <p:cTn id="6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70" restart="whenNotActive" fill="hold" evtFilter="cancelBubble" nodeType="interactiveSeq">
                <p:stCondLst>
                  <p:cond evt="onClick" delay="0">
                    <p:tgtEl>
                      <p:spTgt spid="42"/>
                    </p:tgtEl>
                  </p:cond>
                </p:stCondLst>
                <p:endSync evt="end" delay="0">
                  <p:rtn val="all"/>
                </p:endSync>
                <p:childTnLst>
                  <p:par>
                    <p:cTn id="71" fill="hold">
                      <p:stCondLst>
                        <p:cond delay="0"/>
                      </p:stCondLst>
                      <p:childTnLst>
                        <p:par>
                          <p:cTn id="72" fill="hold">
                            <p:stCondLst>
                              <p:cond delay="0"/>
                            </p:stCondLst>
                            <p:childTnLst>
                              <p:par>
                                <p:cTn id="73" presetID="22" presetClass="exit" presetSubtype="4" fill="hold" nodeType="clickEffect">
                                  <p:stCondLst>
                                    <p:cond delay="0"/>
                                  </p:stCondLst>
                                  <p:childTnLst>
                                    <p:animEffect transition="out" filter="wipe(down)">
                                      <p:cBhvr>
                                        <p:cTn id="74" dur="500"/>
                                        <p:tgtEl>
                                          <p:spTgt spid="42"/>
                                        </p:tgtEl>
                                      </p:cBhvr>
                                    </p:animEffect>
                                    <p:set>
                                      <p:cBhvr>
                                        <p:cTn id="75"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76" restart="whenNotActive" fill="hold" evtFilter="cancelBubble" nodeType="interactiveSeq">
                <p:stCondLst>
                  <p:cond evt="onClick" delay="0">
                    <p:tgtEl>
                      <p:spTgt spid="43"/>
                    </p:tgtEl>
                  </p:cond>
                </p:stCondLst>
                <p:endSync evt="end" delay="0">
                  <p:rtn val="all"/>
                </p:endSync>
                <p:childTnLst>
                  <p:par>
                    <p:cTn id="77" fill="hold">
                      <p:stCondLst>
                        <p:cond delay="0"/>
                      </p:stCondLst>
                      <p:childTnLst>
                        <p:par>
                          <p:cTn id="78" fill="hold">
                            <p:stCondLst>
                              <p:cond delay="0"/>
                            </p:stCondLst>
                            <p:childTnLst>
                              <p:par>
                                <p:cTn id="79" presetID="22" presetClass="exit" presetSubtype="4" fill="hold" nodeType="clickEffect">
                                  <p:stCondLst>
                                    <p:cond delay="0"/>
                                  </p:stCondLst>
                                  <p:childTnLst>
                                    <p:animEffect transition="out" filter="wipe(down)">
                                      <p:cBhvr>
                                        <p:cTn id="80" dur="500"/>
                                        <p:tgtEl>
                                          <p:spTgt spid="43"/>
                                        </p:tgtEl>
                                      </p:cBhvr>
                                    </p:animEffect>
                                    <p:set>
                                      <p:cBhvr>
                                        <p:cTn id="81"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82" restart="whenNotActive" fill="hold" evtFilter="cancelBubble" nodeType="interactiveSeq">
                <p:stCondLst>
                  <p:cond evt="onClick" delay="0">
                    <p:tgtEl>
                      <p:spTgt spid="44"/>
                    </p:tgtEl>
                  </p:cond>
                </p:stCondLst>
                <p:endSync evt="end" delay="0">
                  <p:rtn val="all"/>
                </p:endSync>
                <p:childTnLst>
                  <p:par>
                    <p:cTn id="83" fill="hold">
                      <p:stCondLst>
                        <p:cond delay="0"/>
                      </p:stCondLst>
                      <p:childTnLst>
                        <p:par>
                          <p:cTn id="84" fill="hold">
                            <p:stCondLst>
                              <p:cond delay="0"/>
                            </p:stCondLst>
                            <p:childTnLst>
                              <p:par>
                                <p:cTn id="85" presetID="22" presetClass="exit" presetSubtype="4" fill="hold" nodeType="clickEffect">
                                  <p:stCondLst>
                                    <p:cond delay="0"/>
                                  </p:stCondLst>
                                  <p:childTnLst>
                                    <p:animEffect transition="out" filter="wipe(down)">
                                      <p:cBhvr>
                                        <p:cTn id="86" dur="500"/>
                                        <p:tgtEl>
                                          <p:spTgt spid="44"/>
                                        </p:tgtEl>
                                      </p:cBhvr>
                                    </p:animEffect>
                                    <p:set>
                                      <p:cBhvr>
                                        <p:cTn id="87"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88" restart="whenNotActive" fill="hold" evtFilter="cancelBubble" nodeType="interactiveSeq">
                <p:stCondLst>
                  <p:cond evt="onClick" delay="0">
                    <p:tgtEl>
                      <p:spTgt spid="36"/>
                    </p:tgtEl>
                  </p:cond>
                </p:stCondLst>
                <p:endSync evt="end" delay="0">
                  <p:rtn val="all"/>
                </p:endSync>
                <p:childTnLst>
                  <p:par>
                    <p:cTn id="89" fill="hold">
                      <p:stCondLst>
                        <p:cond delay="0"/>
                      </p:stCondLst>
                      <p:childTnLst>
                        <p:par>
                          <p:cTn id="90" fill="hold">
                            <p:stCondLst>
                              <p:cond delay="0"/>
                            </p:stCondLst>
                            <p:childTnLst>
                              <p:par>
                                <p:cTn id="91" presetID="4" presetClass="exit" presetSubtype="32" fill="hold" grpId="0" nodeType="clickEffect">
                                  <p:stCondLst>
                                    <p:cond delay="0"/>
                                  </p:stCondLst>
                                  <p:childTnLst>
                                    <p:animEffect transition="out" filter="box(out)">
                                      <p:cBhvr>
                                        <p:cTn id="92" dur="2000"/>
                                        <p:tgtEl>
                                          <p:spTgt spid="36"/>
                                        </p:tgtEl>
                                      </p:cBhvr>
                                    </p:animEffect>
                                    <p:set>
                                      <p:cBhvr>
                                        <p:cTn id="93" dur="1" fill="hold">
                                          <p:stCondLst>
                                            <p:cond delay="1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childTnLst>
        </p:cTn>
      </p:par>
    </p:tnLst>
    <p:bldLst>
      <p:bldP spid="5" grpId="0"/>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66" name="Group 2"/>
          <p:cNvGrpSpPr>
            <a:grpSpLocks/>
          </p:cNvGrpSpPr>
          <p:nvPr/>
        </p:nvGrpSpPr>
        <p:grpSpPr bwMode="auto">
          <a:xfrm>
            <a:off x="1274125" y="1049343"/>
            <a:ext cx="7321231" cy="579439"/>
            <a:chOff x="161" y="1179"/>
            <a:chExt cx="4733" cy="365"/>
          </a:xfrm>
        </p:grpSpPr>
        <p:sp>
          <p:nvSpPr>
            <p:cNvPr id="88067" name="Rectangle 3" descr="Parchment"/>
            <p:cNvSpPr>
              <a:spLocks noChangeArrowheads="1"/>
            </p:cNvSpPr>
            <p:nvPr/>
          </p:nvSpPr>
          <p:spPr bwMode="auto">
            <a:xfrm>
              <a:off x="4569" y="1184"/>
              <a:ext cx="116" cy="330"/>
            </a:xfrm>
            <a:prstGeom prst="rect">
              <a:avLst/>
            </a:prstGeom>
            <a:blipFill dpi="0" rotWithShape="1">
              <a:blip r:embed="rId5"/>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p>
          </p:txBody>
        </p:sp>
        <p:sp>
          <p:nvSpPr>
            <p:cNvPr id="88068" name="AutoShape 4" descr="Parchment"/>
            <p:cNvSpPr>
              <a:spLocks noChangeArrowheads="1"/>
            </p:cNvSpPr>
            <p:nvPr/>
          </p:nvSpPr>
          <p:spPr bwMode="auto">
            <a:xfrm>
              <a:off x="161" y="1179"/>
              <a:ext cx="4733" cy="365"/>
            </a:xfrm>
            <a:prstGeom prst="roundRect">
              <a:avLst>
                <a:gd name="adj" fmla="val 16667"/>
              </a:avLst>
            </a:prstGeom>
            <a:blipFill dpi="0" rotWithShape="1">
              <a:blip r:embed="rId5"/>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vi-VN" sz="2800" b="1" dirty="0">
                  <a:latin typeface="Arial" panose="020B0604020202020204" pitchFamily="34" charset="0"/>
                  <a:cs typeface="Arial" panose="020B0604020202020204" pitchFamily="34" charset="0"/>
                </a:rPr>
                <a:t>     </a:t>
              </a:r>
              <a:r>
                <a:rPr lang="en-US" altLang="vi-VN" sz="2800" b="1" dirty="0">
                  <a:latin typeface="Times New Roman" panose="02020603050405020304" pitchFamily="18" charset="0"/>
                  <a:cs typeface="Times New Roman" panose="02020603050405020304" pitchFamily="18" charset="0"/>
                </a:rPr>
                <a:t>Số đo x trên hình </a:t>
              </a:r>
              <a:r>
                <a:rPr lang="en-US" altLang="vi-VN" sz="2800" b="1">
                  <a:latin typeface="Times New Roman" panose="02020603050405020304" pitchFamily="18" charset="0"/>
                  <a:cs typeface="Times New Roman" panose="02020603050405020304" pitchFamily="18" charset="0"/>
                </a:rPr>
                <a:t>vẽ </a:t>
              </a:r>
              <a:r>
                <a:rPr lang="en-US" altLang="vi-VN" sz="2800" b="1" smtClean="0">
                  <a:latin typeface="Times New Roman" panose="02020603050405020304" pitchFamily="18" charset="0"/>
                  <a:cs typeface="Times New Roman" panose="02020603050405020304" pitchFamily="18" charset="0"/>
                </a:rPr>
                <a:t>là:</a:t>
              </a:r>
              <a:endParaRPr lang="en-US" altLang="vi-VN" sz="2800" b="1" dirty="0">
                <a:latin typeface="Times New Roman" panose="02020603050405020304" pitchFamily="18" charset="0"/>
                <a:cs typeface="Times New Roman" panose="02020603050405020304" pitchFamily="18" charset="0"/>
              </a:endParaRPr>
            </a:p>
          </p:txBody>
        </p:sp>
      </p:grpSp>
      <p:grpSp>
        <p:nvGrpSpPr>
          <p:cNvPr id="88069" name="Group 5"/>
          <p:cNvGrpSpPr>
            <a:grpSpLocks/>
          </p:cNvGrpSpPr>
          <p:nvPr/>
        </p:nvGrpSpPr>
        <p:grpSpPr bwMode="auto">
          <a:xfrm>
            <a:off x="1323338" y="2992441"/>
            <a:ext cx="7272018" cy="579438"/>
            <a:chOff x="153" y="1932"/>
            <a:chExt cx="4733" cy="365"/>
          </a:xfrm>
          <a:solidFill>
            <a:schemeClr val="bg1"/>
          </a:solidFill>
        </p:grpSpPr>
        <p:sp>
          <p:nvSpPr>
            <p:cNvPr id="88070" name="Rectangle 6"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71" name="AutoShape 7" descr="Blue tissue paper"/>
            <p:cNvSpPr>
              <a:spLocks noChangeArrowheads="1"/>
            </p:cNvSpPr>
            <p:nvPr/>
          </p:nvSpPr>
          <p:spPr bwMode="auto">
            <a:xfrm>
              <a:off x="153" y="1932"/>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70C0"/>
                  </a:solidFill>
                  <a:latin typeface="+mj-lt"/>
                  <a:cs typeface="Arial" panose="020B0604020202020204" pitchFamily="34" charset="0"/>
                </a:rPr>
                <a:t>B) </a:t>
              </a:r>
              <a:r>
                <a:rPr lang="en-US" altLang="vi-VN" sz="2800" b="1" dirty="0">
                  <a:solidFill>
                    <a:srgbClr val="0070C0"/>
                  </a:solidFill>
                  <a:latin typeface="+mj-lt"/>
                  <a:cs typeface="Arial" panose="020B0604020202020204" pitchFamily="34" charset="0"/>
                </a:rPr>
                <a:t>6,4</a:t>
              </a:r>
            </a:p>
          </p:txBody>
        </p:sp>
      </p:grpSp>
      <p:grpSp>
        <p:nvGrpSpPr>
          <p:cNvPr id="88072" name="Group 8"/>
          <p:cNvGrpSpPr>
            <a:grpSpLocks/>
          </p:cNvGrpSpPr>
          <p:nvPr/>
        </p:nvGrpSpPr>
        <p:grpSpPr bwMode="auto">
          <a:xfrm>
            <a:off x="1323338" y="3816353"/>
            <a:ext cx="7272018" cy="579438"/>
            <a:chOff x="153" y="1932"/>
            <a:chExt cx="4733" cy="365"/>
          </a:xfrm>
          <a:solidFill>
            <a:schemeClr val="bg1"/>
          </a:solidFill>
        </p:grpSpPr>
        <p:sp>
          <p:nvSpPr>
            <p:cNvPr id="88073" name="Rectangle 9"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74" name="AutoShape 10" descr="Blue tissue paper"/>
            <p:cNvSpPr>
              <a:spLocks noChangeArrowheads="1"/>
            </p:cNvSpPr>
            <p:nvPr/>
          </p:nvSpPr>
          <p:spPr bwMode="auto">
            <a:xfrm>
              <a:off x="153" y="1932"/>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70C0"/>
                  </a:solidFill>
                  <a:latin typeface="Times New Roman" panose="02020603050405020304" pitchFamily="18" charset="0"/>
                  <a:cs typeface="Times New Roman" panose="02020603050405020304" pitchFamily="18" charset="0"/>
                </a:rPr>
                <a:t>C) </a:t>
              </a:r>
              <a:r>
                <a:rPr lang="en-US" altLang="vi-VN" sz="2800" b="1" dirty="0">
                  <a:solidFill>
                    <a:srgbClr val="0070C0"/>
                  </a:solidFill>
                  <a:latin typeface="Times New Roman" panose="02020603050405020304" pitchFamily="18" charset="0"/>
                  <a:cs typeface="Times New Roman" panose="02020603050405020304" pitchFamily="18" charset="0"/>
                </a:rPr>
                <a:t>8</a:t>
              </a:r>
              <a:endParaRPr lang="en-US" altLang="vi-VN" sz="2800" dirty="0">
                <a:solidFill>
                  <a:srgbClr val="0070C0"/>
                </a:solidFill>
                <a:latin typeface="Times New Roman" panose="02020603050405020304" pitchFamily="18" charset="0"/>
                <a:cs typeface="Times New Roman" panose="02020603050405020304" pitchFamily="18" charset="0"/>
              </a:endParaRPr>
            </a:p>
          </p:txBody>
        </p:sp>
      </p:grpSp>
      <p:grpSp>
        <p:nvGrpSpPr>
          <p:cNvPr id="88075" name="Group 11"/>
          <p:cNvGrpSpPr>
            <a:grpSpLocks/>
          </p:cNvGrpSpPr>
          <p:nvPr/>
        </p:nvGrpSpPr>
        <p:grpSpPr bwMode="auto">
          <a:xfrm>
            <a:off x="1250314" y="5526091"/>
            <a:ext cx="7513637" cy="579438"/>
            <a:chOff x="153" y="1932"/>
            <a:chExt cx="4733" cy="365"/>
          </a:xfrm>
        </p:grpSpPr>
        <p:sp>
          <p:nvSpPr>
            <p:cNvPr id="88076" name="Rectangle 12"/>
            <p:cNvSpPr>
              <a:spLocks noChangeArrowheads="1"/>
            </p:cNvSpPr>
            <p:nvPr/>
          </p:nvSpPr>
          <p:spPr bwMode="auto">
            <a:xfrm>
              <a:off x="4513" y="1945"/>
              <a:ext cx="116" cy="330"/>
            </a:xfrm>
            <a:prstGeom prst="rect">
              <a:avLst/>
            </a:prstGeom>
            <a:solidFill>
              <a:srgbClr val="FFFF00"/>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p>
          </p:txBody>
        </p:sp>
        <p:sp>
          <p:nvSpPr>
            <p:cNvPr id="88077" name="AutoShape 13"/>
            <p:cNvSpPr>
              <a:spLocks noChangeArrowheads="1"/>
            </p:cNvSpPr>
            <p:nvPr/>
          </p:nvSpPr>
          <p:spPr bwMode="auto">
            <a:xfrm>
              <a:off x="153" y="1932"/>
              <a:ext cx="4733" cy="365"/>
            </a:xfrm>
            <a:prstGeom prst="roundRect">
              <a:avLst>
                <a:gd name="adj" fmla="val 16667"/>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altLang="vi-VN" sz="2800" b="1" dirty="0">
                  <a:solidFill>
                    <a:srgbClr val="FF0000"/>
                  </a:solidFill>
                  <a:latin typeface="Times New Roman" panose="02020603050405020304" pitchFamily="18" charset="0"/>
                  <a:cs typeface="Times New Roman" panose="02020603050405020304" pitchFamily="18" charset="0"/>
                </a:rPr>
                <a:t>Đáp án : C</a:t>
              </a:r>
            </a:p>
          </p:txBody>
        </p:sp>
      </p:grpSp>
      <p:grpSp>
        <p:nvGrpSpPr>
          <p:cNvPr id="88078" name="Group 14"/>
          <p:cNvGrpSpPr>
            <a:grpSpLocks/>
          </p:cNvGrpSpPr>
          <p:nvPr/>
        </p:nvGrpSpPr>
        <p:grpSpPr bwMode="auto">
          <a:xfrm>
            <a:off x="1323339" y="2190753"/>
            <a:ext cx="7272017" cy="579438"/>
            <a:chOff x="153" y="1932"/>
            <a:chExt cx="4733" cy="365"/>
          </a:xfrm>
          <a:solidFill>
            <a:schemeClr val="bg1"/>
          </a:solidFill>
        </p:grpSpPr>
        <p:sp>
          <p:nvSpPr>
            <p:cNvPr id="88079" name="Rectangle 15"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80" name="AutoShape 16" descr="Blue tissue paper"/>
            <p:cNvSpPr>
              <a:spLocks noChangeArrowheads="1"/>
            </p:cNvSpPr>
            <p:nvPr/>
          </p:nvSpPr>
          <p:spPr bwMode="auto">
            <a:xfrm>
              <a:off x="153" y="1932"/>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70C0"/>
                  </a:solidFill>
                  <a:latin typeface="Arial" panose="020B0604020202020204" pitchFamily="34" charset="0"/>
                  <a:cs typeface="Arial" panose="020B0604020202020204" pitchFamily="34" charset="0"/>
                </a:rPr>
                <a:t>A</a:t>
              </a:r>
              <a:r>
                <a:rPr lang="en-US" altLang="vi-VN" sz="2800" b="1" dirty="0">
                  <a:solidFill>
                    <a:srgbClr val="0070C0"/>
                  </a:solidFill>
                  <a:latin typeface="Times New Roman" panose="02020603050405020304" pitchFamily="18" charset="0"/>
                  <a:cs typeface="Times New Roman" panose="02020603050405020304" pitchFamily="18" charset="0"/>
                </a:rPr>
                <a:t>) 3,6</a:t>
              </a:r>
              <a:endParaRPr lang="en-US" altLang="vi-VN" sz="2800" dirty="0">
                <a:solidFill>
                  <a:srgbClr val="0070C0"/>
                </a:solidFill>
                <a:latin typeface="Times New Roman" panose="02020603050405020304" pitchFamily="18" charset="0"/>
                <a:cs typeface="Times New Roman" panose="02020603050405020304" pitchFamily="18" charset="0"/>
              </a:endParaRPr>
            </a:p>
          </p:txBody>
        </p:sp>
      </p:grpSp>
      <p:sp>
        <p:nvSpPr>
          <p:cNvPr id="88082" name="WordArt 18"/>
          <p:cNvSpPr>
            <a:spLocks noChangeArrowheads="1" noChangeShapeType="1" noTextEdit="1"/>
          </p:cNvSpPr>
          <p:nvPr/>
        </p:nvSpPr>
        <p:spPr bwMode="auto">
          <a:xfrm>
            <a:off x="4984751" y="82550"/>
            <a:ext cx="1439863" cy="431800"/>
          </a:xfrm>
          <a:prstGeom prst="rect">
            <a:avLst/>
          </a:prstGeom>
        </p:spPr>
        <p:txBody>
          <a:bodyPr wrap="none" fromWordArt="1">
            <a:prstTxWarp prst="textPlain">
              <a:avLst>
                <a:gd name="adj" fmla="val 50000"/>
              </a:avLst>
            </a:prstTxWarp>
          </a:bodyPr>
          <a:lstStyle/>
          <a:p>
            <a:pPr algn="ctr"/>
            <a:r>
              <a:rPr lang="vi-VN" sz="3600" b="1" kern="10" dirty="0">
                <a:ln w="28575">
                  <a:solidFill>
                    <a:srgbClr val="FFFFFF"/>
                  </a:solidFill>
                  <a:round/>
                  <a:headEnd/>
                  <a:tailEnd/>
                </a:ln>
                <a:solidFill>
                  <a:srgbClr val="0000FF"/>
                </a:solidFill>
                <a:effectLst>
                  <a:outerShdw dist="35921" dir="2700000" algn="ctr" rotWithShape="0">
                    <a:srgbClr val="990000"/>
                  </a:outerShdw>
                </a:effectLst>
              </a:rPr>
              <a:t>Câu 1</a:t>
            </a:r>
          </a:p>
        </p:txBody>
      </p:sp>
      <p:sp>
        <p:nvSpPr>
          <p:cNvPr id="88095" name="Rectangle 31"/>
          <p:cNvSpPr>
            <a:spLocks noChangeArrowheads="1"/>
          </p:cNvSpPr>
          <p:nvPr/>
        </p:nvSpPr>
        <p:spPr bwMode="auto">
          <a:xfrm>
            <a:off x="3719513" y="6435725"/>
            <a:ext cx="1655762" cy="376238"/>
          </a:xfrm>
          <a:prstGeom prst="rect">
            <a:avLst/>
          </a:prstGeom>
          <a:solidFill>
            <a:srgbClr val="00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altLang="vi-VN" b="1">
                <a:solidFill>
                  <a:schemeClr val="bg1"/>
                </a:solidFill>
                <a:latin typeface="Arial" panose="020B0604020202020204" pitchFamily="34" charset="0"/>
                <a:cs typeface="Arial" panose="020B0604020202020204" pitchFamily="34" charset="0"/>
              </a:rPr>
              <a:t>Đáp án</a:t>
            </a:r>
          </a:p>
        </p:txBody>
      </p:sp>
      <p:grpSp>
        <p:nvGrpSpPr>
          <p:cNvPr id="88096" name="Group 32"/>
          <p:cNvGrpSpPr>
            <a:grpSpLocks/>
          </p:cNvGrpSpPr>
          <p:nvPr/>
        </p:nvGrpSpPr>
        <p:grpSpPr bwMode="auto">
          <a:xfrm>
            <a:off x="1323338" y="4651378"/>
            <a:ext cx="7272018" cy="579438"/>
            <a:chOff x="153" y="1932"/>
            <a:chExt cx="4733" cy="365"/>
          </a:xfrm>
          <a:solidFill>
            <a:schemeClr val="bg1"/>
          </a:solidFill>
        </p:grpSpPr>
        <p:sp>
          <p:nvSpPr>
            <p:cNvPr id="88097" name="Rectangle 33" descr="Blue tissue paper"/>
            <p:cNvSpPr>
              <a:spLocks noChangeArrowheads="1"/>
            </p:cNvSpPr>
            <p:nvPr/>
          </p:nvSpPr>
          <p:spPr bwMode="auto">
            <a:xfrm>
              <a:off x="4513" y="1945"/>
              <a:ext cx="120" cy="330"/>
            </a:xfrm>
            <a:prstGeom prst="rect">
              <a:avLst/>
            </a:prstGeom>
            <a:gr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sz="2800">
                <a:solidFill>
                  <a:srgbClr val="0070C0"/>
                </a:solidFill>
              </a:endParaRPr>
            </a:p>
          </p:txBody>
        </p:sp>
        <p:sp>
          <p:nvSpPr>
            <p:cNvPr id="88098" name="AutoShape 34" descr="Blue tissue paper"/>
            <p:cNvSpPr>
              <a:spLocks noChangeArrowheads="1"/>
            </p:cNvSpPr>
            <p:nvPr/>
          </p:nvSpPr>
          <p:spPr bwMode="auto">
            <a:xfrm>
              <a:off x="153" y="1932"/>
              <a:ext cx="4733" cy="365"/>
            </a:xfrm>
            <a:prstGeom prst="roundRect">
              <a:avLst>
                <a:gd name="adj" fmla="val 16667"/>
              </a:avLst>
            </a:prstGeom>
            <a:gr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vi-VN" altLang="vi-VN" sz="2800" b="1" dirty="0">
                  <a:solidFill>
                    <a:srgbClr val="0070C0"/>
                  </a:solidFill>
                  <a:latin typeface="+mj-lt"/>
                  <a:cs typeface="Arial" panose="020B0604020202020204" pitchFamily="34" charset="0"/>
                </a:rPr>
                <a:t>D)</a:t>
              </a:r>
              <a:r>
                <a:rPr lang="en-US" altLang="vi-VN" sz="2800" b="1" dirty="0">
                  <a:solidFill>
                    <a:srgbClr val="0070C0"/>
                  </a:solidFill>
                  <a:latin typeface="+mj-lt"/>
                  <a:cs typeface="Arial" panose="020B0604020202020204" pitchFamily="34" charset="0"/>
                </a:rPr>
                <a:t> 4</a:t>
              </a:r>
              <a:endParaRPr lang="en-US" altLang="vi-VN" sz="2800" dirty="0">
                <a:solidFill>
                  <a:srgbClr val="0070C0"/>
                </a:solidFill>
                <a:latin typeface="+mj-lt"/>
                <a:cs typeface="Arial" panose="020B0604020202020204" pitchFamily="34" charset="0"/>
              </a:endParaRPr>
            </a:p>
          </p:txBody>
        </p:sp>
      </p:grpSp>
      <p:sp>
        <p:nvSpPr>
          <p:cNvPr id="88099" name="AutoShape 35">
            <a:hlinkClick r:id="rId6" action="ppaction://hlinksldjump" highlightClick="1"/>
          </p:cNvPr>
          <p:cNvSpPr>
            <a:spLocks noChangeArrowheads="1"/>
          </p:cNvSpPr>
          <p:nvPr/>
        </p:nvSpPr>
        <p:spPr bwMode="auto">
          <a:xfrm>
            <a:off x="5808664" y="6381750"/>
            <a:ext cx="1366837" cy="47625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2" name="Picture 1"/>
          <p:cNvPicPr>
            <a:picLocks noChangeAspect="1"/>
          </p:cNvPicPr>
          <p:nvPr/>
        </p:nvPicPr>
        <p:blipFill>
          <a:blip r:embed="rId7"/>
          <a:stretch>
            <a:fillRect/>
          </a:stretch>
        </p:blipFill>
        <p:spPr>
          <a:xfrm>
            <a:off x="8804636" y="1779123"/>
            <a:ext cx="3159725" cy="2050906"/>
          </a:xfrm>
          <a:prstGeom prst="rect">
            <a:avLst/>
          </a:prstGeom>
        </p:spPr>
      </p:pic>
      <p:sp>
        <p:nvSpPr>
          <p:cNvPr id="37" name="Rounded Rectangle 36"/>
          <p:cNvSpPr/>
          <p:nvPr/>
        </p:nvSpPr>
        <p:spPr>
          <a:xfrm>
            <a:off x="10137690" y="54707"/>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00:20</a:t>
            </a:r>
          </a:p>
        </p:txBody>
      </p:sp>
      <p:sp>
        <p:nvSpPr>
          <p:cNvPr id="38" name="Rounded Rectangle 37"/>
          <p:cNvSpPr/>
          <p:nvPr/>
        </p:nvSpPr>
        <p:spPr>
          <a:xfrm>
            <a:off x="10131512" y="6551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00:19</a:t>
            </a:r>
          </a:p>
        </p:txBody>
      </p:sp>
      <p:sp>
        <p:nvSpPr>
          <p:cNvPr id="39" name="Rounded Rectangle 38"/>
          <p:cNvSpPr/>
          <p:nvPr/>
        </p:nvSpPr>
        <p:spPr>
          <a:xfrm>
            <a:off x="10121215" y="6551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00:18</a:t>
            </a:r>
          </a:p>
        </p:txBody>
      </p:sp>
      <p:sp>
        <p:nvSpPr>
          <p:cNvPr id="40" name="Rounded Rectangle 39"/>
          <p:cNvSpPr/>
          <p:nvPr/>
        </p:nvSpPr>
        <p:spPr>
          <a:xfrm>
            <a:off x="10121215" y="52132"/>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00:17</a:t>
            </a:r>
          </a:p>
        </p:txBody>
      </p:sp>
      <p:sp>
        <p:nvSpPr>
          <p:cNvPr id="41" name="Rounded Rectangle 40"/>
          <p:cNvSpPr/>
          <p:nvPr/>
        </p:nvSpPr>
        <p:spPr>
          <a:xfrm>
            <a:off x="10128422" y="62944"/>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00:16</a:t>
            </a:r>
          </a:p>
        </p:txBody>
      </p:sp>
      <p:sp>
        <p:nvSpPr>
          <p:cNvPr id="42" name="Rounded Rectangle 41"/>
          <p:cNvSpPr/>
          <p:nvPr/>
        </p:nvSpPr>
        <p:spPr>
          <a:xfrm>
            <a:off x="10115036" y="46470"/>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00:15</a:t>
            </a:r>
          </a:p>
        </p:txBody>
      </p:sp>
      <p:sp>
        <p:nvSpPr>
          <p:cNvPr id="43" name="Rounded Rectangle 42"/>
          <p:cNvSpPr/>
          <p:nvPr/>
        </p:nvSpPr>
        <p:spPr>
          <a:xfrm>
            <a:off x="10144897" y="54707"/>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00:14</a:t>
            </a:r>
          </a:p>
        </p:txBody>
      </p:sp>
      <p:sp>
        <p:nvSpPr>
          <p:cNvPr id="44" name="Rounded Rectangle 43"/>
          <p:cNvSpPr/>
          <p:nvPr/>
        </p:nvSpPr>
        <p:spPr>
          <a:xfrm>
            <a:off x="10137690" y="46470"/>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00:13</a:t>
            </a:r>
          </a:p>
        </p:txBody>
      </p:sp>
      <p:sp>
        <p:nvSpPr>
          <p:cNvPr id="45" name="Rounded Rectangle 44"/>
          <p:cNvSpPr/>
          <p:nvPr/>
        </p:nvSpPr>
        <p:spPr>
          <a:xfrm>
            <a:off x="10128424" y="6294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00:12</a:t>
            </a:r>
          </a:p>
        </p:txBody>
      </p:sp>
      <p:sp>
        <p:nvSpPr>
          <p:cNvPr id="46" name="Rounded Rectangle 45"/>
          <p:cNvSpPr/>
          <p:nvPr/>
        </p:nvSpPr>
        <p:spPr>
          <a:xfrm>
            <a:off x="10137690" y="35657"/>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a:ln>
                  <a:noFill/>
                </a:ln>
                <a:solidFill>
                  <a:srgbClr val="000000"/>
                </a:solidFill>
                <a:effectLst/>
                <a:uLnTx/>
                <a:uFillTx/>
                <a:latin typeface="Arial"/>
                <a:ea typeface="+mn-ea"/>
                <a:cs typeface="+mn-cs"/>
              </a:rPr>
              <a:t>00:11</a:t>
            </a:r>
          </a:p>
        </p:txBody>
      </p:sp>
      <p:sp>
        <p:nvSpPr>
          <p:cNvPr id="47" name="Rounded Rectangle 46"/>
          <p:cNvSpPr/>
          <p:nvPr/>
        </p:nvSpPr>
        <p:spPr>
          <a:xfrm>
            <a:off x="10155195" y="24844"/>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00:10</a:t>
            </a:r>
          </a:p>
        </p:txBody>
      </p:sp>
      <p:sp>
        <p:nvSpPr>
          <p:cNvPr id="48" name="Rounded Rectangle 47"/>
          <p:cNvSpPr/>
          <p:nvPr/>
        </p:nvSpPr>
        <p:spPr>
          <a:xfrm>
            <a:off x="10132540" y="4131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00:09</a:t>
            </a:r>
          </a:p>
        </p:txBody>
      </p:sp>
      <p:sp>
        <p:nvSpPr>
          <p:cNvPr id="49" name="Rounded Rectangle 48"/>
          <p:cNvSpPr/>
          <p:nvPr/>
        </p:nvSpPr>
        <p:spPr>
          <a:xfrm>
            <a:off x="10135115" y="4440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00:08</a:t>
            </a:r>
          </a:p>
        </p:txBody>
      </p:sp>
      <p:sp>
        <p:nvSpPr>
          <p:cNvPr id="50" name="Rounded Rectangle 49"/>
          <p:cNvSpPr/>
          <p:nvPr/>
        </p:nvSpPr>
        <p:spPr>
          <a:xfrm>
            <a:off x="10122243" y="40808"/>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00:07</a:t>
            </a:r>
          </a:p>
        </p:txBody>
      </p:sp>
      <p:sp>
        <p:nvSpPr>
          <p:cNvPr id="51" name="Rounded Rectangle 50"/>
          <p:cNvSpPr/>
          <p:nvPr/>
        </p:nvSpPr>
        <p:spPr>
          <a:xfrm>
            <a:off x="10130480" y="46469"/>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00:06</a:t>
            </a:r>
          </a:p>
        </p:txBody>
      </p:sp>
      <p:sp>
        <p:nvSpPr>
          <p:cNvPr id="52" name="Rounded Rectangle 51"/>
          <p:cNvSpPr/>
          <p:nvPr/>
        </p:nvSpPr>
        <p:spPr>
          <a:xfrm>
            <a:off x="10144897" y="43383"/>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00:05</a:t>
            </a:r>
          </a:p>
        </p:txBody>
      </p:sp>
      <p:sp>
        <p:nvSpPr>
          <p:cNvPr id="53" name="Rounded Rectangle 52"/>
          <p:cNvSpPr/>
          <p:nvPr/>
        </p:nvSpPr>
        <p:spPr>
          <a:xfrm>
            <a:off x="10141807" y="5419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00:04</a:t>
            </a:r>
          </a:p>
        </p:txBody>
      </p:sp>
      <p:sp>
        <p:nvSpPr>
          <p:cNvPr id="54" name="Rounded Rectangle 53"/>
          <p:cNvSpPr/>
          <p:nvPr/>
        </p:nvSpPr>
        <p:spPr>
          <a:xfrm>
            <a:off x="10122243" y="38232"/>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dirty="0">
                <a:ln>
                  <a:noFill/>
                </a:ln>
                <a:solidFill>
                  <a:srgbClr val="000000"/>
                </a:solidFill>
                <a:effectLst/>
                <a:uLnTx/>
                <a:uFillTx/>
                <a:latin typeface="Arial"/>
                <a:ea typeface="+mn-ea"/>
                <a:cs typeface="+mn-cs"/>
              </a:rPr>
              <a:t>00:03</a:t>
            </a:r>
          </a:p>
        </p:txBody>
      </p:sp>
      <p:sp>
        <p:nvSpPr>
          <p:cNvPr id="55" name="Rounded Rectangle 54"/>
          <p:cNvSpPr/>
          <p:nvPr/>
        </p:nvSpPr>
        <p:spPr>
          <a:xfrm>
            <a:off x="10136143" y="3051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a:ln>
                  <a:noFill/>
                </a:ln>
                <a:solidFill>
                  <a:srgbClr val="000000"/>
                </a:solidFill>
                <a:effectLst/>
                <a:uLnTx/>
                <a:uFillTx/>
                <a:latin typeface="Arial"/>
                <a:ea typeface="+mn-ea"/>
                <a:cs typeface="+mn-cs"/>
              </a:rPr>
              <a:t>00:02</a:t>
            </a:r>
          </a:p>
        </p:txBody>
      </p:sp>
      <p:sp>
        <p:nvSpPr>
          <p:cNvPr id="56" name="Rounded Rectangle 55"/>
          <p:cNvSpPr/>
          <p:nvPr/>
        </p:nvSpPr>
        <p:spPr>
          <a:xfrm>
            <a:off x="10132540" y="51103"/>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0" i="0" u="none" strike="noStrike" kern="0" cap="none" spc="0" normalizeH="0" baseline="0" noProof="0">
                <a:ln>
                  <a:noFill/>
                </a:ln>
                <a:solidFill>
                  <a:srgbClr val="000000"/>
                </a:solidFill>
                <a:effectLst/>
                <a:uLnTx/>
                <a:uFillTx/>
                <a:latin typeface="Arial"/>
                <a:ea typeface="+mn-ea"/>
                <a:cs typeface="+mn-cs"/>
              </a:rPr>
              <a:t>00:01</a:t>
            </a:r>
          </a:p>
        </p:txBody>
      </p:sp>
      <p:sp>
        <p:nvSpPr>
          <p:cNvPr id="57" name="Rounded Rectangle 56"/>
          <p:cNvSpPr/>
          <p:nvPr/>
        </p:nvSpPr>
        <p:spPr>
          <a:xfrm>
            <a:off x="10134600" y="32055"/>
            <a:ext cx="2057400" cy="1143000"/>
          </a:xfrm>
          <a:prstGeom prst="roundRect">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5400" b="1" i="0" u="none" strike="noStrike" kern="0" cap="none" spc="0" normalizeH="0" baseline="0" noProof="0" dirty="0">
                <a:ln>
                  <a:noFill/>
                </a:ln>
                <a:solidFill>
                  <a:srgbClr val="000000"/>
                </a:solidFill>
                <a:effectLst/>
                <a:uLnTx/>
                <a:uFillTx/>
                <a:latin typeface="Arial"/>
                <a:ea typeface="+mn-ea"/>
                <a:cs typeface="+mn-cs"/>
              </a:rPr>
              <a:t>00:00</a:t>
            </a:r>
          </a:p>
        </p:txBody>
      </p:sp>
      <p:sp>
        <p:nvSpPr>
          <p:cNvPr id="58" name="Oval 57"/>
          <p:cNvSpPr/>
          <p:nvPr/>
        </p:nvSpPr>
        <p:spPr>
          <a:xfrm>
            <a:off x="7392351" y="6326190"/>
            <a:ext cx="1371600" cy="531809"/>
          </a:xfrm>
          <a:prstGeom prst="ellipse">
            <a:avLst/>
          </a:prstGeom>
          <a:solidFill>
            <a:srgbClr val="BBE0E3"/>
          </a:solidFill>
          <a:ln w="25400" cap="flat" cmpd="sng" algn="ctr">
            <a:solidFill>
              <a:srgbClr val="BBE0E3">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800" b="1" i="0" u="none" strike="noStrike" kern="0" cap="none" spc="0" normalizeH="0" baseline="0" noProof="0" dirty="0">
                <a:ln>
                  <a:noFill/>
                </a:ln>
                <a:solidFill>
                  <a:srgbClr val="000000"/>
                </a:solidFill>
                <a:effectLst/>
                <a:uLnTx/>
                <a:uFillTx/>
                <a:latin typeface="Arial"/>
                <a:ea typeface="+mn-ea"/>
                <a:cs typeface="+mn-cs"/>
              </a:rPr>
              <a:t>START</a:t>
            </a:r>
          </a:p>
        </p:txBody>
      </p:sp>
    </p:spTree>
    <p:extLst>
      <p:ext uri="{BB962C8B-B14F-4D97-AF65-F5344CB8AC3E}">
        <p14:creationId xmlns:p14="http://schemas.microsoft.com/office/powerpoint/2010/main" val="1721716378"/>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2" fill="hold" nodeType="afterEffect">
                                  <p:stCondLst>
                                    <p:cond delay="0"/>
                                  </p:stCondLst>
                                  <p:childTnLst>
                                    <p:set>
                                      <p:cBhvr>
                                        <p:cTn id="6" dur="1" fill="hold">
                                          <p:stCondLst>
                                            <p:cond delay="0"/>
                                          </p:stCondLst>
                                        </p:cTn>
                                        <p:tgtEl>
                                          <p:spTgt spid="88078"/>
                                        </p:tgtEl>
                                        <p:attrNameLst>
                                          <p:attrName>style.visibility</p:attrName>
                                        </p:attrNameLst>
                                      </p:cBhvr>
                                      <p:to>
                                        <p:strVal val="visible"/>
                                      </p:to>
                                    </p:set>
                                    <p:anim calcmode="lin" valueType="num">
                                      <p:cBhvr>
                                        <p:cTn id="7" dur="1000" fill="hold"/>
                                        <p:tgtEl>
                                          <p:spTgt spid="88078"/>
                                        </p:tgtEl>
                                        <p:attrNameLst>
                                          <p:attrName>ppt_x</p:attrName>
                                        </p:attrNameLst>
                                      </p:cBhvr>
                                      <p:tavLst>
                                        <p:tav tm="0">
                                          <p:val>
                                            <p:strVal val="#ppt_x+#ppt_w/2"/>
                                          </p:val>
                                        </p:tav>
                                        <p:tav tm="100000">
                                          <p:val>
                                            <p:strVal val="#ppt_x"/>
                                          </p:val>
                                        </p:tav>
                                      </p:tavLst>
                                    </p:anim>
                                    <p:anim calcmode="lin" valueType="num">
                                      <p:cBhvr>
                                        <p:cTn id="8" dur="1000" fill="hold"/>
                                        <p:tgtEl>
                                          <p:spTgt spid="88078"/>
                                        </p:tgtEl>
                                        <p:attrNameLst>
                                          <p:attrName>ppt_y</p:attrName>
                                        </p:attrNameLst>
                                      </p:cBhvr>
                                      <p:tavLst>
                                        <p:tav tm="0">
                                          <p:val>
                                            <p:strVal val="#ppt_y"/>
                                          </p:val>
                                        </p:tav>
                                        <p:tav tm="100000">
                                          <p:val>
                                            <p:strVal val="#ppt_y"/>
                                          </p:val>
                                        </p:tav>
                                      </p:tavLst>
                                    </p:anim>
                                    <p:anim calcmode="lin" valueType="num">
                                      <p:cBhvr>
                                        <p:cTn id="9" dur="1000" fill="hold"/>
                                        <p:tgtEl>
                                          <p:spTgt spid="88078"/>
                                        </p:tgtEl>
                                        <p:attrNameLst>
                                          <p:attrName>ppt_w</p:attrName>
                                        </p:attrNameLst>
                                      </p:cBhvr>
                                      <p:tavLst>
                                        <p:tav tm="0">
                                          <p:val>
                                            <p:fltVal val="0"/>
                                          </p:val>
                                        </p:tav>
                                        <p:tav tm="100000">
                                          <p:val>
                                            <p:strVal val="#ppt_w"/>
                                          </p:val>
                                        </p:tav>
                                      </p:tavLst>
                                    </p:anim>
                                    <p:anim calcmode="lin" valueType="num">
                                      <p:cBhvr>
                                        <p:cTn id="10" dur="1000" fill="hold"/>
                                        <p:tgtEl>
                                          <p:spTgt spid="88078"/>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pan2.wav"/>
                                        </p:tgtEl>
                                      </p:cMediaNode>
                                    </p:audio>
                                  </p:subTnLst>
                                </p:cTn>
                              </p:par>
                              <p:par>
                                <p:cTn id="11" presetID="17" presetClass="entr" presetSubtype="2" fill="hold" nodeType="withEffect">
                                  <p:stCondLst>
                                    <p:cond delay="0"/>
                                  </p:stCondLst>
                                  <p:childTnLst>
                                    <p:set>
                                      <p:cBhvr>
                                        <p:cTn id="12" dur="1" fill="hold">
                                          <p:stCondLst>
                                            <p:cond delay="0"/>
                                          </p:stCondLst>
                                        </p:cTn>
                                        <p:tgtEl>
                                          <p:spTgt spid="88069"/>
                                        </p:tgtEl>
                                        <p:attrNameLst>
                                          <p:attrName>style.visibility</p:attrName>
                                        </p:attrNameLst>
                                      </p:cBhvr>
                                      <p:to>
                                        <p:strVal val="visible"/>
                                      </p:to>
                                    </p:set>
                                    <p:anim calcmode="lin" valueType="num">
                                      <p:cBhvr>
                                        <p:cTn id="13" dur="1000" fill="hold"/>
                                        <p:tgtEl>
                                          <p:spTgt spid="88069"/>
                                        </p:tgtEl>
                                        <p:attrNameLst>
                                          <p:attrName>ppt_x</p:attrName>
                                        </p:attrNameLst>
                                      </p:cBhvr>
                                      <p:tavLst>
                                        <p:tav tm="0">
                                          <p:val>
                                            <p:strVal val="#ppt_x+#ppt_w/2"/>
                                          </p:val>
                                        </p:tav>
                                        <p:tav tm="100000">
                                          <p:val>
                                            <p:strVal val="#ppt_x"/>
                                          </p:val>
                                        </p:tav>
                                      </p:tavLst>
                                    </p:anim>
                                    <p:anim calcmode="lin" valueType="num">
                                      <p:cBhvr>
                                        <p:cTn id="14" dur="1000" fill="hold"/>
                                        <p:tgtEl>
                                          <p:spTgt spid="88069"/>
                                        </p:tgtEl>
                                        <p:attrNameLst>
                                          <p:attrName>ppt_y</p:attrName>
                                        </p:attrNameLst>
                                      </p:cBhvr>
                                      <p:tavLst>
                                        <p:tav tm="0">
                                          <p:val>
                                            <p:strVal val="#ppt_y"/>
                                          </p:val>
                                        </p:tav>
                                        <p:tav tm="100000">
                                          <p:val>
                                            <p:strVal val="#ppt_y"/>
                                          </p:val>
                                        </p:tav>
                                      </p:tavLst>
                                    </p:anim>
                                    <p:anim calcmode="lin" valueType="num">
                                      <p:cBhvr>
                                        <p:cTn id="15" dur="1000" fill="hold"/>
                                        <p:tgtEl>
                                          <p:spTgt spid="88069"/>
                                        </p:tgtEl>
                                        <p:attrNameLst>
                                          <p:attrName>ppt_w</p:attrName>
                                        </p:attrNameLst>
                                      </p:cBhvr>
                                      <p:tavLst>
                                        <p:tav tm="0">
                                          <p:val>
                                            <p:fltVal val="0"/>
                                          </p:val>
                                        </p:tav>
                                        <p:tav tm="100000">
                                          <p:val>
                                            <p:strVal val="#ppt_w"/>
                                          </p:val>
                                        </p:tav>
                                      </p:tavLst>
                                    </p:anim>
                                    <p:anim calcmode="lin" valueType="num">
                                      <p:cBhvr>
                                        <p:cTn id="16" dur="1000" fill="hold"/>
                                        <p:tgtEl>
                                          <p:spTgt spid="88069"/>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2" name="pan2.wav"/>
                                        </p:tgtEl>
                                      </p:cMediaNode>
                                    </p:audio>
                                  </p:subTnLst>
                                </p:cTn>
                              </p:par>
                              <p:par>
                                <p:cTn id="17" presetID="17" presetClass="entr" presetSubtype="2" fill="hold" nodeType="withEffect">
                                  <p:stCondLst>
                                    <p:cond delay="0"/>
                                  </p:stCondLst>
                                  <p:childTnLst>
                                    <p:set>
                                      <p:cBhvr>
                                        <p:cTn id="18" dur="1" fill="hold">
                                          <p:stCondLst>
                                            <p:cond delay="0"/>
                                          </p:stCondLst>
                                        </p:cTn>
                                        <p:tgtEl>
                                          <p:spTgt spid="88072"/>
                                        </p:tgtEl>
                                        <p:attrNameLst>
                                          <p:attrName>style.visibility</p:attrName>
                                        </p:attrNameLst>
                                      </p:cBhvr>
                                      <p:to>
                                        <p:strVal val="visible"/>
                                      </p:to>
                                    </p:set>
                                    <p:anim calcmode="lin" valueType="num">
                                      <p:cBhvr>
                                        <p:cTn id="19" dur="1000" fill="hold"/>
                                        <p:tgtEl>
                                          <p:spTgt spid="88072"/>
                                        </p:tgtEl>
                                        <p:attrNameLst>
                                          <p:attrName>ppt_x</p:attrName>
                                        </p:attrNameLst>
                                      </p:cBhvr>
                                      <p:tavLst>
                                        <p:tav tm="0">
                                          <p:val>
                                            <p:strVal val="#ppt_x+#ppt_w/2"/>
                                          </p:val>
                                        </p:tav>
                                        <p:tav tm="100000">
                                          <p:val>
                                            <p:strVal val="#ppt_x"/>
                                          </p:val>
                                        </p:tav>
                                      </p:tavLst>
                                    </p:anim>
                                    <p:anim calcmode="lin" valueType="num">
                                      <p:cBhvr>
                                        <p:cTn id="20" dur="1000" fill="hold"/>
                                        <p:tgtEl>
                                          <p:spTgt spid="88072"/>
                                        </p:tgtEl>
                                        <p:attrNameLst>
                                          <p:attrName>ppt_y</p:attrName>
                                        </p:attrNameLst>
                                      </p:cBhvr>
                                      <p:tavLst>
                                        <p:tav tm="0">
                                          <p:val>
                                            <p:strVal val="#ppt_y"/>
                                          </p:val>
                                        </p:tav>
                                        <p:tav tm="100000">
                                          <p:val>
                                            <p:strVal val="#ppt_y"/>
                                          </p:val>
                                        </p:tav>
                                      </p:tavLst>
                                    </p:anim>
                                    <p:anim calcmode="lin" valueType="num">
                                      <p:cBhvr>
                                        <p:cTn id="21" dur="1000" fill="hold"/>
                                        <p:tgtEl>
                                          <p:spTgt spid="88072"/>
                                        </p:tgtEl>
                                        <p:attrNameLst>
                                          <p:attrName>ppt_w</p:attrName>
                                        </p:attrNameLst>
                                      </p:cBhvr>
                                      <p:tavLst>
                                        <p:tav tm="0">
                                          <p:val>
                                            <p:fltVal val="0"/>
                                          </p:val>
                                        </p:tav>
                                        <p:tav tm="100000">
                                          <p:val>
                                            <p:strVal val="#ppt_w"/>
                                          </p:val>
                                        </p:tav>
                                      </p:tavLst>
                                    </p:anim>
                                    <p:anim calcmode="lin" valueType="num">
                                      <p:cBhvr>
                                        <p:cTn id="22" dur="1000" fill="hold"/>
                                        <p:tgtEl>
                                          <p:spTgt spid="8807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2" name="pan2.wav"/>
                                        </p:tgtEl>
                                      </p:cMediaNode>
                                    </p:audio>
                                  </p:subTnLst>
                                </p:cTn>
                              </p:par>
                              <p:par>
                                <p:cTn id="23" presetID="17" presetClass="entr" presetSubtype="2" fill="hold" nodeType="withEffect">
                                  <p:stCondLst>
                                    <p:cond delay="0"/>
                                  </p:stCondLst>
                                  <p:childTnLst>
                                    <p:set>
                                      <p:cBhvr>
                                        <p:cTn id="24" dur="1" fill="hold">
                                          <p:stCondLst>
                                            <p:cond delay="0"/>
                                          </p:stCondLst>
                                        </p:cTn>
                                        <p:tgtEl>
                                          <p:spTgt spid="88096"/>
                                        </p:tgtEl>
                                        <p:attrNameLst>
                                          <p:attrName>style.visibility</p:attrName>
                                        </p:attrNameLst>
                                      </p:cBhvr>
                                      <p:to>
                                        <p:strVal val="visible"/>
                                      </p:to>
                                    </p:set>
                                    <p:anim calcmode="lin" valueType="num">
                                      <p:cBhvr>
                                        <p:cTn id="25" dur="1000" fill="hold"/>
                                        <p:tgtEl>
                                          <p:spTgt spid="88096"/>
                                        </p:tgtEl>
                                        <p:attrNameLst>
                                          <p:attrName>ppt_x</p:attrName>
                                        </p:attrNameLst>
                                      </p:cBhvr>
                                      <p:tavLst>
                                        <p:tav tm="0">
                                          <p:val>
                                            <p:strVal val="#ppt_x+#ppt_w/2"/>
                                          </p:val>
                                        </p:tav>
                                        <p:tav tm="100000">
                                          <p:val>
                                            <p:strVal val="#ppt_x"/>
                                          </p:val>
                                        </p:tav>
                                      </p:tavLst>
                                    </p:anim>
                                    <p:anim calcmode="lin" valueType="num">
                                      <p:cBhvr>
                                        <p:cTn id="26" dur="1000" fill="hold"/>
                                        <p:tgtEl>
                                          <p:spTgt spid="88096"/>
                                        </p:tgtEl>
                                        <p:attrNameLst>
                                          <p:attrName>ppt_y</p:attrName>
                                        </p:attrNameLst>
                                      </p:cBhvr>
                                      <p:tavLst>
                                        <p:tav tm="0">
                                          <p:val>
                                            <p:strVal val="#ppt_y"/>
                                          </p:val>
                                        </p:tav>
                                        <p:tav tm="100000">
                                          <p:val>
                                            <p:strVal val="#ppt_y"/>
                                          </p:val>
                                        </p:tav>
                                      </p:tavLst>
                                    </p:anim>
                                    <p:anim calcmode="lin" valueType="num">
                                      <p:cBhvr>
                                        <p:cTn id="27" dur="1000" fill="hold"/>
                                        <p:tgtEl>
                                          <p:spTgt spid="88096"/>
                                        </p:tgtEl>
                                        <p:attrNameLst>
                                          <p:attrName>ppt_w</p:attrName>
                                        </p:attrNameLst>
                                      </p:cBhvr>
                                      <p:tavLst>
                                        <p:tav tm="0">
                                          <p:val>
                                            <p:fltVal val="0"/>
                                          </p:val>
                                        </p:tav>
                                        <p:tav tm="100000">
                                          <p:val>
                                            <p:strVal val="#ppt_w"/>
                                          </p:val>
                                        </p:tav>
                                      </p:tavLst>
                                    </p:anim>
                                    <p:anim calcmode="lin" valueType="num">
                                      <p:cBhvr>
                                        <p:cTn id="28" dur="1000" fill="hold"/>
                                        <p:tgtEl>
                                          <p:spTgt spid="8809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2" name="pan2.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88095"/>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17" presetClass="entr" presetSubtype="2" fill="hold" nodeType="clickEffect">
                                  <p:stCondLst>
                                    <p:cond delay="0"/>
                                  </p:stCondLst>
                                  <p:childTnLst>
                                    <p:set>
                                      <p:cBhvr>
                                        <p:cTn id="33" dur="1" fill="hold">
                                          <p:stCondLst>
                                            <p:cond delay="0"/>
                                          </p:stCondLst>
                                        </p:cTn>
                                        <p:tgtEl>
                                          <p:spTgt spid="88075"/>
                                        </p:tgtEl>
                                        <p:attrNameLst>
                                          <p:attrName>style.visibility</p:attrName>
                                        </p:attrNameLst>
                                      </p:cBhvr>
                                      <p:to>
                                        <p:strVal val="visible"/>
                                      </p:to>
                                    </p:set>
                                    <p:anim calcmode="lin" valueType="num">
                                      <p:cBhvr>
                                        <p:cTn id="34" dur="500" fill="hold"/>
                                        <p:tgtEl>
                                          <p:spTgt spid="88075"/>
                                        </p:tgtEl>
                                        <p:attrNameLst>
                                          <p:attrName>ppt_x</p:attrName>
                                        </p:attrNameLst>
                                      </p:cBhvr>
                                      <p:tavLst>
                                        <p:tav tm="0">
                                          <p:val>
                                            <p:strVal val="#ppt_x+#ppt_w/2"/>
                                          </p:val>
                                        </p:tav>
                                        <p:tav tm="100000">
                                          <p:val>
                                            <p:strVal val="#ppt_x"/>
                                          </p:val>
                                        </p:tav>
                                      </p:tavLst>
                                    </p:anim>
                                    <p:anim calcmode="lin" valueType="num">
                                      <p:cBhvr>
                                        <p:cTn id="35" dur="500" fill="hold"/>
                                        <p:tgtEl>
                                          <p:spTgt spid="88075"/>
                                        </p:tgtEl>
                                        <p:attrNameLst>
                                          <p:attrName>ppt_y</p:attrName>
                                        </p:attrNameLst>
                                      </p:cBhvr>
                                      <p:tavLst>
                                        <p:tav tm="0">
                                          <p:val>
                                            <p:strVal val="#ppt_y"/>
                                          </p:val>
                                        </p:tav>
                                        <p:tav tm="100000">
                                          <p:val>
                                            <p:strVal val="#ppt_y"/>
                                          </p:val>
                                        </p:tav>
                                      </p:tavLst>
                                    </p:anim>
                                    <p:anim calcmode="lin" valueType="num">
                                      <p:cBhvr>
                                        <p:cTn id="36" dur="500" fill="hold"/>
                                        <p:tgtEl>
                                          <p:spTgt spid="88075"/>
                                        </p:tgtEl>
                                        <p:attrNameLst>
                                          <p:attrName>ppt_w</p:attrName>
                                        </p:attrNameLst>
                                      </p:cBhvr>
                                      <p:tavLst>
                                        <p:tav tm="0">
                                          <p:val>
                                            <p:fltVal val="0"/>
                                          </p:val>
                                        </p:tav>
                                        <p:tav tm="100000">
                                          <p:val>
                                            <p:strVal val="#ppt_w"/>
                                          </p:val>
                                        </p:tav>
                                      </p:tavLst>
                                    </p:anim>
                                    <p:anim calcmode="lin" valueType="num">
                                      <p:cBhvr>
                                        <p:cTn id="37" dur="500" fill="hold"/>
                                        <p:tgtEl>
                                          <p:spTgt spid="8807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dapan.WAV"/>
                                        </p:tgtEl>
                                      </p:cMediaNode>
                                    </p:audio>
                                  </p:subTnLst>
                                </p:cTn>
                              </p:par>
                            </p:childTnLst>
                          </p:cTn>
                        </p:par>
                      </p:childTnLst>
                    </p:cTn>
                  </p:par>
                </p:childTnLst>
              </p:cTn>
              <p:nextCondLst>
                <p:cond evt="onClick" delay="0">
                  <p:tgtEl>
                    <p:spTgt spid="88095"/>
                  </p:tgtEl>
                </p:cond>
              </p:nextCondLst>
            </p:seq>
            <p:seq concurrent="1" nextAc="seek">
              <p:cTn id="38" restart="whenNotActive" fill="hold" evtFilter="cancelBubble" nodeType="interactiveSeq">
                <p:stCondLst>
                  <p:cond evt="onClick" delay="0">
                    <p:tgtEl>
                      <p:spTgt spid="58"/>
                    </p:tgtEl>
                  </p:cond>
                </p:stCondLst>
                <p:endSync evt="end" delay="0">
                  <p:rtn val="all"/>
                </p:endSync>
                <p:childTnLst>
                  <p:par>
                    <p:cTn id="39" fill="hold">
                      <p:stCondLst>
                        <p:cond delay="0"/>
                      </p:stCondLst>
                      <p:childTnLst>
                        <p:par>
                          <p:cTn id="40" fill="hold">
                            <p:stCondLst>
                              <p:cond delay="0"/>
                            </p:stCondLst>
                            <p:childTnLst>
                              <p:par>
                                <p:cTn id="41" presetID="11" presetClass="entr" presetSubtype="0" fill="hold" grpId="0" nodeType="afterEffect">
                                  <p:stCondLst>
                                    <p:cond delay="0"/>
                                  </p:stCondLst>
                                  <p:childTnLst>
                                    <p:set>
                                      <p:cBhvr>
                                        <p:cTn id="42" dur="1000">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click.wav"/>
                                        </p:tgtEl>
                                      </p:cMediaNode>
                                    </p:audio>
                                  </p:subTnLst>
                                </p:cTn>
                              </p:par>
                            </p:childTnLst>
                          </p:cTn>
                        </p:par>
                        <p:par>
                          <p:cTn id="43" fill="hold">
                            <p:stCondLst>
                              <p:cond delay="1000"/>
                            </p:stCondLst>
                            <p:childTnLst>
                              <p:par>
                                <p:cTn id="44" presetID="11" presetClass="entr" presetSubtype="0" fill="hold" grpId="0" nodeType="afterEffect">
                                  <p:stCondLst>
                                    <p:cond delay="0"/>
                                  </p:stCondLst>
                                  <p:childTnLst>
                                    <p:set>
                                      <p:cBhvr>
                                        <p:cTn id="45" dur="1000">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4" name="click.wav"/>
                                        </p:tgtEl>
                                      </p:cMediaNode>
                                    </p:audio>
                                  </p:subTnLst>
                                </p:cTn>
                              </p:par>
                            </p:childTnLst>
                          </p:cTn>
                        </p:par>
                        <p:par>
                          <p:cTn id="46" fill="hold">
                            <p:stCondLst>
                              <p:cond delay="2000"/>
                            </p:stCondLst>
                            <p:childTnLst>
                              <p:par>
                                <p:cTn id="47" presetID="11" presetClass="entr" presetSubtype="0" fill="hold" grpId="0" nodeType="afterEffect">
                                  <p:stCondLst>
                                    <p:cond delay="0"/>
                                  </p:stCondLst>
                                  <p:childTnLst>
                                    <p:set>
                                      <p:cBhvr>
                                        <p:cTn id="48" dur="1000">
                                          <p:stCondLst>
                                            <p:cond delay="0"/>
                                          </p:stCondLst>
                                        </p:cTn>
                                        <p:tgtEl>
                                          <p:spTgt spid="39"/>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4" name="click.wav"/>
                                        </p:tgtEl>
                                      </p:cMediaNode>
                                    </p:audio>
                                  </p:subTnLst>
                                </p:cTn>
                              </p:par>
                            </p:childTnLst>
                          </p:cTn>
                        </p:par>
                        <p:par>
                          <p:cTn id="49" fill="hold">
                            <p:stCondLst>
                              <p:cond delay="3000"/>
                            </p:stCondLst>
                            <p:childTnLst>
                              <p:par>
                                <p:cTn id="50" presetID="11" presetClass="entr" presetSubtype="0" fill="hold" grpId="0" nodeType="afterEffect">
                                  <p:stCondLst>
                                    <p:cond delay="0"/>
                                  </p:stCondLst>
                                  <p:childTnLst>
                                    <p:set>
                                      <p:cBhvr>
                                        <p:cTn id="51" dur="1000">
                                          <p:stCondLst>
                                            <p:cond delay="0"/>
                                          </p:stCondLst>
                                        </p:cTn>
                                        <p:tgtEl>
                                          <p:spTgt spid="40"/>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4" name="click.wav"/>
                                        </p:tgtEl>
                                      </p:cMediaNode>
                                    </p:audio>
                                  </p:subTnLst>
                                </p:cTn>
                              </p:par>
                            </p:childTnLst>
                          </p:cTn>
                        </p:par>
                        <p:par>
                          <p:cTn id="52" fill="hold">
                            <p:stCondLst>
                              <p:cond delay="4000"/>
                            </p:stCondLst>
                            <p:childTnLst>
                              <p:par>
                                <p:cTn id="53" presetID="11" presetClass="entr" presetSubtype="0" fill="hold" grpId="0" nodeType="afterEffect">
                                  <p:stCondLst>
                                    <p:cond delay="0"/>
                                  </p:stCondLst>
                                  <p:childTnLst>
                                    <p:set>
                                      <p:cBhvr>
                                        <p:cTn id="54" dur="1000">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4" name="click.wav"/>
                                        </p:tgtEl>
                                      </p:cMediaNode>
                                    </p:audio>
                                  </p:subTnLst>
                                </p:cTn>
                              </p:par>
                            </p:childTnLst>
                          </p:cTn>
                        </p:par>
                        <p:par>
                          <p:cTn id="55" fill="hold">
                            <p:stCondLst>
                              <p:cond delay="5000"/>
                            </p:stCondLst>
                            <p:childTnLst>
                              <p:par>
                                <p:cTn id="56" presetID="11" presetClass="entr" presetSubtype="0" fill="hold" grpId="0" nodeType="afterEffect">
                                  <p:stCondLst>
                                    <p:cond delay="0"/>
                                  </p:stCondLst>
                                  <p:childTnLst>
                                    <p:set>
                                      <p:cBhvr>
                                        <p:cTn id="57" dur="1000">
                                          <p:stCondLst>
                                            <p:cond delay="0"/>
                                          </p:stCondLst>
                                        </p:cTn>
                                        <p:tgtEl>
                                          <p:spTgt spid="42"/>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4" name="click.wav"/>
                                        </p:tgtEl>
                                      </p:cMediaNode>
                                    </p:audio>
                                  </p:subTnLst>
                                </p:cTn>
                              </p:par>
                            </p:childTnLst>
                          </p:cTn>
                        </p:par>
                        <p:par>
                          <p:cTn id="58" fill="hold">
                            <p:stCondLst>
                              <p:cond delay="6000"/>
                            </p:stCondLst>
                            <p:childTnLst>
                              <p:par>
                                <p:cTn id="59" presetID="11" presetClass="entr" presetSubtype="0" fill="hold" grpId="0" nodeType="afterEffect">
                                  <p:stCondLst>
                                    <p:cond delay="0"/>
                                  </p:stCondLst>
                                  <p:childTnLst>
                                    <p:set>
                                      <p:cBhvr>
                                        <p:cTn id="60" dur="1000">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4" name="click.wav"/>
                                        </p:tgtEl>
                                      </p:cMediaNode>
                                    </p:audio>
                                  </p:subTnLst>
                                </p:cTn>
                              </p:par>
                            </p:childTnLst>
                          </p:cTn>
                        </p:par>
                        <p:par>
                          <p:cTn id="61" fill="hold">
                            <p:stCondLst>
                              <p:cond delay="7000"/>
                            </p:stCondLst>
                            <p:childTnLst>
                              <p:par>
                                <p:cTn id="62" presetID="11" presetClass="entr" presetSubtype="0" fill="hold" grpId="0" nodeType="afterEffect">
                                  <p:stCondLst>
                                    <p:cond delay="0"/>
                                  </p:stCondLst>
                                  <p:childTnLst>
                                    <p:set>
                                      <p:cBhvr>
                                        <p:cTn id="63" dur="1000">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4" name="click.wav"/>
                                        </p:tgtEl>
                                      </p:cMediaNode>
                                    </p:audio>
                                  </p:subTnLst>
                                </p:cTn>
                              </p:par>
                            </p:childTnLst>
                          </p:cTn>
                        </p:par>
                        <p:par>
                          <p:cTn id="64" fill="hold">
                            <p:stCondLst>
                              <p:cond delay="8000"/>
                            </p:stCondLst>
                            <p:childTnLst>
                              <p:par>
                                <p:cTn id="65" presetID="11" presetClass="entr" presetSubtype="0" fill="hold" grpId="0" nodeType="afterEffect">
                                  <p:stCondLst>
                                    <p:cond delay="0"/>
                                  </p:stCondLst>
                                  <p:childTnLst>
                                    <p:set>
                                      <p:cBhvr>
                                        <p:cTn id="66" dur="1000">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4" name="click.wav"/>
                                        </p:tgtEl>
                                      </p:cMediaNode>
                                    </p:audio>
                                  </p:subTnLst>
                                </p:cTn>
                              </p:par>
                            </p:childTnLst>
                          </p:cTn>
                        </p:par>
                        <p:par>
                          <p:cTn id="67" fill="hold">
                            <p:stCondLst>
                              <p:cond delay="9000"/>
                            </p:stCondLst>
                            <p:childTnLst>
                              <p:par>
                                <p:cTn id="68" presetID="11" presetClass="entr" presetSubtype="0" fill="hold" grpId="0" nodeType="afterEffect">
                                  <p:stCondLst>
                                    <p:cond delay="0"/>
                                  </p:stCondLst>
                                  <p:childTnLst>
                                    <p:set>
                                      <p:cBhvr>
                                        <p:cTn id="69" dur="1000">
                                          <p:stCondLst>
                                            <p:cond delay="0"/>
                                          </p:stCondLst>
                                        </p:cTn>
                                        <p:tgtEl>
                                          <p:spTgt spid="46"/>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click.wav"/>
                                        </p:tgtEl>
                                      </p:cMediaNode>
                                    </p:audio>
                                  </p:subTnLst>
                                </p:cTn>
                              </p:par>
                            </p:childTnLst>
                          </p:cTn>
                        </p:par>
                        <p:par>
                          <p:cTn id="70" fill="hold">
                            <p:stCondLst>
                              <p:cond delay="10000"/>
                            </p:stCondLst>
                            <p:childTnLst>
                              <p:par>
                                <p:cTn id="71" presetID="11" presetClass="entr" presetSubtype="0" fill="hold" grpId="0" nodeType="afterEffect">
                                  <p:stCondLst>
                                    <p:cond delay="0"/>
                                  </p:stCondLst>
                                  <p:childTnLst>
                                    <p:set>
                                      <p:cBhvr>
                                        <p:cTn id="72" dur="1000">
                                          <p:stCondLst>
                                            <p:cond delay="0"/>
                                          </p:stCondLst>
                                        </p:cTn>
                                        <p:tgtEl>
                                          <p:spTgt spid="47"/>
                                        </p:tgtEl>
                                        <p:attrNameLst>
                                          <p:attrName>style.visibility</p:attrName>
                                        </p:attrNameLst>
                                      </p:cBhvr>
                                      <p:to>
                                        <p:strVal val="visibl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childTnLst>
                          </p:cTn>
                        </p:par>
                        <p:par>
                          <p:cTn id="73" fill="hold">
                            <p:stCondLst>
                              <p:cond delay="11000"/>
                            </p:stCondLst>
                            <p:childTnLst>
                              <p:par>
                                <p:cTn id="74" presetID="11" presetClass="entr" presetSubtype="0" fill="hold" grpId="0" nodeType="afterEffect">
                                  <p:stCondLst>
                                    <p:cond delay="0"/>
                                  </p:stCondLst>
                                  <p:childTnLst>
                                    <p:set>
                                      <p:cBhvr>
                                        <p:cTn id="75" dur="1000">
                                          <p:stCondLst>
                                            <p:cond delay="0"/>
                                          </p:stCondLst>
                                        </p:cTn>
                                        <p:tgtEl>
                                          <p:spTgt spid="48"/>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4" name="click.wav"/>
                                        </p:tgtEl>
                                      </p:cMediaNode>
                                    </p:audio>
                                  </p:subTnLst>
                                </p:cTn>
                              </p:par>
                            </p:childTnLst>
                          </p:cTn>
                        </p:par>
                        <p:par>
                          <p:cTn id="76" fill="hold">
                            <p:stCondLst>
                              <p:cond delay="12000"/>
                            </p:stCondLst>
                            <p:childTnLst>
                              <p:par>
                                <p:cTn id="77" presetID="11" presetClass="entr" presetSubtype="0" fill="hold" grpId="0" nodeType="afterEffect">
                                  <p:stCondLst>
                                    <p:cond delay="0"/>
                                  </p:stCondLst>
                                  <p:childTnLst>
                                    <p:set>
                                      <p:cBhvr>
                                        <p:cTn id="78" dur="1000">
                                          <p:stCondLst>
                                            <p:cond delay="0"/>
                                          </p:stCondLst>
                                        </p:cTn>
                                        <p:tgtEl>
                                          <p:spTgt spid="49"/>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4" name="click.wav"/>
                                        </p:tgtEl>
                                      </p:cMediaNode>
                                    </p:audio>
                                  </p:subTnLst>
                                </p:cTn>
                              </p:par>
                            </p:childTnLst>
                          </p:cTn>
                        </p:par>
                        <p:par>
                          <p:cTn id="79" fill="hold">
                            <p:stCondLst>
                              <p:cond delay="13000"/>
                            </p:stCondLst>
                            <p:childTnLst>
                              <p:par>
                                <p:cTn id="80" presetID="11" presetClass="entr" presetSubtype="0" fill="hold" grpId="0" nodeType="afterEffect">
                                  <p:stCondLst>
                                    <p:cond delay="0"/>
                                  </p:stCondLst>
                                  <p:childTnLst>
                                    <p:set>
                                      <p:cBhvr>
                                        <p:cTn id="81" dur="1000">
                                          <p:stCondLst>
                                            <p:cond delay="0"/>
                                          </p:stCondLst>
                                        </p:cTn>
                                        <p:tgtEl>
                                          <p:spTgt spid="50"/>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click.wav"/>
                                        </p:tgtEl>
                                      </p:cMediaNode>
                                    </p:audio>
                                  </p:subTnLst>
                                </p:cTn>
                              </p:par>
                            </p:childTnLst>
                          </p:cTn>
                        </p:par>
                        <p:par>
                          <p:cTn id="82" fill="hold">
                            <p:stCondLst>
                              <p:cond delay="14000"/>
                            </p:stCondLst>
                            <p:childTnLst>
                              <p:par>
                                <p:cTn id="83" presetID="11" presetClass="entr" presetSubtype="0" fill="hold" grpId="0" nodeType="afterEffect">
                                  <p:stCondLst>
                                    <p:cond delay="0"/>
                                  </p:stCondLst>
                                  <p:childTnLst>
                                    <p:set>
                                      <p:cBhvr>
                                        <p:cTn id="84" dur="1000">
                                          <p:stCondLst>
                                            <p:cond delay="0"/>
                                          </p:stCondLst>
                                        </p:cTn>
                                        <p:tgtEl>
                                          <p:spTgt spid="51"/>
                                        </p:tgtEl>
                                        <p:attrNameLst>
                                          <p:attrName>style.visibility</p:attrName>
                                        </p:attrNameLst>
                                      </p:cBhvr>
                                      <p:to>
                                        <p:strVal val="visible"/>
                                      </p:to>
                                    </p:set>
                                  </p:childTnLst>
                                  <p:subTnLst>
                                    <p:audio>
                                      <p:cMediaNode>
                                        <p:cTn display="0" masterRel="sameClick">
                                          <p:stCondLst>
                                            <p:cond evt="begin" delay="0">
                                              <p:tn val="83"/>
                                            </p:cond>
                                          </p:stCondLst>
                                          <p:endCondLst>
                                            <p:cond evt="onStopAudio" delay="0">
                                              <p:tgtEl>
                                                <p:sldTgt/>
                                              </p:tgtEl>
                                            </p:cond>
                                          </p:endCondLst>
                                        </p:cTn>
                                        <p:tgtEl>
                                          <p:sndTgt r:embed="rId4" name="click.wav"/>
                                        </p:tgtEl>
                                      </p:cMediaNode>
                                    </p:audio>
                                  </p:subTnLst>
                                </p:cTn>
                              </p:par>
                            </p:childTnLst>
                          </p:cTn>
                        </p:par>
                        <p:par>
                          <p:cTn id="85" fill="hold">
                            <p:stCondLst>
                              <p:cond delay="15000"/>
                            </p:stCondLst>
                            <p:childTnLst>
                              <p:par>
                                <p:cTn id="86" presetID="11" presetClass="entr" presetSubtype="0" fill="hold" grpId="0" nodeType="afterEffect">
                                  <p:stCondLst>
                                    <p:cond delay="0"/>
                                  </p:stCondLst>
                                  <p:childTnLst>
                                    <p:set>
                                      <p:cBhvr>
                                        <p:cTn id="87" dur="1000">
                                          <p:stCondLst>
                                            <p:cond delay="0"/>
                                          </p:stCondLst>
                                        </p:cTn>
                                        <p:tgtEl>
                                          <p:spTgt spid="52"/>
                                        </p:tgtEl>
                                        <p:attrNameLst>
                                          <p:attrName>style.visibility</p:attrName>
                                        </p:attrNameLst>
                                      </p:cBhvr>
                                      <p:to>
                                        <p:strVal val="visible"/>
                                      </p:to>
                                    </p:set>
                                  </p:childTnLst>
                                  <p:subTnLst>
                                    <p:audio>
                                      <p:cMediaNode>
                                        <p:cTn display="0" masterRel="sameClick">
                                          <p:stCondLst>
                                            <p:cond evt="begin" delay="0">
                                              <p:tn val="86"/>
                                            </p:cond>
                                          </p:stCondLst>
                                          <p:endCondLst>
                                            <p:cond evt="onStopAudio" delay="0">
                                              <p:tgtEl>
                                                <p:sldTgt/>
                                              </p:tgtEl>
                                            </p:cond>
                                          </p:endCondLst>
                                        </p:cTn>
                                        <p:tgtEl>
                                          <p:sndTgt r:embed="rId4" name="click.wav"/>
                                        </p:tgtEl>
                                      </p:cMediaNode>
                                    </p:audio>
                                  </p:subTnLst>
                                </p:cTn>
                              </p:par>
                            </p:childTnLst>
                          </p:cTn>
                        </p:par>
                        <p:par>
                          <p:cTn id="88" fill="hold">
                            <p:stCondLst>
                              <p:cond delay="16000"/>
                            </p:stCondLst>
                            <p:childTnLst>
                              <p:par>
                                <p:cTn id="89" presetID="11" presetClass="entr" presetSubtype="0" fill="hold" grpId="0" nodeType="afterEffect">
                                  <p:stCondLst>
                                    <p:cond delay="0"/>
                                  </p:stCondLst>
                                  <p:childTnLst>
                                    <p:set>
                                      <p:cBhvr>
                                        <p:cTn id="90" dur="1000">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4" name="click.wav"/>
                                        </p:tgtEl>
                                      </p:cMediaNode>
                                    </p:audio>
                                  </p:subTnLst>
                                </p:cTn>
                              </p:par>
                            </p:childTnLst>
                          </p:cTn>
                        </p:par>
                        <p:par>
                          <p:cTn id="91" fill="hold">
                            <p:stCondLst>
                              <p:cond delay="17000"/>
                            </p:stCondLst>
                            <p:childTnLst>
                              <p:par>
                                <p:cTn id="92" presetID="11" presetClass="entr" presetSubtype="0" fill="hold" grpId="0" nodeType="afterEffect">
                                  <p:stCondLst>
                                    <p:cond delay="0"/>
                                  </p:stCondLst>
                                  <p:childTnLst>
                                    <p:set>
                                      <p:cBhvr>
                                        <p:cTn id="93" dur="1000">
                                          <p:stCondLst>
                                            <p:cond delay="0"/>
                                          </p:stCondLst>
                                        </p:cTn>
                                        <p:tgtEl>
                                          <p:spTgt spid="54"/>
                                        </p:tgtEl>
                                        <p:attrNameLst>
                                          <p:attrName>style.visibility</p:attrName>
                                        </p:attrNameLst>
                                      </p:cBhvr>
                                      <p:to>
                                        <p:strVal val="visible"/>
                                      </p:to>
                                    </p:set>
                                  </p:childTnLst>
                                  <p:subTnLst>
                                    <p:audio>
                                      <p:cMediaNode>
                                        <p:cTn display="0" masterRel="sameClick">
                                          <p:stCondLst>
                                            <p:cond evt="begin" delay="0">
                                              <p:tn val="92"/>
                                            </p:cond>
                                          </p:stCondLst>
                                          <p:endCondLst>
                                            <p:cond evt="onStopAudio" delay="0">
                                              <p:tgtEl>
                                                <p:sldTgt/>
                                              </p:tgtEl>
                                            </p:cond>
                                          </p:endCondLst>
                                        </p:cTn>
                                        <p:tgtEl>
                                          <p:sndTgt r:embed="rId4" name="click.wav"/>
                                        </p:tgtEl>
                                      </p:cMediaNode>
                                    </p:audio>
                                  </p:subTnLst>
                                </p:cTn>
                              </p:par>
                            </p:childTnLst>
                          </p:cTn>
                        </p:par>
                        <p:par>
                          <p:cTn id="94" fill="hold">
                            <p:stCondLst>
                              <p:cond delay="18000"/>
                            </p:stCondLst>
                            <p:childTnLst>
                              <p:par>
                                <p:cTn id="95" presetID="11" presetClass="entr" presetSubtype="0" fill="hold" grpId="0" nodeType="afterEffect">
                                  <p:stCondLst>
                                    <p:cond delay="0"/>
                                  </p:stCondLst>
                                  <p:childTnLst>
                                    <p:set>
                                      <p:cBhvr>
                                        <p:cTn id="96" dur="1000">
                                          <p:stCondLst>
                                            <p:cond delay="0"/>
                                          </p:stCondLst>
                                        </p:cTn>
                                        <p:tgtEl>
                                          <p:spTgt spid="55"/>
                                        </p:tgtEl>
                                        <p:attrNameLst>
                                          <p:attrName>style.visibility</p:attrName>
                                        </p:attrNameLst>
                                      </p:cBhvr>
                                      <p:to>
                                        <p:strVal val="visible"/>
                                      </p:to>
                                    </p:set>
                                  </p:childTnLst>
                                  <p:subTnLst>
                                    <p:audio>
                                      <p:cMediaNode>
                                        <p:cTn display="0" masterRel="sameClick">
                                          <p:stCondLst>
                                            <p:cond evt="begin" delay="0">
                                              <p:tn val="95"/>
                                            </p:cond>
                                          </p:stCondLst>
                                          <p:endCondLst>
                                            <p:cond evt="onStopAudio" delay="0">
                                              <p:tgtEl>
                                                <p:sldTgt/>
                                              </p:tgtEl>
                                            </p:cond>
                                          </p:endCondLst>
                                        </p:cTn>
                                        <p:tgtEl>
                                          <p:sndTgt r:embed="rId4" name="click.wav"/>
                                        </p:tgtEl>
                                      </p:cMediaNode>
                                    </p:audio>
                                  </p:subTnLst>
                                </p:cTn>
                              </p:par>
                            </p:childTnLst>
                          </p:cTn>
                        </p:par>
                        <p:par>
                          <p:cTn id="97" fill="hold">
                            <p:stCondLst>
                              <p:cond delay="19000"/>
                            </p:stCondLst>
                            <p:childTnLst>
                              <p:par>
                                <p:cTn id="98" presetID="11" presetClass="entr" presetSubtype="0" fill="hold" grpId="0" nodeType="afterEffect">
                                  <p:stCondLst>
                                    <p:cond delay="0"/>
                                  </p:stCondLst>
                                  <p:childTnLst>
                                    <p:set>
                                      <p:cBhvr>
                                        <p:cTn id="99" dur="1000">
                                          <p:stCondLst>
                                            <p:cond delay="0"/>
                                          </p:stCondLst>
                                        </p:cTn>
                                        <p:tgtEl>
                                          <p:spTgt spid="56"/>
                                        </p:tgtEl>
                                        <p:attrNameLst>
                                          <p:attrName>style.visibility</p:attrName>
                                        </p:attrNameLst>
                                      </p:cBhvr>
                                      <p:to>
                                        <p:strVal val="visible"/>
                                      </p:to>
                                    </p:set>
                                  </p:childTnLst>
                                  <p:subTnLst>
                                    <p:audio>
                                      <p:cMediaNode>
                                        <p:cTn display="0" masterRel="sameClick">
                                          <p:stCondLst>
                                            <p:cond evt="begin" delay="0">
                                              <p:tn val="98"/>
                                            </p:cond>
                                          </p:stCondLst>
                                          <p:endCondLst>
                                            <p:cond evt="onStopAudio" delay="0">
                                              <p:tgtEl>
                                                <p:sldTgt/>
                                              </p:tgtEl>
                                            </p:cond>
                                          </p:endCondLst>
                                        </p:cTn>
                                        <p:tgtEl>
                                          <p:sndTgt r:embed="rId4" name="click.wav"/>
                                        </p:tgtEl>
                                      </p:cMediaNode>
                                    </p:audio>
                                  </p:subTnLst>
                                </p:cTn>
                              </p:par>
                            </p:childTnLst>
                          </p:cTn>
                        </p:par>
                        <p:par>
                          <p:cTn id="100" fill="hold">
                            <p:stCondLst>
                              <p:cond delay="20000"/>
                            </p:stCondLst>
                            <p:childTnLst>
                              <p:par>
                                <p:cTn id="101" presetID="11" presetClass="entr" presetSubtype="0" fill="hold" grpId="0" nodeType="afterEffect">
                                  <p:stCondLst>
                                    <p:cond delay="0"/>
                                  </p:stCondLst>
                                  <p:childTnLst>
                                    <p:set>
                                      <p:cBhvr>
                                        <p:cTn id="102" dur="1000">
                                          <p:stCondLst>
                                            <p:cond delay="0"/>
                                          </p:stCondLst>
                                        </p:cTn>
                                        <p:tgtEl>
                                          <p:spTgt spid="57"/>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4" name="click.wav"/>
                                        </p:tgtEl>
                                      </p:cMediaNode>
                                    </p:audio>
                                  </p:subTnLst>
                                </p:cTn>
                              </p:par>
                            </p:childTnLst>
                          </p:cTn>
                        </p:par>
                      </p:childTnLst>
                    </p:cTn>
                  </p:par>
                </p:childTnLst>
              </p:cTn>
              <p:nextCondLst>
                <p:cond evt="onClick" delay="0">
                  <p:tgtEl>
                    <p:spTgt spid="58"/>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CẤU TRÚC BÀI HỌC"/>
  <p:tag name="ISPRING_SLIDE_INDENT_LEVEL" val="0"/>
  <p:tag name="ISPRING_CUSTOM_TIMING_USED" val="1"/>
  <p:tag name="ISPRING_PRESENTER_ID" val="{7257E5D0-9D30-4FF0-97B0-8B144157FD3C}"/>
  <p:tag name="TIMING" val="|0.812|1.705|3.123|2.079|2.655|4.942|5.061|5.042|3.648"/>
  <p:tag name="GENSWF_ADVANCE_TIME" val="34.93"/>
  <p:tag name="ISPRING_SLIDE_ID_2" val="{4CB09DEB-4BB4-49E2-A360-8AEB62F8912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PPT7 11
</file>

<file path=docProps/app.xml><?xml version="1.0" encoding="utf-8"?>
<Properties xmlns="http://schemas.openxmlformats.org/officeDocument/2006/extended-properties" xmlns:vt="http://schemas.openxmlformats.org/officeDocument/2006/docPropsVTypes">
  <TotalTime>1486</TotalTime>
  <Words>1821</Words>
  <Application>Microsoft Office PowerPoint</Application>
  <PresentationFormat>Widescreen</PresentationFormat>
  <Paragraphs>323</Paragraphs>
  <Slides>32</Slides>
  <Notes>1</Notes>
  <HiddenSlides>0</HiddenSlides>
  <MMClips>0</MMClips>
  <ScaleCrop>false</ScaleCrop>
  <HeadingPairs>
    <vt:vector size="8" baseType="variant">
      <vt:variant>
        <vt:lpstr>Fonts Used</vt:lpstr>
      </vt:variant>
      <vt:variant>
        <vt:i4>8</vt:i4>
      </vt:variant>
      <vt:variant>
        <vt:lpstr>Theme</vt:lpstr>
      </vt:variant>
      <vt:variant>
        <vt:i4>7</vt:i4>
      </vt:variant>
      <vt:variant>
        <vt:lpstr>Embedded OLE Servers</vt:lpstr>
      </vt:variant>
      <vt:variant>
        <vt:i4>2</vt:i4>
      </vt:variant>
      <vt:variant>
        <vt:lpstr>Slide Titles</vt:lpstr>
      </vt:variant>
      <vt:variant>
        <vt:i4>32</vt:i4>
      </vt:variant>
    </vt:vector>
  </HeadingPairs>
  <TitlesOfParts>
    <vt:vector size="49" baseType="lpstr">
      <vt:lpstr>.VnArial</vt:lpstr>
      <vt:lpstr>Arial</vt:lpstr>
      <vt:lpstr>Calibri</vt:lpstr>
      <vt:lpstr>Calibri Light</vt:lpstr>
      <vt:lpstr>Cambria Math</vt:lpstr>
      <vt:lpstr>Symbol</vt:lpstr>
      <vt:lpstr>Tahoma</vt:lpstr>
      <vt:lpstr>Times New Roman</vt:lpstr>
      <vt:lpstr>Office Theme</vt:lpstr>
      <vt:lpstr>4_Office Theme</vt:lpstr>
      <vt:lpstr>1_Office Theme</vt:lpstr>
      <vt:lpstr>3_Office Theme</vt:lpstr>
      <vt:lpstr>2_Office Theme</vt:lpstr>
      <vt:lpstr>5_Office Theme</vt:lpstr>
      <vt:lpstr>6_Office Theme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Admin</cp:lastModifiedBy>
  <cp:revision>167</cp:revision>
  <dcterms:created xsi:type="dcterms:W3CDTF">2020-11-09T02:53:13Z</dcterms:created>
  <dcterms:modified xsi:type="dcterms:W3CDTF">2021-08-28T13:27:50Z</dcterms:modified>
</cp:coreProperties>
</file>