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64" r:id="rId3"/>
    <p:sldId id="278" r:id="rId4"/>
    <p:sldId id="257" r:id="rId5"/>
    <p:sldId id="268" r:id="rId6"/>
    <p:sldId id="288" r:id="rId7"/>
    <p:sldId id="289" r:id="rId9"/>
    <p:sldId id="290" r:id="rId10"/>
    <p:sldId id="291" r:id="rId11"/>
    <p:sldId id="258" r:id="rId12"/>
    <p:sldId id="279" r:id="rId13"/>
    <p:sldId id="261" r:id="rId14"/>
    <p:sldId id="270" r:id="rId15"/>
    <p:sldId id="262" r:id="rId16"/>
    <p:sldId id="275" r:id="rId17"/>
    <p:sldId id="292" r:id="rId18"/>
    <p:sldId id="293" r:id="rId19"/>
    <p:sldId id="26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8CE"/>
    <a:srgbClr val="F16649"/>
    <a:srgbClr val="AFDDFF"/>
    <a:srgbClr val="FFE07D"/>
    <a:srgbClr val="FFC000"/>
    <a:srgbClr val="F4836C"/>
    <a:srgbClr val="F7A797"/>
    <a:srgbClr val="C0E6EA"/>
    <a:srgbClr val="1D9EFF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44" y="67"/>
      </p:cViewPr>
      <p:guideLst>
        <p:guide orient="horz" pos="1488"/>
        <p:guide pos="29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22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microsoft.com/office/2007/relationships/media" Target="../media/audio3.wav"/><Relationship Id="rId5" Type="http://schemas.openxmlformats.org/officeDocument/2006/relationships/audio" Target="../media/audio3.wav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/>
          <p:cNvCxnSpPr/>
          <p:nvPr/>
        </p:nvCxnSpPr>
        <p:spPr>
          <a:xfrm>
            <a:off x="3470798" y="6308202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485223" y="5555847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55019" y="4768770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469444" y="4016415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3457869" y="3240911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5223" y="2453833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 rot="21600000">
            <a:off x="5687879" y="4494466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64" name="Rectangle 6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  <a:endParaRPr lang="en-US" sz="2800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715821" y="598200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7" name="Rectangle 66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  <a:endParaRPr lang="en-US" sz="2800"/>
            </a:p>
          </p:txBody>
        </p:sp>
      </p:grpSp>
      <p:grpSp>
        <p:nvGrpSpPr>
          <p:cNvPr id="69" name="Group 68"/>
          <p:cNvGrpSpPr/>
          <p:nvPr/>
        </p:nvGrpSpPr>
        <p:grpSpPr>
          <a:xfrm rot="21600000">
            <a:off x="5679452" y="5251454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70" name="Rectangle 6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  <a:endParaRPr lang="en-US" sz="2800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596323" y="3719950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73" name="Rectangle 7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  <a:endParaRPr lang="en-US" sz="2800" dirty="0"/>
            </a:p>
          </p:txBody>
        </p:sp>
      </p:grpSp>
      <p:grpSp>
        <p:nvGrpSpPr>
          <p:cNvPr id="75" name="Group 74"/>
          <p:cNvGrpSpPr/>
          <p:nvPr/>
        </p:nvGrpSpPr>
        <p:grpSpPr>
          <a:xfrm rot="21600000">
            <a:off x="5715820" y="2954828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6" name="Rectangle 7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e. </a:t>
              </a:r>
              <a:r>
                <a:rPr lang="en-US" sz="2800"/>
                <a:t>relatives</a:t>
              </a:r>
              <a:endParaRPr lang="en-US" sz="280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715819" y="2156277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9" name="Rectangle 7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  <a:endParaRPr lang="en-US" sz="280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  <a:endParaRPr lang="en-US" sz="2500" b="1" spc="-8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9436" y="1392382"/>
          <a:ext cx="3920836" cy="53409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20836"/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Verbs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16649"/>
                    </a:solidFill>
                  </a:tcPr>
                </a:tc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907972" y="1399309"/>
          <a:ext cx="3920836" cy="53409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20836"/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Nouns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41614" y="2171832"/>
            <a:ext cx="2389909" cy="592281"/>
            <a:chOff x="1132609" y="2556164"/>
            <a:chExt cx="2389909" cy="592281"/>
          </a:xfrm>
        </p:grpSpPr>
        <p:sp>
          <p:nvSpPr>
            <p:cNvPr id="3" name="Rectangle 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1. </a:t>
              </a:r>
              <a:r>
                <a:rPr lang="en-US" sz="2800"/>
                <a:t>have</a:t>
              </a:r>
              <a:endParaRPr lang="en-US" sz="28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24736" y="2959826"/>
            <a:ext cx="2389909" cy="592281"/>
            <a:chOff x="1132609" y="2556164"/>
            <a:chExt cx="2389909" cy="592281"/>
          </a:xfrm>
        </p:grpSpPr>
        <p:sp>
          <p:nvSpPr>
            <p:cNvPr id="31" name="Rectangle 3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2. </a:t>
              </a:r>
              <a:r>
                <a:rPr lang="en-US" sz="2800"/>
                <a:t>visit</a:t>
              </a:r>
              <a:endParaRPr lang="en-US" sz="28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4736" y="3742925"/>
            <a:ext cx="2389909" cy="592281"/>
            <a:chOff x="1132609" y="2556164"/>
            <a:chExt cx="2389909" cy="592281"/>
          </a:xfrm>
        </p:grpSpPr>
        <p:sp>
          <p:nvSpPr>
            <p:cNvPr id="34" name="Rectangle 3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3. </a:t>
              </a:r>
              <a:r>
                <a:rPr lang="en-US" sz="2800"/>
                <a:t>give</a:t>
              </a:r>
              <a:endParaRPr lang="en-US" sz="28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4736" y="4484329"/>
            <a:ext cx="2370072" cy="592281"/>
            <a:chOff x="1152446" y="2556164"/>
            <a:chExt cx="2370072" cy="592281"/>
          </a:xfrm>
        </p:grpSpPr>
        <p:sp>
          <p:nvSpPr>
            <p:cNvPr id="37" name="Rectangle 36"/>
            <p:cNvSpPr/>
            <p:nvPr/>
          </p:nvSpPr>
          <p:spPr>
            <a:xfrm>
              <a:off x="1152446" y="2556164"/>
              <a:ext cx="2370072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4. </a:t>
              </a:r>
              <a:r>
                <a:rPr lang="en-US" sz="2800"/>
                <a:t>make</a:t>
              </a:r>
              <a:endParaRPr lang="en-US" sz="280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6669" y="5252172"/>
            <a:ext cx="2389909" cy="592281"/>
            <a:chOff x="1132609" y="2556164"/>
            <a:chExt cx="2389909" cy="592281"/>
          </a:xfrm>
        </p:grpSpPr>
        <p:sp>
          <p:nvSpPr>
            <p:cNvPr id="40" name="Rectangle 3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8472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5. </a:t>
              </a:r>
              <a:r>
                <a:rPr lang="en-US" sz="2800"/>
                <a:t>clean</a:t>
              </a:r>
              <a:endParaRPr lang="en-US" sz="28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06669" y="5982938"/>
            <a:ext cx="2389909" cy="592281"/>
            <a:chOff x="1132609" y="2556164"/>
            <a:chExt cx="2389909" cy="592281"/>
          </a:xfrm>
        </p:grpSpPr>
        <p:sp>
          <p:nvSpPr>
            <p:cNvPr id="43" name="Rectangle 4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6. </a:t>
              </a:r>
              <a:r>
                <a:rPr lang="en-US" sz="2800"/>
                <a:t>watch</a:t>
              </a:r>
              <a:endParaRPr lang="en-US" sz="2800"/>
            </a:p>
          </p:txBody>
        </p:sp>
      </p:grpSp>
      <p:grpSp>
        <p:nvGrpSpPr>
          <p:cNvPr id="45" name="Group 44"/>
          <p:cNvGrpSpPr/>
          <p:nvPr/>
        </p:nvGrpSpPr>
        <p:grpSpPr>
          <a:xfrm rot="21600000">
            <a:off x="5667097" y="2154725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46" name="Rectangle 4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  <a:endParaRPr lang="en-US" sz="28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722748" y="2959565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49" name="Rectangle 4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  <a:endParaRPr lang="en-US" sz="2800"/>
            </a:p>
          </p:txBody>
        </p:sp>
      </p:grpSp>
      <p:grpSp>
        <p:nvGrpSpPr>
          <p:cNvPr id="51" name="Group 50"/>
          <p:cNvGrpSpPr/>
          <p:nvPr/>
        </p:nvGrpSpPr>
        <p:grpSpPr>
          <a:xfrm rot="21600000">
            <a:off x="5679452" y="3719951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  <a:endParaRPr lang="en-US" sz="28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1128" y="4494467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55" name="Rectangle 54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  <a:endParaRPr lang="en-US" sz="2800" dirty="0"/>
            </a:p>
          </p:txBody>
        </p:sp>
      </p:grpSp>
      <p:grpSp>
        <p:nvGrpSpPr>
          <p:cNvPr id="57" name="Group 56"/>
          <p:cNvGrpSpPr/>
          <p:nvPr/>
        </p:nvGrpSpPr>
        <p:grpSpPr>
          <a:xfrm rot="21600000">
            <a:off x="5721017" y="524332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58" name="Rectangle 57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e. </a:t>
              </a:r>
              <a:r>
                <a:rPr lang="en-US" sz="2800" dirty="0"/>
                <a:t>relatives</a:t>
              </a:r>
              <a:endParaRPr lang="en-US" sz="2800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21017" y="5979369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1" name="Rectangle 6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  <a:endParaRPr lang="en-US" sz="2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3.7037E-6 L -0.00017 -0.5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017 -0.3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4.44444E-6 -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00035 0.22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018 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33 0.3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278" y="183757"/>
            <a:ext cx="81057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155426" y="1245973"/>
            <a:ext cx="669778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9133" y="133514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shopping</a:t>
            </a:r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2792700" y="1339491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celebrate</a:t>
            </a:r>
            <a:endParaRPr lang="en-US" sz="2400"/>
          </a:p>
        </p:txBody>
      </p:sp>
      <p:sp>
        <p:nvSpPr>
          <p:cNvPr id="40" name="TextBox 39"/>
          <p:cNvSpPr txBox="1"/>
          <p:nvPr/>
        </p:nvSpPr>
        <p:spPr>
          <a:xfrm>
            <a:off x="4285437" y="133502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clean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5502990" y="1335026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food</a:t>
            </a:r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6667140" y="133341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peach</a:t>
            </a:r>
            <a:endParaRPr lang="en-US" sz="2400"/>
          </a:p>
        </p:txBody>
      </p:sp>
      <p:sp>
        <p:nvSpPr>
          <p:cNvPr id="45" name="TextBox 44"/>
          <p:cNvSpPr txBox="1"/>
          <p:nvPr/>
        </p:nvSpPr>
        <p:spPr>
          <a:xfrm>
            <a:off x="800828" y="24222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75658" y="2415740"/>
            <a:ext cx="22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Viet Nam,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0828" y="314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828" y="39085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75658" y="3899883"/>
            <a:ext cx="494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should help their parents to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800828" y="47670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75658" y="4758367"/>
            <a:ext cx="24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do a lot of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0828" y="55689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275658" y="5568988"/>
            <a:ext cx="43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mother usually cooks special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5658" y="3119867"/>
            <a:ext cx="48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Tet, we decorate our houses with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3089" y="2417593"/>
            <a:ext cx="471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celebrate</a:t>
            </a:r>
            <a:r>
              <a:rPr lang="en-US" sz="2400" dirty="0"/>
              <a:t> Tet in January or February.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353729" y="2424342"/>
            <a:ext cx="4437380" cy="461665"/>
            <a:chOff x="3353729" y="2424342"/>
            <a:chExt cx="4437380" cy="46166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268129" y="2424342"/>
              <a:ext cx="35229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Tet in January or February.</a:t>
              </a:r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62324" y="3126616"/>
            <a:ext cx="2177050" cy="461665"/>
            <a:chOff x="3353729" y="2424342"/>
            <a:chExt cx="2177050" cy="461665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268129" y="2424342"/>
              <a:ext cx="1262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flowers.</a:t>
              </a:r>
              <a:endParaRPr lang="en-US" sz="24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791725" y="3113118"/>
            <a:ext cx="2004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peach</a:t>
            </a:r>
            <a:r>
              <a:rPr lang="en-US" sz="2400" dirty="0"/>
              <a:t> flowers.</a:t>
            </a:r>
            <a:endParaRPr lang="en-US" sz="24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5959576" y="3914511"/>
            <a:ext cx="2918922" cy="461665"/>
            <a:chOff x="3353729" y="2424342"/>
            <a:chExt cx="2918922" cy="461665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their houses.</a:t>
              </a:r>
              <a:endParaRPr lang="en-US" sz="2400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888977" y="3901013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clean </a:t>
            </a:r>
            <a:r>
              <a:rPr lang="en-US" sz="2400" dirty="0"/>
              <a:t>their houses.</a:t>
            </a:r>
            <a:endParaRPr lang="en-US" sz="2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3578457" y="4758040"/>
            <a:ext cx="2918922" cy="461665"/>
            <a:chOff x="3353729" y="2424342"/>
            <a:chExt cx="2918922" cy="461665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before Tet.</a:t>
              </a:r>
              <a:endParaRPr lang="en-US" sz="2400" dirty="0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498448" y="4758366"/>
            <a:ext cx="274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shopping </a:t>
            </a:r>
            <a:r>
              <a:rPr lang="en-US" sz="2400" dirty="0"/>
              <a:t>before Tet.</a:t>
            </a:r>
            <a:endParaRPr lang="en-US" sz="2400" dirty="0"/>
          </a:p>
        </p:txBody>
      </p:sp>
      <p:grpSp>
        <p:nvGrpSpPr>
          <p:cNvPr id="63" name="Group 62"/>
          <p:cNvGrpSpPr/>
          <p:nvPr/>
        </p:nvGrpSpPr>
        <p:grpSpPr>
          <a:xfrm>
            <a:off x="5454117" y="5569822"/>
            <a:ext cx="2918922" cy="461665"/>
            <a:chOff x="3353729" y="2424342"/>
            <a:chExt cx="2918922" cy="461665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during Tet.</a:t>
              </a:r>
              <a:endParaRPr lang="en-US" sz="2400" dirty="0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5374108" y="5570148"/>
            <a:ext cx="215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food </a:t>
            </a:r>
            <a:r>
              <a:rPr lang="en-US" sz="2400" dirty="0"/>
              <a:t>during Tet.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35" grpId="0"/>
      <p:bldP spid="33" grpId="0"/>
      <p:bldP spid="4" grpId="0"/>
      <p:bldP spid="44" grpId="0"/>
      <p:bldP spid="58" grpId="0"/>
      <p:bldP spid="62" grpId="0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  <a:endParaRPr lang="en-US" sz="3600" b="1">
                <a:solidFill>
                  <a:srgbClr val="0084B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/s/ and /ʃ/</a:t>
              </a:r>
              <a:endParaRPr lang="en-US" sz="3200" b="1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5573" y="2362201"/>
            <a:ext cx="7252854" cy="220980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shopping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spring</a:t>
              </a:r>
              <a:endParaRPr lang="en-US" sz="28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special</a:t>
              </a:r>
              <a:endParaRPr lang="en-US" sz="28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wish</a:t>
              </a:r>
              <a:endParaRPr lang="en-US" sz="28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rice</a:t>
              </a:r>
              <a:endParaRPr lang="en-US" sz="28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celebrate</a:t>
              </a:r>
              <a:endParaRPr lang="en-US" sz="2800"/>
            </a:p>
          </p:txBody>
        </p:sp>
      </p:grpSp>
      <p:pic>
        <p:nvPicPr>
          <p:cNvPr id="5" name="Bản sao của B1_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398" y="18312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994" y="1763837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u="sng" dirty="0"/>
              <a:t>Spring</a:t>
            </a:r>
            <a:r>
              <a:rPr lang="en-US" sz="2600" dirty="0"/>
              <a:t> is coming!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Tet is coming!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u="sng" dirty="0"/>
              <a:t>She sells</a:t>
            </a:r>
            <a:r>
              <a:rPr lang="en-US" sz="2600" dirty="0"/>
              <a:t> peach flowers. 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Her cheeks </a:t>
            </a:r>
            <a:r>
              <a:rPr lang="en-US" sz="2600" u="sng" dirty="0"/>
              <a:t>shine</a:t>
            </a:r>
            <a:r>
              <a:rPr lang="en-US" sz="2600" dirty="0"/>
              <a:t>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Her eyes </a:t>
            </a:r>
            <a:r>
              <a:rPr lang="en-US" sz="2600" u="sng" dirty="0"/>
              <a:t>smile</a:t>
            </a:r>
            <a:r>
              <a:rPr lang="en-US" sz="2600" dirty="0"/>
              <a:t>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Her </a:t>
            </a:r>
            <a:r>
              <a:rPr lang="en-US" sz="2600" u="sng" dirty="0"/>
              <a:t>smile</a:t>
            </a:r>
            <a:r>
              <a:rPr lang="en-US" sz="2600" dirty="0"/>
              <a:t> is </a:t>
            </a:r>
            <a:r>
              <a:rPr lang="en-US" sz="2600" u="sng" dirty="0"/>
              <a:t>shy</a:t>
            </a:r>
            <a:r>
              <a:rPr lang="en-US" sz="2600" dirty="0"/>
              <a:t>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u="sng" dirty="0"/>
              <a:t>She</a:t>
            </a:r>
            <a:r>
              <a:rPr lang="en-US" sz="2600" dirty="0"/>
              <a:t> </a:t>
            </a:r>
            <a:r>
              <a:rPr lang="en-US" sz="2600" u="sng" dirty="0"/>
              <a:t>sells</a:t>
            </a:r>
            <a:r>
              <a:rPr lang="en-US" sz="2600" dirty="0"/>
              <a:t> peach flowers.</a:t>
            </a:r>
            <a:endParaRPr lang="en-US" sz="2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6" y="33109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5527" y="2605211"/>
            <a:ext cx="5738473" cy="3452109"/>
          </a:xfrm>
          <a:prstGeom prst="rect">
            <a:avLst/>
          </a:prstGeom>
        </p:spPr>
      </p:pic>
      <p:pic>
        <p:nvPicPr>
          <p:cNvPr id="2" name="Bản sao của B1_4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889" y="4550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4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740"/>
            <a:ext cx="5734685" cy="320357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53085" y="2494915"/>
            <a:ext cx="770001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>
                <a:latin typeface="Calibri" panose="020F0502020204030204" charset="0"/>
                <a:cs typeface="Times New Roman" panose="02020603050405020304" charset="0"/>
                <a:sym typeface="+mn-ea"/>
              </a:rPr>
              <a:t>- Get an overview about the topic </a:t>
            </a:r>
            <a:r>
              <a:rPr lang="en-US" sz="2800" i="1">
                <a:latin typeface="Calibri" panose="020F0502020204030204" charset="0"/>
                <a:cs typeface="Times New Roman" panose="02020603050405020304" charset="0"/>
                <a:sym typeface="+mn-ea"/>
              </a:rPr>
              <a:t>Our Tet holiday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sym typeface="+mn-ea"/>
              </a:rPr>
              <a:t>- Us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e the lexical items related to “Tet”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sym typeface="+mn-ea"/>
              </a:rPr>
              <a:t>- 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Use the vocabulary and structures to describe things and activities at Tet</a:t>
            </a:r>
            <a:endParaRPr lang="en-US" sz="2800" b="0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006" y="1140566"/>
            <a:ext cx="3059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 up</a:t>
            </a:r>
            <a:endParaRPr lang="en-US" sz="40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4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740"/>
            <a:ext cx="5734685" cy="320357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53085" y="2494915"/>
            <a:ext cx="7700010" cy="189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Write new words 2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Do more exercises in workbook.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Prepare new lesson:  </a:t>
            </a:r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U6 - A closer look 2.</a:t>
            </a:r>
            <a:endParaRPr lang="en-US" sz="2800" b="1" i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006" y="1140566"/>
            <a:ext cx="3059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40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29285" y="3444875"/>
            <a:ext cx="8340090" cy="230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>
              <a:lnSpc>
                <a:spcPct val="120000"/>
              </a:lnSpc>
            </a:pPr>
            <a:r>
              <a:rPr lang="en-US" sz="24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- Remember some lexical items related to the topic </a:t>
            </a:r>
            <a:r>
              <a:rPr lang="en-US" sz="2400" b="0" i="1">
                <a:latin typeface="Arial" panose="020B0604020202020204" pitchFamily="34" charset="0"/>
                <a:cs typeface="Arial" panose="020B0604020202020204" pitchFamily="34" charset="0"/>
              </a:rPr>
              <a:t>Tet holiday in Viet Nam.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- Identify some collocations of some verbs and some nouns.- Identify how to pronounce the sounds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 and /∫/</a:t>
            </a:r>
            <a:r>
              <a:rPr lang="en-US" sz="2400" b="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correctly. </a:t>
            </a:r>
            <a:endParaRPr lang="en-U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050"/>
            <a:ext cx="5144135" cy="28733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89781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375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99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342" y="4930817"/>
            <a:ext cx="387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130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/s/ and /ʃ/</a:t>
            </a:r>
            <a:endParaRPr lang="en-US" sz="2200" b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567" y="550851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940"/>
            <a:ext cx="5531485" cy="33280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  <a:endParaRPr lang="en-US" sz="3600" b="1">
                <a:solidFill>
                  <a:srgbClr val="0084B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wish (v)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/wɪʃ/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 ước</a:t>
            </a:r>
            <a:endParaRPr lang="en-US" sz="4000" b="1" dirty="0"/>
          </a:p>
        </p:txBody>
      </p:sp>
      <p:pic>
        <p:nvPicPr>
          <p:cNvPr id="100" name="Content Placeholder 99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785" y="2118360"/>
            <a:ext cx="3877310" cy="3002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firework (n)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/ˈfaɪəwɜːk/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 pháo hoa</a:t>
            </a:r>
            <a:endParaRPr lang="en-US" sz="4000" b="1" dirty="0"/>
          </a:p>
        </p:txBody>
      </p:sp>
      <p:pic>
        <p:nvPicPr>
          <p:cNvPr id="101" name="Content Placeholder 100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7090" y="1781810"/>
            <a:ext cx="4028440" cy="3523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special (adj)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67038" y="280813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sym typeface="+mn-ea"/>
              </a:rPr>
              <a:t>/ˈspeʃl/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sym typeface="+mn-ea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160655" y="3710305"/>
            <a:ext cx="32632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  đặc biệt</a:t>
            </a:r>
            <a:endParaRPr lang="en-US" sz="4000" b="1" dirty="0"/>
          </a:p>
        </p:txBody>
      </p:sp>
      <p:sp>
        <p:nvSpPr>
          <p:cNvPr id="5" name="Text Box 4"/>
          <p:cNvSpPr txBox="1"/>
          <p:nvPr/>
        </p:nvSpPr>
        <p:spPr>
          <a:xfrm>
            <a:off x="5006975" y="2192655"/>
            <a:ext cx="37020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 </a:t>
            </a:r>
            <a:r>
              <a:rPr lang="en-US" sz="3200"/>
              <a:t>not ordinary or usual; different from what is normal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relative (n)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/ˈrelətɪv/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  người thân</a:t>
            </a:r>
            <a:endParaRPr lang="en-US" sz="4000" b="1" dirty="0"/>
          </a:p>
        </p:txBody>
      </p:sp>
      <p:pic>
        <p:nvPicPr>
          <p:cNvPr id="102" name="Content Placeholder 101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1080" y="2611755"/>
            <a:ext cx="3789045" cy="2918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" y="2047234"/>
            <a:ext cx="2253300" cy="181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2" y="2341222"/>
            <a:ext cx="2056900" cy="144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57" y="2140044"/>
            <a:ext cx="2387872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41931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5771" y="4628764"/>
            <a:ext cx="2511020" cy="166185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2" y="4519698"/>
            <a:ext cx="2577322" cy="171180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067517" y="6285231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778735" y="6285231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250710" y="1205345"/>
            <a:ext cx="8642580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82919" y="1281801"/>
            <a:ext cx="10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wish</a:t>
            </a:r>
            <a:endParaRPr lang="en-US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1912269" y="1298863"/>
            <a:ext cx="8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</a:t>
            </a:r>
            <a:endParaRPr lang="en-US" sz="2400"/>
          </a:p>
        </p:txBody>
      </p:sp>
      <p:sp>
        <p:nvSpPr>
          <p:cNvPr id="70" name="TextBox 69"/>
          <p:cNvSpPr txBox="1"/>
          <p:nvPr/>
        </p:nvSpPr>
        <p:spPr>
          <a:xfrm>
            <a:off x="3159188" y="1292788"/>
            <a:ext cx="157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fireworks</a:t>
            </a:r>
            <a:endParaRPr lang="en-US" sz="2400"/>
          </a:p>
        </p:txBody>
      </p:sp>
      <p:sp>
        <p:nvSpPr>
          <p:cNvPr id="65" name="TextBox 64"/>
          <p:cNvSpPr txBox="1"/>
          <p:nvPr/>
        </p:nvSpPr>
        <p:spPr>
          <a:xfrm>
            <a:off x="5161479" y="1285256"/>
            <a:ext cx="177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food</a:t>
            </a:r>
            <a:endParaRPr lang="en-US" sz="2400" dirty="0"/>
          </a:p>
        </p:txBody>
      </p:sp>
      <p:sp>
        <p:nvSpPr>
          <p:cNvPr id="92" name="TextBox 91"/>
          <p:cNvSpPr txBox="1"/>
          <p:nvPr/>
        </p:nvSpPr>
        <p:spPr>
          <a:xfrm>
            <a:off x="7272622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furniture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541931" y="3877158"/>
            <a:ext cx="164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fireworks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35743" y="3877158"/>
            <a:ext cx="198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special food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85320" y="387715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72631" y="6284725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wish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87212" y="6284724"/>
            <a:ext cx="1608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furniture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2098</Words>
  <Application>WPS Presentation</Application>
  <PresentationFormat>On-screen Show (4:3)</PresentationFormat>
  <Paragraphs>223</Paragraphs>
  <Slides>17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78</cp:revision>
  <dcterms:created xsi:type="dcterms:W3CDTF">2020-12-09T02:04:00Z</dcterms:created>
  <dcterms:modified xsi:type="dcterms:W3CDTF">2023-01-06T03:47:36Z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9D9F8BF17C474BD9ADB20F39F35D0670</vt:lpwstr>
  </property>
  <property fmtid="{D5CDD505-2E9C-101B-9397-08002B2CF9AE}" pid="3" name="KSOProductBuildVer">
    <vt:lpwstr>1033-11.2.0.11440</vt:lpwstr>
  </property>
</Properties>
</file>