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1" r:id="rId3"/>
    <p:sldId id="258" r:id="rId4"/>
    <p:sldId id="260" r:id="rId5"/>
    <p:sldId id="259" r:id="rId6"/>
    <p:sldId id="257" r:id="rId7"/>
    <p:sldId id="263" r:id="rId8"/>
    <p:sldId id="262" r:id="rId9"/>
    <p:sldId id="286" r:id="rId10"/>
    <p:sldId id="264" r:id="rId11"/>
    <p:sldId id="265" r:id="rId12"/>
    <p:sldId id="267" r:id="rId13"/>
    <p:sldId id="268" r:id="rId14"/>
    <p:sldId id="276" r:id="rId15"/>
    <p:sldId id="277" r:id="rId16"/>
    <p:sldId id="278" r:id="rId17"/>
    <p:sldId id="280" r:id="rId18"/>
    <p:sldId id="281" r:id="rId19"/>
    <p:sldId id="283" r:id="rId20"/>
    <p:sldId id="284" r:id="rId21"/>
    <p:sldId id="288"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5DD90-694F-4C1F-9F87-AB93F26A1E95}" type="datetimeFigureOut">
              <a:rPr lang="en-US" smtClean="0"/>
              <a:t>03-Dec-19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0B920-73C1-4B73-B98A-43AA99D9029C}" type="slidenum">
              <a:rPr lang="en-US" smtClean="0"/>
              <a:t>‹#›</a:t>
            </a:fld>
            <a:endParaRPr lang="en-US"/>
          </a:p>
        </p:txBody>
      </p:sp>
    </p:spTree>
    <p:extLst>
      <p:ext uri="{BB962C8B-B14F-4D97-AF65-F5344CB8AC3E}">
        <p14:creationId xmlns:p14="http://schemas.microsoft.com/office/powerpoint/2010/main" val="322080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BD574-043D-4D4D-90F8-793A83B47BAF}" type="slidenum">
              <a:rPr lang="en-US"/>
              <a:pPr/>
              <a:t>10</a:t>
            </a:fld>
            <a:endParaRPr 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1A2E0-D6CD-43DA-86A1-8D8CAC19D73B}" type="slidenum">
              <a:rPr lang="en-US"/>
              <a:pPr/>
              <a:t>11</a:t>
            </a:fld>
            <a:endParaRPr 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471739-A602-4F2B-B439-B749E825C4F8}" type="datetimeFigureOut">
              <a:rPr lang="en-US" smtClean="0"/>
              <a:t>03-Dec-19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4E40-ED8C-4C08-B9E9-5ADC2180324E}" type="slidenum">
              <a:rPr lang="en-US" smtClean="0"/>
              <a:t>‹#›</a:t>
            </a:fld>
            <a:endParaRPr lang="en-US"/>
          </a:p>
        </p:txBody>
      </p:sp>
    </p:spTree>
    <p:extLst>
      <p:ext uri="{BB962C8B-B14F-4D97-AF65-F5344CB8AC3E}">
        <p14:creationId xmlns:p14="http://schemas.microsoft.com/office/powerpoint/2010/main" val="390803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71739-A602-4F2B-B439-B749E825C4F8}" type="datetimeFigureOut">
              <a:rPr lang="en-US" smtClean="0"/>
              <a:t>03-Dec-19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4E40-ED8C-4C08-B9E9-5ADC2180324E}" type="slidenum">
              <a:rPr lang="en-US" smtClean="0"/>
              <a:t>‹#›</a:t>
            </a:fld>
            <a:endParaRPr lang="en-US"/>
          </a:p>
        </p:txBody>
      </p:sp>
    </p:spTree>
    <p:extLst>
      <p:ext uri="{BB962C8B-B14F-4D97-AF65-F5344CB8AC3E}">
        <p14:creationId xmlns:p14="http://schemas.microsoft.com/office/powerpoint/2010/main" val="19358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71739-A602-4F2B-B439-B749E825C4F8}" type="datetimeFigureOut">
              <a:rPr lang="en-US" smtClean="0"/>
              <a:t>03-Dec-19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4E40-ED8C-4C08-B9E9-5ADC2180324E}" type="slidenum">
              <a:rPr lang="en-US" smtClean="0"/>
              <a:t>‹#›</a:t>
            </a:fld>
            <a:endParaRPr lang="en-US"/>
          </a:p>
        </p:txBody>
      </p:sp>
    </p:spTree>
    <p:extLst>
      <p:ext uri="{BB962C8B-B14F-4D97-AF65-F5344CB8AC3E}">
        <p14:creationId xmlns:p14="http://schemas.microsoft.com/office/powerpoint/2010/main" val="2927109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24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71739-A602-4F2B-B439-B749E825C4F8}" type="datetimeFigureOut">
              <a:rPr lang="en-US" smtClean="0"/>
              <a:t>03-Dec-19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4E40-ED8C-4C08-B9E9-5ADC2180324E}" type="slidenum">
              <a:rPr lang="en-US" smtClean="0"/>
              <a:t>‹#›</a:t>
            </a:fld>
            <a:endParaRPr lang="en-US"/>
          </a:p>
        </p:txBody>
      </p:sp>
    </p:spTree>
    <p:extLst>
      <p:ext uri="{BB962C8B-B14F-4D97-AF65-F5344CB8AC3E}">
        <p14:creationId xmlns:p14="http://schemas.microsoft.com/office/powerpoint/2010/main" val="260371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471739-A602-4F2B-B439-B749E825C4F8}" type="datetimeFigureOut">
              <a:rPr lang="en-US" smtClean="0"/>
              <a:t>03-Dec-19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D4E40-ED8C-4C08-B9E9-5ADC2180324E}" type="slidenum">
              <a:rPr lang="en-US" smtClean="0"/>
              <a:t>‹#›</a:t>
            </a:fld>
            <a:endParaRPr lang="en-US"/>
          </a:p>
        </p:txBody>
      </p:sp>
    </p:spTree>
    <p:extLst>
      <p:ext uri="{BB962C8B-B14F-4D97-AF65-F5344CB8AC3E}">
        <p14:creationId xmlns:p14="http://schemas.microsoft.com/office/powerpoint/2010/main" val="237946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471739-A602-4F2B-B439-B749E825C4F8}" type="datetimeFigureOut">
              <a:rPr lang="en-US" smtClean="0"/>
              <a:t>03-Dec-19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D4E40-ED8C-4C08-B9E9-5ADC2180324E}" type="slidenum">
              <a:rPr lang="en-US" smtClean="0"/>
              <a:t>‹#›</a:t>
            </a:fld>
            <a:endParaRPr lang="en-US"/>
          </a:p>
        </p:txBody>
      </p:sp>
    </p:spTree>
    <p:extLst>
      <p:ext uri="{BB962C8B-B14F-4D97-AF65-F5344CB8AC3E}">
        <p14:creationId xmlns:p14="http://schemas.microsoft.com/office/powerpoint/2010/main" val="1617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471739-A602-4F2B-B439-B749E825C4F8}" type="datetimeFigureOut">
              <a:rPr lang="en-US" smtClean="0"/>
              <a:t>03-Dec-19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D4E40-ED8C-4C08-B9E9-5ADC2180324E}" type="slidenum">
              <a:rPr lang="en-US" smtClean="0"/>
              <a:t>‹#›</a:t>
            </a:fld>
            <a:endParaRPr lang="en-US"/>
          </a:p>
        </p:txBody>
      </p:sp>
    </p:spTree>
    <p:extLst>
      <p:ext uri="{BB962C8B-B14F-4D97-AF65-F5344CB8AC3E}">
        <p14:creationId xmlns:p14="http://schemas.microsoft.com/office/powerpoint/2010/main" val="245157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471739-A602-4F2B-B439-B749E825C4F8}" type="datetimeFigureOut">
              <a:rPr lang="en-US" smtClean="0"/>
              <a:t>03-Dec-19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D4E40-ED8C-4C08-B9E9-5ADC2180324E}" type="slidenum">
              <a:rPr lang="en-US" smtClean="0"/>
              <a:t>‹#›</a:t>
            </a:fld>
            <a:endParaRPr lang="en-US"/>
          </a:p>
        </p:txBody>
      </p:sp>
    </p:spTree>
    <p:extLst>
      <p:ext uri="{BB962C8B-B14F-4D97-AF65-F5344CB8AC3E}">
        <p14:creationId xmlns:p14="http://schemas.microsoft.com/office/powerpoint/2010/main" val="322261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71739-A602-4F2B-B439-B749E825C4F8}" type="datetimeFigureOut">
              <a:rPr lang="en-US" smtClean="0"/>
              <a:t>03-Dec-19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D4E40-ED8C-4C08-B9E9-5ADC2180324E}" type="slidenum">
              <a:rPr lang="en-US" smtClean="0"/>
              <a:t>‹#›</a:t>
            </a:fld>
            <a:endParaRPr lang="en-US"/>
          </a:p>
        </p:txBody>
      </p:sp>
    </p:spTree>
    <p:extLst>
      <p:ext uri="{BB962C8B-B14F-4D97-AF65-F5344CB8AC3E}">
        <p14:creationId xmlns:p14="http://schemas.microsoft.com/office/powerpoint/2010/main" val="284370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71739-A602-4F2B-B439-B749E825C4F8}" type="datetimeFigureOut">
              <a:rPr lang="en-US" smtClean="0"/>
              <a:t>03-Dec-19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D4E40-ED8C-4C08-B9E9-5ADC2180324E}" type="slidenum">
              <a:rPr lang="en-US" smtClean="0"/>
              <a:t>‹#›</a:t>
            </a:fld>
            <a:endParaRPr lang="en-US"/>
          </a:p>
        </p:txBody>
      </p:sp>
    </p:spTree>
    <p:extLst>
      <p:ext uri="{BB962C8B-B14F-4D97-AF65-F5344CB8AC3E}">
        <p14:creationId xmlns:p14="http://schemas.microsoft.com/office/powerpoint/2010/main" val="36936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71739-A602-4F2B-B439-B749E825C4F8}" type="datetimeFigureOut">
              <a:rPr lang="en-US" smtClean="0"/>
              <a:t>03-Dec-19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D4E40-ED8C-4C08-B9E9-5ADC2180324E}" type="slidenum">
              <a:rPr lang="en-US" smtClean="0"/>
              <a:t>‹#›</a:t>
            </a:fld>
            <a:endParaRPr lang="en-US"/>
          </a:p>
        </p:txBody>
      </p:sp>
    </p:spTree>
    <p:extLst>
      <p:ext uri="{BB962C8B-B14F-4D97-AF65-F5344CB8AC3E}">
        <p14:creationId xmlns:p14="http://schemas.microsoft.com/office/powerpoint/2010/main" val="237396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71739-A602-4F2B-B439-B749E825C4F8}" type="datetimeFigureOut">
              <a:rPr lang="en-US" smtClean="0"/>
              <a:t>03-Dec-19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D4E40-ED8C-4C08-B9E9-5ADC2180324E}" type="slidenum">
              <a:rPr lang="en-US" smtClean="0"/>
              <a:t>‹#›</a:t>
            </a:fld>
            <a:endParaRPr lang="en-US"/>
          </a:p>
        </p:txBody>
      </p:sp>
    </p:spTree>
    <p:extLst>
      <p:ext uri="{BB962C8B-B14F-4D97-AF65-F5344CB8AC3E}">
        <p14:creationId xmlns:p14="http://schemas.microsoft.com/office/powerpoint/2010/main" val="3688031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4208" y="1676400"/>
            <a:ext cx="6381427" cy="230832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Tiết</a:t>
            </a: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16:</a:t>
            </a:r>
          </a:p>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ÔN TẬP HỌC KÌ I</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62782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49680"/>
            <a:ext cx="4191000" cy="385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140" y="1249680"/>
            <a:ext cx="4442460" cy="385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1" name="Rectangle 5"/>
          <p:cNvSpPr>
            <a:spLocks noChangeArrowheads="1"/>
          </p:cNvSpPr>
          <p:nvPr/>
        </p:nvSpPr>
        <p:spPr bwMode="auto">
          <a:xfrm>
            <a:off x="3200400" y="5248870"/>
            <a:ext cx="215636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5400" b="1" dirty="0">
                <a:solidFill>
                  <a:srgbClr val="0000CC"/>
                </a:solidFill>
                <a:cs typeface="Arial" charset="0"/>
              </a:rPr>
              <a:t>Ba </a:t>
            </a:r>
            <a:r>
              <a:rPr lang="en-US" sz="5400" b="1" dirty="0" err="1">
                <a:solidFill>
                  <a:srgbClr val="0000CC"/>
                </a:solidFill>
                <a:cs typeface="Arial" charset="0"/>
              </a:rPr>
              <a:t>hoa</a:t>
            </a:r>
            <a:endParaRPr lang="en-US" sz="5400" b="1" dirty="0">
              <a:solidFill>
                <a:srgbClr val="0000CC"/>
              </a:solidFill>
              <a:cs typeface="Arial" charset="0"/>
            </a:endParaRPr>
          </a:p>
        </p:txBody>
      </p:sp>
    </p:spTree>
    <p:extLst>
      <p:ext uri="{BB962C8B-B14F-4D97-AF65-F5344CB8AC3E}">
        <p14:creationId xmlns:p14="http://schemas.microsoft.com/office/powerpoint/2010/main" val="200382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70661">
                                            <p:txEl>
                                              <p:pRg st="0" end="0"/>
                                            </p:txEl>
                                          </p:spTgt>
                                        </p:tgtEl>
                                        <p:attrNameLst>
                                          <p:attrName>style.visibility</p:attrName>
                                        </p:attrNameLst>
                                      </p:cBhvr>
                                      <p:to>
                                        <p:strVal val="visible"/>
                                      </p:to>
                                    </p:set>
                                    <p:animEffect transition="in" filter="fade">
                                      <p:cBhvr>
                                        <p:cTn id="7" dur="1000"/>
                                        <p:tgtEl>
                                          <p:spTgt spid="70661">
                                            <p:txEl>
                                              <p:pRg st="0" end="0"/>
                                            </p:txEl>
                                          </p:spTgt>
                                        </p:tgtEl>
                                      </p:cBhvr>
                                    </p:animEffect>
                                    <p:anim calcmode="lin" valueType="num">
                                      <p:cBhvr>
                                        <p:cTn id="8" dur="1000" fill="hold"/>
                                        <p:tgtEl>
                                          <p:spTgt spid="70661">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7066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99" y="228600"/>
            <a:ext cx="807235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4"/>
          <p:cNvSpPr>
            <a:spLocks noChangeArrowheads="1"/>
          </p:cNvSpPr>
          <p:nvPr/>
        </p:nvSpPr>
        <p:spPr bwMode="auto">
          <a:xfrm>
            <a:off x="1981200" y="5638800"/>
            <a:ext cx="49749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4000" b="1" dirty="0" err="1">
                <a:solidFill>
                  <a:srgbClr val="0000CC"/>
                </a:solidFill>
                <a:cs typeface="Arial" charset="0"/>
              </a:rPr>
              <a:t>Trâu</a:t>
            </a:r>
            <a:r>
              <a:rPr lang="en-US" sz="4000" b="1" dirty="0">
                <a:solidFill>
                  <a:srgbClr val="0000CC"/>
                </a:solidFill>
                <a:cs typeface="Arial" charset="0"/>
              </a:rPr>
              <a:t> </a:t>
            </a:r>
            <a:r>
              <a:rPr lang="en-US" sz="4000" b="1" dirty="0" err="1">
                <a:solidFill>
                  <a:srgbClr val="0000CC"/>
                </a:solidFill>
                <a:cs typeface="Arial" charset="0"/>
              </a:rPr>
              <a:t>buộc</a:t>
            </a:r>
            <a:r>
              <a:rPr lang="en-US" sz="4000" b="1" dirty="0">
                <a:solidFill>
                  <a:srgbClr val="0000CC"/>
                </a:solidFill>
                <a:cs typeface="Arial" charset="0"/>
              </a:rPr>
              <a:t> </a:t>
            </a:r>
            <a:r>
              <a:rPr lang="en-US" sz="4000" b="1" dirty="0" err="1">
                <a:solidFill>
                  <a:srgbClr val="0000CC"/>
                </a:solidFill>
                <a:cs typeface="Arial" charset="0"/>
              </a:rPr>
              <a:t>ghét</a:t>
            </a:r>
            <a:r>
              <a:rPr lang="en-US" sz="4000" b="1" dirty="0">
                <a:solidFill>
                  <a:srgbClr val="0000CC"/>
                </a:solidFill>
                <a:cs typeface="Arial" charset="0"/>
              </a:rPr>
              <a:t> </a:t>
            </a:r>
            <a:r>
              <a:rPr lang="en-US" sz="4000" b="1" dirty="0" err="1">
                <a:solidFill>
                  <a:srgbClr val="0000CC"/>
                </a:solidFill>
                <a:cs typeface="Arial" charset="0"/>
              </a:rPr>
              <a:t>trâu</a:t>
            </a:r>
            <a:r>
              <a:rPr lang="en-US" sz="4000" b="1" dirty="0">
                <a:solidFill>
                  <a:srgbClr val="0000CC"/>
                </a:solidFill>
                <a:cs typeface="Arial" charset="0"/>
              </a:rPr>
              <a:t> </a:t>
            </a:r>
            <a:r>
              <a:rPr lang="en-US" sz="4000" b="1" dirty="0" err="1">
                <a:solidFill>
                  <a:srgbClr val="0000CC"/>
                </a:solidFill>
                <a:cs typeface="Arial" charset="0"/>
              </a:rPr>
              <a:t>ăn</a:t>
            </a:r>
            <a:endParaRPr lang="en-US" sz="4000" b="1" dirty="0">
              <a:solidFill>
                <a:srgbClr val="0000CC"/>
              </a:solidFill>
              <a:cs typeface="Arial" charset="0"/>
            </a:endParaRPr>
          </a:p>
        </p:txBody>
      </p:sp>
    </p:spTree>
    <p:extLst>
      <p:ext uri="{BB962C8B-B14F-4D97-AF65-F5344CB8AC3E}">
        <p14:creationId xmlns:p14="http://schemas.microsoft.com/office/powerpoint/2010/main" val="1843096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1"/>
                                          </p:val>
                                        </p:tav>
                                        <p:tav tm="100000">
                                          <p:val>
                                            <p:strVal val="#ppt_x"/>
                                          </p:val>
                                        </p:tav>
                                      </p:tavLst>
                                    </p:anim>
                                    <p:anim calcmode="lin" valueType="num">
                                      <p:cBhvr>
                                        <p:cTn id="9"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utmyt1mjmmywmnn0uaq_www-buithixuan-info_www-mc2day-net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1"/>
          <p:cNvSpPr txBox="1">
            <a:spLocks noChangeArrowheads="1"/>
          </p:cNvSpPr>
          <p:nvPr/>
        </p:nvSpPr>
        <p:spPr bwMode="auto">
          <a:xfrm>
            <a:off x="685800" y="5851525"/>
            <a:ext cx="8001000" cy="1006475"/>
          </a:xfrm>
          <a:prstGeom prst="rect">
            <a:avLst/>
          </a:prstGeom>
          <a:solidFill>
            <a:srgbClr val="F2FA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6000" dirty="0">
                <a:solidFill>
                  <a:srgbClr val="FF0066"/>
                </a:solidFill>
                <a:latin typeface="Times New Roman" pitchFamily="18" charset="0"/>
              </a:rPr>
              <a:t>CẦU KỲ</a:t>
            </a:r>
          </a:p>
        </p:txBody>
      </p:sp>
    </p:spTree>
    <p:extLst>
      <p:ext uri="{BB962C8B-B14F-4D97-AF65-F5344CB8AC3E}">
        <p14:creationId xmlns:p14="http://schemas.microsoft.com/office/powerpoint/2010/main" val="276403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M900178303[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755900"/>
            <a:ext cx="3536950" cy="3536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P.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573391">
            <a:off x="4986857" y="2898774"/>
            <a:ext cx="11890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5" name="WordArt 29"/>
          <p:cNvSpPr>
            <a:spLocks noChangeArrowheads="1" noChangeShapeType="1" noTextEdit="1"/>
          </p:cNvSpPr>
          <p:nvPr/>
        </p:nvSpPr>
        <p:spPr bwMode="auto">
          <a:xfrm>
            <a:off x="3433649" y="304800"/>
            <a:ext cx="2533650" cy="10652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4800" i="1" kern="10" dirty="0" err="1">
                <a:ln w="9525">
                  <a:round/>
                  <a:headEnd/>
                  <a:tailEnd/>
                </a:ln>
                <a:gradFill rotWithShape="0">
                  <a:gsLst>
                    <a:gs pos="0">
                      <a:srgbClr val="FFE701"/>
                    </a:gs>
                    <a:gs pos="100000">
                      <a:srgbClr val="FE3E02"/>
                    </a:gs>
                  </a:gsLst>
                  <a:lin ang="5400000" scaled="1"/>
                </a:gradFill>
                <a:latin typeface="Times New Roman"/>
                <a:cs typeface="Times New Roman"/>
              </a:rPr>
              <a:t>thất</a:t>
            </a:r>
            <a:r>
              <a:rPr lang="en-US" sz="4800" i="1" kern="10" dirty="0">
                <a:ln w="9525">
                  <a:round/>
                  <a:headEnd/>
                  <a:tailEnd/>
                </a:ln>
                <a:gradFill rotWithShape="0">
                  <a:gsLst>
                    <a:gs pos="0">
                      <a:srgbClr val="FFE701"/>
                    </a:gs>
                    <a:gs pos="100000">
                      <a:srgbClr val="FE3E02"/>
                    </a:gs>
                  </a:gsLst>
                  <a:lin ang="5400000" scaled="1"/>
                </a:gradFill>
                <a:latin typeface="Times New Roman"/>
                <a:cs typeface="Times New Roman"/>
              </a:rPr>
              <a:t> </a:t>
            </a:r>
            <a:r>
              <a:rPr lang="en-US" sz="4800" i="1" kern="10" dirty="0" err="1">
                <a:ln w="9525">
                  <a:round/>
                  <a:headEnd/>
                  <a:tailEnd/>
                </a:ln>
                <a:gradFill rotWithShape="0">
                  <a:gsLst>
                    <a:gs pos="0">
                      <a:srgbClr val="FFE701"/>
                    </a:gs>
                    <a:gs pos="100000">
                      <a:srgbClr val="FE3E02"/>
                    </a:gs>
                  </a:gsLst>
                  <a:lin ang="5400000" scaled="1"/>
                </a:gradFill>
                <a:latin typeface="Times New Roman"/>
                <a:cs typeface="Times New Roman"/>
              </a:rPr>
              <a:t>bại</a:t>
            </a:r>
            <a:endParaRPr lang="en-US" sz="4800" i="1"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pic>
        <p:nvPicPr>
          <p:cNvPr id="19486" name="Picture 30" descr="MM9001783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2825511"/>
            <a:ext cx="3536950" cy="3536950"/>
          </a:xfrm>
          <a:prstGeom prst="rect">
            <a:avLst/>
          </a:prstGeom>
          <a:noFill/>
          <a:extLst>
            <a:ext uri="{909E8E84-426E-40DD-AFC4-6F175D3DCCD1}">
              <a14:hiddenFill xmlns:a14="http://schemas.microsoft.com/office/drawing/2010/main">
                <a:solidFill>
                  <a:srgbClr val="FFFFFF"/>
                </a:solidFill>
              </a14:hiddenFill>
            </a:ext>
          </a:extLst>
        </p:spPr>
      </p:pic>
      <p:sp>
        <p:nvSpPr>
          <p:cNvPr id="19487" name="AutoShape 31"/>
          <p:cNvSpPr>
            <a:spLocks noChangeArrowheads="1"/>
          </p:cNvSpPr>
          <p:nvPr/>
        </p:nvSpPr>
        <p:spPr bwMode="auto">
          <a:xfrm>
            <a:off x="1948697" y="1802650"/>
            <a:ext cx="2798681" cy="1043643"/>
          </a:xfrm>
          <a:prstGeom prst="cloudCallout">
            <a:avLst>
              <a:gd name="adj1" fmla="val -43782"/>
              <a:gd name="adj2" fmla="val 135569"/>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r>
              <a:rPr lang="en-US" sz="2800" b="1" dirty="0" err="1"/>
              <a:t>thắng</a:t>
            </a:r>
            <a:r>
              <a:rPr lang="en-US" sz="2800" b="1" dirty="0"/>
              <a:t> </a:t>
            </a:r>
            <a:r>
              <a:rPr lang="en-US" sz="2800" b="1" dirty="0" err="1"/>
              <a:t>rồi</a:t>
            </a:r>
            <a:endParaRPr lang="en-US" sz="2800" b="1" dirty="0"/>
          </a:p>
        </p:txBody>
      </p:sp>
      <p:sp>
        <p:nvSpPr>
          <p:cNvPr id="19488" name="AutoShape 32"/>
          <p:cNvSpPr>
            <a:spLocks noChangeArrowheads="1"/>
          </p:cNvSpPr>
          <p:nvPr/>
        </p:nvSpPr>
        <p:spPr bwMode="auto">
          <a:xfrm>
            <a:off x="6199188" y="2065639"/>
            <a:ext cx="3054128" cy="947436"/>
          </a:xfrm>
          <a:prstGeom prst="cloudCallout">
            <a:avLst>
              <a:gd name="adj1" fmla="val -43750"/>
              <a:gd name="adj2" fmla="val 70000"/>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r>
              <a:rPr lang="en-US" sz="2800" b="1"/>
              <a:t>thua rồi</a:t>
            </a:r>
          </a:p>
        </p:txBody>
      </p:sp>
    </p:spTree>
    <p:extLst>
      <p:ext uri="{BB962C8B-B14F-4D97-AF65-F5344CB8AC3E}">
        <p14:creationId xmlns:p14="http://schemas.microsoft.com/office/powerpoint/2010/main" val="797281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9485"/>
                                        </p:tgtEl>
                                        <p:attrNameLst>
                                          <p:attrName>style.visibility</p:attrName>
                                        </p:attrNameLst>
                                      </p:cBhvr>
                                      <p:to>
                                        <p:strVal val="visible"/>
                                      </p:to>
                                    </p:set>
                                    <p:anim calcmode="lin" valueType="num">
                                      <p:cBhvr>
                                        <p:cTn id="12" dur="1000" fill="hold"/>
                                        <p:tgtEl>
                                          <p:spTgt spid="19485"/>
                                        </p:tgtEl>
                                        <p:attrNameLst>
                                          <p:attrName>ppt_w</p:attrName>
                                        </p:attrNameLst>
                                      </p:cBhvr>
                                      <p:tavLst>
                                        <p:tav tm="0">
                                          <p:val>
                                            <p:fltVal val="0"/>
                                          </p:val>
                                        </p:tav>
                                        <p:tav tm="100000">
                                          <p:val>
                                            <p:strVal val="#ppt_w"/>
                                          </p:val>
                                        </p:tav>
                                      </p:tavLst>
                                    </p:anim>
                                    <p:anim calcmode="lin" valueType="num">
                                      <p:cBhvr>
                                        <p:cTn id="13" dur="1000" fill="hold"/>
                                        <p:tgtEl>
                                          <p:spTgt spid="19485"/>
                                        </p:tgtEl>
                                        <p:attrNameLst>
                                          <p:attrName>ppt_h</p:attrName>
                                        </p:attrNameLst>
                                      </p:cBhvr>
                                      <p:tavLst>
                                        <p:tav tm="0">
                                          <p:val>
                                            <p:fltVal val="0"/>
                                          </p:val>
                                        </p:tav>
                                        <p:tav tm="100000">
                                          <p:val>
                                            <p:strVal val="#ppt_h"/>
                                          </p:val>
                                        </p:tav>
                                      </p:tavLst>
                                    </p:anim>
                                    <p:anim calcmode="lin" valueType="num">
                                      <p:cBhvr>
                                        <p:cTn id="14" dur="1000" fill="hold"/>
                                        <p:tgtEl>
                                          <p:spTgt spid="19485"/>
                                        </p:tgtEl>
                                        <p:attrNameLst>
                                          <p:attrName>style.rotation</p:attrName>
                                        </p:attrNameLst>
                                      </p:cBhvr>
                                      <p:tavLst>
                                        <p:tav tm="0">
                                          <p:val>
                                            <p:fltVal val="90"/>
                                          </p:val>
                                        </p:tav>
                                        <p:tav tm="100000">
                                          <p:val>
                                            <p:fltVal val="0"/>
                                          </p:val>
                                        </p:tav>
                                      </p:tavLst>
                                    </p:anim>
                                    <p:animEffect transition="in" filter="fade">
                                      <p:cBhvr>
                                        <p:cTn id="15" dur="1000"/>
                                        <p:tgtEl>
                                          <p:spTgt spid="19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827088" y="188913"/>
            <a:ext cx="75612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800" b="1" dirty="0" err="1">
                <a:solidFill>
                  <a:srgbClr val="FC2828"/>
                </a:solidFill>
                <a:cs typeface="Arial" charset="0"/>
              </a:rPr>
              <a:t>Chữ</a:t>
            </a:r>
            <a:r>
              <a:rPr lang="en-US" sz="4800" b="1" dirty="0">
                <a:solidFill>
                  <a:srgbClr val="FC2828"/>
                </a:solidFill>
                <a:cs typeface="Arial" charset="0"/>
              </a:rPr>
              <a:t> </a:t>
            </a:r>
            <a:r>
              <a:rPr lang="en-US" sz="4800" b="1" dirty="0" err="1">
                <a:solidFill>
                  <a:srgbClr val="FC2828"/>
                </a:solidFill>
                <a:cs typeface="Arial" charset="0"/>
              </a:rPr>
              <a:t>nho</a:t>
            </a:r>
            <a:endParaRPr lang="en-US" sz="4800" b="1" dirty="0">
              <a:solidFill>
                <a:srgbClr val="FC2828"/>
              </a:solidFill>
              <a:cs typeface="Arial" charset="0"/>
            </a:endParaRPr>
          </a:p>
        </p:txBody>
      </p:sp>
      <p:pic>
        <p:nvPicPr>
          <p:cNvPr id="59396" name="Picture 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538"/>
            <a:ext cx="9372600" cy="580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73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box(in)">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827088" y="188913"/>
            <a:ext cx="75612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b="1" dirty="0" err="1">
                <a:solidFill>
                  <a:srgbClr val="FC2828"/>
                </a:solidFill>
                <a:cs typeface="Arial" charset="0"/>
              </a:rPr>
              <a:t>Cám</a:t>
            </a:r>
            <a:r>
              <a:rPr lang="en-US" sz="4400" b="1" dirty="0">
                <a:solidFill>
                  <a:srgbClr val="FC2828"/>
                </a:solidFill>
                <a:cs typeface="Arial" charset="0"/>
              </a:rPr>
              <a:t> </a:t>
            </a:r>
            <a:r>
              <a:rPr lang="en-US" sz="4400" b="1" dirty="0" err="1">
                <a:solidFill>
                  <a:srgbClr val="FC2828"/>
                </a:solidFill>
                <a:cs typeface="Arial" charset="0"/>
              </a:rPr>
              <a:t>dỗ</a:t>
            </a:r>
            <a:endParaRPr lang="en-US" sz="4400" b="1" dirty="0">
              <a:solidFill>
                <a:srgbClr val="FC2828"/>
              </a:solidFill>
              <a:cs typeface="Arial" charset="0"/>
            </a:endParaRPr>
          </a:p>
        </p:txBody>
      </p:sp>
      <p:pic>
        <p:nvPicPr>
          <p:cNvPr id="58372" name="Picture 4" descr="cam 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52512"/>
            <a:ext cx="8769324" cy="55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590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ox(in)">
                                      <p:cBhvr>
                                        <p:cTn id="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hat h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47" name="Text Box 3"/>
          <p:cNvSpPr txBox="1">
            <a:spLocks noChangeArrowheads="1"/>
          </p:cNvSpPr>
          <p:nvPr/>
        </p:nvSpPr>
        <p:spPr bwMode="auto">
          <a:xfrm>
            <a:off x="2362200" y="5715000"/>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err="1">
                <a:solidFill>
                  <a:srgbClr val="6600CC"/>
                </a:solidFill>
              </a:rPr>
              <a:t>Thất</a:t>
            </a:r>
            <a:r>
              <a:rPr lang="en-US" sz="4800" b="1" dirty="0">
                <a:solidFill>
                  <a:srgbClr val="6600CC"/>
                </a:solidFill>
              </a:rPr>
              <a:t> </a:t>
            </a:r>
            <a:r>
              <a:rPr lang="en-US" sz="4800" b="1" dirty="0" err="1">
                <a:solidFill>
                  <a:srgbClr val="6600CC"/>
                </a:solidFill>
              </a:rPr>
              <a:t>học</a:t>
            </a:r>
            <a:endParaRPr lang="en-US" sz="4800" b="1" dirty="0">
              <a:solidFill>
                <a:srgbClr val="6600CC"/>
              </a:solidFill>
            </a:endParaRPr>
          </a:p>
        </p:txBody>
      </p:sp>
    </p:spTree>
    <p:extLst>
      <p:ext uri="{BB962C8B-B14F-4D97-AF65-F5344CB8AC3E}">
        <p14:creationId xmlns:p14="http://schemas.microsoft.com/office/powerpoint/2010/main" val="2002549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wheel(4)">
                                      <p:cBhvr>
                                        <p:cTn id="7" dur="20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oông c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54275" name="Text Box 3"/>
          <p:cNvSpPr txBox="1">
            <a:spLocks noChangeArrowheads="1"/>
          </p:cNvSpPr>
          <p:nvPr/>
        </p:nvSpPr>
        <p:spPr bwMode="auto">
          <a:xfrm>
            <a:off x="914400" y="-76200"/>
            <a:ext cx="358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err="1">
                <a:solidFill>
                  <a:srgbClr val="6600CC"/>
                </a:solidFill>
              </a:rPr>
              <a:t>Công</a:t>
            </a:r>
            <a:r>
              <a:rPr lang="en-US" sz="4800" b="1" dirty="0">
                <a:solidFill>
                  <a:srgbClr val="6600CC"/>
                </a:solidFill>
              </a:rPr>
              <a:t> </a:t>
            </a:r>
            <a:r>
              <a:rPr lang="en-US" sz="4800" b="1" dirty="0" err="1">
                <a:solidFill>
                  <a:srgbClr val="6600CC"/>
                </a:solidFill>
              </a:rPr>
              <a:t>cộng</a:t>
            </a:r>
            <a:endParaRPr lang="en-US" sz="4800" b="1" dirty="0">
              <a:solidFill>
                <a:srgbClr val="6600CC"/>
              </a:solidFill>
            </a:endParaRPr>
          </a:p>
        </p:txBody>
      </p:sp>
    </p:spTree>
    <p:extLst>
      <p:ext uri="{BB962C8B-B14F-4D97-AF65-F5344CB8AC3E}">
        <p14:creationId xmlns:p14="http://schemas.microsoft.com/office/powerpoint/2010/main" val="306235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to="" calcmode="lin" valueType="num">
                                      <p:cBhvr>
                                        <p:cTn id="7" dur="1" fill="hold"/>
                                        <p:tgtEl>
                                          <p:spTgt spid="542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kinh c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381000" y="5638800"/>
            <a:ext cx="3581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5400" b="1" dirty="0" err="1"/>
              <a:t>Kính</a:t>
            </a:r>
            <a:r>
              <a:rPr lang="en-US" sz="5400" b="1" dirty="0"/>
              <a:t> </a:t>
            </a:r>
            <a:r>
              <a:rPr lang="en-US" sz="5400" b="1" dirty="0" err="1"/>
              <a:t>chào</a:t>
            </a:r>
            <a:endParaRPr lang="en-US" sz="5400" b="1" dirty="0"/>
          </a:p>
        </p:txBody>
      </p:sp>
    </p:spTree>
    <p:extLst>
      <p:ext uri="{BB962C8B-B14F-4D97-AF65-F5344CB8AC3E}">
        <p14:creationId xmlns:p14="http://schemas.microsoft.com/office/powerpoint/2010/main" val="4151398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to="" calcmode="lin" valueType="num">
                                      <p:cBhvr>
                                        <p:cTn id="7" dur="1" fill="hold"/>
                                        <p:tgtEl>
                                          <p:spTgt spid="532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oc 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829800" cy="7486650"/>
          </a:xfrm>
          <a:prstGeom prst="rect">
            <a:avLst/>
          </a:prstGeom>
          <a:noFill/>
          <a:extLst>
            <a:ext uri="{909E8E84-426E-40DD-AFC4-6F175D3DCCD1}">
              <a14:hiddenFill xmlns:a14="http://schemas.microsoft.com/office/drawing/2010/main">
                <a:solidFill>
                  <a:srgbClr val="FFFFFF"/>
                </a:solidFill>
              </a14:hiddenFill>
            </a:ext>
          </a:extLst>
        </p:spPr>
      </p:pic>
      <p:sp>
        <p:nvSpPr>
          <p:cNvPr id="67587" name="Text Box 3"/>
          <p:cNvSpPr txBox="1">
            <a:spLocks noChangeArrowheads="1"/>
          </p:cNvSpPr>
          <p:nvPr/>
        </p:nvSpPr>
        <p:spPr bwMode="auto">
          <a:xfrm>
            <a:off x="1371600" y="5638800"/>
            <a:ext cx="2438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dirty="0" err="1">
                <a:solidFill>
                  <a:srgbClr val="FF0000"/>
                </a:solidFill>
              </a:rPr>
              <a:t>Học</a:t>
            </a:r>
            <a:r>
              <a:rPr lang="en-US" sz="4400" b="1" dirty="0">
                <a:solidFill>
                  <a:srgbClr val="FF0000"/>
                </a:solidFill>
              </a:rPr>
              <a:t> </a:t>
            </a:r>
            <a:r>
              <a:rPr lang="en-US" sz="4400" b="1" dirty="0" err="1">
                <a:solidFill>
                  <a:srgbClr val="FF0000"/>
                </a:solidFill>
              </a:rPr>
              <a:t>hành</a:t>
            </a:r>
            <a:endParaRPr lang="en-US" sz="4400" b="1" dirty="0">
              <a:solidFill>
                <a:srgbClr val="FF0000"/>
              </a:solidFill>
            </a:endParaRPr>
          </a:p>
        </p:txBody>
      </p:sp>
    </p:spTree>
    <p:extLst>
      <p:ext uri="{BB962C8B-B14F-4D97-AF65-F5344CB8AC3E}">
        <p14:creationId xmlns:p14="http://schemas.microsoft.com/office/powerpoint/2010/main" val="2389825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additive="base">
                                        <p:cTn id="7" dur="1000" fill="hold"/>
                                        <p:tgtEl>
                                          <p:spTgt spid="67587"/>
                                        </p:tgtEl>
                                        <p:attrNameLst>
                                          <p:attrName>ppt_x</p:attrName>
                                        </p:attrNameLst>
                                      </p:cBhvr>
                                      <p:tavLst>
                                        <p:tav tm="0">
                                          <p:val>
                                            <p:strVal val="#ppt_x"/>
                                          </p:val>
                                        </p:tav>
                                        <p:tav tm="100000">
                                          <p:val>
                                            <p:strVal val="#ppt_x"/>
                                          </p:val>
                                        </p:tav>
                                      </p:tavLst>
                                    </p:anim>
                                    <p:anim calcmode="lin" valueType="num">
                                      <p:cBhvr additive="base">
                                        <p:cTn id="8" dur="1000" fill="hold"/>
                                        <p:tgtEl>
                                          <p:spTgt spid="67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33861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Lí</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thuyết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Heart 1"/>
          <p:cNvSpPr/>
          <p:nvPr/>
        </p:nvSpPr>
        <p:spPr>
          <a:xfrm>
            <a:off x="1447800" y="1447800"/>
            <a:ext cx="7010400" cy="4876800"/>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t>Hệ</a:t>
            </a:r>
            <a:r>
              <a:rPr lang="en-US" sz="4400" b="1" dirty="0" smtClean="0"/>
              <a:t> </a:t>
            </a:r>
            <a:r>
              <a:rPr lang="en-US" sz="4400" b="1" dirty="0" err="1" smtClean="0"/>
              <a:t>thống</a:t>
            </a:r>
            <a:r>
              <a:rPr lang="en-US" sz="4400" b="1" dirty="0" smtClean="0"/>
              <a:t> </a:t>
            </a:r>
            <a:r>
              <a:rPr lang="en-US" sz="4400" b="1" dirty="0" err="1" smtClean="0"/>
              <a:t>kiến</a:t>
            </a:r>
            <a:r>
              <a:rPr lang="en-US" sz="4400" b="1" dirty="0" smtClean="0"/>
              <a:t> </a:t>
            </a:r>
            <a:r>
              <a:rPr lang="en-US" sz="4400" b="1" dirty="0" err="1" smtClean="0"/>
              <a:t>thức</a:t>
            </a:r>
            <a:r>
              <a:rPr lang="en-US" sz="4400" b="1" dirty="0" smtClean="0"/>
              <a:t> 1 </a:t>
            </a:r>
            <a:r>
              <a:rPr lang="en-US" sz="4400" b="1" dirty="0" err="1" smtClean="0"/>
              <a:t>bài</a:t>
            </a:r>
            <a:r>
              <a:rPr lang="en-US" sz="4400" b="1" dirty="0" smtClean="0"/>
              <a:t> </a:t>
            </a:r>
            <a:r>
              <a:rPr lang="en-US" sz="4400" b="1" dirty="0" err="1" smtClean="0"/>
              <a:t>học</a:t>
            </a:r>
            <a:r>
              <a:rPr lang="en-US" sz="4400" b="1" dirty="0" smtClean="0"/>
              <a:t> </a:t>
            </a:r>
            <a:r>
              <a:rPr lang="en-US" sz="4400" b="1" dirty="0" err="1" smtClean="0"/>
              <a:t>bằng</a:t>
            </a:r>
            <a:r>
              <a:rPr lang="en-US" sz="4400" b="1" dirty="0" smtClean="0"/>
              <a:t> </a:t>
            </a:r>
            <a:r>
              <a:rPr lang="en-US" sz="4400" b="1" dirty="0" err="1" smtClean="0"/>
              <a:t>sơ</a:t>
            </a:r>
            <a:r>
              <a:rPr lang="en-US" sz="4400" b="1" dirty="0" smtClean="0"/>
              <a:t> </a:t>
            </a:r>
            <a:r>
              <a:rPr lang="en-US" sz="4400" b="1" dirty="0" err="1" smtClean="0"/>
              <a:t>đồ</a:t>
            </a:r>
            <a:r>
              <a:rPr lang="en-US" sz="4400" b="1" dirty="0" smtClean="0"/>
              <a:t> </a:t>
            </a:r>
            <a:r>
              <a:rPr lang="en-US" sz="4400" b="1" dirty="0" err="1" smtClean="0"/>
              <a:t>tư</a:t>
            </a:r>
            <a:r>
              <a:rPr lang="en-US" sz="4400" b="1" dirty="0" smtClean="0"/>
              <a:t> </a:t>
            </a:r>
            <a:r>
              <a:rPr lang="en-US" sz="4400" b="1" dirty="0" err="1" smtClean="0"/>
              <a:t>duy</a:t>
            </a:r>
            <a:endParaRPr lang="en-US" sz="4400" b="1" dirty="0"/>
          </a:p>
        </p:txBody>
      </p:sp>
    </p:spTree>
    <p:extLst>
      <p:ext uri="{BB962C8B-B14F-4D97-AF65-F5344CB8AC3E}">
        <p14:creationId xmlns:p14="http://schemas.microsoft.com/office/powerpoint/2010/main" val="779686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j01126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4119563"/>
            <a:ext cx="310832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6"/>
          <p:cNvGrpSpPr>
            <a:grpSpLocks/>
          </p:cNvGrpSpPr>
          <p:nvPr/>
        </p:nvGrpSpPr>
        <p:grpSpPr bwMode="auto">
          <a:xfrm>
            <a:off x="1033463" y="1214438"/>
            <a:ext cx="4259262" cy="4240212"/>
            <a:chOff x="614" y="563"/>
            <a:chExt cx="2683" cy="2671"/>
          </a:xfrm>
        </p:grpSpPr>
        <p:sp>
          <p:nvSpPr>
            <p:cNvPr id="64516" name="Rectangle 20"/>
            <p:cNvSpPr>
              <a:spLocks noChangeArrowheads="1"/>
            </p:cNvSpPr>
            <p:nvPr/>
          </p:nvSpPr>
          <p:spPr bwMode="auto">
            <a:xfrm>
              <a:off x="614" y="563"/>
              <a:ext cx="2671" cy="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cs typeface="Arial" charset="0"/>
              </a:endParaRPr>
            </a:p>
          </p:txBody>
        </p:sp>
        <p:grpSp>
          <p:nvGrpSpPr>
            <p:cNvPr id="64517" name="Group 5"/>
            <p:cNvGrpSpPr>
              <a:grpSpLocks/>
            </p:cNvGrpSpPr>
            <p:nvPr/>
          </p:nvGrpSpPr>
          <p:grpSpPr bwMode="auto">
            <a:xfrm>
              <a:off x="1729" y="2307"/>
              <a:ext cx="1568" cy="743"/>
              <a:chOff x="1686" y="2178"/>
              <a:chExt cx="1802" cy="853"/>
            </a:xfrm>
          </p:grpSpPr>
          <p:grpSp>
            <p:nvGrpSpPr>
              <p:cNvPr id="64518" name="Group 6"/>
              <p:cNvGrpSpPr>
                <a:grpSpLocks/>
              </p:cNvGrpSpPr>
              <p:nvPr/>
            </p:nvGrpSpPr>
            <p:grpSpPr bwMode="auto">
              <a:xfrm>
                <a:off x="1686" y="2178"/>
                <a:ext cx="1370" cy="759"/>
                <a:chOff x="1686" y="2178"/>
                <a:chExt cx="1370" cy="759"/>
              </a:xfrm>
            </p:grpSpPr>
            <p:pic>
              <p:nvPicPr>
                <p:cNvPr id="64519" name="Picture 7" descr="j0136809"/>
                <p:cNvPicPr>
                  <a:picLocks noChangeAspect="1" noChangeArrowheads="1"/>
                </p:cNvPicPr>
                <p:nvPr/>
              </p:nvPicPr>
              <p:blipFill>
                <a:blip r:embed="rId3" cstate="print">
                  <a:extLst>
                    <a:ext uri="{28A0092B-C50C-407E-A947-70E740481C1C}">
                      <a14:useLocalDpi xmlns:a14="http://schemas.microsoft.com/office/drawing/2010/main" val="0"/>
                    </a:ext>
                  </a:extLst>
                </a:blip>
                <a:srcRect t="51303" r="66122" b="28909"/>
                <a:stretch>
                  <a:fillRect/>
                </a:stretch>
              </p:blipFill>
              <p:spPr bwMode="auto">
                <a:xfrm flipH="1">
                  <a:off x="2059" y="2178"/>
                  <a:ext cx="997"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8" descr="j0136809"/>
                <p:cNvPicPr>
                  <a:picLocks noChangeAspect="1" noChangeArrowheads="1"/>
                </p:cNvPicPr>
                <p:nvPr/>
              </p:nvPicPr>
              <p:blipFill>
                <a:blip r:embed="rId3">
                  <a:extLst>
                    <a:ext uri="{28A0092B-C50C-407E-A947-70E740481C1C}">
                      <a14:useLocalDpi xmlns:a14="http://schemas.microsoft.com/office/drawing/2010/main" val="0"/>
                    </a:ext>
                  </a:extLst>
                </a:blip>
                <a:srcRect l="33742" t="55788" r="65775" b="29457"/>
                <a:stretch>
                  <a:fillRect/>
                </a:stretch>
              </p:blipFill>
              <p:spPr bwMode="auto">
                <a:xfrm flipH="1">
                  <a:off x="1686" y="2351"/>
                  <a:ext cx="378"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521" name="Group 9"/>
              <p:cNvGrpSpPr>
                <a:grpSpLocks/>
              </p:cNvGrpSpPr>
              <p:nvPr/>
            </p:nvGrpSpPr>
            <p:grpSpPr bwMode="auto">
              <a:xfrm>
                <a:off x="2581" y="2512"/>
                <a:ext cx="907" cy="519"/>
                <a:chOff x="4078" y="2133"/>
                <a:chExt cx="907" cy="519"/>
              </a:xfrm>
            </p:grpSpPr>
            <p:sp>
              <p:nvSpPr>
                <p:cNvPr id="64522" name="Freeform 10"/>
                <p:cNvSpPr>
                  <a:spLocks/>
                </p:cNvSpPr>
                <p:nvPr/>
              </p:nvSpPr>
              <p:spPr bwMode="auto">
                <a:xfrm>
                  <a:off x="4078" y="2133"/>
                  <a:ext cx="582" cy="355"/>
                </a:xfrm>
                <a:custGeom>
                  <a:avLst/>
                  <a:gdLst>
                    <a:gd name="T0" fmla="*/ 9 w 1164"/>
                    <a:gd name="T1" fmla="*/ 5 h 709"/>
                    <a:gd name="T2" fmla="*/ 9 w 1164"/>
                    <a:gd name="T3" fmla="*/ 5 h 709"/>
                    <a:gd name="T4" fmla="*/ 9 w 1164"/>
                    <a:gd name="T5" fmla="*/ 5 h 709"/>
                    <a:gd name="T6" fmla="*/ 9 w 1164"/>
                    <a:gd name="T7" fmla="*/ 5 h 709"/>
                    <a:gd name="T8" fmla="*/ 9 w 1164"/>
                    <a:gd name="T9" fmla="*/ 4 h 709"/>
                    <a:gd name="T10" fmla="*/ 9 w 1164"/>
                    <a:gd name="T11" fmla="*/ 4 h 709"/>
                    <a:gd name="T12" fmla="*/ 9 w 1164"/>
                    <a:gd name="T13" fmla="*/ 4 h 709"/>
                    <a:gd name="T14" fmla="*/ 9 w 1164"/>
                    <a:gd name="T15" fmla="*/ 3 h 709"/>
                    <a:gd name="T16" fmla="*/ 9 w 1164"/>
                    <a:gd name="T17" fmla="*/ 3 h 709"/>
                    <a:gd name="T18" fmla="*/ 7 w 1164"/>
                    <a:gd name="T19" fmla="*/ 3 h 709"/>
                    <a:gd name="T20" fmla="*/ 7 w 1164"/>
                    <a:gd name="T21" fmla="*/ 3 h 709"/>
                    <a:gd name="T22" fmla="*/ 7 w 1164"/>
                    <a:gd name="T23" fmla="*/ 2 h 709"/>
                    <a:gd name="T24" fmla="*/ 6 w 1164"/>
                    <a:gd name="T25" fmla="*/ 2 h 709"/>
                    <a:gd name="T26" fmla="*/ 6 w 1164"/>
                    <a:gd name="T27" fmla="*/ 2 h 709"/>
                    <a:gd name="T28" fmla="*/ 5 w 1164"/>
                    <a:gd name="T29" fmla="*/ 2 h 709"/>
                    <a:gd name="T30" fmla="*/ 5 w 1164"/>
                    <a:gd name="T31" fmla="*/ 2 h 709"/>
                    <a:gd name="T32" fmla="*/ 5 w 1164"/>
                    <a:gd name="T33" fmla="*/ 1 h 709"/>
                    <a:gd name="T34" fmla="*/ 3 w 1164"/>
                    <a:gd name="T35" fmla="*/ 1 h 709"/>
                    <a:gd name="T36" fmla="*/ 2 w 1164"/>
                    <a:gd name="T37" fmla="*/ 1 h 709"/>
                    <a:gd name="T38" fmla="*/ 2 w 1164"/>
                    <a:gd name="T39" fmla="*/ 1 h 709"/>
                    <a:gd name="T40" fmla="*/ 1 w 1164"/>
                    <a:gd name="T41" fmla="*/ 1 h 709"/>
                    <a:gd name="T42" fmla="*/ 1 w 1164"/>
                    <a:gd name="T43" fmla="*/ 1 h 709"/>
                    <a:gd name="T44" fmla="*/ 1 w 1164"/>
                    <a:gd name="T45" fmla="*/ 1 h 709"/>
                    <a:gd name="T46" fmla="*/ 1 w 1164"/>
                    <a:gd name="T47" fmla="*/ 0 h 709"/>
                    <a:gd name="T48" fmla="*/ 1 w 1164"/>
                    <a:gd name="T49" fmla="*/ 1 h 709"/>
                    <a:gd name="T50" fmla="*/ 1 w 1164"/>
                    <a:gd name="T51" fmla="*/ 1 h 709"/>
                    <a:gd name="T52" fmla="*/ 1 w 1164"/>
                    <a:gd name="T53" fmla="*/ 1 h 709"/>
                    <a:gd name="T54" fmla="*/ 1 w 1164"/>
                    <a:gd name="T55" fmla="*/ 1 h 709"/>
                    <a:gd name="T56" fmla="*/ 1 w 1164"/>
                    <a:gd name="T57" fmla="*/ 2 h 709"/>
                    <a:gd name="T58" fmla="*/ 0 w 1164"/>
                    <a:gd name="T59" fmla="*/ 2 h 709"/>
                    <a:gd name="T60" fmla="*/ 1 w 1164"/>
                    <a:gd name="T61" fmla="*/ 2 h 709"/>
                    <a:gd name="T62" fmla="*/ 1 w 1164"/>
                    <a:gd name="T63" fmla="*/ 2 h 709"/>
                    <a:gd name="T64" fmla="*/ 1 w 1164"/>
                    <a:gd name="T65" fmla="*/ 2 h 709"/>
                    <a:gd name="T66" fmla="*/ 1 w 1164"/>
                    <a:gd name="T67" fmla="*/ 2 h 709"/>
                    <a:gd name="T68" fmla="*/ 1 w 1164"/>
                    <a:gd name="T69" fmla="*/ 2 h 709"/>
                    <a:gd name="T70" fmla="*/ 2 w 1164"/>
                    <a:gd name="T71" fmla="*/ 3 h 709"/>
                    <a:gd name="T72" fmla="*/ 3 w 1164"/>
                    <a:gd name="T73" fmla="*/ 3 h 709"/>
                    <a:gd name="T74" fmla="*/ 3 w 1164"/>
                    <a:gd name="T75" fmla="*/ 3 h 709"/>
                    <a:gd name="T76" fmla="*/ 5 w 1164"/>
                    <a:gd name="T77" fmla="*/ 3 h 709"/>
                    <a:gd name="T78" fmla="*/ 5 w 1164"/>
                    <a:gd name="T79" fmla="*/ 3 h 709"/>
                    <a:gd name="T80" fmla="*/ 5 w 1164"/>
                    <a:gd name="T81" fmla="*/ 3 h 709"/>
                    <a:gd name="T82" fmla="*/ 6 w 1164"/>
                    <a:gd name="T83" fmla="*/ 3 h 709"/>
                    <a:gd name="T84" fmla="*/ 6 w 1164"/>
                    <a:gd name="T85" fmla="*/ 3 h 709"/>
                    <a:gd name="T86" fmla="*/ 6 w 1164"/>
                    <a:gd name="T87" fmla="*/ 4 h 709"/>
                    <a:gd name="T88" fmla="*/ 7 w 1164"/>
                    <a:gd name="T89" fmla="*/ 4 h 709"/>
                    <a:gd name="T90" fmla="*/ 7 w 1164"/>
                    <a:gd name="T91" fmla="*/ 4 h 709"/>
                    <a:gd name="T92" fmla="*/ 7 w 1164"/>
                    <a:gd name="T93" fmla="*/ 4 h 709"/>
                    <a:gd name="T94" fmla="*/ 7 w 1164"/>
                    <a:gd name="T95" fmla="*/ 5 h 709"/>
                    <a:gd name="T96" fmla="*/ 7 w 1164"/>
                    <a:gd name="T97" fmla="*/ 5 h 709"/>
                    <a:gd name="T98" fmla="*/ 9 w 1164"/>
                    <a:gd name="T99" fmla="*/ 5 h 709"/>
                    <a:gd name="T100" fmla="*/ 9 w 1164"/>
                    <a:gd name="T101" fmla="*/ 5 h 709"/>
                    <a:gd name="T102" fmla="*/ 9 w 1164"/>
                    <a:gd name="T103" fmla="*/ 6 h 709"/>
                    <a:gd name="T104" fmla="*/ 9 w 1164"/>
                    <a:gd name="T105" fmla="*/ 6 h 709"/>
                    <a:gd name="T106" fmla="*/ 9 w 1164"/>
                    <a:gd name="T107" fmla="*/ 5 h 7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709"/>
                    <a:gd name="T164" fmla="*/ 1164 w 1164"/>
                    <a:gd name="T165" fmla="*/ 709 h 7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709">
                      <a:moveTo>
                        <a:pt x="1164" y="639"/>
                      </a:moveTo>
                      <a:lnTo>
                        <a:pt x="1162" y="637"/>
                      </a:lnTo>
                      <a:lnTo>
                        <a:pt x="1162" y="635"/>
                      </a:lnTo>
                      <a:lnTo>
                        <a:pt x="1162" y="631"/>
                      </a:lnTo>
                      <a:lnTo>
                        <a:pt x="1162" y="626"/>
                      </a:lnTo>
                      <a:lnTo>
                        <a:pt x="1160" y="618"/>
                      </a:lnTo>
                      <a:lnTo>
                        <a:pt x="1158" y="610"/>
                      </a:lnTo>
                      <a:lnTo>
                        <a:pt x="1158" y="601"/>
                      </a:lnTo>
                      <a:lnTo>
                        <a:pt x="1156" y="593"/>
                      </a:lnTo>
                      <a:lnTo>
                        <a:pt x="1154" y="588"/>
                      </a:lnTo>
                      <a:lnTo>
                        <a:pt x="1154" y="582"/>
                      </a:lnTo>
                      <a:lnTo>
                        <a:pt x="1152" y="576"/>
                      </a:lnTo>
                      <a:lnTo>
                        <a:pt x="1152" y="569"/>
                      </a:lnTo>
                      <a:lnTo>
                        <a:pt x="1150" y="563"/>
                      </a:lnTo>
                      <a:lnTo>
                        <a:pt x="1149" y="555"/>
                      </a:lnTo>
                      <a:lnTo>
                        <a:pt x="1147" y="550"/>
                      </a:lnTo>
                      <a:lnTo>
                        <a:pt x="1147" y="544"/>
                      </a:lnTo>
                      <a:lnTo>
                        <a:pt x="1143" y="536"/>
                      </a:lnTo>
                      <a:lnTo>
                        <a:pt x="1141" y="529"/>
                      </a:lnTo>
                      <a:lnTo>
                        <a:pt x="1139" y="521"/>
                      </a:lnTo>
                      <a:lnTo>
                        <a:pt x="1137" y="515"/>
                      </a:lnTo>
                      <a:lnTo>
                        <a:pt x="1135" y="508"/>
                      </a:lnTo>
                      <a:lnTo>
                        <a:pt x="1133" y="500"/>
                      </a:lnTo>
                      <a:lnTo>
                        <a:pt x="1129" y="493"/>
                      </a:lnTo>
                      <a:lnTo>
                        <a:pt x="1128" y="485"/>
                      </a:lnTo>
                      <a:lnTo>
                        <a:pt x="1124" y="477"/>
                      </a:lnTo>
                      <a:lnTo>
                        <a:pt x="1120" y="470"/>
                      </a:lnTo>
                      <a:lnTo>
                        <a:pt x="1116" y="462"/>
                      </a:lnTo>
                      <a:lnTo>
                        <a:pt x="1114" y="455"/>
                      </a:lnTo>
                      <a:lnTo>
                        <a:pt x="1110" y="445"/>
                      </a:lnTo>
                      <a:lnTo>
                        <a:pt x="1107" y="438"/>
                      </a:lnTo>
                      <a:lnTo>
                        <a:pt x="1103" y="430"/>
                      </a:lnTo>
                      <a:lnTo>
                        <a:pt x="1099" y="422"/>
                      </a:lnTo>
                      <a:lnTo>
                        <a:pt x="1095" y="415"/>
                      </a:lnTo>
                      <a:lnTo>
                        <a:pt x="1090" y="407"/>
                      </a:lnTo>
                      <a:lnTo>
                        <a:pt x="1086" y="398"/>
                      </a:lnTo>
                      <a:lnTo>
                        <a:pt x="1080" y="392"/>
                      </a:lnTo>
                      <a:lnTo>
                        <a:pt x="1074" y="384"/>
                      </a:lnTo>
                      <a:lnTo>
                        <a:pt x="1071" y="377"/>
                      </a:lnTo>
                      <a:lnTo>
                        <a:pt x="1065" y="369"/>
                      </a:lnTo>
                      <a:lnTo>
                        <a:pt x="1061" y="363"/>
                      </a:lnTo>
                      <a:lnTo>
                        <a:pt x="1053" y="354"/>
                      </a:lnTo>
                      <a:lnTo>
                        <a:pt x="1048" y="348"/>
                      </a:lnTo>
                      <a:lnTo>
                        <a:pt x="1042" y="341"/>
                      </a:lnTo>
                      <a:lnTo>
                        <a:pt x="1034" y="333"/>
                      </a:lnTo>
                      <a:lnTo>
                        <a:pt x="1029" y="327"/>
                      </a:lnTo>
                      <a:lnTo>
                        <a:pt x="1021" y="320"/>
                      </a:lnTo>
                      <a:lnTo>
                        <a:pt x="1015" y="314"/>
                      </a:lnTo>
                      <a:lnTo>
                        <a:pt x="1008" y="308"/>
                      </a:lnTo>
                      <a:lnTo>
                        <a:pt x="1000" y="303"/>
                      </a:lnTo>
                      <a:lnTo>
                        <a:pt x="993" y="297"/>
                      </a:lnTo>
                      <a:lnTo>
                        <a:pt x="983" y="291"/>
                      </a:lnTo>
                      <a:lnTo>
                        <a:pt x="975" y="285"/>
                      </a:lnTo>
                      <a:lnTo>
                        <a:pt x="968" y="280"/>
                      </a:lnTo>
                      <a:lnTo>
                        <a:pt x="958" y="276"/>
                      </a:lnTo>
                      <a:lnTo>
                        <a:pt x="951" y="270"/>
                      </a:lnTo>
                      <a:lnTo>
                        <a:pt x="941" y="266"/>
                      </a:lnTo>
                      <a:lnTo>
                        <a:pt x="930" y="263"/>
                      </a:lnTo>
                      <a:lnTo>
                        <a:pt x="920" y="257"/>
                      </a:lnTo>
                      <a:lnTo>
                        <a:pt x="909" y="253"/>
                      </a:lnTo>
                      <a:lnTo>
                        <a:pt x="898" y="249"/>
                      </a:lnTo>
                      <a:lnTo>
                        <a:pt x="886" y="244"/>
                      </a:lnTo>
                      <a:lnTo>
                        <a:pt x="875" y="240"/>
                      </a:lnTo>
                      <a:lnTo>
                        <a:pt x="861" y="232"/>
                      </a:lnTo>
                      <a:lnTo>
                        <a:pt x="848" y="228"/>
                      </a:lnTo>
                      <a:lnTo>
                        <a:pt x="835" y="223"/>
                      </a:lnTo>
                      <a:lnTo>
                        <a:pt x="821" y="217"/>
                      </a:lnTo>
                      <a:lnTo>
                        <a:pt x="806" y="211"/>
                      </a:lnTo>
                      <a:lnTo>
                        <a:pt x="793" y="208"/>
                      </a:lnTo>
                      <a:lnTo>
                        <a:pt x="778" y="202"/>
                      </a:lnTo>
                      <a:lnTo>
                        <a:pt x="763" y="196"/>
                      </a:lnTo>
                      <a:lnTo>
                        <a:pt x="749" y="190"/>
                      </a:lnTo>
                      <a:lnTo>
                        <a:pt x="734" y="185"/>
                      </a:lnTo>
                      <a:lnTo>
                        <a:pt x="717" y="179"/>
                      </a:lnTo>
                      <a:lnTo>
                        <a:pt x="702" y="173"/>
                      </a:lnTo>
                      <a:lnTo>
                        <a:pt x="686" y="168"/>
                      </a:lnTo>
                      <a:lnTo>
                        <a:pt x="669" y="162"/>
                      </a:lnTo>
                      <a:lnTo>
                        <a:pt x="654" y="156"/>
                      </a:lnTo>
                      <a:lnTo>
                        <a:pt x="637" y="151"/>
                      </a:lnTo>
                      <a:lnTo>
                        <a:pt x="620" y="145"/>
                      </a:lnTo>
                      <a:lnTo>
                        <a:pt x="605" y="139"/>
                      </a:lnTo>
                      <a:lnTo>
                        <a:pt x="588" y="133"/>
                      </a:lnTo>
                      <a:lnTo>
                        <a:pt x="570" y="128"/>
                      </a:lnTo>
                      <a:lnTo>
                        <a:pt x="555" y="122"/>
                      </a:lnTo>
                      <a:lnTo>
                        <a:pt x="538" y="116"/>
                      </a:lnTo>
                      <a:lnTo>
                        <a:pt x="521" y="111"/>
                      </a:lnTo>
                      <a:lnTo>
                        <a:pt x="506" y="105"/>
                      </a:lnTo>
                      <a:lnTo>
                        <a:pt x="489" y="99"/>
                      </a:lnTo>
                      <a:lnTo>
                        <a:pt x="473" y="95"/>
                      </a:lnTo>
                      <a:lnTo>
                        <a:pt x="454" y="90"/>
                      </a:lnTo>
                      <a:lnTo>
                        <a:pt x="439" y="84"/>
                      </a:lnTo>
                      <a:lnTo>
                        <a:pt x="422" y="78"/>
                      </a:lnTo>
                      <a:lnTo>
                        <a:pt x="407" y="75"/>
                      </a:lnTo>
                      <a:lnTo>
                        <a:pt x="390" y="69"/>
                      </a:lnTo>
                      <a:lnTo>
                        <a:pt x="375" y="63"/>
                      </a:lnTo>
                      <a:lnTo>
                        <a:pt x="359" y="57"/>
                      </a:lnTo>
                      <a:lnTo>
                        <a:pt x="344" y="54"/>
                      </a:lnTo>
                      <a:lnTo>
                        <a:pt x="329" y="50"/>
                      </a:lnTo>
                      <a:lnTo>
                        <a:pt x="314" y="46"/>
                      </a:lnTo>
                      <a:lnTo>
                        <a:pt x="300" y="40"/>
                      </a:lnTo>
                      <a:lnTo>
                        <a:pt x="287" y="38"/>
                      </a:lnTo>
                      <a:lnTo>
                        <a:pt x="272" y="33"/>
                      </a:lnTo>
                      <a:lnTo>
                        <a:pt x="261" y="31"/>
                      </a:lnTo>
                      <a:lnTo>
                        <a:pt x="247" y="27"/>
                      </a:lnTo>
                      <a:lnTo>
                        <a:pt x="236" y="25"/>
                      </a:lnTo>
                      <a:lnTo>
                        <a:pt x="223" y="21"/>
                      </a:lnTo>
                      <a:lnTo>
                        <a:pt x="211" y="18"/>
                      </a:lnTo>
                      <a:lnTo>
                        <a:pt x="200" y="14"/>
                      </a:lnTo>
                      <a:lnTo>
                        <a:pt x="188" y="12"/>
                      </a:lnTo>
                      <a:lnTo>
                        <a:pt x="177" y="10"/>
                      </a:lnTo>
                      <a:lnTo>
                        <a:pt x="167" y="8"/>
                      </a:lnTo>
                      <a:lnTo>
                        <a:pt x="158" y="6"/>
                      </a:lnTo>
                      <a:lnTo>
                        <a:pt x="150" y="4"/>
                      </a:lnTo>
                      <a:lnTo>
                        <a:pt x="143" y="2"/>
                      </a:lnTo>
                      <a:lnTo>
                        <a:pt x="133" y="2"/>
                      </a:lnTo>
                      <a:lnTo>
                        <a:pt x="127" y="0"/>
                      </a:lnTo>
                      <a:lnTo>
                        <a:pt x="122" y="0"/>
                      </a:lnTo>
                      <a:lnTo>
                        <a:pt x="116" y="0"/>
                      </a:lnTo>
                      <a:lnTo>
                        <a:pt x="110" y="0"/>
                      </a:lnTo>
                      <a:lnTo>
                        <a:pt x="107" y="0"/>
                      </a:lnTo>
                      <a:lnTo>
                        <a:pt x="105" y="2"/>
                      </a:lnTo>
                      <a:lnTo>
                        <a:pt x="97" y="4"/>
                      </a:lnTo>
                      <a:lnTo>
                        <a:pt x="89" y="6"/>
                      </a:lnTo>
                      <a:lnTo>
                        <a:pt x="84" y="8"/>
                      </a:lnTo>
                      <a:lnTo>
                        <a:pt x="78" y="12"/>
                      </a:lnTo>
                      <a:lnTo>
                        <a:pt x="70" y="16"/>
                      </a:lnTo>
                      <a:lnTo>
                        <a:pt x="65" y="21"/>
                      </a:lnTo>
                      <a:lnTo>
                        <a:pt x="61" y="27"/>
                      </a:lnTo>
                      <a:lnTo>
                        <a:pt x="55" y="33"/>
                      </a:lnTo>
                      <a:lnTo>
                        <a:pt x="49" y="38"/>
                      </a:lnTo>
                      <a:lnTo>
                        <a:pt x="44" y="44"/>
                      </a:lnTo>
                      <a:lnTo>
                        <a:pt x="38" y="50"/>
                      </a:lnTo>
                      <a:lnTo>
                        <a:pt x="34" y="57"/>
                      </a:lnTo>
                      <a:lnTo>
                        <a:pt x="30" y="63"/>
                      </a:lnTo>
                      <a:lnTo>
                        <a:pt x="27" y="71"/>
                      </a:lnTo>
                      <a:lnTo>
                        <a:pt x="23" y="78"/>
                      </a:lnTo>
                      <a:lnTo>
                        <a:pt x="21" y="86"/>
                      </a:lnTo>
                      <a:lnTo>
                        <a:pt x="17" y="92"/>
                      </a:lnTo>
                      <a:lnTo>
                        <a:pt x="13" y="99"/>
                      </a:lnTo>
                      <a:lnTo>
                        <a:pt x="10" y="105"/>
                      </a:lnTo>
                      <a:lnTo>
                        <a:pt x="8" y="114"/>
                      </a:lnTo>
                      <a:lnTo>
                        <a:pt x="6" y="120"/>
                      </a:lnTo>
                      <a:lnTo>
                        <a:pt x="4" y="128"/>
                      </a:lnTo>
                      <a:lnTo>
                        <a:pt x="2" y="135"/>
                      </a:lnTo>
                      <a:lnTo>
                        <a:pt x="2" y="143"/>
                      </a:lnTo>
                      <a:lnTo>
                        <a:pt x="0" y="149"/>
                      </a:lnTo>
                      <a:lnTo>
                        <a:pt x="0" y="154"/>
                      </a:lnTo>
                      <a:lnTo>
                        <a:pt x="0" y="160"/>
                      </a:lnTo>
                      <a:lnTo>
                        <a:pt x="0" y="168"/>
                      </a:lnTo>
                      <a:lnTo>
                        <a:pt x="0" y="171"/>
                      </a:lnTo>
                      <a:lnTo>
                        <a:pt x="0" y="177"/>
                      </a:lnTo>
                      <a:lnTo>
                        <a:pt x="2" y="183"/>
                      </a:lnTo>
                      <a:lnTo>
                        <a:pt x="4" y="189"/>
                      </a:lnTo>
                      <a:lnTo>
                        <a:pt x="8" y="190"/>
                      </a:lnTo>
                      <a:lnTo>
                        <a:pt x="15" y="196"/>
                      </a:lnTo>
                      <a:lnTo>
                        <a:pt x="19" y="198"/>
                      </a:lnTo>
                      <a:lnTo>
                        <a:pt x="25" y="200"/>
                      </a:lnTo>
                      <a:lnTo>
                        <a:pt x="30" y="204"/>
                      </a:lnTo>
                      <a:lnTo>
                        <a:pt x="40" y="206"/>
                      </a:lnTo>
                      <a:lnTo>
                        <a:pt x="48" y="208"/>
                      </a:lnTo>
                      <a:lnTo>
                        <a:pt x="55" y="211"/>
                      </a:lnTo>
                      <a:lnTo>
                        <a:pt x="67" y="213"/>
                      </a:lnTo>
                      <a:lnTo>
                        <a:pt x="76" y="215"/>
                      </a:lnTo>
                      <a:lnTo>
                        <a:pt x="87" y="219"/>
                      </a:lnTo>
                      <a:lnTo>
                        <a:pt x="99" y="221"/>
                      </a:lnTo>
                      <a:lnTo>
                        <a:pt x="112" y="225"/>
                      </a:lnTo>
                      <a:lnTo>
                        <a:pt x="126" y="227"/>
                      </a:lnTo>
                      <a:lnTo>
                        <a:pt x="137" y="230"/>
                      </a:lnTo>
                      <a:lnTo>
                        <a:pt x="152" y="232"/>
                      </a:lnTo>
                      <a:lnTo>
                        <a:pt x="165" y="236"/>
                      </a:lnTo>
                      <a:lnTo>
                        <a:pt x="181" y="240"/>
                      </a:lnTo>
                      <a:lnTo>
                        <a:pt x="196" y="242"/>
                      </a:lnTo>
                      <a:lnTo>
                        <a:pt x="211" y="246"/>
                      </a:lnTo>
                      <a:lnTo>
                        <a:pt x="226" y="247"/>
                      </a:lnTo>
                      <a:lnTo>
                        <a:pt x="245" y="251"/>
                      </a:lnTo>
                      <a:lnTo>
                        <a:pt x="261" y="255"/>
                      </a:lnTo>
                      <a:lnTo>
                        <a:pt x="278" y="257"/>
                      </a:lnTo>
                      <a:lnTo>
                        <a:pt x="295" y="261"/>
                      </a:lnTo>
                      <a:lnTo>
                        <a:pt x="312" y="265"/>
                      </a:lnTo>
                      <a:lnTo>
                        <a:pt x="331" y="266"/>
                      </a:lnTo>
                      <a:lnTo>
                        <a:pt x="348" y="270"/>
                      </a:lnTo>
                      <a:lnTo>
                        <a:pt x="367" y="274"/>
                      </a:lnTo>
                      <a:lnTo>
                        <a:pt x="384" y="278"/>
                      </a:lnTo>
                      <a:lnTo>
                        <a:pt x="401" y="282"/>
                      </a:lnTo>
                      <a:lnTo>
                        <a:pt x="420" y="284"/>
                      </a:lnTo>
                      <a:lnTo>
                        <a:pt x="437" y="287"/>
                      </a:lnTo>
                      <a:lnTo>
                        <a:pt x="456" y="291"/>
                      </a:lnTo>
                      <a:lnTo>
                        <a:pt x="473" y="293"/>
                      </a:lnTo>
                      <a:lnTo>
                        <a:pt x="491" y="297"/>
                      </a:lnTo>
                      <a:lnTo>
                        <a:pt x="510" y="301"/>
                      </a:lnTo>
                      <a:lnTo>
                        <a:pt x="529" y="304"/>
                      </a:lnTo>
                      <a:lnTo>
                        <a:pt x="546" y="306"/>
                      </a:lnTo>
                      <a:lnTo>
                        <a:pt x="563" y="310"/>
                      </a:lnTo>
                      <a:lnTo>
                        <a:pt x="578" y="314"/>
                      </a:lnTo>
                      <a:lnTo>
                        <a:pt x="597" y="318"/>
                      </a:lnTo>
                      <a:lnTo>
                        <a:pt x="612" y="322"/>
                      </a:lnTo>
                      <a:lnTo>
                        <a:pt x="629" y="323"/>
                      </a:lnTo>
                      <a:lnTo>
                        <a:pt x="647" y="327"/>
                      </a:lnTo>
                      <a:lnTo>
                        <a:pt x="662" y="331"/>
                      </a:lnTo>
                      <a:lnTo>
                        <a:pt x="677" y="335"/>
                      </a:lnTo>
                      <a:lnTo>
                        <a:pt x="692" y="337"/>
                      </a:lnTo>
                      <a:lnTo>
                        <a:pt x="705" y="341"/>
                      </a:lnTo>
                      <a:lnTo>
                        <a:pt x="721" y="344"/>
                      </a:lnTo>
                      <a:lnTo>
                        <a:pt x="734" y="346"/>
                      </a:lnTo>
                      <a:lnTo>
                        <a:pt x="747" y="350"/>
                      </a:lnTo>
                      <a:lnTo>
                        <a:pt x="759" y="352"/>
                      </a:lnTo>
                      <a:lnTo>
                        <a:pt x="772" y="356"/>
                      </a:lnTo>
                      <a:lnTo>
                        <a:pt x="783" y="360"/>
                      </a:lnTo>
                      <a:lnTo>
                        <a:pt x="793" y="363"/>
                      </a:lnTo>
                      <a:lnTo>
                        <a:pt x="802" y="365"/>
                      </a:lnTo>
                      <a:lnTo>
                        <a:pt x="814" y="369"/>
                      </a:lnTo>
                      <a:lnTo>
                        <a:pt x="821" y="373"/>
                      </a:lnTo>
                      <a:lnTo>
                        <a:pt x="831" y="375"/>
                      </a:lnTo>
                      <a:lnTo>
                        <a:pt x="837" y="379"/>
                      </a:lnTo>
                      <a:lnTo>
                        <a:pt x="844" y="382"/>
                      </a:lnTo>
                      <a:lnTo>
                        <a:pt x="850" y="384"/>
                      </a:lnTo>
                      <a:lnTo>
                        <a:pt x="856" y="388"/>
                      </a:lnTo>
                      <a:lnTo>
                        <a:pt x="861" y="390"/>
                      </a:lnTo>
                      <a:lnTo>
                        <a:pt x="867" y="396"/>
                      </a:lnTo>
                      <a:lnTo>
                        <a:pt x="873" y="398"/>
                      </a:lnTo>
                      <a:lnTo>
                        <a:pt x="879" y="403"/>
                      </a:lnTo>
                      <a:lnTo>
                        <a:pt x="884" y="407"/>
                      </a:lnTo>
                      <a:lnTo>
                        <a:pt x="890" y="413"/>
                      </a:lnTo>
                      <a:lnTo>
                        <a:pt x="896" y="419"/>
                      </a:lnTo>
                      <a:lnTo>
                        <a:pt x="903" y="422"/>
                      </a:lnTo>
                      <a:lnTo>
                        <a:pt x="909" y="428"/>
                      </a:lnTo>
                      <a:lnTo>
                        <a:pt x="915" y="434"/>
                      </a:lnTo>
                      <a:lnTo>
                        <a:pt x="920" y="439"/>
                      </a:lnTo>
                      <a:lnTo>
                        <a:pt x="926" y="445"/>
                      </a:lnTo>
                      <a:lnTo>
                        <a:pt x="932" y="453"/>
                      </a:lnTo>
                      <a:lnTo>
                        <a:pt x="937" y="458"/>
                      </a:lnTo>
                      <a:lnTo>
                        <a:pt x="941" y="464"/>
                      </a:lnTo>
                      <a:lnTo>
                        <a:pt x="949" y="470"/>
                      </a:lnTo>
                      <a:lnTo>
                        <a:pt x="955" y="477"/>
                      </a:lnTo>
                      <a:lnTo>
                        <a:pt x="960" y="483"/>
                      </a:lnTo>
                      <a:lnTo>
                        <a:pt x="964" y="491"/>
                      </a:lnTo>
                      <a:lnTo>
                        <a:pt x="970" y="498"/>
                      </a:lnTo>
                      <a:lnTo>
                        <a:pt x="975" y="504"/>
                      </a:lnTo>
                      <a:lnTo>
                        <a:pt x="981" y="512"/>
                      </a:lnTo>
                      <a:lnTo>
                        <a:pt x="987" y="517"/>
                      </a:lnTo>
                      <a:lnTo>
                        <a:pt x="993" y="525"/>
                      </a:lnTo>
                      <a:lnTo>
                        <a:pt x="996" y="533"/>
                      </a:lnTo>
                      <a:lnTo>
                        <a:pt x="1002" y="540"/>
                      </a:lnTo>
                      <a:lnTo>
                        <a:pt x="1008" y="546"/>
                      </a:lnTo>
                      <a:lnTo>
                        <a:pt x="1014" y="553"/>
                      </a:lnTo>
                      <a:lnTo>
                        <a:pt x="1017" y="561"/>
                      </a:lnTo>
                      <a:lnTo>
                        <a:pt x="1023" y="569"/>
                      </a:lnTo>
                      <a:lnTo>
                        <a:pt x="1027" y="574"/>
                      </a:lnTo>
                      <a:lnTo>
                        <a:pt x="1033" y="582"/>
                      </a:lnTo>
                      <a:lnTo>
                        <a:pt x="1036" y="588"/>
                      </a:lnTo>
                      <a:lnTo>
                        <a:pt x="1042" y="595"/>
                      </a:lnTo>
                      <a:lnTo>
                        <a:pt x="1046" y="601"/>
                      </a:lnTo>
                      <a:lnTo>
                        <a:pt x="1050" y="607"/>
                      </a:lnTo>
                      <a:lnTo>
                        <a:pt x="1053" y="614"/>
                      </a:lnTo>
                      <a:lnTo>
                        <a:pt x="1057" y="622"/>
                      </a:lnTo>
                      <a:lnTo>
                        <a:pt x="1061" y="628"/>
                      </a:lnTo>
                      <a:lnTo>
                        <a:pt x="1065" y="633"/>
                      </a:lnTo>
                      <a:lnTo>
                        <a:pt x="1069" y="639"/>
                      </a:lnTo>
                      <a:lnTo>
                        <a:pt x="1072" y="645"/>
                      </a:lnTo>
                      <a:lnTo>
                        <a:pt x="1074" y="648"/>
                      </a:lnTo>
                      <a:lnTo>
                        <a:pt x="1078" y="654"/>
                      </a:lnTo>
                      <a:lnTo>
                        <a:pt x="1082" y="662"/>
                      </a:lnTo>
                      <a:lnTo>
                        <a:pt x="1086" y="667"/>
                      </a:lnTo>
                      <a:lnTo>
                        <a:pt x="1090" y="675"/>
                      </a:lnTo>
                      <a:lnTo>
                        <a:pt x="1095" y="683"/>
                      </a:lnTo>
                      <a:lnTo>
                        <a:pt x="1099" y="690"/>
                      </a:lnTo>
                      <a:lnTo>
                        <a:pt x="1103" y="698"/>
                      </a:lnTo>
                      <a:lnTo>
                        <a:pt x="1109" y="705"/>
                      </a:lnTo>
                      <a:lnTo>
                        <a:pt x="1110" y="709"/>
                      </a:lnTo>
                      <a:lnTo>
                        <a:pt x="1164" y="639"/>
                      </a:lnTo>
                      <a:close/>
                    </a:path>
                  </a:pathLst>
                </a:custGeom>
                <a:solidFill>
                  <a:srgbClr val="CFFF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3" name="Freeform 11"/>
                <p:cNvSpPr>
                  <a:spLocks/>
                </p:cNvSpPr>
                <p:nvPr/>
              </p:nvSpPr>
              <p:spPr bwMode="auto">
                <a:xfrm>
                  <a:off x="4624" y="2475"/>
                  <a:ext cx="361" cy="177"/>
                </a:xfrm>
                <a:custGeom>
                  <a:avLst/>
                  <a:gdLst>
                    <a:gd name="T0" fmla="*/ 2 w 723"/>
                    <a:gd name="T1" fmla="*/ 3 h 353"/>
                    <a:gd name="T2" fmla="*/ 2 w 723"/>
                    <a:gd name="T3" fmla="*/ 3 h 353"/>
                    <a:gd name="T4" fmla="*/ 3 w 723"/>
                    <a:gd name="T5" fmla="*/ 3 h 353"/>
                    <a:gd name="T6" fmla="*/ 3 w 723"/>
                    <a:gd name="T7" fmla="*/ 3 h 353"/>
                    <a:gd name="T8" fmla="*/ 3 w 723"/>
                    <a:gd name="T9" fmla="*/ 3 h 353"/>
                    <a:gd name="T10" fmla="*/ 3 w 723"/>
                    <a:gd name="T11" fmla="*/ 3 h 353"/>
                    <a:gd name="T12" fmla="*/ 4 w 723"/>
                    <a:gd name="T13" fmla="*/ 3 h 353"/>
                    <a:gd name="T14" fmla="*/ 4 w 723"/>
                    <a:gd name="T15" fmla="*/ 3 h 353"/>
                    <a:gd name="T16" fmla="*/ 4 w 723"/>
                    <a:gd name="T17" fmla="*/ 3 h 353"/>
                    <a:gd name="T18" fmla="*/ 4 w 723"/>
                    <a:gd name="T19" fmla="*/ 3 h 353"/>
                    <a:gd name="T20" fmla="*/ 5 w 723"/>
                    <a:gd name="T21" fmla="*/ 3 h 353"/>
                    <a:gd name="T22" fmla="*/ 5 w 723"/>
                    <a:gd name="T23" fmla="*/ 3 h 353"/>
                    <a:gd name="T24" fmla="*/ 5 w 723"/>
                    <a:gd name="T25" fmla="*/ 2 h 353"/>
                    <a:gd name="T26" fmla="*/ 5 w 723"/>
                    <a:gd name="T27" fmla="*/ 2 h 353"/>
                    <a:gd name="T28" fmla="*/ 5 w 723"/>
                    <a:gd name="T29" fmla="*/ 2 h 353"/>
                    <a:gd name="T30" fmla="*/ 5 w 723"/>
                    <a:gd name="T31" fmla="*/ 2 h 353"/>
                    <a:gd name="T32" fmla="*/ 5 w 723"/>
                    <a:gd name="T33" fmla="*/ 2 h 353"/>
                    <a:gd name="T34" fmla="*/ 5 w 723"/>
                    <a:gd name="T35" fmla="*/ 2 h 353"/>
                    <a:gd name="T36" fmla="*/ 4 w 723"/>
                    <a:gd name="T37" fmla="*/ 2 h 353"/>
                    <a:gd name="T38" fmla="*/ 4 w 723"/>
                    <a:gd name="T39" fmla="*/ 1 h 353"/>
                    <a:gd name="T40" fmla="*/ 4 w 723"/>
                    <a:gd name="T41" fmla="*/ 1 h 353"/>
                    <a:gd name="T42" fmla="*/ 3 w 723"/>
                    <a:gd name="T43" fmla="*/ 1 h 353"/>
                    <a:gd name="T44" fmla="*/ 3 w 723"/>
                    <a:gd name="T45" fmla="*/ 1 h 353"/>
                    <a:gd name="T46" fmla="*/ 3 w 723"/>
                    <a:gd name="T47" fmla="*/ 1 h 353"/>
                    <a:gd name="T48" fmla="*/ 2 w 723"/>
                    <a:gd name="T49" fmla="*/ 1 h 353"/>
                    <a:gd name="T50" fmla="*/ 2 w 723"/>
                    <a:gd name="T51" fmla="*/ 1 h 353"/>
                    <a:gd name="T52" fmla="*/ 1 w 723"/>
                    <a:gd name="T53" fmla="*/ 1 h 353"/>
                    <a:gd name="T54" fmla="*/ 1 w 723"/>
                    <a:gd name="T55" fmla="*/ 1 h 353"/>
                    <a:gd name="T56" fmla="*/ 1 w 723"/>
                    <a:gd name="T57" fmla="*/ 1 h 353"/>
                    <a:gd name="T58" fmla="*/ 0 w 723"/>
                    <a:gd name="T59" fmla="*/ 1 h 353"/>
                    <a:gd name="T60" fmla="*/ 0 w 723"/>
                    <a:gd name="T61" fmla="*/ 1 h 353"/>
                    <a:gd name="T62" fmla="*/ 0 w 723"/>
                    <a:gd name="T63" fmla="*/ 1 h 353"/>
                    <a:gd name="T64" fmla="*/ 0 w 723"/>
                    <a:gd name="T65" fmla="*/ 1 h 353"/>
                    <a:gd name="T66" fmla="*/ 0 w 723"/>
                    <a:gd name="T67" fmla="*/ 1 h 353"/>
                    <a:gd name="T68" fmla="*/ 0 w 723"/>
                    <a:gd name="T69" fmla="*/ 1 h 353"/>
                    <a:gd name="T70" fmla="*/ 0 w 723"/>
                    <a:gd name="T71" fmla="*/ 1 h 353"/>
                    <a:gd name="T72" fmla="*/ 0 w 723"/>
                    <a:gd name="T73" fmla="*/ 1 h 353"/>
                    <a:gd name="T74" fmla="*/ 0 w 723"/>
                    <a:gd name="T75" fmla="*/ 2 h 353"/>
                    <a:gd name="T76" fmla="*/ 0 w 723"/>
                    <a:gd name="T77" fmla="*/ 2 h 353"/>
                    <a:gd name="T78" fmla="*/ 0 w 723"/>
                    <a:gd name="T79" fmla="*/ 2 h 353"/>
                    <a:gd name="T80" fmla="*/ 0 w 723"/>
                    <a:gd name="T81" fmla="*/ 2 h 353"/>
                    <a:gd name="T82" fmla="*/ 0 w 723"/>
                    <a:gd name="T83" fmla="*/ 2 h 353"/>
                    <a:gd name="T84" fmla="*/ 1 w 723"/>
                    <a:gd name="T85" fmla="*/ 3 h 353"/>
                    <a:gd name="T86" fmla="*/ 1 w 723"/>
                    <a:gd name="T87" fmla="*/ 3 h 353"/>
                    <a:gd name="T88" fmla="*/ 1 w 723"/>
                    <a:gd name="T89" fmla="*/ 3 h 353"/>
                    <a:gd name="T90" fmla="*/ 1 w 723"/>
                    <a:gd name="T91" fmla="*/ 3 h 353"/>
                    <a:gd name="T92" fmla="*/ 2 w 723"/>
                    <a:gd name="T93" fmla="*/ 3 h 353"/>
                    <a:gd name="T94" fmla="*/ 2 w 723"/>
                    <a:gd name="T95" fmla="*/ 3 h 3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3"/>
                    <a:gd name="T145" fmla="*/ 0 h 353"/>
                    <a:gd name="T146" fmla="*/ 723 w 723"/>
                    <a:gd name="T147" fmla="*/ 353 h 3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3" h="353">
                      <a:moveTo>
                        <a:pt x="307" y="342"/>
                      </a:moveTo>
                      <a:lnTo>
                        <a:pt x="314" y="343"/>
                      </a:lnTo>
                      <a:lnTo>
                        <a:pt x="324" y="345"/>
                      </a:lnTo>
                      <a:lnTo>
                        <a:pt x="331" y="345"/>
                      </a:lnTo>
                      <a:lnTo>
                        <a:pt x="341" y="347"/>
                      </a:lnTo>
                      <a:lnTo>
                        <a:pt x="350" y="349"/>
                      </a:lnTo>
                      <a:lnTo>
                        <a:pt x="360" y="349"/>
                      </a:lnTo>
                      <a:lnTo>
                        <a:pt x="367" y="351"/>
                      </a:lnTo>
                      <a:lnTo>
                        <a:pt x="377" y="353"/>
                      </a:lnTo>
                      <a:lnTo>
                        <a:pt x="386" y="353"/>
                      </a:lnTo>
                      <a:lnTo>
                        <a:pt x="396" y="353"/>
                      </a:lnTo>
                      <a:lnTo>
                        <a:pt x="404" y="353"/>
                      </a:lnTo>
                      <a:lnTo>
                        <a:pt x="413" y="353"/>
                      </a:lnTo>
                      <a:lnTo>
                        <a:pt x="421" y="353"/>
                      </a:lnTo>
                      <a:lnTo>
                        <a:pt x="430" y="353"/>
                      </a:lnTo>
                      <a:lnTo>
                        <a:pt x="440" y="351"/>
                      </a:lnTo>
                      <a:lnTo>
                        <a:pt x="449" y="351"/>
                      </a:lnTo>
                      <a:lnTo>
                        <a:pt x="457" y="349"/>
                      </a:lnTo>
                      <a:lnTo>
                        <a:pt x="464" y="347"/>
                      </a:lnTo>
                      <a:lnTo>
                        <a:pt x="472" y="347"/>
                      </a:lnTo>
                      <a:lnTo>
                        <a:pt x="482" y="345"/>
                      </a:lnTo>
                      <a:lnTo>
                        <a:pt x="489" y="343"/>
                      </a:lnTo>
                      <a:lnTo>
                        <a:pt x="497" y="342"/>
                      </a:lnTo>
                      <a:lnTo>
                        <a:pt x="504" y="340"/>
                      </a:lnTo>
                      <a:lnTo>
                        <a:pt x="514" y="340"/>
                      </a:lnTo>
                      <a:lnTo>
                        <a:pt x="520" y="336"/>
                      </a:lnTo>
                      <a:lnTo>
                        <a:pt x="529" y="334"/>
                      </a:lnTo>
                      <a:lnTo>
                        <a:pt x="537" y="332"/>
                      </a:lnTo>
                      <a:lnTo>
                        <a:pt x="544" y="330"/>
                      </a:lnTo>
                      <a:lnTo>
                        <a:pt x="550" y="328"/>
                      </a:lnTo>
                      <a:lnTo>
                        <a:pt x="558" y="324"/>
                      </a:lnTo>
                      <a:lnTo>
                        <a:pt x="565" y="323"/>
                      </a:lnTo>
                      <a:lnTo>
                        <a:pt x="575" y="321"/>
                      </a:lnTo>
                      <a:lnTo>
                        <a:pt x="580" y="317"/>
                      </a:lnTo>
                      <a:lnTo>
                        <a:pt x="586" y="313"/>
                      </a:lnTo>
                      <a:lnTo>
                        <a:pt x="594" y="309"/>
                      </a:lnTo>
                      <a:lnTo>
                        <a:pt x="599" y="305"/>
                      </a:lnTo>
                      <a:lnTo>
                        <a:pt x="605" y="302"/>
                      </a:lnTo>
                      <a:lnTo>
                        <a:pt x="613" y="298"/>
                      </a:lnTo>
                      <a:lnTo>
                        <a:pt x="620" y="294"/>
                      </a:lnTo>
                      <a:lnTo>
                        <a:pt x="626" y="290"/>
                      </a:lnTo>
                      <a:lnTo>
                        <a:pt x="632" y="286"/>
                      </a:lnTo>
                      <a:lnTo>
                        <a:pt x="637" y="281"/>
                      </a:lnTo>
                      <a:lnTo>
                        <a:pt x="643" y="277"/>
                      </a:lnTo>
                      <a:lnTo>
                        <a:pt x="649" y="273"/>
                      </a:lnTo>
                      <a:lnTo>
                        <a:pt x="653" y="267"/>
                      </a:lnTo>
                      <a:lnTo>
                        <a:pt x="660" y="262"/>
                      </a:lnTo>
                      <a:lnTo>
                        <a:pt x="664" y="258"/>
                      </a:lnTo>
                      <a:lnTo>
                        <a:pt x="670" y="254"/>
                      </a:lnTo>
                      <a:lnTo>
                        <a:pt x="674" y="248"/>
                      </a:lnTo>
                      <a:lnTo>
                        <a:pt x="679" y="243"/>
                      </a:lnTo>
                      <a:lnTo>
                        <a:pt x="683" y="237"/>
                      </a:lnTo>
                      <a:lnTo>
                        <a:pt x="687" y="231"/>
                      </a:lnTo>
                      <a:lnTo>
                        <a:pt x="691" y="226"/>
                      </a:lnTo>
                      <a:lnTo>
                        <a:pt x="695" y="220"/>
                      </a:lnTo>
                      <a:lnTo>
                        <a:pt x="698" y="214"/>
                      </a:lnTo>
                      <a:lnTo>
                        <a:pt x="702" y="209"/>
                      </a:lnTo>
                      <a:lnTo>
                        <a:pt x="706" y="203"/>
                      </a:lnTo>
                      <a:lnTo>
                        <a:pt x="708" y="197"/>
                      </a:lnTo>
                      <a:lnTo>
                        <a:pt x="712" y="190"/>
                      </a:lnTo>
                      <a:lnTo>
                        <a:pt x="714" y="184"/>
                      </a:lnTo>
                      <a:lnTo>
                        <a:pt x="715" y="176"/>
                      </a:lnTo>
                      <a:lnTo>
                        <a:pt x="717" y="171"/>
                      </a:lnTo>
                      <a:lnTo>
                        <a:pt x="719" y="165"/>
                      </a:lnTo>
                      <a:lnTo>
                        <a:pt x="723" y="159"/>
                      </a:lnTo>
                      <a:lnTo>
                        <a:pt x="712" y="155"/>
                      </a:lnTo>
                      <a:lnTo>
                        <a:pt x="702" y="153"/>
                      </a:lnTo>
                      <a:lnTo>
                        <a:pt x="693" y="152"/>
                      </a:lnTo>
                      <a:lnTo>
                        <a:pt x="683" y="150"/>
                      </a:lnTo>
                      <a:lnTo>
                        <a:pt x="672" y="146"/>
                      </a:lnTo>
                      <a:lnTo>
                        <a:pt x="662" y="144"/>
                      </a:lnTo>
                      <a:lnTo>
                        <a:pt x="653" y="142"/>
                      </a:lnTo>
                      <a:lnTo>
                        <a:pt x="643" y="140"/>
                      </a:lnTo>
                      <a:lnTo>
                        <a:pt x="632" y="136"/>
                      </a:lnTo>
                      <a:lnTo>
                        <a:pt x="622" y="134"/>
                      </a:lnTo>
                      <a:lnTo>
                        <a:pt x="611" y="133"/>
                      </a:lnTo>
                      <a:lnTo>
                        <a:pt x="601" y="131"/>
                      </a:lnTo>
                      <a:lnTo>
                        <a:pt x="590" y="127"/>
                      </a:lnTo>
                      <a:lnTo>
                        <a:pt x="580" y="125"/>
                      </a:lnTo>
                      <a:lnTo>
                        <a:pt x="567" y="123"/>
                      </a:lnTo>
                      <a:lnTo>
                        <a:pt x="558" y="121"/>
                      </a:lnTo>
                      <a:lnTo>
                        <a:pt x="546" y="119"/>
                      </a:lnTo>
                      <a:lnTo>
                        <a:pt x="537" y="115"/>
                      </a:lnTo>
                      <a:lnTo>
                        <a:pt x="523" y="114"/>
                      </a:lnTo>
                      <a:lnTo>
                        <a:pt x="514" y="112"/>
                      </a:lnTo>
                      <a:lnTo>
                        <a:pt x="502" y="108"/>
                      </a:lnTo>
                      <a:lnTo>
                        <a:pt x="491" y="106"/>
                      </a:lnTo>
                      <a:lnTo>
                        <a:pt x="478" y="104"/>
                      </a:lnTo>
                      <a:lnTo>
                        <a:pt x="468" y="102"/>
                      </a:lnTo>
                      <a:lnTo>
                        <a:pt x="457" y="98"/>
                      </a:lnTo>
                      <a:lnTo>
                        <a:pt x="445" y="96"/>
                      </a:lnTo>
                      <a:lnTo>
                        <a:pt x="434" y="93"/>
                      </a:lnTo>
                      <a:lnTo>
                        <a:pt x="421" y="91"/>
                      </a:lnTo>
                      <a:lnTo>
                        <a:pt x="409" y="89"/>
                      </a:lnTo>
                      <a:lnTo>
                        <a:pt x="398" y="87"/>
                      </a:lnTo>
                      <a:lnTo>
                        <a:pt x="386" y="83"/>
                      </a:lnTo>
                      <a:lnTo>
                        <a:pt x="375" y="81"/>
                      </a:lnTo>
                      <a:lnTo>
                        <a:pt x="364" y="79"/>
                      </a:lnTo>
                      <a:lnTo>
                        <a:pt x="352" y="76"/>
                      </a:lnTo>
                      <a:lnTo>
                        <a:pt x="339" y="74"/>
                      </a:lnTo>
                      <a:lnTo>
                        <a:pt x="328" y="70"/>
                      </a:lnTo>
                      <a:lnTo>
                        <a:pt x="316" y="68"/>
                      </a:lnTo>
                      <a:lnTo>
                        <a:pt x="305" y="66"/>
                      </a:lnTo>
                      <a:lnTo>
                        <a:pt x="293" y="62"/>
                      </a:lnTo>
                      <a:lnTo>
                        <a:pt x="282" y="60"/>
                      </a:lnTo>
                      <a:lnTo>
                        <a:pt x="269" y="58"/>
                      </a:lnTo>
                      <a:lnTo>
                        <a:pt x="257" y="55"/>
                      </a:lnTo>
                      <a:lnTo>
                        <a:pt x="246" y="51"/>
                      </a:lnTo>
                      <a:lnTo>
                        <a:pt x="234" y="49"/>
                      </a:lnTo>
                      <a:lnTo>
                        <a:pt x="223" y="45"/>
                      </a:lnTo>
                      <a:lnTo>
                        <a:pt x="210" y="43"/>
                      </a:lnTo>
                      <a:lnTo>
                        <a:pt x="198" y="41"/>
                      </a:lnTo>
                      <a:lnTo>
                        <a:pt x="187" y="39"/>
                      </a:lnTo>
                      <a:lnTo>
                        <a:pt x="175" y="36"/>
                      </a:lnTo>
                      <a:lnTo>
                        <a:pt x="164" y="34"/>
                      </a:lnTo>
                      <a:lnTo>
                        <a:pt x="153" y="30"/>
                      </a:lnTo>
                      <a:lnTo>
                        <a:pt x="141" y="28"/>
                      </a:lnTo>
                      <a:lnTo>
                        <a:pt x="130" y="26"/>
                      </a:lnTo>
                      <a:lnTo>
                        <a:pt x="116" y="24"/>
                      </a:lnTo>
                      <a:lnTo>
                        <a:pt x="105" y="20"/>
                      </a:lnTo>
                      <a:lnTo>
                        <a:pt x="96" y="19"/>
                      </a:lnTo>
                      <a:lnTo>
                        <a:pt x="84" y="15"/>
                      </a:lnTo>
                      <a:lnTo>
                        <a:pt x="71" y="13"/>
                      </a:lnTo>
                      <a:lnTo>
                        <a:pt x="59" y="9"/>
                      </a:lnTo>
                      <a:lnTo>
                        <a:pt x="50" y="7"/>
                      </a:lnTo>
                      <a:lnTo>
                        <a:pt x="38" y="5"/>
                      </a:lnTo>
                      <a:lnTo>
                        <a:pt x="27" y="3"/>
                      </a:lnTo>
                      <a:lnTo>
                        <a:pt x="16" y="1"/>
                      </a:lnTo>
                      <a:lnTo>
                        <a:pt x="6" y="0"/>
                      </a:lnTo>
                      <a:lnTo>
                        <a:pt x="4" y="5"/>
                      </a:lnTo>
                      <a:lnTo>
                        <a:pt x="4" y="11"/>
                      </a:lnTo>
                      <a:lnTo>
                        <a:pt x="2" y="19"/>
                      </a:lnTo>
                      <a:lnTo>
                        <a:pt x="2" y="26"/>
                      </a:lnTo>
                      <a:lnTo>
                        <a:pt x="0" y="32"/>
                      </a:lnTo>
                      <a:lnTo>
                        <a:pt x="0" y="39"/>
                      </a:lnTo>
                      <a:lnTo>
                        <a:pt x="0" y="45"/>
                      </a:lnTo>
                      <a:lnTo>
                        <a:pt x="2" y="55"/>
                      </a:lnTo>
                      <a:lnTo>
                        <a:pt x="2" y="60"/>
                      </a:lnTo>
                      <a:lnTo>
                        <a:pt x="2" y="66"/>
                      </a:lnTo>
                      <a:lnTo>
                        <a:pt x="4" y="74"/>
                      </a:lnTo>
                      <a:lnTo>
                        <a:pt x="6" y="79"/>
                      </a:lnTo>
                      <a:lnTo>
                        <a:pt x="6" y="87"/>
                      </a:lnTo>
                      <a:lnTo>
                        <a:pt x="8" y="93"/>
                      </a:lnTo>
                      <a:lnTo>
                        <a:pt x="10" y="100"/>
                      </a:lnTo>
                      <a:lnTo>
                        <a:pt x="12" y="108"/>
                      </a:lnTo>
                      <a:lnTo>
                        <a:pt x="14" y="114"/>
                      </a:lnTo>
                      <a:lnTo>
                        <a:pt x="16" y="121"/>
                      </a:lnTo>
                      <a:lnTo>
                        <a:pt x="19" y="127"/>
                      </a:lnTo>
                      <a:lnTo>
                        <a:pt x="21" y="133"/>
                      </a:lnTo>
                      <a:lnTo>
                        <a:pt x="25" y="138"/>
                      </a:lnTo>
                      <a:lnTo>
                        <a:pt x="27" y="146"/>
                      </a:lnTo>
                      <a:lnTo>
                        <a:pt x="33" y="153"/>
                      </a:lnTo>
                      <a:lnTo>
                        <a:pt x="37" y="159"/>
                      </a:lnTo>
                      <a:lnTo>
                        <a:pt x="38" y="165"/>
                      </a:lnTo>
                      <a:lnTo>
                        <a:pt x="42" y="172"/>
                      </a:lnTo>
                      <a:lnTo>
                        <a:pt x="46" y="178"/>
                      </a:lnTo>
                      <a:lnTo>
                        <a:pt x="52" y="186"/>
                      </a:lnTo>
                      <a:lnTo>
                        <a:pt x="56" y="191"/>
                      </a:lnTo>
                      <a:lnTo>
                        <a:pt x="61" y="197"/>
                      </a:lnTo>
                      <a:lnTo>
                        <a:pt x="65" y="203"/>
                      </a:lnTo>
                      <a:lnTo>
                        <a:pt x="71" y="209"/>
                      </a:lnTo>
                      <a:lnTo>
                        <a:pt x="77" y="214"/>
                      </a:lnTo>
                      <a:lnTo>
                        <a:pt x="82" y="220"/>
                      </a:lnTo>
                      <a:lnTo>
                        <a:pt x="88" y="226"/>
                      </a:lnTo>
                      <a:lnTo>
                        <a:pt x="94" y="231"/>
                      </a:lnTo>
                      <a:lnTo>
                        <a:pt x="97" y="237"/>
                      </a:lnTo>
                      <a:lnTo>
                        <a:pt x="103" y="241"/>
                      </a:lnTo>
                      <a:lnTo>
                        <a:pt x="111" y="247"/>
                      </a:lnTo>
                      <a:lnTo>
                        <a:pt x="116" y="252"/>
                      </a:lnTo>
                      <a:lnTo>
                        <a:pt x="122" y="256"/>
                      </a:lnTo>
                      <a:lnTo>
                        <a:pt x="130" y="262"/>
                      </a:lnTo>
                      <a:lnTo>
                        <a:pt x="135" y="266"/>
                      </a:lnTo>
                      <a:lnTo>
                        <a:pt x="143" y="271"/>
                      </a:lnTo>
                      <a:lnTo>
                        <a:pt x="149" y="275"/>
                      </a:lnTo>
                      <a:lnTo>
                        <a:pt x="156" y="281"/>
                      </a:lnTo>
                      <a:lnTo>
                        <a:pt x="164" y="285"/>
                      </a:lnTo>
                      <a:lnTo>
                        <a:pt x="172" y="290"/>
                      </a:lnTo>
                      <a:lnTo>
                        <a:pt x="179" y="294"/>
                      </a:lnTo>
                      <a:lnTo>
                        <a:pt x="187" y="298"/>
                      </a:lnTo>
                      <a:lnTo>
                        <a:pt x="193" y="302"/>
                      </a:lnTo>
                      <a:lnTo>
                        <a:pt x="202" y="305"/>
                      </a:lnTo>
                      <a:lnTo>
                        <a:pt x="210" y="309"/>
                      </a:lnTo>
                      <a:lnTo>
                        <a:pt x="217" y="313"/>
                      </a:lnTo>
                      <a:lnTo>
                        <a:pt x="227" y="317"/>
                      </a:lnTo>
                      <a:lnTo>
                        <a:pt x="234" y="321"/>
                      </a:lnTo>
                      <a:lnTo>
                        <a:pt x="242" y="323"/>
                      </a:lnTo>
                      <a:lnTo>
                        <a:pt x="251" y="326"/>
                      </a:lnTo>
                      <a:lnTo>
                        <a:pt x="261" y="328"/>
                      </a:lnTo>
                      <a:lnTo>
                        <a:pt x="269" y="332"/>
                      </a:lnTo>
                      <a:lnTo>
                        <a:pt x="278" y="334"/>
                      </a:lnTo>
                      <a:lnTo>
                        <a:pt x="286" y="336"/>
                      </a:lnTo>
                      <a:lnTo>
                        <a:pt x="295" y="340"/>
                      </a:lnTo>
                      <a:lnTo>
                        <a:pt x="307" y="342"/>
                      </a:lnTo>
                      <a:close/>
                    </a:path>
                  </a:pathLst>
                </a:custGeom>
                <a:solidFill>
                  <a:srgbClr val="A1D9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4" name="Freeform 12"/>
                <p:cNvSpPr>
                  <a:spLocks/>
                </p:cNvSpPr>
                <p:nvPr/>
              </p:nvSpPr>
              <p:spPr bwMode="auto">
                <a:xfrm>
                  <a:off x="4660" y="2502"/>
                  <a:ext cx="283" cy="134"/>
                </a:xfrm>
                <a:custGeom>
                  <a:avLst/>
                  <a:gdLst>
                    <a:gd name="T0" fmla="*/ 1 w 566"/>
                    <a:gd name="T1" fmla="*/ 2 h 268"/>
                    <a:gd name="T2" fmla="*/ 2 w 566"/>
                    <a:gd name="T3" fmla="*/ 2 h 268"/>
                    <a:gd name="T4" fmla="*/ 2 w 566"/>
                    <a:gd name="T5" fmla="*/ 2 h 268"/>
                    <a:gd name="T6" fmla="*/ 2 w 566"/>
                    <a:gd name="T7" fmla="*/ 2 h 268"/>
                    <a:gd name="T8" fmla="*/ 2 w 566"/>
                    <a:gd name="T9" fmla="*/ 2 h 268"/>
                    <a:gd name="T10" fmla="*/ 2 w 566"/>
                    <a:gd name="T11" fmla="*/ 2 h 268"/>
                    <a:gd name="T12" fmla="*/ 2 w 566"/>
                    <a:gd name="T13" fmla="*/ 2 h 268"/>
                    <a:gd name="T14" fmla="*/ 3 w 566"/>
                    <a:gd name="T15" fmla="*/ 2 h 268"/>
                    <a:gd name="T16" fmla="*/ 3 w 566"/>
                    <a:gd name="T17" fmla="*/ 2 h 268"/>
                    <a:gd name="T18" fmla="*/ 3 w 566"/>
                    <a:gd name="T19" fmla="*/ 1 h 268"/>
                    <a:gd name="T20" fmla="*/ 3 w 566"/>
                    <a:gd name="T21" fmla="*/ 1 h 268"/>
                    <a:gd name="T22" fmla="*/ 3 w 566"/>
                    <a:gd name="T23" fmla="*/ 1 h 268"/>
                    <a:gd name="T24" fmla="*/ 3 w 566"/>
                    <a:gd name="T25" fmla="*/ 1 h 268"/>
                    <a:gd name="T26" fmla="*/ 4 w 566"/>
                    <a:gd name="T27" fmla="*/ 1 h 268"/>
                    <a:gd name="T28" fmla="*/ 4 w 566"/>
                    <a:gd name="T29" fmla="*/ 1 h 268"/>
                    <a:gd name="T30" fmla="*/ 4 w 566"/>
                    <a:gd name="T31" fmla="*/ 1 h 268"/>
                    <a:gd name="T32" fmla="*/ 4 w 566"/>
                    <a:gd name="T33" fmla="*/ 1 h 268"/>
                    <a:gd name="T34" fmla="*/ 4 w 566"/>
                    <a:gd name="T35" fmla="*/ 1 h 268"/>
                    <a:gd name="T36" fmla="*/ 3 w 566"/>
                    <a:gd name="T37" fmla="*/ 1 h 268"/>
                    <a:gd name="T38" fmla="*/ 3 w 566"/>
                    <a:gd name="T39" fmla="*/ 1 h 268"/>
                    <a:gd name="T40" fmla="*/ 3 w 566"/>
                    <a:gd name="T41" fmla="*/ 1 h 268"/>
                    <a:gd name="T42" fmla="*/ 3 w 566"/>
                    <a:gd name="T43" fmla="*/ 1 h 268"/>
                    <a:gd name="T44" fmla="*/ 3 w 566"/>
                    <a:gd name="T45" fmla="*/ 1 h 268"/>
                    <a:gd name="T46" fmla="*/ 2 w 566"/>
                    <a:gd name="T47" fmla="*/ 1 h 268"/>
                    <a:gd name="T48" fmla="*/ 2 w 566"/>
                    <a:gd name="T49" fmla="*/ 1 h 268"/>
                    <a:gd name="T50" fmla="*/ 2 w 566"/>
                    <a:gd name="T51" fmla="*/ 1 h 268"/>
                    <a:gd name="T52" fmla="*/ 2 w 566"/>
                    <a:gd name="T53" fmla="*/ 1 h 268"/>
                    <a:gd name="T54" fmla="*/ 2 w 566"/>
                    <a:gd name="T55" fmla="*/ 1 h 268"/>
                    <a:gd name="T56" fmla="*/ 1 w 566"/>
                    <a:gd name="T57" fmla="*/ 1 h 268"/>
                    <a:gd name="T58" fmla="*/ 1 w 566"/>
                    <a:gd name="T59" fmla="*/ 1 h 268"/>
                    <a:gd name="T60" fmla="*/ 1 w 566"/>
                    <a:gd name="T61" fmla="*/ 1 h 268"/>
                    <a:gd name="T62" fmla="*/ 1 w 566"/>
                    <a:gd name="T63" fmla="*/ 1 h 268"/>
                    <a:gd name="T64" fmla="*/ 1 w 566"/>
                    <a:gd name="T65" fmla="*/ 1 h 268"/>
                    <a:gd name="T66" fmla="*/ 1 w 566"/>
                    <a:gd name="T67" fmla="*/ 1 h 268"/>
                    <a:gd name="T68" fmla="*/ 1 w 566"/>
                    <a:gd name="T69" fmla="*/ 1 h 268"/>
                    <a:gd name="T70" fmla="*/ 1 w 566"/>
                    <a:gd name="T71" fmla="*/ 1 h 268"/>
                    <a:gd name="T72" fmla="*/ 1 w 566"/>
                    <a:gd name="T73" fmla="*/ 1 h 268"/>
                    <a:gd name="T74" fmla="*/ 0 w 566"/>
                    <a:gd name="T75" fmla="*/ 1 h 268"/>
                    <a:gd name="T76" fmla="*/ 0 w 566"/>
                    <a:gd name="T77" fmla="*/ 1 h 268"/>
                    <a:gd name="T78" fmla="*/ 1 w 566"/>
                    <a:gd name="T79" fmla="*/ 1 h 268"/>
                    <a:gd name="T80" fmla="*/ 1 w 566"/>
                    <a:gd name="T81" fmla="*/ 1 h 268"/>
                    <a:gd name="T82" fmla="*/ 1 w 566"/>
                    <a:gd name="T83" fmla="*/ 1 h 268"/>
                    <a:gd name="T84" fmla="*/ 1 w 566"/>
                    <a:gd name="T85" fmla="*/ 1 h 268"/>
                    <a:gd name="T86" fmla="*/ 1 w 566"/>
                    <a:gd name="T87" fmla="*/ 1 h 268"/>
                    <a:gd name="T88" fmla="*/ 1 w 566"/>
                    <a:gd name="T89" fmla="*/ 1 h 268"/>
                    <a:gd name="T90" fmla="*/ 1 w 566"/>
                    <a:gd name="T91" fmla="*/ 1 h 268"/>
                    <a:gd name="T92" fmla="*/ 1 w 566"/>
                    <a:gd name="T93" fmla="*/ 1 h 268"/>
                    <a:gd name="T94" fmla="*/ 1 w 566"/>
                    <a:gd name="T95" fmla="*/ 1 h 268"/>
                    <a:gd name="T96" fmla="*/ 1 w 566"/>
                    <a:gd name="T97" fmla="*/ 1 h 268"/>
                    <a:gd name="T98" fmla="*/ 1 w 566"/>
                    <a:gd name="T99" fmla="*/ 1 h 268"/>
                    <a:gd name="T100" fmla="*/ 1 w 566"/>
                    <a:gd name="T101" fmla="*/ 1 h 268"/>
                    <a:gd name="T102" fmla="*/ 1 w 566"/>
                    <a:gd name="T103" fmla="*/ 2 h 2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6"/>
                    <a:gd name="T157" fmla="*/ 0 h 268"/>
                    <a:gd name="T158" fmla="*/ 566 w 566"/>
                    <a:gd name="T159" fmla="*/ 268 h 2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6" h="268">
                      <a:moveTo>
                        <a:pt x="241" y="260"/>
                      </a:moveTo>
                      <a:lnTo>
                        <a:pt x="247" y="260"/>
                      </a:lnTo>
                      <a:lnTo>
                        <a:pt x="255" y="262"/>
                      </a:lnTo>
                      <a:lnTo>
                        <a:pt x="260" y="262"/>
                      </a:lnTo>
                      <a:lnTo>
                        <a:pt x="268" y="264"/>
                      </a:lnTo>
                      <a:lnTo>
                        <a:pt x="274" y="264"/>
                      </a:lnTo>
                      <a:lnTo>
                        <a:pt x="283" y="266"/>
                      </a:lnTo>
                      <a:lnTo>
                        <a:pt x="289" y="266"/>
                      </a:lnTo>
                      <a:lnTo>
                        <a:pt x="296" y="268"/>
                      </a:lnTo>
                      <a:lnTo>
                        <a:pt x="302" y="268"/>
                      </a:lnTo>
                      <a:lnTo>
                        <a:pt x="310" y="268"/>
                      </a:lnTo>
                      <a:lnTo>
                        <a:pt x="315" y="268"/>
                      </a:lnTo>
                      <a:lnTo>
                        <a:pt x="325" y="268"/>
                      </a:lnTo>
                      <a:lnTo>
                        <a:pt x="331" y="268"/>
                      </a:lnTo>
                      <a:lnTo>
                        <a:pt x="338" y="268"/>
                      </a:lnTo>
                      <a:lnTo>
                        <a:pt x="344" y="268"/>
                      </a:lnTo>
                      <a:lnTo>
                        <a:pt x="351" y="268"/>
                      </a:lnTo>
                      <a:lnTo>
                        <a:pt x="357" y="266"/>
                      </a:lnTo>
                      <a:lnTo>
                        <a:pt x="365" y="266"/>
                      </a:lnTo>
                      <a:lnTo>
                        <a:pt x="371" y="264"/>
                      </a:lnTo>
                      <a:lnTo>
                        <a:pt x="378" y="264"/>
                      </a:lnTo>
                      <a:lnTo>
                        <a:pt x="384" y="262"/>
                      </a:lnTo>
                      <a:lnTo>
                        <a:pt x="390" y="262"/>
                      </a:lnTo>
                      <a:lnTo>
                        <a:pt x="397" y="260"/>
                      </a:lnTo>
                      <a:lnTo>
                        <a:pt x="403" y="260"/>
                      </a:lnTo>
                      <a:lnTo>
                        <a:pt x="410" y="258"/>
                      </a:lnTo>
                      <a:lnTo>
                        <a:pt x="416" y="256"/>
                      </a:lnTo>
                      <a:lnTo>
                        <a:pt x="422" y="254"/>
                      </a:lnTo>
                      <a:lnTo>
                        <a:pt x="428" y="252"/>
                      </a:lnTo>
                      <a:lnTo>
                        <a:pt x="433" y="251"/>
                      </a:lnTo>
                      <a:lnTo>
                        <a:pt x="439" y="249"/>
                      </a:lnTo>
                      <a:lnTo>
                        <a:pt x="445" y="247"/>
                      </a:lnTo>
                      <a:lnTo>
                        <a:pt x="450" y="245"/>
                      </a:lnTo>
                      <a:lnTo>
                        <a:pt x="462" y="239"/>
                      </a:lnTo>
                      <a:lnTo>
                        <a:pt x="471" y="235"/>
                      </a:lnTo>
                      <a:lnTo>
                        <a:pt x="481" y="230"/>
                      </a:lnTo>
                      <a:lnTo>
                        <a:pt x="490" y="224"/>
                      </a:lnTo>
                      <a:lnTo>
                        <a:pt x="500" y="216"/>
                      </a:lnTo>
                      <a:lnTo>
                        <a:pt x="509" y="209"/>
                      </a:lnTo>
                      <a:lnTo>
                        <a:pt x="517" y="203"/>
                      </a:lnTo>
                      <a:lnTo>
                        <a:pt x="525" y="195"/>
                      </a:lnTo>
                      <a:lnTo>
                        <a:pt x="532" y="188"/>
                      </a:lnTo>
                      <a:lnTo>
                        <a:pt x="538" y="180"/>
                      </a:lnTo>
                      <a:lnTo>
                        <a:pt x="544" y="171"/>
                      </a:lnTo>
                      <a:lnTo>
                        <a:pt x="551" y="163"/>
                      </a:lnTo>
                      <a:lnTo>
                        <a:pt x="555" y="154"/>
                      </a:lnTo>
                      <a:lnTo>
                        <a:pt x="561" y="144"/>
                      </a:lnTo>
                      <a:lnTo>
                        <a:pt x="563" y="135"/>
                      </a:lnTo>
                      <a:lnTo>
                        <a:pt x="566" y="125"/>
                      </a:lnTo>
                      <a:lnTo>
                        <a:pt x="559" y="121"/>
                      </a:lnTo>
                      <a:lnTo>
                        <a:pt x="551" y="121"/>
                      </a:lnTo>
                      <a:lnTo>
                        <a:pt x="542" y="118"/>
                      </a:lnTo>
                      <a:lnTo>
                        <a:pt x="536" y="118"/>
                      </a:lnTo>
                      <a:lnTo>
                        <a:pt x="526" y="116"/>
                      </a:lnTo>
                      <a:lnTo>
                        <a:pt x="519" y="114"/>
                      </a:lnTo>
                      <a:lnTo>
                        <a:pt x="511" y="112"/>
                      </a:lnTo>
                      <a:lnTo>
                        <a:pt x="504" y="110"/>
                      </a:lnTo>
                      <a:lnTo>
                        <a:pt x="494" y="108"/>
                      </a:lnTo>
                      <a:lnTo>
                        <a:pt x="486" y="106"/>
                      </a:lnTo>
                      <a:lnTo>
                        <a:pt x="479" y="104"/>
                      </a:lnTo>
                      <a:lnTo>
                        <a:pt x="471" y="102"/>
                      </a:lnTo>
                      <a:lnTo>
                        <a:pt x="462" y="100"/>
                      </a:lnTo>
                      <a:lnTo>
                        <a:pt x="454" y="99"/>
                      </a:lnTo>
                      <a:lnTo>
                        <a:pt x="445" y="97"/>
                      </a:lnTo>
                      <a:lnTo>
                        <a:pt x="437" y="97"/>
                      </a:lnTo>
                      <a:lnTo>
                        <a:pt x="428" y="93"/>
                      </a:lnTo>
                      <a:lnTo>
                        <a:pt x="420" y="91"/>
                      </a:lnTo>
                      <a:lnTo>
                        <a:pt x="410" y="89"/>
                      </a:lnTo>
                      <a:lnTo>
                        <a:pt x="401" y="87"/>
                      </a:lnTo>
                      <a:lnTo>
                        <a:pt x="391" y="83"/>
                      </a:lnTo>
                      <a:lnTo>
                        <a:pt x="384" y="83"/>
                      </a:lnTo>
                      <a:lnTo>
                        <a:pt x="374" y="80"/>
                      </a:lnTo>
                      <a:lnTo>
                        <a:pt x="367" y="80"/>
                      </a:lnTo>
                      <a:lnTo>
                        <a:pt x="355" y="76"/>
                      </a:lnTo>
                      <a:lnTo>
                        <a:pt x="348" y="74"/>
                      </a:lnTo>
                      <a:lnTo>
                        <a:pt x="338" y="72"/>
                      </a:lnTo>
                      <a:lnTo>
                        <a:pt x="331" y="72"/>
                      </a:lnTo>
                      <a:lnTo>
                        <a:pt x="319" y="68"/>
                      </a:lnTo>
                      <a:lnTo>
                        <a:pt x="312" y="66"/>
                      </a:lnTo>
                      <a:lnTo>
                        <a:pt x="302" y="64"/>
                      </a:lnTo>
                      <a:lnTo>
                        <a:pt x="294" y="64"/>
                      </a:lnTo>
                      <a:lnTo>
                        <a:pt x="285" y="61"/>
                      </a:lnTo>
                      <a:lnTo>
                        <a:pt x="274" y="59"/>
                      </a:lnTo>
                      <a:lnTo>
                        <a:pt x="264" y="57"/>
                      </a:lnTo>
                      <a:lnTo>
                        <a:pt x="256" y="55"/>
                      </a:lnTo>
                      <a:lnTo>
                        <a:pt x="247" y="53"/>
                      </a:lnTo>
                      <a:lnTo>
                        <a:pt x="237" y="51"/>
                      </a:lnTo>
                      <a:lnTo>
                        <a:pt x="228" y="49"/>
                      </a:lnTo>
                      <a:lnTo>
                        <a:pt x="218" y="47"/>
                      </a:lnTo>
                      <a:lnTo>
                        <a:pt x="209" y="43"/>
                      </a:lnTo>
                      <a:lnTo>
                        <a:pt x="199" y="42"/>
                      </a:lnTo>
                      <a:lnTo>
                        <a:pt x="192" y="40"/>
                      </a:lnTo>
                      <a:lnTo>
                        <a:pt x="182" y="38"/>
                      </a:lnTo>
                      <a:lnTo>
                        <a:pt x="173" y="34"/>
                      </a:lnTo>
                      <a:lnTo>
                        <a:pt x="163" y="34"/>
                      </a:lnTo>
                      <a:lnTo>
                        <a:pt x="154" y="30"/>
                      </a:lnTo>
                      <a:lnTo>
                        <a:pt x="146" y="30"/>
                      </a:lnTo>
                      <a:lnTo>
                        <a:pt x="135" y="26"/>
                      </a:lnTo>
                      <a:lnTo>
                        <a:pt x="127" y="24"/>
                      </a:lnTo>
                      <a:lnTo>
                        <a:pt x="118" y="23"/>
                      </a:lnTo>
                      <a:lnTo>
                        <a:pt x="108" y="21"/>
                      </a:lnTo>
                      <a:lnTo>
                        <a:pt x="99" y="19"/>
                      </a:lnTo>
                      <a:lnTo>
                        <a:pt x="89" y="17"/>
                      </a:lnTo>
                      <a:lnTo>
                        <a:pt x="81" y="15"/>
                      </a:lnTo>
                      <a:lnTo>
                        <a:pt x="72" y="15"/>
                      </a:lnTo>
                      <a:lnTo>
                        <a:pt x="64" y="11"/>
                      </a:lnTo>
                      <a:lnTo>
                        <a:pt x="55" y="11"/>
                      </a:lnTo>
                      <a:lnTo>
                        <a:pt x="45" y="7"/>
                      </a:lnTo>
                      <a:lnTo>
                        <a:pt x="38" y="7"/>
                      </a:lnTo>
                      <a:lnTo>
                        <a:pt x="28" y="5"/>
                      </a:lnTo>
                      <a:lnTo>
                        <a:pt x="21" y="4"/>
                      </a:lnTo>
                      <a:lnTo>
                        <a:pt x="11" y="2"/>
                      </a:lnTo>
                      <a:lnTo>
                        <a:pt x="4" y="0"/>
                      </a:lnTo>
                      <a:lnTo>
                        <a:pt x="0" y="9"/>
                      </a:lnTo>
                      <a:lnTo>
                        <a:pt x="0" y="21"/>
                      </a:lnTo>
                      <a:lnTo>
                        <a:pt x="0" y="30"/>
                      </a:lnTo>
                      <a:lnTo>
                        <a:pt x="0" y="40"/>
                      </a:lnTo>
                      <a:lnTo>
                        <a:pt x="0" y="51"/>
                      </a:lnTo>
                      <a:lnTo>
                        <a:pt x="4" y="61"/>
                      </a:lnTo>
                      <a:lnTo>
                        <a:pt x="5" y="70"/>
                      </a:lnTo>
                      <a:lnTo>
                        <a:pt x="9" y="81"/>
                      </a:lnTo>
                      <a:lnTo>
                        <a:pt x="13" y="91"/>
                      </a:lnTo>
                      <a:lnTo>
                        <a:pt x="17" y="100"/>
                      </a:lnTo>
                      <a:lnTo>
                        <a:pt x="23" y="110"/>
                      </a:lnTo>
                      <a:lnTo>
                        <a:pt x="28" y="119"/>
                      </a:lnTo>
                      <a:lnTo>
                        <a:pt x="34" y="129"/>
                      </a:lnTo>
                      <a:lnTo>
                        <a:pt x="40" y="138"/>
                      </a:lnTo>
                      <a:lnTo>
                        <a:pt x="47" y="148"/>
                      </a:lnTo>
                      <a:lnTo>
                        <a:pt x="57" y="157"/>
                      </a:lnTo>
                      <a:lnTo>
                        <a:pt x="64" y="165"/>
                      </a:lnTo>
                      <a:lnTo>
                        <a:pt x="72" y="173"/>
                      </a:lnTo>
                      <a:lnTo>
                        <a:pt x="81" y="182"/>
                      </a:lnTo>
                      <a:lnTo>
                        <a:pt x="91" y="190"/>
                      </a:lnTo>
                      <a:lnTo>
                        <a:pt x="101" y="197"/>
                      </a:lnTo>
                      <a:lnTo>
                        <a:pt x="112" y="205"/>
                      </a:lnTo>
                      <a:lnTo>
                        <a:pt x="118" y="207"/>
                      </a:lnTo>
                      <a:lnTo>
                        <a:pt x="123" y="211"/>
                      </a:lnTo>
                      <a:lnTo>
                        <a:pt x="129" y="216"/>
                      </a:lnTo>
                      <a:lnTo>
                        <a:pt x="135" y="220"/>
                      </a:lnTo>
                      <a:lnTo>
                        <a:pt x="140" y="222"/>
                      </a:lnTo>
                      <a:lnTo>
                        <a:pt x="146" y="226"/>
                      </a:lnTo>
                      <a:lnTo>
                        <a:pt x="152" y="228"/>
                      </a:lnTo>
                      <a:lnTo>
                        <a:pt x="158" y="232"/>
                      </a:lnTo>
                      <a:lnTo>
                        <a:pt x="163" y="233"/>
                      </a:lnTo>
                      <a:lnTo>
                        <a:pt x="171" y="235"/>
                      </a:lnTo>
                      <a:lnTo>
                        <a:pt x="177" y="239"/>
                      </a:lnTo>
                      <a:lnTo>
                        <a:pt x="184" y="241"/>
                      </a:lnTo>
                      <a:lnTo>
                        <a:pt x="190" y="243"/>
                      </a:lnTo>
                      <a:lnTo>
                        <a:pt x="197" y="245"/>
                      </a:lnTo>
                      <a:lnTo>
                        <a:pt x="203" y="247"/>
                      </a:lnTo>
                      <a:lnTo>
                        <a:pt x="211" y="251"/>
                      </a:lnTo>
                      <a:lnTo>
                        <a:pt x="218" y="252"/>
                      </a:lnTo>
                      <a:lnTo>
                        <a:pt x="226" y="254"/>
                      </a:lnTo>
                      <a:lnTo>
                        <a:pt x="234" y="256"/>
                      </a:lnTo>
                      <a:lnTo>
                        <a:pt x="241" y="260"/>
                      </a:lnTo>
                      <a:close/>
                    </a:path>
                  </a:pathLst>
                </a:custGeom>
                <a:solidFill>
                  <a:srgbClr val="FC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5" name="Freeform 13"/>
                <p:cNvSpPr>
                  <a:spLocks/>
                </p:cNvSpPr>
                <p:nvPr/>
              </p:nvSpPr>
              <p:spPr bwMode="auto">
                <a:xfrm>
                  <a:off x="4623" y="2438"/>
                  <a:ext cx="360" cy="146"/>
                </a:xfrm>
                <a:custGeom>
                  <a:avLst/>
                  <a:gdLst>
                    <a:gd name="T0" fmla="*/ 3 w 720"/>
                    <a:gd name="T1" fmla="*/ 3 h 291"/>
                    <a:gd name="T2" fmla="*/ 3 w 720"/>
                    <a:gd name="T3" fmla="*/ 2 h 291"/>
                    <a:gd name="T4" fmla="*/ 1 w 720"/>
                    <a:gd name="T5" fmla="*/ 2 h 291"/>
                    <a:gd name="T6" fmla="*/ 1 w 720"/>
                    <a:gd name="T7" fmla="*/ 2 h 291"/>
                    <a:gd name="T8" fmla="*/ 1 w 720"/>
                    <a:gd name="T9" fmla="*/ 2 h 291"/>
                    <a:gd name="T10" fmla="*/ 1 w 720"/>
                    <a:gd name="T11" fmla="*/ 2 h 291"/>
                    <a:gd name="T12" fmla="*/ 1 w 720"/>
                    <a:gd name="T13" fmla="*/ 2 h 291"/>
                    <a:gd name="T14" fmla="*/ 1 w 720"/>
                    <a:gd name="T15" fmla="*/ 2 h 291"/>
                    <a:gd name="T16" fmla="*/ 1 w 720"/>
                    <a:gd name="T17" fmla="*/ 2 h 291"/>
                    <a:gd name="T18" fmla="*/ 1 w 720"/>
                    <a:gd name="T19" fmla="*/ 2 h 291"/>
                    <a:gd name="T20" fmla="*/ 1 w 720"/>
                    <a:gd name="T21" fmla="*/ 1 h 291"/>
                    <a:gd name="T22" fmla="*/ 0 w 720"/>
                    <a:gd name="T23" fmla="*/ 1 h 291"/>
                    <a:gd name="T24" fmla="*/ 1 w 720"/>
                    <a:gd name="T25" fmla="*/ 1 h 291"/>
                    <a:gd name="T26" fmla="*/ 1 w 720"/>
                    <a:gd name="T27" fmla="*/ 1 h 291"/>
                    <a:gd name="T28" fmla="*/ 1 w 720"/>
                    <a:gd name="T29" fmla="*/ 1 h 291"/>
                    <a:gd name="T30" fmla="*/ 1 w 720"/>
                    <a:gd name="T31" fmla="*/ 1 h 291"/>
                    <a:gd name="T32" fmla="*/ 1 w 720"/>
                    <a:gd name="T33" fmla="*/ 1 h 291"/>
                    <a:gd name="T34" fmla="*/ 1 w 720"/>
                    <a:gd name="T35" fmla="*/ 1 h 291"/>
                    <a:gd name="T36" fmla="*/ 1 w 720"/>
                    <a:gd name="T37" fmla="*/ 0 h 291"/>
                    <a:gd name="T38" fmla="*/ 1 w 720"/>
                    <a:gd name="T39" fmla="*/ 0 h 291"/>
                    <a:gd name="T40" fmla="*/ 1 w 720"/>
                    <a:gd name="T41" fmla="*/ 0 h 291"/>
                    <a:gd name="T42" fmla="*/ 1 w 720"/>
                    <a:gd name="T43" fmla="*/ 1 h 291"/>
                    <a:gd name="T44" fmla="*/ 3 w 720"/>
                    <a:gd name="T45" fmla="*/ 1 h 291"/>
                    <a:gd name="T46" fmla="*/ 3 w 720"/>
                    <a:gd name="T47" fmla="*/ 1 h 291"/>
                    <a:gd name="T48" fmla="*/ 3 w 720"/>
                    <a:gd name="T49" fmla="*/ 1 h 291"/>
                    <a:gd name="T50" fmla="*/ 3 w 720"/>
                    <a:gd name="T51" fmla="*/ 1 h 291"/>
                    <a:gd name="T52" fmla="*/ 3 w 720"/>
                    <a:gd name="T53" fmla="*/ 1 h 291"/>
                    <a:gd name="T54" fmla="*/ 3 w 720"/>
                    <a:gd name="T55" fmla="*/ 1 h 291"/>
                    <a:gd name="T56" fmla="*/ 3 w 720"/>
                    <a:gd name="T57" fmla="*/ 1 h 291"/>
                    <a:gd name="T58" fmla="*/ 5 w 720"/>
                    <a:gd name="T59" fmla="*/ 1 h 291"/>
                    <a:gd name="T60" fmla="*/ 5 w 720"/>
                    <a:gd name="T61" fmla="*/ 1 h 291"/>
                    <a:gd name="T62" fmla="*/ 5 w 720"/>
                    <a:gd name="T63" fmla="*/ 1 h 291"/>
                    <a:gd name="T64" fmla="*/ 5 w 720"/>
                    <a:gd name="T65" fmla="*/ 1 h 291"/>
                    <a:gd name="T66" fmla="*/ 5 w 720"/>
                    <a:gd name="T67" fmla="*/ 1 h 291"/>
                    <a:gd name="T68" fmla="*/ 6 w 720"/>
                    <a:gd name="T69" fmla="*/ 2 h 291"/>
                    <a:gd name="T70" fmla="*/ 6 w 720"/>
                    <a:gd name="T71" fmla="*/ 2 h 291"/>
                    <a:gd name="T72" fmla="*/ 6 w 720"/>
                    <a:gd name="T73" fmla="*/ 2 h 291"/>
                    <a:gd name="T74" fmla="*/ 6 w 720"/>
                    <a:gd name="T75" fmla="*/ 2 h 291"/>
                    <a:gd name="T76" fmla="*/ 6 w 720"/>
                    <a:gd name="T77" fmla="*/ 2 h 291"/>
                    <a:gd name="T78" fmla="*/ 6 w 720"/>
                    <a:gd name="T79" fmla="*/ 3 h 291"/>
                    <a:gd name="T80" fmla="*/ 6 w 720"/>
                    <a:gd name="T81" fmla="*/ 3 h 291"/>
                    <a:gd name="T82" fmla="*/ 5 w 720"/>
                    <a:gd name="T83" fmla="*/ 3 h 291"/>
                    <a:gd name="T84" fmla="*/ 5 w 720"/>
                    <a:gd name="T85" fmla="*/ 3 h 291"/>
                    <a:gd name="T86" fmla="*/ 5 w 720"/>
                    <a:gd name="T87" fmla="*/ 3 h 291"/>
                    <a:gd name="T88" fmla="*/ 5 w 720"/>
                    <a:gd name="T89" fmla="*/ 3 h 291"/>
                    <a:gd name="T90" fmla="*/ 5 w 720"/>
                    <a:gd name="T91" fmla="*/ 3 h 291"/>
                    <a:gd name="T92" fmla="*/ 3 w 720"/>
                    <a:gd name="T93" fmla="*/ 3 h 291"/>
                    <a:gd name="T94" fmla="*/ 3 w 720"/>
                    <a:gd name="T95" fmla="*/ 3 h 291"/>
                    <a:gd name="T96" fmla="*/ 3 w 720"/>
                    <a:gd name="T97" fmla="*/ 3 h 291"/>
                    <a:gd name="T98" fmla="*/ 3 w 720"/>
                    <a:gd name="T99" fmla="*/ 3 h 291"/>
                    <a:gd name="T100" fmla="*/ 3 w 720"/>
                    <a:gd name="T101" fmla="*/ 3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0"/>
                    <a:gd name="T154" fmla="*/ 0 h 291"/>
                    <a:gd name="T155" fmla="*/ 720 w 720"/>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0" h="291">
                      <a:moveTo>
                        <a:pt x="334" y="268"/>
                      </a:moveTo>
                      <a:lnTo>
                        <a:pt x="325" y="265"/>
                      </a:lnTo>
                      <a:lnTo>
                        <a:pt x="315" y="263"/>
                      </a:lnTo>
                      <a:lnTo>
                        <a:pt x="306" y="261"/>
                      </a:lnTo>
                      <a:lnTo>
                        <a:pt x="296" y="257"/>
                      </a:lnTo>
                      <a:lnTo>
                        <a:pt x="287" y="255"/>
                      </a:lnTo>
                      <a:lnTo>
                        <a:pt x="279" y="253"/>
                      </a:lnTo>
                      <a:lnTo>
                        <a:pt x="270" y="249"/>
                      </a:lnTo>
                      <a:lnTo>
                        <a:pt x="262" y="247"/>
                      </a:lnTo>
                      <a:lnTo>
                        <a:pt x="252" y="246"/>
                      </a:lnTo>
                      <a:lnTo>
                        <a:pt x="245" y="242"/>
                      </a:lnTo>
                      <a:lnTo>
                        <a:pt x="235" y="240"/>
                      </a:lnTo>
                      <a:lnTo>
                        <a:pt x="228" y="238"/>
                      </a:lnTo>
                      <a:lnTo>
                        <a:pt x="218" y="234"/>
                      </a:lnTo>
                      <a:lnTo>
                        <a:pt x="211" y="232"/>
                      </a:lnTo>
                      <a:lnTo>
                        <a:pt x="203" y="228"/>
                      </a:lnTo>
                      <a:lnTo>
                        <a:pt x="195" y="227"/>
                      </a:lnTo>
                      <a:lnTo>
                        <a:pt x="188" y="223"/>
                      </a:lnTo>
                      <a:lnTo>
                        <a:pt x="180" y="221"/>
                      </a:lnTo>
                      <a:lnTo>
                        <a:pt x="171" y="217"/>
                      </a:lnTo>
                      <a:lnTo>
                        <a:pt x="165" y="213"/>
                      </a:lnTo>
                      <a:lnTo>
                        <a:pt x="157" y="209"/>
                      </a:lnTo>
                      <a:lnTo>
                        <a:pt x="150" y="208"/>
                      </a:lnTo>
                      <a:lnTo>
                        <a:pt x="142" y="204"/>
                      </a:lnTo>
                      <a:lnTo>
                        <a:pt x="136" y="202"/>
                      </a:lnTo>
                      <a:lnTo>
                        <a:pt x="129" y="198"/>
                      </a:lnTo>
                      <a:lnTo>
                        <a:pt x="121" y="194"/>
                      </a:lnTo>
                      <a:lnTo>
                        <a:pt x="116" y="192"/>
                      </a:lnTo>
                      <a:lnTo>
                        <a:pt x="110" y="189"/>
                      </a:lnTo>
                      <a:lnTo>
                        <a:pt x="104" y="185"/>
                      </a:lnTo>
                      <a:lnTo>
                        <a:pt x="98" y="183"/>
                      </a:lnTo>
                      <a:lnTo>
                        <a:pt x="93" y="179"/>
                      </a:lnTo>
                      <a:lnTo>
                        <a:pt x="87" y="177"/>
                      </a:lnTo>
                      <a:lnTo>
                        <a:pt x="81" y="173"/>
                      </a:lnTo>
                      <a:lnTo>
                        <a:pt x="76" y="168"/>
                      </a:lnTo>
                      <a:lnTo>
                        <a:pt x="70" y="164"/>
                      </a:lnTo>
                      <a:lnTo>
                        <a:pt x="64" y="162"/>
                      </a:lnTo>
                      <a:lnTo>
                        <a:pt x="55" y="154"/>
                      </a:lnTo>
                      <a:lnTo>
                        <a:pt x="47" y="149"/>
                      </a:lnTo>
                      <a:lnTo>
                        <a:pt x="38" y="141"/>
                      </a:lnTo>
                      <a:lnTo>
                        <a:pt x="30" y="133"/>
                      </a:lnTo>
                      <a:lnTo>
                        <a:pt x="22" y="126"/>
                      </a:lnTo>
                      <a:lnTo>
                        <a:pt x="19" y="120"/>
                      </a:lnTo>
                      <a:lnTo>
                        <a:pt x="13" y="113"/>
                      </a:lnTo>
                      <a:lnTo>
                        <a:pt x="7" y="105"/>
                      </a:lnTo>
                      <a:lnTo>
                        <a:pt x="3" y="99"/>
                      </a:lnTo>
                      <a:lnTo>
                        <a:pt x="1" y="92"/>
                      </a:lnTo>
                      <a:lnTo>
                        <a:pt x="0" y="86"/>
                      </a:lnTo>
                      <a:lnTo>
                        <a:pt x="0" y="78"/>
                      </a:lnTo>
                      <a:lnTo>
                        <a:pt x="0" y="73"/>
                      </a:lnTo>
                      <a:lnTo>
                        <a:pt x="1" y="67"/>
                      </a:lnTo>
                      <a:lnTo>
                        <a:pt x="1" y="61"/>
                      </a:lnTo>
                      <a:lnTo>
                        <a:pt x="3" y="56"/>
                      </a:lnTo>
                      <a:lnTo>
                        <a:pt x="7" y="48"/>
                      </a:lnTo>
                      <a:lnTo>
                        <a:pt x="13" y="42"/>
                      </a:lnTo>
                      <a:lnTo>
                        <a:pt x="17" y="37"/>
                      </a:lnTo>
                      <a:lnTo>
                        <a:pt x="24" y="33"/>
                      </a:lnTo>
                      <a:lnTo>
                        <a:pt x="30" y="29"/>
                      </a:lnTo>
                      <a:lnTo>
                        <a:pt x="39" y="25"/>
                      </a:lnTo>
                      <a:lnTo>
                        <a:pt x="47" y="21"/>
                      </a:lnTo>
                      <a:lnTo>
                        <a:pt x="57" y="18"/>
                      </a:lnTo>
                      <a:lnTo>
                        <a:pt x="60" y="16"/>
                      </a:lnTo>
                      <a:lnTo>
                        <a:pt x="64" y="16"/>
                      </a:lnTo>
                      <a:lnTo>
                        <a:pt x="70" y="14"/>
                      </a:lnTo>
                      <a:lnTo>
                        <a:pt x="76" y="12"/>
                      </a:lnTo>
                      <a:lnTo>
                        <a:pt x="81" y="10"/>
                      </a:lnTo>
                      <a:lnTo>
                        <a:pt x="87" y="10"/>
                      </a:lnTo>
                      <a:lnTo>
                        <a:pt x="93" y="8"/>
                      </a:lnTo>
                      <a:lnTo>
                        <a:pt x="98" y="8"/>
                      </a:lnTo>
                      <a:lnTo>
                        <a:pt x="104" y="6"/>
                      </a:lnTo>
                      <a:lnTo>
                        <a:pt x="112" y="4"/>
                      </a:lnTo>
                      <a:lnTo>
                        <a:pt x="117" y="4"/>
                      </a:lnTo>
                      <a:lnTo>
                        <a:pt x="125" y="4"/>
                      </a:lnTo>
                      <a:lnTo>
                        <a:pt x="131" y="2"/>
                      </a:lnTo>
                      <a:lnTo>
                        <a:pt x="138" y="2"/>
                      </a:lnTo>
                      <a:lnTo>
                        <a:pt x="144" y="0"/>
                      </a:lnTo>
                      <a:lnTo>
                        <a:pt x="152" y="0"/>
                      </a:lnTo>
                      <a:lnTo>
                        <a:pt x="157" y="0"/>
                      </a:lnTo>
                      <a:lnTo>
                        <a:pt x="165" y="0"/>
                      </a:lnTo>
                      <a:lnTo>
                        <a:pt x="173" y="0"/>
                      </a:lnTo>
                      <a:lnTo>
                        <a:pt x="182" y="0"/>
                      </a:lnTo>
                      <a:lnTo>
                        <a:pt x="188" y="0"/>
                      </a:lnTo>
                      <a:lnTo>
                        <a:pt x="195" y="0"/>
                      </a:lnTo>
                      <a:lnTo>
                        <a:pt x="203" y="0"/>
                      </a:lnTo>
                      <a:lnTo>
                        <a:pt x="211" y="0"/>
                      </a:lnTo>
                      <a:lnTo>
                        <a:pt x="220" y="0"/>
                      </a:lnTo>
                      <a:lnTo>
                        <a:pt x="228" y="0"/>
                      </a:lnTo>
                      <a:lnTo>
                        <a:pt x="235" y="2"/>
                      </a:lnTo>
                      <a:lnTo>
                        <a:pt x="245" y="2"/>
                      </a:lnTo>
                      <a:lnTo>
                        <a:pt x="252" y="2"/>
                      </a:lnTo>
                      <a:lnTo>
                        <a:pt x="262" y="4"/>
                      </a:lnTo>
                      <a:lnTo>
                        <a:pt x="270" y="4"/>
                      </a:lnTo>
                      <a:lnTo>
                        <a:pt x="279" y="6"/>
                      </a:lnTo>
                      <a:lnTo>
                        <a:pt x="287" y="6"/>
                      </a:lnTo>
                      <a:lnTo>
                        <a:pt x="296" y="8"/>
                      </a:lnTo>
                      <a:lnTo>
                        <a:pt x="306" y="10"/>
                      </a:lnTo>
                      <a:lnTo>
                        <a:pt x="313" y="12"/>
                      </a:lnTo>
                      <a:lnTo>
                        <a:pt x="323" y="12"/>
                      </a:lnTo>
                      <a:lnTo>
                        <a:pt x="330" y="14"/>
                      </a:lnTo>
                      <a:lnTo>
                        <a:pt x="340" y="16"/>
                      </a:lnTo>
                      <a:lnTo>
                        <a:pt x="349" y="18"/>
                      </a:lnTo>
                      <a:lnTo>
                        <a:pt x="359" y="19"/>
                      </a:lnTo>
                      <a:lnTo>
                        <a:pt x="368" y="21"/>
                      </a:lnTo>
                      <a:lnTo>
                        <a:pt x="378" y="23"/>
                      </a:lnTo>
                      <a:lnTo>
                        <a:pt x="387" y="25"/>
                      </a:lnTo>
                      <a:lnTo>
                        <a:pt x="397" y="27"/>
                      </a:lnTo>
                      <a:lnTo>
                        <a:pt x="405" y="29"/>
                      </a:lnTo>
                      <a:lnTo>
                        <a:pt x="414" y="31"/>
                      </a:lnTo>
                      <a:lnTo>
                        <a:pt x="424" y="33"/>
                      </a:lnTo>
                      <a:lnTo>
                        <a:pt x="431" y="35"/>
                      </a:lnTo>
                      <a:lnTo>
                        <a:pt x="441" y="37"/>
                      </a:lnTo>
                      <a:lnTo>
                        <a:pt x="450" y="40"/>
                      </a:lnTo>
                      <a:lnTo>
                        <a:pt x="460" y="42"/>
                      </a:lnTo>
                      <a:lnTo>
                        <a:pt x="467" y="44"/>
                      </a:lnTo>
                      <a:lnTo>
                        <a:pt x="475" y="48"/>
                      </a:lnTo>
                      <a:lnTo>
                        <a:pt x="484" y="52"/>
                      </a:lnTo>
                      <a:lnTo>
                        <a:pt x="492" y="54"/>
                      </a:lnTo>
                      <a:lnTo>
                        <a:pt x="500" y="57"/>
                      </a:lnTo>
                      <a:lnTo>
                        <a:pt x="509" y="59"/>
                      </a:lnTo>
                      <a:lnTo>
                        <a:pt x="517" y="63"/>
                      </a:lnTo>
                      <a:lnTo>
                        <a:pt x="524" y="65"/>
                      </a:lnTo>
                      <a:lnTo>
                        <a:pt x="532" y="69"/>
                      </a:lnTo>
                      <a:lnTo>
                        <a:pt x="540" y="71"/>
                      </a:lnTo>
                      <a:lnTo>
                        <a:pt x="547" y="75"/>
                      </a:lnTo>
                      <a:lnTo>
                        <a:pt x="555" y="76"/>
                      </a:lnTo>
                      <a:lnTo>
                        <a:pt x="560" y="80"/>
                      </a:lnTo>
                      <a:lnTo>
                        <a:pt x="568" y="84"/>
                      </a:lnTo>
                      <a:lnTo>
                        <a:pt x="576" y="86"/>
                      </a:lnTo>
                      <a:lnTo>
                        <a:pt x="583" y="90"/>
                      </a:lnTo>
                      <a:lnTo>
                        <a:pt x="589" y="94"/>
                      </a:lnTo>
                      <a:lnTo>
                        <a:pt x="597" y="97"/>
                      </a:lnTo>
                      <a:lnTo>
                        <a:pt x="602" y="99"/>
                      </a:lnTo>
                      <a:lnTo>
                        <a:pt x="610" y="103"/>
                      </a:lnTo>
                      <a:lnTo>
                        <a:pt x="616" y="107"/>
                      </a:lnTo>
                      <a:lnTo>
                        <a:pt x="621" y="111"/>
                      </a:lnTo>
                      <a:lnTo>
                        <a:pt x="627" y="114"/>
                      </a:lnTo>
                      <a:lnTo>
                        <a:pt x="635" y="118"/>
                      </a:lnTo>
                      <a:lnTo>
                        <a:pt x="644" y="124"/>
                      </a:lnTo>
                      <a:lnTo>
                        <a:pt x="654" y="132"/>
                      </a:lnTo>
                      <a:lnTo>
                        <a:pt x="665" y="137"/>
                      </a:lnTo>
                      <a:lnTo>
                        <a:pt x="675" y="145"/>
                      </a:lnTo>
                      <a:lnTo>
                        <a:pt x="680" y="152"/>
                      </a:lnTo>
                      <a:lnTo>
                        <a:pt x="688" y="158"/>
                      </a:lnTo>
                      <a:lnTo>
                        <a:pt x="696" y="166"/>
                      </a:lnTo>
                      <a:lnTo>
                        <a:pt x="701" y="173"/>
                      </a:lnTo>
                      <a:lnTo>
                        <a:pt x="707" y="179"/>
                      </a:lnTo>
                      <a:lnTo>
                        <a:pt x="713" y="187"/>
                      </a:lnTo>
                      <a:lnTo>
                        <a:pt x="715" y="192"/>
                      </a:lnTo>
                      <a:lnTo>
                        <a:pt x="718" y="200"/>
                      </a:lnTo>
                      <a:lnTo>
                        <a:pt x="720" y="206"/>
                      </a:lnTo>
                      <a:lnTo>
                        <a:pt x="720" y="213"/>
                      </a:lnTo>
                      <a:lnTo>
                        <a:pt x="720" y="221"/>
                      </a:lnTo>
                      <a:lnTo>
                        <a:pt x="720" y="228"/>
                      </a:lnTo>
                      <a:lnTo>
                        <a:pt x="718" y="232"/>
                      </a:lnTo>
                      <a:lnTo>
                        <a:pt x="715" y="238"/>
                      </a:lnTo>
                      <a:lnTo>
                        <a:pt x="711" y="244"/>
                      </a:lnTo>
                      <a:lnTo>
                        <a:pt x="707" y="249"/>
                      </a:lnTo>
                      <a:lnTo>
                        <a:pt x="701" y="253"/>
                      </a:lnTo>
                      <a:lnTo>
                        <a:pt x="696" y="257"/>
                      </a:lnTo>
                      <a:lnTo>
                        <a:pt x="688" y="263"/>
                      </a:lnTo>
                      <a:lnTo>
                        <a:pt x="682" y="266"/>
                      </a:lnTo>
                      <a:lnTo>
                        <a:pt x="673" y="270"/>
                      </a:lnTo>
                      <a:lnTo>
                        <a:pt x="665" y="274"/>
                      </a:lnTo>
                      <a:lnTo>
                        <a:pt x="654" y="276"/>
                      </a:lnTo>
                      <a:lnTo>
                        <a:pt x="644" y="280"/>
                      </a:lnTo>
                      <a:lnTo>
                        <a:pt x="638" y="280"/>
                      </a:lnTo>
                      <a:lnTo>
                        <a:pt x="633" y="282"/>
                      </a:lnTo>
                      <a:lnTo>
                        <a:pt x="627" y="282"/>
                      </a:lnTo>
                      <a:lnTo>
                        <a:pt x="621" y="284"/>
                      </a:lnTo>
                      <a:lnTo>
                        <a:pt x="614" y="284"/>
                      </a:lnTo>
                      <a:lnTo>
                        <a:pt x="608" y="285"/>
                      </a:lnTo>
                      <a:lnTo>
                        <a:pt x="602" y="285"/>
                      </a:lnTo>
                      <a:lnTo>
                        <a:pt x="597" y="287"/>
                      </a:lnTo>
                      <a:lnTo>
                        <a:pt x="589" y="287"/>
                      </a:lnTo>
                      <a:lnTo>
                        <a:pt x="581" y="289"/>
                      </a:lnTo>
                      <a:lnTo>
                        <a:pt x="576" y="289"/>
                      </a:lnTo>
                      <a:lnTo>
                        <a:pt x="568" y="289"/>
                      </a:lnTo>
                      <a:lnTo>
                        <a:pt x="560" y="289"/>
                      </a:lnTo>
                      <a:lnTo>
                        <a:pt x="553" y="289"/>
                      </a:lnTo>
                      <a:lnTo>
                        <a:pt x="545" y="289"/>
                      </a:lnTo>
                      <a:lnTo>
                        <a:pt x="540" y="291"/>
                      </a:lnTo>
                      <a:lnTo>
                        <a:pt x="532" y="289"/>
                      </a:lnTo>
                      <a:lnTo>
                        <a:pt x="522" y="289"/>
                      </a:lnTo>
                      <a:lnTo>
                        <a:pt x="515" y="289"/>
                      </a:lnTo>
                      <a:lnTo>
                        <a:pt x="507" y="289"/>
                      </a:lnTo>
                      <a:lnTo>
                        <a:pt x="500" y="289"/>
                      </a:lnTo>
                      <a:lnTo>
                        <a:pt x="492" y="289"/>
                      </a:lnTo>
                      <a:lnTo>
                        <a:pt x="484" y="289"/>
                      </a:lnTo>
                      <a:lnTo>
                        <a:pt x="475" y="289"/>
                      </a:lnTo>
                      <a:lnTo>
                        <a:pt x="467" y="287"/>
                      </a:lnTo>
                      <a:lnTo>
                        <a:pt x="458" y="287"/>
                      </a:lnTo>
                      <a:lnTo>
                        <a:pt x="450" y="285"/>
                      </a:lnTo>
                      <a:lnTo>
                        <a:pt x="441" y="285"/>
                      </a:lnTo>
                      <a:lnTo>
                        <a:pt x="431" y="284"/>
                      </a:lnTo>
                      <a:lnTo>
                        <a:pt x="424" y="282"/>
                      </a:lnTo>
                      <a:lnTo>
                        <a:pt x="414" y="282"/>
                      </a:lnTo>
                      <a:lnTo>
                        <a:pt x="406" y="280"/>
                      </a:lnTo>
                      <a:lnTo>
                        <a:pt x="397" y="278"/>
                      </a:lnTo>
                      <a:lnTo>
                        <a:pt x="387" y="278"/>
                      </a:lnTo>
                      <a:lnTo>
                        <a:pt x="378" y="276"/>
                      </a:lnTo>
                      <a:lnTo>
                        <a:pt x="370" y="274"/>
                      </a:lnTo>
                      <a:lnTo>
                        <a:pt x="361" y="272"/>
                      </a:lnTo>
                      <a:lnTo>
                        <a:pt x="351" y="270"/>
                      </a:lnTo>
                      <a:lnTo>
                        <a:pt x="342" y="268"/>
                      </a:lnTo>
                      <a:lnTo>
                        <a:pt x="334" y="268"/>
                      </a:lnTo>
                      <a:close/>
                    </a:path>
                  </a:pathLst>
                </a:custGeom>
                <a:solidFill>
                  <a:srgbClr val="CFFF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6" name="Freeform 14"/>
                <p:cNvSpPr>
                  <a:spLocks/>
                </p:cNvSpPr>
                <p:nvPr/>
              </p:nvSpPr>
              <p:spPr bwMode="auto">
                <a:xfrm>
                  <a:off x="4651" y="2467"/>
                  <a:ext cx="305" cy="104"/>
                </a:xfrm>
                <a:custGeom>
                  <a:avLst/>
                  <a:gdLst>
                    <a:gd name="T0" fmla="*/ 2 w 610"/>
                    <a:gd name="T1" fmla="*/ 1 h 209"/>
                    <a:gd name="T2" fmla="*/ 1 w 610"/>
                    <a:gd name="T3" fmla="*/ 1 h 209"/>
                    <a:gd name="T4" fmla="*/ 1 w 610"/>
                    <a:gd name="T5" fmla="*/ 1 h 209"/>
                    <a:gd name="T6" fmla="*/ 1 w 610"/>
                    <a:gd name="T7" fmla="*/ 1 h 209"/>
                    <a:gd name="T8" fmla="*/ 1 w 610"/>
                    <a:gd name="T9" fmla="*/ 1 h 209"/>
                    <a:gd name="T10" fmla="*/ 1 w 610"/>
                    <a:gd name="T11" fmla="*/ 1 h 209"/>
                    <a:gd name="T12" fmla="*/ 1 w 610"/>
                    <a:gd name="T13" fmla="*/ 1 h 209"/>
                    <a:gd name="T14" fmla="*/ 1 w 610"/>
                    <a:gd name="T15" fmla="*/ 1 h 209"/>
                    <a:gd name="T16" fmla="*/ 1 w 610"/>
                    <a:gd name="T17" fmla="*/ 0 h 209"/>
                    <a:gd name="T18" fmla="*/ 1 w 610"/>
                    <a:gd name="T19" fmla="*/ 0 h 209"/>
                    <a:gd name="T20" fmla="*/ 1 w 610"/>
                    <a:gd name="T21" fmla="*/ 0 h 209"/>
                    <a:gd name="T22" fmla="*/ 1 w 610"/>
                    <a:gd name="T23" fmla="*/ 0 h 209"/>
                    <a:gd name="T24" fmla="*/ 1 w 610"/>
                    <a:gd name="T25" fmla="*/ 0 h 209"/>
                    <a:gd name="T26" fmla="*/ 0 w 610"/>
                    <a:gd name="T27" fmla="*/ 0 h 209"/>
                    <a:gd name="T28" fmla="*/ 1 w 610"/>
                    <a:gd name="T29" fmla="*/ 0 h 209"/>
                    <a:gd name="T30" fmla="*/ 1 w 610"/>
                    <a:gd name="T31" fmla="*/ 0 h 209"/>
                    <a:gd name="T32" fmla="*/ 1 w 610"/>
                    <a:gd name="T33" fmla="*/ 0 h 209"/>
                    <a:gd name="T34" fmla="*/ 1 w 610"/>
                    <a:gd name="T35" fmla="*/ 0 h 209"/>
                    <a:gd name="T36" fmla="*/ 1 w 610"/>
                    <a:gd name="T37" fmla="*/ 0 h 209"/>
                    <a:gd name="T38" fmla="*/ 1 w 610"/>
                    <a:gd name="T39" fmla="*/ 0 h 209"/>
                    <a:gd name="T40" fmla="*/ 1 w 610"/>
                    <a:gd name="T41" fmla="*/ 0 h 209"/>
                    <a:gd name="T42" fmla="*/ 1 w 610"/>
                    <a:gd name="T43" fmla="*/ 0 h 209"/>
                    <a:gd name="T44" fmla="*/ 1 w 610"/>
                    <a:gd name="T45" fmla="*/ 0 h 209"/>
                    <a:gd name="T46" fmla="*/ 1 w 610"/>
                    <a:gd name="T47" fmla="*/ 0 h 209"/>
                    <a:gd name="T48" fmla="*/ 1 w 610"/>
                    <a:gd name="T49" fmla="*/ 0 h 209"/>
                    <a:gd name="T50" fmla="*/ 1 w 610"/>
                    <a:gd name="T51" fmla="*/ 0 h 209"/>
                    <a:gd name="T52" fmla="*/ 1 w 610"/>
                    <a:gd name="T53" fmla="*/ 0 h 209"/>
                    <a:gd name="T54" fmla="*/ 2 w 610"/>
                    <a:gd name="T55" fmla="*/ 0 h 209"/>
                    <a:gd name="T56" fmla="*/ 2 w 610"/>
                    <a:gd name="T57" fmla="*/ 0 h 209"/>
                    <a:gd name="T58" fmla="*/ 2 w 610"/>
                    <a:gd name="T59" fmla="*/ 0 h 209"/>
                    <a:gd name="T60" fmla="*/ 2 w 610"/>
                    <a:gd name="T61" fmla="*/ 0 h 209"/>
                    <a:gd name="T62" fmla="*/ 2 w 610"/>
                    <a:gd name="T63" fmla="*/ 0 h 209"/>
                    <a:gd name="T64" fmla="*/ 3 w 610"/>
                    <a:gd name="T65" fmla="*/ 0 h 209"/>
                    <a:gd name="T66" fmla="*/ 3 w 610"/>
                    <a:gd name="T67" fmla="*/ 0 h 209"/>
                    <a:gd name="T68" fmla="*/ 3 w 610"/>
                    <a:gd name="T69" fmla="*/ 0 h 209"/>
                    <a:gd name="T70" fmla="*/ 3 w 610"/>
                    <a:gd name="T71" fmla="*/ 0 h 209"/>
                    <a:gd name="T72" fmla="*/ 3 w 610"/>
                    <a:gd name="T73" fmla="*/ 0 h 209"/>
                    <a:gd name="T74" fmla="*/ 3 w 610"/>
                    <a:gd name="T75" fmla="*/ 0 h 209"/>
                    <a:gd name="T76" fmla="*/ 3 w 610"/>
                    <a:gd name="T77" fmla="*/ 0 h 209"/>
                    <a:gd name="T78" fmla="*/ 5 w 610"/>
                    <a:gd name="T79" fmla="*/ 0 h 209"/>
                    <a:gd name="T80" fmla="*/ 5 w 610"/>
                    <a:gd name="T81" fmla="*/ 0 h 209"/>
                    <a:gd name="T82" fmla="*/ 5 w 610"/>
                    <a:gd name="T83" fmla="*/ 0 h 209"/>
                    <a:gd name="T84" fmla="*/ 5 w 610"/>
                    <a:gd name="T85" fmla="*/ 0 h 209"/>
                    <a:gd name="T86" fmla="*/ 5 w 610"/>
                    <a:gd name="T87" fmla="*/ 1 h 209"/>
                    <a:gd name="T88" fmla="*/ 5 w 610"/>
                    <a:gd name="T89" fmla="*/ 1 h 209"/>
                    <a:gd name="T90" fmla="*/ 5 w 610"/>
                    <a:gd name="T91" fmla="*/ 1 h 209"/>
                    <a:gd name="T92" fmla="*/ 5 w 610"/>
                    <a:gd name="T93" fmla="*/ 1 h 209"/>
                    <a:gd name="T94" fmla="*/ 5 w 610"/>
                    <a:gd name="T95" fmla="*/ 1 h 209"/>
                    <a:gd name="T96" fmla="*/ 5 w 610"/>
                    <a:gd name="T97" fmla="*/ 1 h 209"/>
                    <a:gd name="T98" fmla="*/ 3 w 610"/>
                    <a:gd name="T99" fmla="*/ 1 h 209"/>
                    <a:gd name="T100" fmla="*/ 3 w 610"/>
                    <a:gd name="T101" fmla="*/ 1 h 209"/>
                    <a:gd name="T102" fmla="*/ 3 w 610"/>
                    <a:gd name="T103" fmla="*/ 1 h 209"/>
                    <a:gd name="T104" fmla="*/ 3 w 610"/>
                    <a:gd name="T105" fmla="*/ 1 h 209"/>
                    <a:gd name="T106" fmla="*/ 3 w 610"/>
                    <a:gd name="T107" fmla="*/ 1 h 209"/>
                    <a:gd name="T108" fmla="*/ 3 w 610"/>
                    <a:gd name="T109" fmla="*/ 1 h 209"/>
                    <a:gd name="T110" fmla="*/ 3 w 610"/>
                    <a:gd name="T111" fmla="*/ 1 h 209"/>
                    <a:gd name="T112" fmla="*/ 2 w 610"/>
                    <a:gd name="T113" fmla="*/ 1 h 209"/>
                    <a:gd name="T114" fmla="*/ 2 w 610"/>
                    <a:gd name="T115" fmla="*/ 1 h 209"/>
                    <a:gd name="T116" fmla="*/ 2 w 610"/>
                    <a:gd name="T117" fmla="*/ 1 h 209"/>
                    <a:gd name="T118" fmla="*/ 2 w 610"/>
                    <a:gd name="T119" fmla="*/ 1 h 2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0"/>
                    <a:gd name="T181" fmla="*/ 0 h 209"/>
                    <a:gd name="T182" fmla="*/ 610 w 610"/>
                    <a:gd name="T183" fmla="*/ 209 h 2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0" h="209">
                      <a:moveTo>
                        <a:pt x="289" y="185"/>
                      </a:moveTo>
                      <a:lnTo>
                        <a:pt x="279" y="181"/>
                      </a:lnTo>
                      <a:lnTo>
                        <a:pt x="272" y="179"/>
                      </a:lnTo>
                      <a:lnTo>
                        <a:pt x="264" y="177"/>
                      </a:lnTo>
                      <a:lnTo>
                        <a:pt x="256" y="175"/>
                      </a:lnTo>
                      <a:lnTo>
                        <a:pt x="249" y="173"/>
                      </a:lnTo>
                      <a:lnTo>
                        <a:pt x="241" y="171"/>
                      </a:lnTo>
                      <a:lnTo>
                        <a:pt x="233" y="170"/>
                      </a:lnTo>
                      <a:lnTo>
                        <a:pt x="226" y="168"/>
                      </a:lnTo>
                      <a:lnTo>
                        <a:pt x="218" y="166"/>
                      </a:lnTo>
                      <a:lnTo>
                        <a:pt x="213" y="164"/>
                      </a:lnTo>
                      <a:lnTo>
                        <a:pt x="205" y="162"/>
                      </a:lnTo>
                      <a:lnTo>
                        <a:pt x="197" y="160"/>
                      </a:lnTo>
                      <a:lnTo>
                        <a:pt x="190" y="156"/>
                      </a:lnTo>
                      <a:lnTo>
                        <a:pt x="182" y="154"/>
                      </a:lnTo>
                      <a:lnTo>
                        <a:pt x="176" y="152"/>
                      </a:lnTo>
                      <a:lnTo>
                        <a:pt x="171" y="151"/>
                      </a:lnTo>
                      <a:lnTo>
                        <a:pt x="163" y="149"/>
                      </a:lnTo>
                      <a:lnTo>
                        <a:pt x="156" y="145"/>
                      </a:lnTo>
                      <a:lnTo>
                        <a:pt x="150" y="143"/>
                      </a:lnTo>
                      <a:lnTo>
                        <a:pt x="144" y="141"/>
                      </a:lnTo>
                      <a:lnTo>
                        <a:pt x="137" y="139"/>
                      </a:lnTo>
                      <a:lnTo>
                        <a:pt x="131" y="135"/>
                      </a:lnTo>
                      <a:lnTo>
                        <a:pt x="125" y="133"/>
                      </a:lnTo>
                      <a:lnTo>
                        <a:pt x="119" y="132"/>
                      </a:lnTo>
                      <a:lnTo>
                        <a:pt x="114" y="130"/>
                      </a:lnTo>
                      <a:lnTo>
                        <a:pt x="108" y="126"/>
                      </a:lnTo>
                      <a:lnTo>
                        <a:pt x="102" y="124"/>
                      </a:lnTo>
                      <a:lnTo>
                        <a:pt x="97" y="122"/>
                      </a:lnTo>
                      <a:lnTo>
                        <a:pt x="87" y="116"/>
                      </a:lnTo>
                      <a:lnTo>
                        <a:pt x="78" y="113"/>
                      </a:lnTo>
                      <a:lnTo>
                        <a:pt x="66" y="107"/>
                      </a:lnTo>
                      <a:lnTo>
                        <a:pt x="59" y="101"/>
                      </a:lnTo>
                      <a:lnTo>
                        <a:pt x="49" y="97"/>
                      </a:lnTo>
                      <a:lnTo>
                        <a:pt x="41" y="92"/>
                      </a:lnTo>
                      <a:lnTo>
                        <a:pt x="34" y="86"/>
                      </a:lnTo>
                      <a:lnTo>
                        <a:pt x="28" y="82"/>
                      </a:lnTo>
                      <a:lnTo>
                        <a:pt x="22" y="76"/>
                      </a:lnTo>
                      <a:lnTo>
                        <a:pt x="17" y="73"/>
                      </a:lnTo>
                      <a:lnTo>
                        <a:pt x="9" y="63"/>
                      </a:lnTo>
                      <a:lnTo>
                        <a:pt x="3" y="54"/>
                      </a:lnTo>
                      <a:lnTo>
                        <a:pt x="0" y="46"/>
                      </a:lnTo>
                      <a:lnTo>
                        <a:pt x="2" y="38"/>
                      </a:lnTo>
                      <a:lnTo>
                        <a:pt x="3" y="29"/>
                      </a:lnTo>
                      <a:lnTo>
                        <a:pt x="9" y="21"/>
                      </a:lnTo>
                      <a:lnTo>
                        <a:pt x="13" y="18"/>
                      </a:lnTo>
                      <a:lnTo>
                        <a:pt x="19" y="16"/>
                      </a:lnTo>
                      <a:lnTo>
                        <a:pt x="24" y="14"/>
                      </a:lnTo>
                      <a:lnTo>
                        <a:pt x="32" y="12"/>
                      </a:lnTo>
                      <a:lnTo>
                        <a:pt x="38" y="8"/>
                      </a:lnTo>
                      <a:lnTo>
                        <a:pt x="45" y="6"/>
                      </a:lnTo>
                      <a:lnTo>
                        <a:pt x="53" y="4"/>
                      </a:lnTo>
                      <a:lnTo>
                        <a:pt x="62" y="4"/>
                      </a:lnTo>
                      <a:lnTo>
                        <a:pt x="72" y="2"/>
                      </a:lnTo>
                      <a:lnTo>
                        <a:pt x="81" y="0"/>
                      </a:lnTo>
                      <a:lnTo>
                        <a:pt x="85" y="0"/>
                      </a:lnTo>
                      <a:lnTo>
                        <a:pt x="91" y="0"/>
                      </a:lnTo>
                      <a:lnTo>
                        <a:pt x="97" y="0"/>
                      </a:lnTo>
                      <a:lnTo>
                        <a:pt x="102" y="0"/>
                      </a:lnTo>
                      <a:lnTo>
                        <a:pt x="106" y="0"/>
                      </a:lnTo>
                      <a:lnTo>
                        <a:pt x="112" y="0"/>
                      </a:lnTo>
                      <a:lnTo>
                        <a:pt x="119" y="0"/>
                      </a:lnTo>
                      <a:lnTo>
                        <a:pt x="125" y="0"/>
                      </a:lnTo>
                      <a:lnTo>
                        <a:pt x="131" y="0"/>
                      </a:lnTo>
                      <a:lnTo>
                        <a:pt x="137" y="0"/>
                      </a:lnTo>
                      <a:lnTo>
                        <a:pt x="142" y="0"/>
                      </a:lnTo>
                      <a:lnTo>
                        <a:pt x="148" y="0"/>
                      </a:lnTo>
                      <a:lnTo>
                        <a:pt x="154" y="0"/>
                      </a:lnTo>
                      <a:lnTo>
                        <a:pt x="161" y="0"/>
                      </a:lnTo>
                      <a:lnTo>
                        <a:pt x="169" y="0"/>
                      </a:lnTo>
                      <a:lnTo>
                        <a:pt x="175" y="2"/>
                      </a:lnTo>
                      <a:lnTo>
                        <a:pt x="180" y="2"/>
                      </a:lnTo>
                      <a:lnTo>
                        <a:pt x="188" y="2"/>
                      </a:lnTo>
                      <a:lnTo>
                        <a:pt x="195" y="4"/>
                      </a:lnTo>
                      <a:lnTo>
                        <a:pt x="203" y="4"/>
                      </a:lnTo>
                      <a:lnTo>
                        <a:pt x="209" y="4"/>
                      </a:lnTo>
                      <a:lnTo>
                        <a:pt x="216" y="6"/>
                      </a:lnTo>
                      <a:lnTo>
                        <a:pt x="224" y="6"/>
                      </a:lnTo>
                      <a:lnTo>
                        <a:pt x="232" y="8"/>
                      </a:lnTo>
                      <a:lnTo>
                        <a:pt x="237" y="8"/>
                      </a:lnTo>
                      <a:lnTo>
                        <a:pt x="247" y="10"/>
                      </a:lnTo>
                      <a:lnTo>
                        <a:pt x="253" y="10"/>
                      </a:lnTo>
                      <a:lnTo>
                        <a:pt x="260" y="12"/>
                      </a:lnTo>
                      <a:lnTo>
                        <a:pt x="268" y="12"/>
                      </a:lnTo>
                      <a:lnTo>
                        <a:pt x="275" y="14"/>
                      </a:lnTo>
                      <a:lnTo>
                        <a:pt x="283" y="16"/>
                      </a:lnTo>
                      <a:lnTo>
                        <a:pt x="291" y="18"/>
                      </a:lnTo>
                      <a:lnTo>
                        <a:pt x="300" y="18"/>
                      </a:lnTo>
                      <a:lnTo>
                        <a:pt x="308" y="21"/>
                      </a:lnTo>
                      <a:lnTo>
                        <a:pt x="315" y="21"/>
                      </a:lnTo>
                      <a:lnTo>
                        <a:pt x="323" y="25"/>
                      </a:lnTo>
                      <a:lnTo>
                        <a:pt x="330" y="25"/>
                      </a:lnTo>
                      <a:lnTo>
                        <a:pt x="338" y="27"/>
                      </a:lnTo>
                      <a:lnTo>
                        <a:pt x="346" y="29"/>
                      </a:lnTo>
                      <a:lnTo>
                        <a:pt x="353" y="31"/>
                      </a:lnTo>
                      <a:lnTo>
                        <a:pt x="361" y="33"/>
                      </a:lnTo>
                      <a:lnTo>
                        <a:pt x="368" y="35"/>
                      </a:lnTo>
                      <a:lnTo>
                        <a:pt x="376" y="37"/>
                      </a:lnTo>
                      <a:lnTo>
                        <a:pt x="384" y="40"/>
                      </a:lnTo>
                      <a:lnTo>
                        <a:pt x="391" y="42"/>
                      </a:lnTo>
                      <a:lnTo>
                        <a:pt x="397" y="44"/>
                      </a:lnTo>
                      <a:lnTo>
                        <a:pt x="405" y="46"/>
                      </a:lnTo>
                      <a:lnTo>
                        <a:pt x="412" y="48"/>
                      </a:lnTo>
                      <a:lnTo>
                        <a:pt x="418" y="50"/>
                      </a:lnTo>
                      <a:lnTo>
                        <a:pt x="426" y="52"/>
                      </a:lnTo>
                      <a:lnTo>
                        <a:pt x="433" y="54"/>
                      </a:lnTo>
                      <a:lnTo>
                        <a:pt x="441" y="57"/>
                      </a:lnTo>
                      <a:lnTo>
                        <a:pt x="446" y="59"/>
                      </a:lnTo>
                      <a:lnTo>
                        <a:pt x="452" y="61"/>
                      </a:lnTo>
                      <a:lnTo>
                        <a:pt x="458" y="63"/>
                      </a:lnTo>
                      <a:lnTo>
                        <a:pt x="465" y="65"/>
                      </a:lnTo>
                      <a:lnTo>
                        <a:pt x="471" y="67"/>
                      </a:lnTo>
                      <a:lnTo>
                        <a:pt x="477" y="71"/>
                      </a:lnTo>
                      <a:lnTo>
                        <a:pt x="483" y="73"/>
                      </a:lnTo>
                      <a:lnTo>
                        <a:pt x="490" y="76"/>
                      </a:lnTo>
                      <a:lnTo>
                        <a:pt x="494" y="78"/>
                      </a:lnTo>
                      <a:lnTo>
                        <a:pt x="500" y="80"/>
                      </a:lnTo>
                      <a:lnTo>
                        <a:pt x="505" y="82"/>
                      </a:lnTo>
                      <a:lnTo>
                        <a:pt x="511" y="86"/>
                      </a:lnTo>
                      <a:lnTo>
                        <a:pt x="517" y="88"/>
                      </a:lnTo>
                      <a:lnTo>
                        <a:pt x="523" y="90"/>
                      </a:lnTo>
                      <a:lnTo>
                        <a:pt x="528" y="94"/>
                      </a:lnTo>
                      <a:lnTo>
                        <a:pt x="534" y="95"/>
                      </a:lnTo>
                      <a:lnTo>
                        <a:pt x="542" y="101"/>
                      </a:lnTo>
                      <a:lnTo>
                        <a:pt x="551" y="105"/>
                      </a:lnTo>
                      <a:lnTo>
                        <a:pt x="559" y="111"/>
                      </a:lnTo>
                      <a:lnTo>
                        <a:pt x="568" y="116"/>
                      </a:lnTo>
                      <a:lnTo>
                        <a:pt x="574" y="120"/>
                      </a:lnTo>
                      <a:lnTo>
                        <a:pt x="581" y="126"/>
                      </a:lnTo>
                      <a:lnTo>
                        <a:pt x="587" y="130"/>
                      </a:lnTo>
                      <a:lnTo>
                        <a:pt x="593" y="135"/>
                      </a:lnTo>
                      <a:lnTo>
                        <a:pt x="602" y="145"/>
                      </a:lnTo>
                      <a:lnTo>
                        <a:pt x="608" y="154"/>
                      </a:lnTo>
                      <a:lnTo>
                        <a:pt x="610" y="164"/>
                      </a:lnTo>
                      <a:lnTo>
                        <a:pt x="610" y="173"/>
                      </a:lnTo>
                      <a:lnTo>
                        <a:pt x="606" y="181"/>
                      </a:lnTo>
                      <a:lnTo>
                        <a:pt x="599" y="187"/>
                      </a:lnTo>
                      <a:lnTo>
                        <a:pt x="595" y="189"/>
                      </a:lnTo>
                      <a:lnTo>
                        <a:pt x="591" y="192"/>
                      </a:lnTo>
                      <a:lnTo>
                        <a:pt x="585" y="194"/>
                      </a:lnTo>
                      <a:lnTo>
                        <a:pt x="580" y="198"/>
                      </a:lnTo>
                      <a:lnTo>
                        <a:pt x="572" y="198"/>
                      </a:lnTo>
                      <a:lnTo>
                        <a:pt x="564" y="200"/>
                      </a:lnTo>
                      <a:lnTo>
                        <a:pt x="555" y="204"/>
                      </a:lnTo>
                      <a:lnTo>
                        <a:pt x="547" y="206"/>
                      </a:lnTo>
                      <a:lnTo>
                        <a:pt x="538" y="206"/>
                      </a:lnTo>
                      <a:lnTo>
                        <a:pt x="530" y="208"/>
                      </a:lnTo>
                      <a:lnTo>
                        <a:pt x="519" y="208"/>
                      </a:lnTo>
                      <a:lnTo>
                        <a:pt x="509" y="209"/>
                      </a:lnTo>
                      <a:lnTo>
                        <a:pt x="503" y="208"/>
                      </a:lnTo>
                      <a:lnTo>
                        <a:pt x="498" y="208"/>
                      </a:lnTo>
                      <a:lnTo>
                        <a:pt x="492" y="208"/>
                      </a:lnTo>
                      <a:lnTo>
                        <a:pt x="486" y="208"/>
                      </a:lnTo>
                      <a:lnTo>
                        <a:pt x="479" y="208"/>
                      </a:lnTo>
                      <a:lnTo>
                        <a:pt x="473" y="208"/>
                      </a:lnTo>
                      <a:lnTo>
                        <a:pt x="467" y="208"/>
                      </a:lnTo>
                      <a:lnTo>
                        <a:pt x="462" y="208"/>
                      </a:lnTo>
                      <a:lnTo>
                        <a:pt x="454" y="208"/>
                      </a:lnTo>
                      <a:lnTo>
                        <a:pt x="448" y="208"/>
                      </a:lnTo>
                      <a:lnTo>
                        <a:pt x="441" y="206"/>
                      </a:lnTo>
                      <a:lnTo>
                        <a:pt x="435" y="206"/>
                      </a:lnTo>
                      <a:lnTo>
                        <a:pt x="427" y="206"/>
                      </a:lnTo>
                      <a:lnTo>
                        <a:pt x="420" y="206"/>
                      </a:lnTo>
                      <a:lnTo>
                        <a:pt x="414" y="204"/>
                      </a:lnTo>
                      <a:lnTo>
                        <a:pt x="408" y="204"/>
                      </a:lnTo>
                      <a:lnTo>
                        <a:pt x="401" y="202"/>
                      </a:lnTo>
                      <a:lnTo>
                        <a:pt x="393" y="202"/>
                      </a:lnTo>
                      <a:lnTo>
                        <a:pt x="386" y="200"/>
                      </a:lnTo>
                      <a:lnTo>
                        <a:pt x="380" y="200"/>
                      </a:lnTo>
                      <a:lnTo>
                        <a:pt x="370" y="198"/>
                      </a:lnTo>
                      <a:lnTo>
                        <a:pt x="365" y="196"/>
                      </a:lnTo>
                      <a:lnTo>
                        <a:pt x="357" y="196"/>
                      </a:lnTo>
                      <a:lnTo>
                        <a:pt x="349" y="194"/>
                      </a:lnTo>
                      <a:lnTo>
                        <a:pt x="342" y="192"/>
                      </a:lnTo>
                      <a:lnTo>
                        <a:pt x="334" y="192"/>
                      </a:lnTo>
                      <a:lnTo>
                        <a:pt x="325" y="190"/>
                      </a:lnTo>
                      <a:lnTo>
                        <a:pt x="319" y="189"/>
                      </a:lnTo>
                      <a:lnTo>
                        <a:pt x="311" y="187"/>
                      </a:lnTo>
                      <a:lnTo>
                        <a:pt x="304" y="187"/>
                      </a:lnTo>
                      <a:lnTo>
                        <a:pt x="296" y="185"/>
                      </a:lnTo>
                      <a:lnTo>
                        <a:pt x="289" y="185"/>
                      </a:lnTo>
                      <a:close/>
                    </a:path>
                  </a:pathLst>
                </a:custGeom>
                <a:solidFill>
                  <a:srgbClr val="B3F0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7" name="Freeform 15"/>
                <p:cNvSpPr>
                  <a:spLocks/>
                </p:cNvSpPr>
                <p:nvPr/>
              </p:nvSpPr>
              <p:spPr bwMode="auto">
                <a:xfrm>
                  <a:off x="4657" y="2495"/>
                  <a:ext cx="287" cy="77"/>
                </a:xfrm>
                <a:custGeom>
                  <a:avLst/>
                  <a:gdLst>
                    <a:gd name="T0" fmla="*/ 2 w 574"/>
                    <a:gd name="T1" fmla="*/ 1 h 154"/>
                    <a:gd name="T2" fmla="*/ 2 w 574"/>
                    <a:gd name="T3" fmla="*/ 1 h 154"/>
                    <a:gd name="T4" fmla="*/ 2 w 574"/>
                    <a:gd name="T5" fmla="*/ 1 h 154"/>
                    <a:gd name="T6" fmla="*/ 2 w 574"/>
                    <a:gd name="T7" fmla="*/ 1 h 154"/>
                    <a:gd name="T8" fmla="*/ 2 w 574"/>
                    <a:gd name="T9" fmla="*/ 1 h 154"/>
                    <a:gd name="T10" fmla="*/ 2 w 574"/>
                    <a:gd name="T11" fmla="*/ 1 h 154"/>
                    <a:gd name="T12" fmla="*/ 3 w 574"/>
                    <a:gd name="T13" fmla="*/ 1 h 154"/>
                    <a:gd name="T14" fmla="*/ 3 w 574"/>
                    <a:gd name="T15" fmla="*/ 1 h 154"/>
                    <a:gd name="T16" fmla="*/ 3 w 574"/>
                    <a:gd name="T17" fmla="*/ 1 h 154"/>
                    <a:gd name="T18" fmla="*/ 3 w 574"/>
                    <a:gd name="T19" fmla="*/ 1 h 154"/>
                    <a:gd name="T20" fmla="*/ 3 w 574"/>
                    <a:gd name="T21" fmla="*/ 1 h 154"/>
                    <a:gd name="T22" fmla="*/ 3 w 574"/>
                    <a:gd name="T23" fmla="*/ 1 h 154"/>
                    <a:gd name="T24" fmla="*/ 4 w 574"/>
                    <a:gd name="T25" fmla="*/ 1 h 154"/>
                    <a:gd name="T26" fmla="*/ 4 w 574"/>
                    <a:gd name="T27" fmla="*/ 1 h 154"/>
                    <a:gd name="T28" fmla="*/ 4 w 574"/>
                    <a:gd name="T29" fmla="*/ 1 h 154"/>
                    <a:gd name="T30" fmla="*/ 4 w 574"/>
                    <a:gd name="T31" fmla="*/ 1 h 154"/>
                    <a:gd name="T32" fmla="*/ 4 w 574"/>
                    <a:gd name="T33" fmla="*/ 1 h 154"/>
                    <a:gd name="T34" fmla="*/ 4 w 574"/>
                    <a:gd name="T35" fmla="*/ 1 h 154"/>
                    <a:gd name="T36" fmla="*/ 3 w 574"/>
                    <a:gd name="T37" fmla="*/ 1 h 154"/>
                    <a:gd name="T38" fmla="*/ 3 w 574"/>
                    <a:gd name="T39" fmla="*/ 1 h 154"/>
                    <a:gd name="T40" fmla="*/ 3 w 574"/>
                    <a:gd name="T41" fmla="*/ 1 h 154"/>
                    <a:gd name="T42" fmla="*/ 3 w 574"/>
                    <a:gd name="T43" fmla="*/ 1 h 154"/>
                    <a:gd name="T44" fmla="*/ 3 w 574"/>
                    <a:gd name="T45" fmla="*/ 1 h 154"/>
                    <a:gd name="T46" fmla="*/ 2 w 574"/>
                    <a:gd name="T47" fmla="*/ 1 h 154"/>
                    <a:gd name="T48" fmla="*/ 2 w 574"/>
                    <a:gd name="T49" fmla="*/ 1 h 154"/>
                    <a:gd name="T50" fmla="*/ 2 w 574"/>
                    <a:gd name="T51" fmla="*/ 1 h 154"/>
                    <a:gd name="T52" fmla="*/ 2 w 574"/>
                    <a:gd name="T53" fmla="*/ 1 h 154"/>
                    <a:gd name="T54" fmla="*/ 2 w 574"/>
                    <a:gd name="T55" fmla="*/ 1 h 154"/>
                    <a:gd name="T56" fmla="*/ 2 w 574"/>
                    <a:gd name="T57" fmla="*/ 1 h 154"/>
                    <a:gd name="T58" fmla="*/ 2 w 574"/>
                    <a:gd name="T59" fmla="*/ 1 h 154"/>
                    <a:gd name="T60" fmla="*/ 1 w 574"/>
                    <a:gd name="T61" fmla="*/ 1 h 154"/>
                    <a:gd name="T62" fmla="*/ 1 w 574"/>
                    <a:gd name="T63" fmla="*/ 1 h 154"/>
                    <a:gd name="T64" fmla="*/ 1 w 574"/>
                    <a:gd name="T65" fmla="*/ 1 h 154"/>
                    <a:gd name="T66" fmla="*/ 1 w 574"/>
                    <a:gd name="T67" fmla="*/ 1 h 154"/>
                    <a:gd name="T68" fmla="*/ 1 w 574"/>
                    <a:gd name="T69" fmla="*/ 1 h 154"/>
                    <a:gd name="T70" fmla="*/ 1 w 574"/>
                    <a:gd name="T71" fmla="*/ 1 h 154"/>
                    <a:gd name="T72" fmla="*/ 1 w 574"/>
                    <a:gd name="T73" fmla="*/ 1 h 154"/>
                    <a:gd name="T74" fmla="*/ 1 w 574"/>
                    <a:gd name="T75" fmla="*/ 0 h 154"/>
                    <a:gd name="T76" fmla="*/ 1 w 574"/>
                    <a:gd name="T77" fmla="*/ 0 h 154"/>
                    <a:gd name="T78" fmla="*/ 1 w 574"/>
                    <a:gd name="T79" fmla="*/ 0 h 154"/>
                    <a:gd name="T80" fmla="*/ 1 w 574"/>
                    <a:gd name="T81" fmla="*/ 1 h 154"/>
                    <a:gd name="T82" fmla="*/ 1 w 574"/>
                    <a:gd name="T83" fmla="*/ 1 h 154"/>
                    <a:gd name="T84" fmla="*/ 1 w 574"/>
                    <a:gd name="T85" fmla="*/ 1 h 154"/>
                    <a:gd name="T86" fmla="*/ 1 w 574"/>
                    <a:gd name="T87" fmla="*/ 1 h 154"/>
                    <a:gd name="T88" fmla="*/ 1 w 574"/>
                    <a:gd name="T89" fmla="*/ 1 h 154"/>
                    <a:gd name="T90" fmla="*/ 1 w 574"/>
                    <a:gd name="T91" fmla="*/ 1 h 154"/>
                    <a:gd name="T92" fmla="*/ 1 w 574"/>
                    <a:gd name="T93" fmla="*/ 1 h 154"/>
                    <a:gd name="T94" fmla="*/ 1 w 574"/>
                    <a:gd name="T95" fmla="*/ 1 h 154"/>
                    <a:gd name="T96" fmla="*/ 1 w 574"/>
                    <a:gd name="T97" fmla="*/ 1 h 154"/>
                    <a:gd name="T98" fmla="*/ 1 w 574"/>
                    <a:gd name="T99" fmla="*/ 1 h 154"/>
                    <a:gd name="T100" fmla="*/ 1 w 574"/>
                    <a:gd name="T101" fmla="*/ 1 h 154"/>
                    <a:gd name="T102" fmla="*/ 1 w 574"/>
                    <a:gd name="T103" fmla="*/ 1 h 154"/>
                    <a:gd name="T104" fmla="*/ 1 w 574"/>
                    <a:gd name="T105" fmla="*/ 1 h 154"/>
                    <a:gd name="T106" fmla="*/ 1 w 574"/>
                    <a:gd name="T107" fmla="*/ 1 h 154"/>
                    <a:gd name="T108" fmla="*/ 1 w 574"/>
                    <a:gd name="T109" fmla="*/ 1 h 154"/>
                    <a:gd name="T110" fmla="*/ 2 w 574"/>
                    <a:gd name="T111" fmla="*/ 1 h 1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4"/>
                    <a:gd name="T169" fmla="*/ 0 h 154"/>
                    <a:gd name="T170" fmla="*/ 574 w 574"/>
                    <a:gd name="T171" fmla="*/ 154 h 1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4" h="154">
                      <a:moveTo>
                        <a:pt x="274" y="130"/>
                      </a:moveTo>
                      <a:lnTo>
                        <a:pt x="280" y="130"/>
                      </a:lnTo>
                      <a:lnTo>
                        <a:pt x="287" y="132"/>
                      </a:lnTo>
                      <a:lnTo>
                        <a:pt x="293" y="132"/>
                      </a:lnTo>
                      <a:lnTo>
                        <a:pt x="299" y="133"/>
                      </a:lnTo>
                      <a:lnTo>
                        <a:pt x="304" y="135"/>
                      </a:lnTo>
                      <a:lnTo>
                        <a:pt x="310" y="135"/>
                      </a:lnTo>
                      <a:lnTo>
                        <a:pt x="316" y="137"/>
                      </a:lnTo>
                      <a:lnTo>
                        <a:pt x="323" y="139"/>
                      </a:lnTo>
                      <a:lnTo>
                        <a:pt x="329" y="139"/>
                      </a:lnTo>
                      <a:lnTo>
                        <a:pt x="335" y="141"/>
                      </a:lnTo>
                      <a:lnTo>
                        <a:pt x="340" y="141"/>
                      </a:lnTo>
                      <a:lnTo>
                        <a:pt x="346" y="143"/>
                      </a:lnTo>
                      <a:lnTo>
                        <a:pt x="352" y="143"/>
                      </a:lnTo>
                      <a:lnTo>
                        <a:pt x="357" y="145"/>
                      </a:lnTo>
                      <a:lnTo>
                        <a:pt x="363" y="145"/>
                      </a:lnTo>
                      <a:lnTo>
                        <a:pt x="371" y="147"/>
                      </a:lnTo>
                      <a:lnTo>
                        <a:pt x="375" y="147"/>
                      </a:lnTo>
                      <a:lnTo>
                        <a:pt x="380" y="149"/>
                      </a:lnTo>
                      <a:lnTo>
                        <a:pt x="386" y="149"/>
                      </a:lnTo>
                      <a:lnTo>
                        <a:pt x="392" y="149"/>
                      </a:lnTo>
                      <a:lnTo>
                        <a:pt x="396" y="149"/>
                      </a:lnTo>
                      <a:lnTo>
                        <a:pt x="401" y="151"/>
                      </a:lnTo>
                      <a:lnTo>
                        <a:pt x="407" y="151"/>
                      </a:lnTo>
                      <a:lnTo>
                        <a:pt x="415" y="152"/>
                      </a:lnTo>
                      <a:lnTo>
                        <a:pt x="424" y="152"/>
                      </a:lnTo>
                      <a:lnTo>
                        <a:pt x="434" y="152"/>
                      </a:lnTo>
                      <a:lnTo>
                        <a:pt x="439" y="152"/>
                      </a:lnTo>
                      <a:lnTo>
                        <a:pt x="445" y="154"/>
                      </a:lnTo>
                      <a:lnTo>
                        <a:pt x="449" y="154"/>
                      </a:lnTo>
                      <a:lnTo>
                        <a:pt x="454" y="154"/>
                      </a:lnTo>
                      <a:lnTo>
                        <a:pt x="464" y="154"/>
                      </a:lnTo>
                      <a:lnTo>
                        <a:pt x="473" y="154"/>
                      </a:lnTo>
                      <a:lnTo>
                        <a:pt x="483" y="154"/>
                      </a:lnTo>
                      <a:lnTo>
                        <a:pt x="492" y="154"/>
                      </a:lnTo>
                      <a:lnTo>
                        <a:pt x="500" y="152"/>
                      </a:lnTo>
                      <a:lnTo>
                        <a:pt x="510" y="152"/>
                      </a:lnTo>
                      <a:lnTo>
                        <a:pt x="517" y="152"/>
                      </a:lnTo>
                      <a:lnTo>
                        <a:pt x="525" y="152"/>
                      </a:lnTo>
                      <a:lnTo>
                        <a:pt x="531" y="151"/>
                      </a:lnTo>
                      <a:lnTo>
                        <a:pt x="538" y="149"/>
                      </a:lnTo>
                      <a:lnTo>
                        <a:pt x="544" y="149"/>
                      </a:lnTo>
                      <a:lnTo>
                        <a:pt x="551" y="147"/>
                      </a:lnTo>
                      <a:lnTo>
                        <a:pt x="557" y="145"/>
                      </a:lnTo>
                      <a:lnTo>
                        <a:pt x="563" y="143"/>
                      </a:lnTo>
                      <a:lnTo>
                        <a:pt x="569" y="141"/>
                      </a:lnTo>
                      <a:lnTo>
                        <a:pt x="574" y="141"/>
                      </a:lnTo>
                      <a:lnTo>
                        <a:pt x="565" y="132"/>
                      </a:lnTo>
                      <a:lnTo>
                        <a:pt x="557" y="124"/>
                      </a:lnTo>
                      <a:lnTo>
                        <a:pt x="550" y="120"/>
                      </a:lnTo>
                      <a:lnTo>
                        <a:pt x="544" y="116"/>
                      </a:lnTo>
                      <a:lnTo>
                        <a:pt x="538" y="113"/>
                      </a:lnTo>
                      <a:lnTo>
                        <a:pt x="532" y="111"/>
                      </a:lnTo>
                      <a:lnTo>
                        <a:pt x="525" y="105"/>
                      </a:lnTo>
                      <a:lnTo>
                        <a:pt x="519" y="101"/>
                      </a:lnTo>
                      <a:lnTo>
                        <a:pt x="512" y="97"/>
                      </a:lnTo>
                      <a:lnTo>
                        <a:pt x="504" y="94"/>
                      </a:lnTo>
                      <a:lnTo>
                        <a:pt x="496" y="90"/>
                      </a:lnTo>
                      <a:lnTo>
                        <a:pt x="489" y="86"/>
                      </a:lnTo>
                      <a:lnTo>
                        <a:pt x="479" y="82"/>
                      </a:lnTo>
                      <a:lnTo>
                        <a:pt x="472" y="78"/>
                      </a:lnTo>
                      <a:lnTo>
                        <a:pt x="462" y="75"/>
                      </a:lnTo>
                      <a:lnTo>
                        <a:pt x="453" y="71"/>
                      </a:lnTo>
                      <a:lnTo>
                        <a:pt x="443" y="67"/>
                      </a:lnTo>
                      <a:lnTo>
                        <a:pt x="434" y="65"/>
                      </a:lnTo>
                      <a:lnTo>
                        <a:pt x="424" y="61"/>
                      </a:lnTo>
                      <a:lnTo>
                        <a:pt x="415" y="56"/>
                      </a:lnTo>
                      <a:lnTo>
                        <a:pt x="403" y="54"/>
                      </a:lnTo>
                      <a:lnTo>
                        <a:pt x="394" y="50"/>
                      </a:lnTo>
                      <a:lnTo>
                        <a:pt x="388" y="48"/>
                      </a:lnTo>
                      <a:lnTo>
                        <a:pt x="382" y="46"/>
                      </a:lnTo>
                      <a:lnTo>
                        <a:pt x="377" y="44"/>
                      </a:lnTo>
                      <a:lnTo>
                        <a:pt x="371" y="44"/>
                      </a:lnTo>
                      <a:lnTo>
                        <a:pt x="365" y="42"/>
                      </a:lnTo>
                      <a:lnTo>
                        <a:pt x="359" y="40"/>
                      </a:lnTo>
                      <a:lnTo>
                        <a:pt x="354" y="38"/>
                      </a:lnTo>
                      <a:lnTo>
                        <a:pt x="348" y="38"/>
                      </a:lnTo>
                      <a:lnTo>
                        <a:pt x="342" y="37"/>
                      </a:lnTo>
                      <a:lnTo>
                        <a:pt x="337" y="35"/>
                      </a:lnTo>
                      <a:lnTo>
                        <a:pt x="331" y="33"/>
                      </a:lnTo>
                      <a:lnTo>
                        <a:pt x="325" y="33"/>
                      </a:lnTo>
                      <a:lnTo>
                        <a:pt x="319" y="31"/>
                      </a:lnTo>
                      <a:lnTo>
                        <a:pt x="314" y="29"/>
                      </a:lnTo>
                      <a:lnTo>
                        <a:pt x="308" y="27"/>
                      </a:lnTo>
                      <a:lnTo>
                        <a:pt x="302" y="27"/>
                      </a:lnTo>
                      <a:lnTo>
                        <a:pt x="295" y="25"/>
                      </a:lnTo>
                      <a:lnTo>
                        <a:pt x="289" y="25"/>
                      </a:lnTo>
                      <a:lnTo>
                        <a:pt x="281" y="23"/>
                      </a:lnTo>
                      <a:lnTo>
                        <a:pt x="276" y="21"/>
                      </a:lnTo>
                      <a:lnTo>
                        <a:pt x="268" y="19"/>
                      </a:lnTo>
                      <a:lnTo>
                        <a:pt x="262" y="19"/>
                      </a:lnTo>
                      <a:lnTo>
                        <a:pt x="257" y="18"/>
                      </a:lnTo>
                      <a:lnTo>
                        <a:pt x="251" y="18"/>
                      </a:lnTo>
                      <a:lnTo>
                        <a:pt x="245" y="16"/>
                      </a:lnTo>
                      <a:lnTo>
                        <a:pt x="240" y="14"/>
                      </a:lnTo>
                      <a:lnTo>
                        <a:pt x="234" y="12"/>
                      </a:lnTo>
                      <a:lnTo>
                        <a:pt x="228" y="12"/>
                      </a:lnTo>
                      <a:lnTo>
                        <a:pt x="222" y="10"/>
                      </a:lnTo>
                      <a:lnTo>
                        <a:pt x="217" y="10"/>
                      </a:lnTo>
                      <a:lnTo>
                        <a:pt x="211" y="8"/>
                      </a:lnTo>
                      <a:lnTo>
                        <a:pt x="205" y="8"/>
                      </a:lnTo>
                      <a:lnTo>
                        <a:pt x="200" y="6"/>
                      </a:lnTo>
                      <a:lnTo>
                        <a:pt x="194" y="6"/>
                      </a:lnTo>
                      <a:lnTo>
                        <a:pt x="186" y="4"/>
                      </a:lnTo>
                      <a:lnTo>
                        <a:pt x="181" y="4"/>
                      </a:lnTo>
                      <a:lnTo>
                        <a:pt x="175" y="4"/>
                      </a:lnTo>
                      <a:lnTo>
                        <a:pt x="169" y="2"/>
                      </a:lnTo>
                      <a:lnTo>
                        <a:pt x="165" y="2"/>
                      </a:lnTo>
                      <a:lnTo>
                        <a:pt x="160" y="2"/>
                      </a:lnTo>
                      <a:lnTo>
                        <a:pt x="154" y="2"/>
                      </a:lnTo>
                      <a:lnTo>
                        <a:pt x="148" y="2"/>
                      </a:lnTo>
                      <a:lnTo>
                        <a:pt x="143" y="0"/>
                      </a:lnTo>
                      <a:lnTo>
                        <a:pt x="139" y="0"/>
                      </a:lnTo>
                      <a:lnTo>
                        <a:pt x="127" y="0"/>
                      </a:lnTo>
                      <a:lnTo>
                        <a:pt x="120" y="0"/>
                      </a:lnTo>
                      <a:lnTo>
                        <a:pt x="108" y="0"/>
                      </a:lnTo>
                      <a:lnTo>
                        <a:pt x="99" y="0"/>
                      </a:lnTo>
                      <a:lnTo>
                        <a:pt x="89" y="0"/>
                      </a:lnTo>
                      <a:lnTo>
                        <a:pt x="82" y="0"/>
                      </a:lnTo>
                      <a:lnTo>
                        <a:pt x="72" y="0"/>
                      </a:lnTo>
                      <a:lnTo>
                        <a:pt x="65" y="0"/>
                      </a:lnTo>
                      <a:lnTo>
                        <a:pt x="55" y="2"/>
                      </a:lnTo>
                      <a:lnTo>
                        <a:pt x="49" y="4"/>
                      </a:lnTo>
                      <a:lnTo>
                        <a:pt x="40" y="4"/>
                      </a:lnTo>
                      <a:lnTo>
                        <a:pt x="34" y="4"/>
                      </a:lnTo>
                      <a:lnTo>
                        <a:pt x="27" y="6"/>
                      </a:lnTo>
                      <a:lnTo>
                        <a:pt x="21" y="8"/>
                      </a:lnTo>
                      <a:lnTo>
                        <a:pt x="15" y="10"/>
                      </a:lnTo>
                      <a:lnTo>
                        <a:pt x="10" y="12"/>
                      </a:lnTo>
                      <a:lnTo>
                        <a:pt x="4" y="14"/>
                      </a:lnTo>
                      <a:lnTo>
                        <a:pt x="0" y="18"/>
                      </a:lnTo>
                      <a:lnTo>
                        <a:pt x="8" y="23"/>
                      </a:lnTo>
                      <a:lnTo>
                        <a:pt x="19" y="31"/>
                      </a:lnTo>
                      <a:lnTo>
                        <a:pt x="23" y="35"/>
                      </a:lnTo>
                      <a:lnTo>
                        <a:pt x="29" y="38"/>
                      </a:lnTo>
                      <a:lnTo>
                        <a:pt x="34" y="42"/>
                      </a:lnTo>
                      <a:lnTo>
                        <a:pt x="42" y="46"/>
                      </a:lnTo>
                      <a:lnTo>
                        <a:pt x="48" y="50"/>
                      </a:lnTo>
                      <a:lnTo>
                        <a:pt x="53" y="54"/>
                      </a:lnTo>
                      <a:lnTo>
                        <a:pt x="61" y="57"/>
                      </a:lnTo>
                      <a:lnTo>
                        <a:pt x="70" y="61"/>
                      </a:lnTo>
                      <a:lnTo>
                        <a:pt x="78" y="65"/>
                      </a:lnTo>
                      <a:lnTo>
                        <a:pt x="86" y="69"/>
                      </a:lnTo>
                      <a:lnTo>
                        <a:pt x="93" y="73"/>
                      </a:lnTo>
                      <a:lnTo>
                        <a:pt x="103" y="76"/>
                      </a:lnTo>
                      <a:lnTo>
                        <a:pt x="112" y="80"/>
                      </a:lnTo>
                      <a:lnTo>
                        <a:pt x="122" y="84"/>
                      </a:lnTo>
                      <a:lnTo>
                        <a:pt x="129" y="86"/>
                      </a:lnTo>
                      <a:lnTo>
                        <a:pt x="141" y="90"/>
                      </a:lnTo>
                      <a:lnTo>
                        <a:pt x="150" y="94"/>
                      </a:lnTo>
                      <a:lnTo>
                        <a:pt x="160" y="97"/>
                      </a:lnTo>
                      <a:lnTo>
                        <a:pt x="165" y="97"/>
                      </a:lnTo>
                      <a:lnTo>
                        <a:pt x="171" y="101"/>
                      </a:lnTo>
                      <a:lnTo>
                        <a:pt x="177" y="103"/>
                      </a:lnTo>
                      <a:lnTo>
                        <a:pt x="183" y="105"/>
                      </a:lnTo>
                      <a:lnTo>
                        <a:pt x="192" y="109"/>
                      </a:lnTo>
                      <a:lnTo>
                        <a:pt x="203" y="111"/>
                      </a:lnTo>
                      <a:lnTo>
                        <a:pt x="209" y="113"/>
                      </a:lnTo>
                      <a:lnTo>
                        <a:pt x="215" y="114"/>
                      </a:lnTo>
                      <a:lnTo>
                        <a:pt x="221" y="116"/>
                      </a:lnTo>
                      <a:lnTo>
                        <a:pt x="226" y="118"/>
                      </a:lnTo>
                      <a:lnTo>
                        <a:pt x="232" y="118"/>
                      </a:lnTo>
                      <a:lnTo>
                        <a:pt x="238" y="120"/>
                      </a:lnTo>
                      <a:lnTo>
                        <a:pt x="243" y="122"/>
                      </a:lnTo>
                      <a:lnTo>
                        <a:pt x="249" y="124"/>
                      </a:lnTo>
                      <a:lnTo>
                        <a:pt x="255" y="124"/>
                      </a:lnTo>
                      <a:lnTo>
                        <a:pt x="262" y="126"/>
                      </a:lnTo>
                      <a:lnTo>
                        <a:pt x="268" y="128"/>
                      </a:lnTo>
                      <a:lnTo>
                        <a:pt x="274" y="130"/>
                      </a:lnTo>
                      <a:close/>
                    </a:path>
                  </a:pathLst>
                </a:custGeom>
                <a:solidFill>
                  <a:srgbClr val="FF8C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64528" name="Group 16"/>
          <p:cNvGrpSpPr>
            <a:grpSpLocks/>
          </p:cNvGrpSpPr>
          <p:nvPr/>
        </p:nvGrpSpPr>
        <p:grpSpPr bwMode="auto">
          <a:xfrm>
            <a:off x="568325" y="1274763"/>
            <a:ext cx="3759200" cy="5297487"/>
            <a:chOff x="113" y="210"/>
            <a:chExt cx="2722" cy="3836"/>
          </a:xfrm>
        </p:grpSpPr>
        <p:pic>
          <p:nvPicPr>
            <p:cNvPr id="64529" name="Picture 17" descr="j0136809"/>
            <p:cNvPicPr>
              <a:picLocks noChangeAspect="1" noChangeArrowheads="1"/>
            </p:cNvPicPr>
            <p:nvPr/>
          </p:nvPicPr>
          <p:blipFill>
            <a:blip r:embed="rId3" cstate="print">
              <a:extLst>
                <a:ext uri="{28A0092B-C50C-407E-A947-70E740481C1C}">
                  <a14:useLocalDpi xmlns:a14="http://schemas.microsoft.com/office/drawing/2010/main" val="0"/>
                </a:ext>
              </a:extLst>
            </a:blip>
            <a:srcRect l="7509" b="49165"/>
            <a:stretch>
              <a:fillRect/>
            </a:stretch>
          </p:blipFill>
          <p:spPr bwMode="auto">
            <a:xfrm flipH="1">
              <a:off x="113" y="210"/>
              <a:ext cx="2722" cy="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30" name="Picture 18" descr="j0136809"/>
            <p:cNvPicPr>
              <a:picLocks noChangeAspect="1" noChangeArrowheads="1"/>
            </p:cNvPicPr>
            <p:nvPr/>
          </p:nvPicPr>
          <p:blipFill>
            <a:blip r:embed="rId3" cstate="print">
              <a:extLst>
                <a:ext uri="{28A0092B-C50C-407E-A947-70E740481C1C}">
                  <a14:useLocalDpi xmlns:a14="http://schemas.microsoft.com/office/drawing/2010/main" val="0"/>
                </a:ext>
              </a:extLst>
            </a:blip>
            <a:srcRect l="33707" t="50835" b="27893"/>
            <a:stretch>
              <a:fillRect/>
            </a:stretch>
          </p:blipFill>
          <p:spPr bwMode="auto">
            <a:xfrm flipH="1">
              <a:off x="113" y="2160"/>
              <a:ext cx="1951"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31" name="Picture 19" descr="j0136809"/>
            <p:cNvPicPr>
              <a:picLocks noChangeAspect="1" noChangeArrowheads="1"/>
            </p:cNvPicPr>
            <p:nvPr/>
          </p:nvPicPr>
          <p:blipFill>
            <a:blip r:embed="rId3" cstate="print">
              <a:extLst>
                <a:ext uri="{28A0092B-C50C-407E-A947-70E740481C1C}">
                  <a14:useLocalDpi xmlns:a14="http://schemas.microsoft.com/office/drawing/2010/main" val="0"/>
                </a:ext>
              </a:extLst>
            </a:blip>
            <a:srcRect l="30649" t="72107"/>
            <a:stretch>
              <a:fillRect/>
            </a:stretch>
          </p:blipFill>
          <p:spPr bwMode="auto">
            <a:xfrm flipH="1">
              <a:off x="113" y="2976"/>
              <a:ext cx="2041"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32" name="Oval 101"/>
          <p:cNvSpPr>
            <a:spLocks noChangeArrowheads="1"/>
          </p:cNvSpPr>
          <p:nvPr/>
        </p:nvSpPr>
        <p:spPr bwMode="auto">
          <a:xfrm>
            <a:off x="3251200" y="2373313"/>
            <a:ext cx="142875" cy="144462"/>
          </a:xfrm>
          <a:prstGeom prst="ellipse">
            <a:avLst/>
          </a:prstGeom>
          <a:solidFill>
            <a:schemeClr val="bg1"/>
          </a:solidFill>
          <a:ln w="9525">
            <a:solidFill>
              <a:schemeClr val="bg1"/>
            </a:solidFill>
            <a:round/>
            <a:headEnd/>
            <a:tailEnd/>
          </a:ln>
        </p:spPr>
        <p:txBody>
          <a:bodyPr wrap="none" anchor="ctr"/>
          <a:lstStyle/>
          <a:p>
            <a:endParaRPr lang="vi-VN">
              <a:cs typeface="Arial" charset="0"/>
            </a:endParaRPr>
          </a:p>
        </p:txBody>
      </p:sp>
      <p:sp>
        <p:nvSpPr>
          <p:cNvPr id="64533" name="Oval 102"/>
          <p:cNvSpPr>
            <a:spLocks noChangeArrowheads="1"/>
          </p:cNvSpPr>
          <p:nvPr/>
        </p:nvSpPr>
        <p:spPr bwMode="auto">
          <a:xfrm>
            <a:off x="3394075" y="2373313"/>
            <a:ext cx="142875" cy="144462"/>
          </a:xfrm>
          <a:prstGeom prst="ellipse">
            <a:avLst/>
          </a:prstGeom>
          <a:solidFill>
            <a:schemeClr val="bg1"/>
          </a:solidFill>
          <a:ln w="9525">
            <a:solidFill>
              <a:schemeClr val="bg1"/>
            </a:solidFill>
            <a:round/>
            <a:headEnd/>
            <a:tailEnd/>
          </a:ln>
        </p:spPr>
        <p:txBody>
          <a:bodyPr wrap="none" anchor="ctr"/>
          <a:lstStyle/>
          <a:p>
            <a:endParaRPr lang="vi-VN">
              <a:cs typeface="Arial" charset="0"/>
            </a:endParaRPr>
          </a:p>
        </p:txBody>
      </p:sp>
      <p:grpSp>
        <p:nvGrpSpPr>
          <p:cNvPr id="7" name="Group 95"/>
          <p:cNvGrpSpPr>
            <a:grpSpLocks/>
          </p:cNvGrpSpPr>
          <p:nvPr/>
        </p:nvGrpSpPr>
        <p:grpSpPr bwMode="auto">
          <a:xfrm>
            <a:off x="3317875" y="2414588"/>
            <a:ext cx="76200" cy="103187"/>
            <a:chOff x="3379" y="1129"/>
            <a:chExt cx="48" cy="65"/>
          </a:xfrm>
        </p:grpSpPr>
        <p:sp>
          <p:nvSpPr>
            <p:cNvPr id="64535" name="Freeform 96"/>
            <p:cNvSpPr>
              <a:spLocks/>
            </p:cNvSpPr>
            <p:nvPr/>
          </p:nvSpPr>
          <p:spPr bwMode="auto">
            <a:xfrm flipH="1">
              <a:off x="3379" y="1129"/>
              <a:ext cx="48" cy="65"/>
            </a:xfrm>
            <a:custGeom>
              <a:avLst/>
              <a:gdLst>
                <a:gd name="T0" fmla="*/ 0 w 97"/>
                <a:gd name="T1" fmla="*/ 1 h 130"/>
                <a:gd name="T2" fmla="*/ 0 w 97"/>
                <a:gd name="T3" fmla="*/ 1 h 130"/>
                <a:gd name="T4" fmla="*/ 0 w 97"/>
                <a:gd name="T5" fmla="*/ 1 h 130"/>
                <a:gd name="T6" fmla="*/ 0 w 97"/>
                <a:gd name="T7" fmla="*/ 1 h 130"/>
                <a:gd name="T8" fmla="*/ 0 w 97"/>
                <a:gd name="T9" fmla="*/ 1 h 130"/>
                <a:gd name="T10" fmla="*/ 0 w 97"/>
                <a:gd name="T11" fmla="*/ 1 h 130"/>
                <a:gd name="T12" fmla="*/ 0 w 97"/>
                <a:gd name="T13" fmla="*/ 1 h 130"/>
                <a:gd name="T14" fmla="*/ 0 w 97"/>
                <a:gd name="T15" fmla="*/ 1 h 130"/>
                <a:gd name="T16" fmla="*/ 0 w 97"/>
                <a:gd name="T17" fmla="*/ 0 h 130"/>
                <a:gd name="T18" fmla="*/ 0 w 97"/>
                <a:gd name="T19" fmla="*/ 1 h 130"/>
                <a:gd name="T20" fmla="*/ 0 w 97"/>
                <a:gd name="T21" fmla="*/ 1 h 130"/>
                <a:gd name="T22" fmla="*/ 0 w 97"/>
                <a:gd name="T23" fmla="*/ 1 h 130"/>
                <a:gd name="T24" fmla="*/ 0 w 97"/>
                <a:gd name="T25" fmla="*/ 1 h 130"/>
                <a:gd name="T26" fmla="*/ 0 w 97"/>
                <a:gd name="T27" fmla="*/ 1 h 130"/>
                <a:gd name="T28" fmla="*/ 0 w 97"/>
                <a:gd name="T29" fmla="*/ 1 h 130"/>
                <a:gd name="T30" fmla="*/ 0 w 97"/>
                <a:gd name="T31" fmla="*/ 1 h 130"/>
                <a:gd name="T32" fmla="*/ 0 w 97"/>
                <a:gd name="T33" fmla="*/ 1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130"/>
                <a:gd name="T53" fmla="*/ 97 w 97"/>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130">
                  <a:moveTo>
                    <a:pt x="41" y="130"/>
                  </a:moveTo>
                  <a:lnTo>
                    <a:pt x="23" y="116"/>
                  </a:lnTo>
                  <a:lnTo>
                    <a:pt x="12" y="101"/>
                  </a:lnTo>
                  <a:lnTo>
                    <a:pt x="4" y="83"/>
                  </a:lnTo>
                  <a:lnTo>
                    <a:pt x="2" y="68"/>
                  </a:lnTo>
                  <a:lnTo>
                    <a:pt x="0" y="48"/>
                  </a:lnTo>
                  <a:lnTo>
                    <a:pt x="6" y="31"/>
                  </a:lnTo>
                  <a:lnTo>
                    <a:pt x="12" y="13"/>
                  </a:lnTo>
                  <a:lnTo>
                    <a:pt x="23" y="0"/>
                  </a:lnTo>
                  <a:lnTo>
                    <a:pt x="49" y="6"/>
                  </a:lnTo>
                  <a:lnTo>
                    <a:pt x="72" y="21"/>
                  </a:lnTo>
                  <a:lnTo>
                    <a:pt x="87" y="40"/>
                  </a:lnTo>
                  <a:lnTo>
                    <a:pt x="97" y="64"/>
                  </a:lnTo>
                  <a:lnTo>
                    <a:pt x="97" y="85"/>
                  </a:lnTo>
                  <a:lnTo>
                    <a:pt x="89" y="104"/>
                  </a:lnTo>
                  <a:lnTo>
                    <a:pt x="70" y="120"/>
                  </a:lnTo>
                  <a:lnTo>
                    <a:pt x="41"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6" name="Freeform 97"/>
            <p:cNvSpPr>
              <a:spLocks/>
            </p:cNvSpPr>
            <p:nvPr/>
          </p:nvSpPr>
          <p:spPr bwMode="auto">
            <a:xfrm flipH="1">
              <a:off x="3392" y="1145"/>
              <a:ext cx="20" cy="35"/>
            </a:xfrm>
            <a:custGeom>
              <a:avLst/>
              <a:gdLst>
                <a:gd name="T0" fmla="*/ 0 w 41"/>
                <a:gd name="T1" fmla="*/ 1 h 69"/>
                <a:gd name="T2" fmla="*/ 0 w 41"/>
                <a:gd name="T3" fmla="*/ 1 h 69"/>
                <a:gd name="T4" fmla="*/ 0 w 41"/>
                <a:gd name="T5" fmla="*/ 1 h 69"/>
                <a:gd name="T6" fmla="*/ 0 w 41"/>
                <a:gd name="T7" fmla="*/ 1 h 69"/>
                <a:gd name="T8" fmla="*/ 0 w 41"/>
                <a:gd name="T9" fmla="*/ 0 h 69"/>
                <a:gd name="T10" fmla="*/ 0 w 41"/>
                <a:gd name="T11" fmla="*/ 0 h 69"/>
                <a:gd name="T12" fmla="*/ 0 w 41"/>
                <a:gd name="T13" fmla="*/ 1 h 69"/>
                <a:gd name="T14" fmla="*/ 0 w 41"/>
                <a:gd name="T15" fmla="*/ 1 h 69"/>
                <a:gd name="T16" fmla="*/ 0 w 41"/>
                <a:gd name="T17" fmla="*/ 1 h 69"/>
                <a:gd name="T18" fmla="*/ 0 w 41"/>
                <a:gd name="T19" fmla="*/ 1 h 69"/>
                <a:gd name="T20" fmla="*/ 0 w 41"/>
                <a:gd name="T21" fmla="*/ 1 h 69"/>
                <a:gd name="T22" fmla="*/ 0 w 41"/>
                <a:gd name="T23" fmla="*/ 1 h 69"/>
                <a:gd name="T24" fmla="*/ 0 w 41"/>
                <a:gd name="T25" fmla="*/ 1 h 69"/>
                <a:gd name="T26" fmla="*/ 0 w 41"/>
                <a:gd name="T27" fmla="*/ 1 h 69"/>
                <a:gd name="T28" fmla="*/ 0 w 41"/>
                <a:gd name="T29" fmla="*/ 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69"/>
                <a:gd name="T47" fmla="*/ 41 w 41"/>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69">
                  <a:moveTo>
                    <a:pt x="16" y="69"/>
                  </a:moveTo>
                  <a:lnTo>
                    <a:pt x="2" y="52"/>
                  </a:lnTo>
                  <a:lnTo>
                    <a:pt x="0" y="35"/>
                  </a:lnTo>
                  <a:lnTo>
                    <a:pt x="2" y="17"/>
                  </a:lnTo>
                  <a:lnTo>
                    <a:pt x="4" y="0"/>
                  </a:lnTo>
                  <a:lnTo>
                    <a:pt x="14" y="0"/>
                  </a:lnTo>
                  <a:lnTo>
                    <a:pt x="23" y="5"/>
                  </a:lnTo>
                  <a:lnTo>
                    <a:pt x="29" y="11"/>
                  </a:lnTo>
                  <a:lnTo>
                    <a:pt x="37" y="21"/>
                  </a:lnTo>
                  <a:lnTo>
                    <a:pt x="39" y="29"/>
                  </a:lnTo>
                  <a:lnTo>
                    <a:pt x="41" y="40"/>
                  </a:lnTo>
                  <a:lnTo>
                    <a:pt x="37" y="52"/>
                  </a:lnTo>
                  <a:lnTo>
                    <a:pt x="31" y="68"/>
                  </a:lnTo>
                  <a:lnTo>
                    <a:pt x="25" y="68"/>
                  </a:lnTo>
                  <a:lnTo>
                    <a:pt x="16"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98"/>
          <p:cNvGrpSpPr>
            <a:grpSpLocks/>
          </p:cNvGrpSpPr>
          <p:nvPr/>
        </p:nvGrpSpPr>
        <p:grpSpPr bwMode="auto">
          <a:xfrm>
            <a:off x="3413125" y="2408238"/>
            <a:ext cx="76200" cy="103187"/>
            <a:chOff x="4193" y="1124"/>
            <a:chExt cx="48" cy="65"/>
          </a:xfrm>
        </p:grpSpPr>
        <p:sp>
          <p:nvSpPr>
            <p:cNvPr id="64538" name="Freeform 99"/>
            <p:cNvSpPr>
              <a:spLocks/>
            </p:cNvSpPr>
            <p:nvPr/>
          </p:nvSpPr>
          <p:spPr bwMode="auto">
            <a:xfrm flipH="1">
              <a:off x="4193" y="1124"/>
              <a:ext cx="48" cy="65"/>
            </a:xfrm>
            <a:custGeom>
              <a:avLst/>
              <a:gdLst>
                <a:gd name="T0" fmla="*/ 0 w 97"/>
                <a:gd name="T1" fmla="*/ 1 h 130"/>
                <a:gd name="T2" fmla="*/ 0 w 97"/>
                <a:gd name="T3" fmla="*/ 1 h 130"/>
                <a:gd name="T4" fmla="*/ 0 w 97"/>
                <a:gd name="T5" fmla="*/ 1 h 130"/>
                <a:gd name="T6" fmla="*/ 0 w 97"/>
                <a:gd name="T7" fmla="*/ 1 h 130"/>
                <a:gd name="T8" fmla="*/ 0 w 97"/>
                <a:gd name="T9" fmla="*/ 1 h 130"/>
                <a:gd name="T10" fmla="*/ 0 w 97"/>
                <a:gd name="T11" fmla="*/ 0 h 130"/>
                <a:gd name="T12" fmla="*/ 0 w 97"/>
                <a:gd name="T13" fmla="*/ 0 h 130"/>
                <a:gd name="T14" fmla="*/ 0 w 97"/>
                <a:gd name="T15" fmla="*/ 1 h 130"/>
                <a:gd name="T16" fmla="*/ 0 w 97"/>
                <a:gd name="T17" fmla="*/ 1 h 130"/>
                <a:gd name="T18" fmla="*/ 0 w 97"/>
                <a:gd name="T19" fmla="*/ 1 h 130"/>
                <a:gd name="T20" fmla="*/ 0 w 97"/>
                <a:gd name="T21" fmla="*/ 1 h 130"/>
                <a:gd name="T22" fmla="*/ 0 w 97"/>
                <a:gd name="T23" fmla="*/ 1 h 130"/>
                <a:gd name="T24" fmla="*/ 0 w 97"/>
                <a:gd name="T25" fmla="*/ 1 h 130"/>
                <a:gd name="T26" fmla="*/ 0 w 97"/>
                <a:gd name="T27" fmla="*/ 1 h 130"/>
                <a:gd name="T28" fmla="*/ 0 w 97"/>
                <a:gd name="T29" fmla="*/ 1 h 130"/>
                <a:gd name="T30" fmla="*/ 0 w 97"/>
                <a:gd name="T31" fmla="*/ 1 h 130"/>
                <a:gd name="T32" fmla="*/ 0 w 97"/>
                <a:gd name="T33" fmla="*/ 1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130"/>
                <a:gd name="T53" fmla="*/ 97 w 97"/>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130">
                  <a:moveTo>
                    <a:pt x="31" y="130"/>
                  </a:moveTo>
                  <a:lnTo>
                    <a:pt x="4" y="109"/>
                  </a:lnTo>
                  <a:lnTo>
                    <a:pt x="0" y="80"/>
                  </a:lnTo>
                  <a:lnTo>
                    <a:pt x="8" y="47"/>
                  </a:lnTo>
                  <a:lnTo>
                    <a:pt x="27" y="19"/>
                  </a:lnTo>
                  <a:lnTo>
                    <a:pt x="49" y="0"/>
                  </a:lnTo>
                  <a:lnTo>
                    <a:pt x="72" y="0"/>
                  </a:lnTo>
                  <a:lnTo>
                    <a:pt x="89" y="25"/>
                  </a:lnTo>
                  <a:lnTo>
                    <a:pt x="97" y="81"/>
                  </a:lnTo>
                  <a:lnTo>
                    <a:pt x="89" y="91"/>
                  </a:lnTo>
                  <a:lnTo>
                    <a:pt x="83" y="103"/>
                  </a:lnTo>
                  <a:lnTo>
                    <a:pt x="76" y="111"/>
                  </a:lnTo>
                  <a:lnTo>
                    <a:pt x="70" y="118"/>
                  </a:lnTo>
                  <a:lnTo>
                    <a:pt x="60" y="122"/>
                  </a:lnTo>
                  <a:lnTo>
                    <a:pt x="52" y="126"/>
                  </a:lnTo>
                  <a:lnTo>
                    <a:pt x="41" y="128"/>
                  </a:lnTo>
                  <a:lnTo>
                    <a:pt x="31"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9" name="Freeform 100"/>
            <p:cNvSpPr>
              <a:spLocks/>
            </p:cNvSpPr>
            <p:nvPr/>
          </p:nvSpPr>
          <p:spPr bwMode="auto">
            <a:xfrm flipH="1">
              <a:off x="4205" y="1145"/>
              <a:ext cx="20" cy="29"/>
            </a:xfrm>
            <a:custGeom>
              <a:avLst/>
              <a:gdLst>
                <a:gd name="T0" fmla="*/ 0 w 41"/>
                <a:gd name="T1" fmla="*/ 1 h 58"/>
                <a:gd name="T2" fmla="*/ 0 w 41"/>
                <a:gd name="T3" fmla="*/ 1 h 58"/>
                <a:gd name="T4" fmla="*/ 0 w 41"/>
                <a:gd name="T5" fmla="*/ 1 h 58"/>
                <a:gd name="T6" fmla="*/ 0 w 41"/>
                <a:gd name="T7" fmla="*/ 1 h 58"/>
                <a:gd name="T8" fmla="*/ 0 w 41"/>
                <a:gd name="T9" fmla="*/ 1 h 58"/>
                <a:gd name="T10" fmla="*/ 0 w 41"/>
                <a:gd name="T11" fmla="*/ 1 h 58"/>
                <a:gd name="T12" fmla="*/ 0 w 41"/>
                <a:gd name="T13" fmla="*/ 1 h 58"/>
                <a:gd name="T14" fmla="*/ 0 w 41"/>
                <a:gd name="T15" fmla="*/ 0 h 58"/>
                <a:gd name="T16" fmla="*/ 0 w 41"/>
                <a:gd name="T17" fmla="*/ 0 h 58"/>
                <a:gd name="T18" fmla="*/ 0 w 41"/>
                <a:gd name="T19" fmla="*/ 1 h 58"/>
                <a:gd name="T20" fmla="*/ 0 w 41"/>
                <a:gd name="T21" fmla="*/ 1 h 58"/>
                <a:gd name="T22" fmla="*/ 0 w 41"/>
                <a:gd name="T23" fmla="*/ 1 h 58"/>
                <a:gd name="T24" fmla="*/ 0 w 41"/>
                <a:gd name="T25" fmla="*/ 1 h 58"/>
                <a:gd name="T26" fmla="*/ 0 w 41"/>
                <a:gd name="T27" fmla="*/ 1 h 58"/>
                <a:gd name="T28" fmla="*/ 0 w 41"/>
                <a:gd name="T29" fmla="*/ 1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58"/>
                <a:gd name="T47" fmla="*/ 41 w 41"/>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58">
                  <a:moveTo>
                    <a:pt x="0" y="58"/>
                  </a:moveTo>
                  <a:lnTo>
                    <a:pt x="0" y="46"/>
                  </a:lnTo>
                  <a:lnTo>
                    <a:pt x="0" y="37"/>
                  </a:lnTo>
                  <a:lnTo>
                    <a:pt x="0" y="25"/>
                  </a:lnTo>
                  <a:lnTo>
                    <a:pt x="4" y="17"/>
                  </a:lnTo>
                  <a:lnTo>
                    <a:pt x="6" y="9"/>
                  </a:lnTo>
                  <a:lnTo>
                    <a:pt x="12" y="4"/>
                  </a:lnTo>
                  <a:lnTo>
                    <a:pt x="19" y="0"/>
                  </a:lnTo>
                  <a:lnTo>
                    <a:pt x="31" y="0"/>
                  </a:lnTo>
                  <a:lnTo>
                    <a:pt x="35" y="4"/>
                  </a:lnTo>
                  <a:lnTo>
                    <a:pt x="41" y="9"/>
                  </a:lnTo>
                  <a:lnTo>
                    <a:pt x="33" y="23"/>
                  </a:lnTo>
                  <a:lnTo>
                    <a:pt x="27" y="38"/>
                  </a:lnTo>
                  <a:lnTo>
                    <a:pt x="16" y="50"/>
                  </a:ln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64540" name="Picture 103" descr="arrow01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6867304">
            <a:off x="6677025" y="2408238"/>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1" name="Picture 104" descr="arrow01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201715">
            <a:off x="4743450" y="1230313"/>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a:spLocks noChangeArrowheads="1"/>
          </p:cNvSpPr>
          <p:nvPr/>
        </p:nvSpPr>
        <p:spPr bwMode="auto">
          <a:xfrm>
            <a:off x="3571875" y="3282950"/>
            <a:ext cx="5286375" cy="646113"/>
          </a:xfrm>
          <a:prstGeom prst="rect">
            <a:avLst/>
          </a:prstGeom>
          <a:noFill/>
          <a:ln w="9525">
            <a:noFill/>
            <a:miter lim="800000"/>
            <a:headEnd/>
            <a:tailEnd/>
          </a:ln>
        </p:spPr>
        <p:txBody>
          <a:bodyPr>
            <a:spAutoFit/>
          </a:bodyPr>
          <a:lstStyle/>
          <a:p>
            <a:pPr algn="r">
              <a:defRPr/>
            </a:pPr>
            <a:r>
              <a:rPr lang="en-US" sz="3600" b="1" dirty="0">
                <a:solidFill>
                  <a:srgbClr val="0000FF"/>
                </a:solidFill>
                <a:latin typeface="+mj-lt"/>
                <a:cs typeface="Arial" charset="0"/>
              </a:rPr>
              <a:t>GÀ TRỐNG NUÔI CON</a:t>
            </a:r>
          </a:p>
        </p:txBody>
      </p:sp>
    </p:spTree>
    <p:extLst>
      <p:ext uri="{BB962C8B-B14F-4D97-AF65-F5344CB8AC3E}">
        <p14:creationId xmlns:p14="http://schemas.microsoft.com/office/powerpoint/2010/main" val="3021320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5.27778E-6 -4.33526E-6 C -0.00296 -0.01156 0.00086 -0.01133 0.00798 -0.00832 C 0.01041 0.00162 0.0111 0.00625 0.00954 0.01688 C 0.0026 0.01619 -0.00452 0.01711 -0.01112 0.0148 C -0.01286 0.01411 -0.01476 0.01087 -0.01424 0.00856 C -0.0139 0.00648 -0.01112 0.00717 -0.00956 0.00648 C -0.00886 0.00671 0.00017 0.00902 -0.00313 0.0148 C -0.00452 0.01711 -0.00747 0.01619 -0.00956 0.01688 C -0.01286 -0.00023 -0.01008 -0.00115 0.00155 -0.00624 C 0.00746 -0.00555 0.0151 -0.00994 0.01909 -0.00416 C 0.03142 0.01388 0.0118 0.01596 0.00798 0.01688 C 0.00155 0.01411 -0.00626 0.00463 0.00155 -0.00416 C 0.00329 -0.00601 0.00589 -0.00555 0.00798 -0.00624 C 0.01961 -0.00185 0.02326 -0.00393 0.01909 0.01272 C 0.01701 0.01203 0.01423 0.01272 0.01267 0.01064 C 0.01076 0.0081 0.01041 -0.00115 0.01267 -0.00416 C 0.01388 -0.00578 0.01579 -0.00555 0.01735 -0.00624 C 0.02256 -0.00277 0.03298 0.00047 0.02221 0.0148 C 0.02013 0.01758 0.01683 0.01203 0.01423 0.01064 C 0.01024 -0.00555 0.01874 0.0007 0.02534 0.0044 C 0.02482 0.00786 0.02638 0.01388 0.02378 0.0148 C 0.01805 0.01665 0.01214 0.0118 0.00624 0.01064 C 0.00155 0.00971 -0.00331 0.00925 -0.00799 0.00856 C -0.00851 0.00648 -0.0106 0.00393 -0.00956 0.00208 C -0.00817 -0.00023 -0.00244 -4.33526E-6 -5.27778E-6 -4.33526E-6 Z " pathEditMode="relative" ptsTypes="fffffffffffffffffffffffff">
                                      <p:cBhvr>
                                        <p:cTn id="6" dur="3000" fill="hold"/>
                                        <p:tgtEl>
                                          <p:spTgt spid="10244"/>
                                        </p:tgtEl>
                                        <p:attrNameLst>
                                          <p:attrName>ppt_x</p:attrName>
                                          <p:attrName>ppt_y</p:attrName>
                                        </p:attrNameLst>
                                      </p:cBhvr>
                                    </p:animMotion>
                                  </p:childTnLst>
                                </p:cTn>
                              </p:par>
                              <p:par>
                                <p:cTn id="7" presetID="0" presetClass="path" presetSubtype="0" repeatCount="indefinite" accel="50000" decel="50000" autoRev="1" fill="hold" nodeType="withEffect">
                                  <p:stCondLst>
                                    <p:cond delay="0"/>
                                  </p:stCondLst>
                                  <p:childTnLst>
                                    <p:animMotion origin="layout" path="M 6.11111E-6 -1.85185E-6 C -0.00156 0.00139 -0.0026 0.00347 -0.00416 0.00463 C -0.00538 0.00555 -0.00833 0.00648 -0.00833 0.00648 C -0.01024 0.00116 -0.01215 -0.0044 -0.00763 -0.00834 C -0.00086 -0.00602 -0.00208 0.00625 -0.00833 0.00833 C -0.01562 0.00509 -0.00989 -0.00949 -0.00416 -0.01204 C 0.00296 -0.01019 0.00296 -0.0088 0.0007 0.0037 C 0.00018 0.00671 -0.00451 0.00879 -0.00624 0.01018 C -0.01302 0.00879 -0.01232 0.0081 -0.01388 -1.85185E-6 C -0.01319 -0.00463 -0.01302 -0.00857 -0.01041 -0.01204 C -0.0085 -0.01459 -0.00277 -0.01574 -0.00277 -0.01574 C -0.00138 -0.01551 0.00087 -0.01667 0.00139 -0.01482 C 0.00452 -0.00232 -0.00069 0.00162 -0.00624 0.00648 C -0.00763 0.00625 -0.0092 0.00671 -0.01041 0.00555 C -0.0118 0.00416 -0.01319 -1.85185E-6 -0.01319 -1.85185E-6 C -0.01406 -0.00509 -0.01475 -0.00672 -0.01319 -0.01297 C -0.01249 -0.01574 -0.00694 -0.01667 -0.00694 -0.01667 C -0.00381 -0.01528 -0.00364 -0.01343 -0.00277 -0.00926 C -0.00277 -0.0088 -0.00295 -1.85185E-6 -0.00486 -1.85185E-6 " pathEditMode="relative" ptsTypes="ffffffffffffffffffA">
                                      <p:cBhvr>
                                        <p:cTn id="8" dur="3000" fill="hold"/>
                                        <p:tgtEl>
                                          <p:spTgt spid="7"/>
                                        </p:tgtEl>
                                        <p:attrNameLst>
                                          <p:attrName>ppt_x</p:attrName>
                                          <p:attrName>ppt_y</p:attrName>
                                        </p:attrNameLst>
                                      </p:cBhvr>
                                    </p:animMotion>
                                  </p:childTnLst>
                                </p:cTn>
                              </p:par>
                              <p:par>
                                <p:cTn id="9" presetID="0" presetClass="path" presetSubtype="0" repeatCount="indefinite" accel="50000" decel="50000" autoRev="1" fill="hold" nodeType="withEffect">
                                  <p:stCondLst>
                                    <p:cond delay="0"/>
                                  </p:stCondLst>
                                  <p:childTnLst>
                                    <p:animMotion origin="layout" path="M 5.55556E-7 -1.85185E-6 C 0.0033 0.00648 0.00191 0.00741 0.00416 0.00278 C 0.00399 0.00023 0.00451 -0.00254 0.00347 -0.00463 C 0.00295 -0.00555 0.00087 -0.00486 0.00069 -0.0037 C -0.00104 0.0044 0.00035 0.00463 0.00347 0.00741 C 0.00903 0.00486 0.0085 -0.00324 0.00625 -0.01111 C 0.00573 -0.01296 0.00208 -0.01296 0.00208 -0.01296 C -0.00156 -0.00579 0.00035 0.00556 0.00555 0.01019 C 0.01319 0.00509 0.01111 -0.01041 0.00347 -0.01389 C 0.0026 -0.01366 0.00139 -0.01389 0.00069 -0.01296 C -0.00243 -0.00787 0.00139 0.0081 0.00625 0.01019 C 0.01094 0.00857 0.01285 0.00394 0.00972 -0.0037 C 0.00903 -0.00532 0.00555 -0.00555 0.00555 -0.00555 C 0.00434 -0.00532 0.00312 -0.00555 0.00208 -0.00463 C -0.00104 -0.00185 0.00208 0.00764 0.00555 0.00926 C 0.00903 0.00232 0.00798 0.00579 0.00903 -0.00092 C 0.00764 -0.00856 0.00347 -0.00579 0.00208 -1.85185E-6 C 0.00364 0.01204 0.00538 0.00625 0.00694 -1.85185E-6 C 0.00607 -0.00625 0.00469 -0.00972 0.00278 -0.00185 C 0.00295 -1.85185E-6 0.00278 0.00209 0.00347 0.00371 C 0.0059 0.01019 0.00694 -0.00092 0.00694 -0.00278 " pathEditMode="relative" rAng="0" ptsTypes="ffffffffffffffffffffA">
                                      <p:cBhvr>
                                        <p:cTn id="10" dur="2000" fill="hold"/>
                                        <p:tgtEl>
                                          <p:spTgt spid="8"/>
                                        </p:tgtEl>
                                        <p:attrNameLst>
                                          <p:attrName>ppt_x</p:attrName>
                                          <p:attrName>ppt_y</p:attrName>
                                        </p:attrNameLst>
                                      </p:cBhvr>
                                      <p:rCtr x="0" y="0"/>
                                    </p:animMotion>
                                  </p:childTnLst>
                                </p:cTn>
                              </p:par>
                              <p:par>
                                <p:cTn id="11" presetID="63" presetClass="path" presetSubtype="0" repeatCount="indefinite" accel="50000" decel="50000" autoRev="1" fill="hold" nodeType="withEffect">
                                  <p:stCondLst>
                                    <p:cond delay="0"/>
                                  </p:stCondLst>
                                  <p:childTnLst>
                                    <p:animMotion origin="layout" path="M 3.05556E-6 2.22222E-6 L 0.02743 2.22222E-6 " pathEditMode="relative" rAng="0" ptsTypes="AA">
                                      <p:cBhvr>
                                        <p:cTn id="12" dur="500" fill="hold"/>
                                        <p:tgtEl>
                                          <p:spTgt spid="2"/>
                                        </p:tgtEl>
                                        <p:attrNameLst>
                                          <p:attrName>ppt_x</p:attrName>
                                          <p:attrName>ppt_y</p:attrName>
                                        </p:attrNameLst>
                                      </p:cBhvr>
                                      <p:rCtr x="1372" y="0"/>
                                    </p:animMotion>
                                  </p:childTnLst>
                                </p:cTn>
                              </p:par>
                              <p:par>
                                <p:cTn id="13" presetID="8" presetClass="emph" presetSubtype="0" repeatCount="indefinite" accel="50000" decel="50000" autoRev="1" fill="hold" nodeType="withEffect">
                                  <p:stCondLst>
                                    <p:cond delay="0"/>
                                  </p:stCondLst>
                                  <p:childTnLst>
                                    <p:animRot by="600000">
                                      <p:cBhvr>
                                        <p:cTn id="14" dur="500" fill="hold"/>
                                        <p:tgtEl>
                                          <p:spTgt spid="2"/>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to="" calcmode="lin" valueType="num">
                                      <p:cBhvr>
                                        <p:cTn id="19" dur="1" fill="hold"/>
                                        <p:tgtEl>
                                          <p:spTgt spid="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a:off x="609600" y="457200"/>
            <a:ext cx="7848600" cy="5638800"/>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t>TRÒ CHƠI </a:t>
            </a:r>
          </a:p>
          <a:p>
            <a:pPr algn="ctr"/>
            <a:r>
              <a:rPr lang="en-US" sz="6600" b="1" dirty="0"/>
              <a:t> </a:t>
            </a:r>
            <a:r>
              <a:rPr lang="en-US" sz="6600" b="1" dirty="0" smtClean="0"/>
              <a:t>Ô CHỮ</a:t>
            </a:r>
            <a:endParaRPr lang="en-US" sz="6600" b="1" dirty="0"/>
          </a:p>
        </p:txBody>
      </p:sp>
    </p:spTree>
    <p:extLst>
      <p:ext uri="{BB962C8B-B14F-4D97-AF65-F5344CB8AC3E}">
        <p14:creationId xmlns:p14="http://schemas.microsoft.com/office/powerpoint/2010/main" val="3750739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1390074"/>
              </p:ext>
            </p:extLst>
          </p:nvPr>
        </p:nvGraphicFramePr>
        <p:xfrm>
          <a:off x="533400" y="76203"/>
          <a:ext cx="6477000" cy="5714995"/>
        </p:xfrm>
        <a:graphic>
          <a:graphicData uri="http://schemas.openxmlformats.org/drawingml/2006/table">
            <a:tbl>
              <a:tblPr firstRow="1" bandRow="1">
                <a:tableStyleId>{5C22544A-7EE6-4342-B048-85BDC9FD1C3A}</a:tableStyleId>
              </a:tblPr>
              <a:tblGrid>
                <a:gridCol w="539750"/>
                <a:gridCol w="539750"/>
                <a:gridCol w="539750"/>
                <a:gridCol w="539750"/>
                <a:gridCol w="539750"/>
                <a:gridCol w="539750"/>
                <a:gridCol w="539750"/>
                <a:gridCol w="539750"/>
                <a:gridCol w="539750"/>
                <a:gridCol w="539750"/>
                <a:gridCol w="539750"/>
                <a:gridCol w="539750"/>
              </a:tblGrid>
              <a:tr h="519545">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r>
              <a:tr h="519545">
                <a:tc>
                  <a:txBody>
                    <a:bodyPr/>
                    <a:lstStyle/>
                    <a:p>
                      <a:endParaRPr lang="en-US">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a:ln>
                          <a:solidFill>
                            <a:srgbClr val="FFC000"/>
                          </a:solidFill>
                        </a:ln>
                        <a:solidFill>
                          <a:srgbClr val="C00000"/>
                        </a:solidFill>
                      </a:endParaRPr>
                    </a:p>
                  </a:txBody>
                  <a:tcPr>
                    <a:solidFill>
                      <a:schemeClr val="accent2">
                        <a:lumMod val="60000"/>
                        <a:lumOff val="40000"/>
                      </a:schemeClr>
                    </a:solidFill>
                  </a:tcPr>
                </a:tc>
                <a:tc>
                  <a:txBody>
                    <a:bodyPr/>
                    <a:lstStyle/>
                    <a:p>
                      <a:endParaRPr lang="en-US">
                        <a:ln>
                          <a:solidFill>
                            <a:srgbClr val="FFC000"/>
                          </a:solidFill>
                        </a:ln>
                        <a:solidFill>
                          <a:srgbClr val="C00000"/>
                        </a:solidFill>
                      </a:endParaRPr>
                    </a:p>
                  </a:txBody>
                  <a:tcPr>
                    <a:solidFill>
                      <a:schemeClr val="accent2">
                        <a:lumMod val="60000"/>
                        <a:lumOff val="40000"/>
                      </a:schemeClr>
                    </a:solidFill>
                  </a:tcPr>
                </a:tc>
                <a:tc>
                  <a:txBody>
                    <a:bodyPr/>
                    <a:lstStyle/>
                    <a:p>
                      <a:endParaRPr lang="en-US">
                        <a:ln>
                          <a:solidFill>
                            <a:srgbClr val="FFC000"/>
                          </a:solidFill>
                        </a:ln>
                        <a:solidFill>
                          <a:srgbClr val="C00000"/>
                        </a:solidFill>
                      </a:endParaRPr>
                    </a:p>
                  </a:txBody>
                  <a:tcPr>
                    <a:solidFill>
                      <a:schemeClr val="accent2">
                        <a:lumMod val="60000"/>
                        <a:lumOff val="40000"/>
                      </a:schemeClr>
                    </a:solidFill>
                  </a:tcPr>
                </a:tc>
                <a:tc>
                  <a:txBody>
                    <a:bodyPr/>
                    <a:lstStyle/>
                    <a:p>
                      <a:endParaRPr lang="en-US">
                        <a:ln>
                          <a:solidFill>
                            <a:srgbClr val="FFC000"/>
                          </a:solidFill>
                        </a:ln>
                        <a:solidFill>
                          <a:srgbClr val="C00000"/>
                        </a:solidFill>
                      </a:endParaRPr>
                    </a:p>
                  </a:txBody>
                  <a:tcPr>
                    <a:solidFill>
                      <a:schemeClr val="accent2">
                        <a:lumMod val="60000"/>
                        <a:lumOff val="40000"/>
                      </a:schemeClr>
                    </a:solidFill>
                  </a:tcPr>
                </a:tc>
                <a:tc>
                  <a:txBody>
                    <a:bodyPr/>
                    <a:lstStyle/>
                    <a:p>
                      <a:endParaRPr lang="en-US">
                        <a:ln>
                          <a:solidFill>
                            <a:srgbClr val="FFC000"/>
                          </a:solidFill>
                        </a:ln>
                        <a:solidFill>
                          <a:srgbClr val="C00000"/>
                        </a:solidFill>
                      </a:endParaRPr>
                    </a:p>
                  </a:txBody>
                  <a:tcPr>
                    <a:solidFill>
                      <a:schemeClr val="accent2">
                        <a:lumMod val="60000"/>
                        <a:lumOff val="40000"/>
                      </a:schemeClr>
                    </a:solidFill>
                  </a:tcPr>
                </a:tc>
                <a:tc>
                  <a:txBody>
                    <a:bodyPr/>
                    <a:lstStyle/>
                    <a:p>
                      <a:endParaRPr lang="en-US">
                        <a:ln>
                          <a:solidFill>
                            <a:srgbClr val="FFC000"/>
                          </a:solidFill>
                        </a:ln>
                        <a:solidFill>
                          <a:srgbClr val="C00000"/>
                        </a:solidFill>
                      </a:endParaRPr>
                    </a:p>
                  </a:txBody>
                  <a:tcPr>
                    <a:solidFill>
                      <a:schemeClr val="accent2">
                        <a:lumMod val="60000"/>
                        <a:lumOff val="40000"/>
                      </a:schemeClr>
                    </a:solidFill>
                  </a:tcPr>
                </a:tc>
                <a:tc>
                  <a:txBody>
                    <a:bodyPr/>
                    <a:lstStyle/>
                    <a:p>
                      <a:endParaRPr lang="en-US">
                        <a:ln>
                          <a:solidFill>
                            <a:srgbClr val="FFC000"/>
                          </a:solidFill>
                        </a:ln>
                        <a:solidFill>
                          <a:srgbClr val="C00000"/>
                        </a:solidFill>
                      </a:endParaRPr>
                    </a:p>
                  </a:txBody>
                  <a:tcPr>
                    <a:solidFill>
                      <a:schemeClr val="accent2">
                        <a:lumMod val="60000"/>
                        <a:lumOff val="40000"/>
                      </a:schemeClr>
                    </a:solidFill>
                  </a:tcPr>
                </a:tc>
                <a:tc>
                  <a:txBody>
                    <a:bodyPr/>
                    <a:lstStyle/>
                    <a:p>
                      <a:endParaRPr lang="en-US">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r>
              <a:tr h="519545">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r>
              <a:tr h="519545">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bg1"/>
                    </a:solidFill>
                  </a:tcPr>
                </a:tc>
              </a:tr>
              <a:tr h="519545">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r>
              <a:tr h="519545">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r>
              <a:tr h="519545">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r>
              <a:tr h="519545">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r>
              <a:tr h="519545">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r>
              <a:tr h="519545">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r>
              <a:tr h="519545">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accent2">
                        <a:lumMod val="60000"/>
                        <a:lumOff val="40000"/>
                      </a:schemeClr>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c>
                  <a:txBody>
                    <a:bodyPr/>
                    <a:lstStyle/>
                    <a:p>
                      <a:endParaRPr lang="en-US" dirty="0">
                        <a:ln>
                          <a:solidFill>
                            <a:srgbClr val="FFC000"/>
                          </a:solidFill>
                        </a:ln>
                        <a:solidFill>
                          <a:srgbClr val="C00000"/>
                        </a:solidFill>
                      </a:endParaRPr>
                    </a:p>
                  </a:txBody>
                  <a:tcPr>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83189493"/>
              </p:ext>
            </p:extLst>
          </p:nvPr>
        </p:nvGraphicFramePr>
        <p:xfrm>
          <a:off x="533400" y="4724400"/>
          <a:ext cx="4857750" cy="519545"/>
        </p:xfrm>
        <a:graphic>
          <a:graphicData uri="http://schemas.openxmlformats.org/drawingml/2006/table">
            <a:tbl>
              <a:tblPr firstRow="1" bandRow="1">
                <a:tableStyleId>{5C22544A-7EE6-4342-B048-85BDC9FD1C3A}</a:tableStyleId>
              </a:tblPr>
              <a:tblGrid>
                <a:gridCol w="539750"/>
                <a:gridCol w="539750"/>
                <a:gridCol w="539750"/>
                <a:gridCol w="539750"/>
                <a:gridCol w="539750"/>
                <a:gridCol w="539750"/>
                <a:gridCol w="539750"/>
                <a:gridCol w="539750"/>
                <a:gridCol w="539750"/>
              </a:tblGrid>
              <a:tr h="519545">
                <a:tc>
                  <a:txBody>
                    <a:bodyPr/>
                    <a:lstStyle/>
                    <a:p>
                      <a:r>
                        <a:rPr lang="en-US" sz="2800" b="1" dirty="0" smtClean="0">
                          <a:ln>
                            <a:solidFill>
                              <a:srgbClr val="FFC000"/>
                            </a:solidFill>
                          </a:ln>
                          <a:solidFill>
                            <a:srgbClr val="C00000"/>
                          </a:solidFill>
                        </a:rPr>
                        <a:t>N</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H</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Â</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N</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N</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G</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H</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Ĩ</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A</a:t>
                      </a:r>
                      <a:endParaRPr lang="en-US" sz="2800" b="1" dirty="0">
                        <a:ln>
                          <a:solidFill>
                            <a:srgbClr val="FFC000"/>
                          </a:solidFill>
                        </a:ln>
                        <a:solidFill>
                          <a:srgbClr val="C00000"/>
                        </a:solidFill>
                      </a:endParaRPr>
                    </a:p>
                  </a:txBody>
                  <a:tcPr anchor="ctr">
                    <a:solidFill>
                      <a:srgbClr val="00B050"/>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80275577"/>
              </p:ext>
            </p:extLst>
          </p:nvPr>
        </p:nvGraphicFramePr>
        <p:xfrm>
          <a:off x="533400" y="3733800"/>
          <a:ext cx="3778250" cy="519545"/>
        </p:xfrm>
        <a:graphic>
          <a:graphicData uri="http://schemas.openxmlformats.org/drawingml/2006/table">
            <a:tbl>
              <a:tblPr firstRow="1" bandRow="1">
                <a:tableStyleId>{5C22544A-7EE6-4342-B048-85BDC9FD1C3A}</a:tableStyleId>
              </a:tblPr>
              <a:tblGrid>
                <a:gridCol w="539750"/>
                <a:gridCol w="539750"/>
                <a:gridCol w="539750"/>
                <a:gridCol w="539750"/>
                <a:gridCol w="539750"/>
                <a:gridCol w="539750"/>
                <a:gridCol w="539750"/>
              </a:tblGrid>
              <a:tr h="519545">
                <a:tc>
                  <a:txBody>
                    <a:bodyPr/>
                    <a:lstStyle/>
                    <a:p>
                      <a:r>
                        <a:rPr lang="en-US" sz="2800" b="1" dirty="0" smtClean="0">
                          <a:ln>
                            <a:solidFill>
                              <a:srgbClr val="FFC000"/>
                            </a:solidFill>
                          </a:ln>
                          <a:solidFill>
                            <a:srgbClr val="C00000"/>
                          </a:solidFill>
                        </a:rPr>
                        <a:t>H</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I</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Ế</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U</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H</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Ọ</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C</a:t>
                      </a:r>
                      <a:endParaRPr lang="en-US" sz="2800" b="1" dirty="0">
                        <a:ln>
                          <a:solidFill>
                            <a:srgbClr val="FFC000"/>
                          </a:solidFill>
                        </a:ln>
                        <a:solidFill>
                          <a:srgbClr val="C00000"/>
                        </a:solidFill>
                      </a:endParaRPr>
                    </a:p>
                  </a:txBody>
                  <a:tcPr anchor="ctr">
                    <a:solidFill>
                      <a:srgbClr val="00B05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6244142"/>
              </p:ext>
            </p:extLst>
          </p:nvPr>
        </p:nvGraphicFramePr>
        <p:xfrm>
          <a:off x="1066800" y="2667000"/>
          <a:ext cx="3778250" cy="519545"/>
        </p:xfrm>
        <a:graphic>
          <a:graphicData uri="http://schemas.openxmlformats.org/drawingml/2006/table">
            <a:tbl>
              <a:tblPr firstRow="1" bandRow="1">
                <a:tableStyleId>{5C22544A-7EE6-4342-B048-85BDC9FD1C3A}</a:tableStyleId>
              </a:tblPr>
              <a:tblGrid>
                <a:gridCol w="539750"/>
                <a:gridCol w="539750"/>
                <a:gridCol w="539750"/>
                <a:gridCol w="539750"/>
                <a:gridCol w="539750"/>
                <a:gridCol w="539750"/>
                <a:gridCol w="539750"/>
              </a:tblGrid>
              <a:tr h="519545">
                <a:tc>
                  <a:txBody>
                    <a:bodyPr/>
                    <a:lstStyle/>
                    <a:p>
                      <a:r>
                        <a:rPr lang="en-US" sz="2800" b="1" dirty="0" smtClean="0">
                          <a:ln>
                            <a:solidFill>
                              <a:srgbClr val="FFC000"/>
                            </a:solidFill>
                          </a:ln>
                          <a:solidFill>
                            <a:srgbClr val="C00000"/>
                          </a:solidFill>
                        </a:rPr>
                        <a:t>Đ</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O</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À</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N</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K</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Ế</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T</a:t>
                      </a:r>
                      <a:endParaRPr lang="en-US" sz="2800" b="1" dirty="0">
                        <a:ln>
                          <a:solidFill>
                            <a:srgbClr val="FFC000"/>
                          </a:solidFill>
                        </a:ln>
                        <a:solidFill>
                          <a:srgbClr val="C00000"/>
                        </a:solidFill>
                      </a:endParaRPr>
                    </a:p>
                  </a:txBody>
                  <a:tcPr anchor="ctr">
                    <a:solidFill>
                      <a:srgbClr val="00B05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24366421"/>
              </p:ext>
            </p:extLst>
          </p:nvPr>
        </p:nvGraphicFramePr>
        <p:xfrm>
          <a:off x="2698750" y="1600200"/>
          <a:ext cx="3778250" cy="519545"/>
        </p:xfrm>
        <a:graphic>
          <a:graphicData uri="http://schemas.openxmlformats.org/drawingml/2006/table">
            <a:tbl>
              <a:tblPr firstRow="1" bandRow="1">
                <a:tableStyleId>{5C22544A-7EE6-4342-B048-85BDC9FD1C3A}</a:tableStyleId>
              </a:tblPr>
              <a:tblGrid>
                <a:gridCol w="539750"/>
                <a:gridCol w="539750"/>
                <a:gridCol w="539750"/>
                <a:gridCol w="539750"/>
                <a:gridCol w="539750"/>
                <a:gridCol w="539750"/>
                <a:gridCol w="539750"/>
              </a:tblGrid>
              <a:tr h="519545">
                <a:tc>
                  <a:txBody>
                    <a:bodyPr/>
                    <a:lstStyle/>
                    <a:p>
                      <a:r>
                        <a:rPr lang="en-US" sz="2800" b="1" dirty="0" smtClean="0">
                          <a:ln>
                            <a:solidFill>
                              <a:srgbClr val="FFC000"/>
                            </a:solidFill>
                          </a:ln>
                          <a:solidFill>
                            <a:srgbClr val="C00000"/>
                          </a:solidFill>
                        </a:rPr>
                        <a:t>Y</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Ê</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U</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N</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Ư</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Ớ</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C</a:t>
                      </a:r>
                      <a:endParaRPr lang="en-US" sz="2800" b="1" dirty="0">
                        <a:ln>
                          <a:solidFill>
                            <a:srgbClr val="FFC000"/>
                          </a:solidFill>
                        </a:ln>
                        <a:solidFill>
                          <a:srgbClr val="C00000"/>
                        </a:solidFill>
                      </a:endParaRPr>
                    </a:p>
                  </a:txBody>
                  <a:tcPr anchor="ctr">
                    <a:solidFill>
                      <a:srgbClr val="00B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87006710"/>
              </p:ext>
            </p:extLst>
          </p:nvPr>
        </p:nvGraphicFramePr>
        <p:xfrm>
          <a:off x="2133600" y="609600"/>
          <a:ext cx="4857750" cy="519545"/>
        </p:xfrm>
        <a:graphic>
          <a:graphicData uri="http://schemas.openxmlformats.org/drawingml/2006/table">
            <a:tbl>
              <a:tblPr firstRow="1" bandRow="1">
                <a:tableStyleId>{5C22544A-7EE6-4342-B048-85BDC9FD1C3A}</a:tableStyleId>
              </a:tblPr>
              <a:tblGrid>
                <a:gridCol w="539750"/>
                <a:gridCol w="539750"/>
                <a:gridCol w="539750"/>
                <a:gridCol w="539750"/>
                <a:gridCol w="539750"/>
                <a:gridCol w="539750"/>
                <a:gridCol w="539750"/>
                <a:gridCol w="539750"/>
                <a:gridCol w="539750"/>
              </a:tblGrid>
              <a:tr h="519545">
                <a:tc>
                  <a:txBody>
                    <a:bodyPr/>
                    <a:lstStyle/>
                    <a:p>
                      <a:r>
                        <a:rPr lang="en-US" sz="2800" b="1" dirty="0" smtClean="0">
                          <a:ln>
                            <a:solidFill>
                              <a:srgbClr val="FFC000"/>
                            </a:solidFill>
                          </a:ln>
                          <a:solidFill>
                            <a:srgbClr val="C00000"/>
                          </a:solidFill>
                        </a:rPr>
                        <a:t>T</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R</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A</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N</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G</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P</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H</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Ụ</a:t>
                      </a:r>
                      <a:endParaRPr lang="en-US" sz="2800" b="1" dirty="0">
                        <a:ln>
                          <a:solidFill>
                            <a:srgbClr val="FFC000"/>
                          </a:solidFill>
                        </a:ln>
                        <a:solidFill>
                          <a:srgbClr val="C00000"/>
                        </a:solidFill>
                      </a:endParaRPr>
                    </a:p>
                  </a:txBody>
                  <a:tcPr anchor="ctr">
                    <a:solidFill>
                      <a:srgbClr val="00B050"/>
                    </a:solidFill>
                  </a:tcPr>
                </a:tc>
                <a:tc>
                  <a:txBody>
                    <a:bodyPr/>
                    <a:lstStyle/>
                    <a:p>
                      <a:r>
                        <a:rPr lang="en-US" sz="2800" b="1" dirty="0" smtClean="0">
                          <a:ln>
                            <a:solidFill>
                              <a:srgbClr val="FFC000"/>
                            </a:solidFill>
                          </a:ln>
                          <a:solidFill>
                            <a:srgbClr val="C00000"/>
                          </a:solidFill>
                        </a:rPr>
                        <a:t>C</a:t>
                      </a:r>
                      <a:endParaRPr lang="en-US" sz="2800" b="1" dirty="0">
                        <a:ln>
                          <a:solidFill>
                            <a:srgbClr val="FFC000"/>
                          </a:solidFill>
                        </a:ln>
                        <a:solidFill>
                          <a:srgbClr val="C00000"/>
                        </a:solidFill>
                      </a:endParaRPr>
                    </a:p>
                  </a:txBody>
                  <a:tcPr anchor="ctr">
                    <a:solidFill>
                      <a:srgbClr val="00B05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93898482"/>
              </p:ext>
            </p:extLst>
          </p:nvPr>
        </p:nvGraphicFramePr>
        <p:xfrm>
          <a:off x="2667000" y="76200"/>
          <a:ext cx="539750" cy="5714995"/>
        </p:xfrm>
        <a:graphic>
          <a:graphicData uri="http://schemas.openxmlformats.org/drawingml/2006/table">
            <a:tbl>
              <a:tblPr firstRow="1" bandRow="1">
                <a:tableStyleId>{5C22544A-7EE6-4342-B048-85BDC9FD1C3A}</a:tableStyleId>
              </a:tblPr>
              <a:tblGrid>
                <a:gridCol w="539750"/>
              </a:tblGrid>
              <a:tr h="519545">
                <a:tc>
                  <a:txBody>
                    <a:bodyPr/>
                    <a:lstStyle/>
                    <a:p>
                      <a:r>
                        <a:rPr lang="en-US" sz="2800" b="1" dirty="0" smtClean="0">
                          <a:ln>
                            <a:solidFill>
                              <a:srgbClr val="FFC000"/>
                            </a:solidFill>
                          </a:ln>
                          <a:solidFill>
                            <a:srgbClr val="FFFF00"/>
                          </a:solidFill>
                        </a:rPr>
                        <a:t>T</a:t>
                      </a:r>
                      <a:endParaRPr lang="en-US" sz="2800" b="1" dirty="0">
                        <a:ln>
                          <a:solidFill>
                            <a:srgbClr val="FFC000"/>
                          </a:solidFill>
                        </a:ln>
                        <a:solidFill>
                          <a:srgbClr val="FFFF00"/>
                        </a:solidFill>
                      </a:endParaRPr>
                    </a:p>
                  </a:txBody>
                  <a:tcPr anchor="ctr">
                    <a:solidFill>
                      <a:srgbClr val="FF0000"/>
                    </a:solidFill>
                  </a:tcPr>
                </a:tc>
              </a:tr>
              <a:tr h="519545">
                <a:tc>
                  <a:txBody>
                    <a:bodyPr/>
                    <a:lstStyle/>
                    <a:p>
                      <a:r>
                        <a:rPr lang="en-US" sz="2800" b="1" dirty="0" smtClean="0">
                          <a:ln>
                            <a:solidFill>
                              <a:srgbClr val="FFC000"/>
                            </a:solidFill>
                          </a:ln>
                          <a:solidFill>
                            <a:srgbClr val="FFFF00"/>
                          </a:solidFill>
                        </a:rPr>
                        <a:t>R</a:t>
                      </a:r>
                      <a:endParaRPr lang="en-US" sz="2800" b="1" dirty="0">
                        <a:ln>
                          <a:solidFill>
                            <a:srgbClr val="FFC000"/>
                          </a:solidFill>
                        </a:ln>
                        <a:solidFill>
                          <a:srgbClr val="FFFF00"/>
                        </a:solidFill>
                      </a:endParaRPr>
                    </a:p>
                  </a:txBody>
                  <a:tcPr anchor="ctr">
                    <a:solidFill>
                      <a:srgbClr val="FF0000"/>
                    </a:solidFill>
                  </a:tcPr>
                </a:tc>
              </a:tr>
              <a:tr h="519545">
                <a:tc>
                  <a:txBody>
                    <a:bodyPr/>
                    <a:lstStyle/>
                    <a:p>
                      <a:r>
                        <a:rPr lang="en-US" sz="2800" b="1" dirty="0" smtClean="0">
                          <a:ln>
                            <a:solidFill>
                              <a:srgbClr val="FFC000"/>
                            </a:solidFill>
                          </a:ln>
                          <a:solidFill>
                            <a:srgbClr val="FFFF00"/>
                          </a:solidFill>
                        </a:rPr>
                        <a:t>U</a:t>
                      </a:r>
                      <a:endParaRPr lang="en-US" sz="2800" b="1" dirty="0">
                        <a:ln>
                          <a:solidFill>
                            <a:srgbClr val="FFC000"/>
                          </a:solidFill>
                        </a:ln>
                        <a:solidFill>
                          <a:srgbClr val="FFFF00"/>
                        </a:solidFill>
                      </a:endParaRPr>
                    </a:p>
                  </a:txBody>
                  <a:tcPr anchor="ctr">
                    <a:solidFill>
                      <a:srgbClr val="FF0000"/>
                    </a:solidFill>
                  </a:tcPr>
                </a:tc>
              </a:tr>
              <a:tr h="519545">
                <a:tc>
                  <a:txBody>
                    <a:bodyPr/>
                    <a:lstStyle/>
                    <a:p>
                      <a:r>
                        <a:rPr lang="en-US" sz="2800" b="1" dirty="0" smtClean="0">
                          <a:ln>
                            <a:solidFill>
                              <a:srgbClr val="FFC000"/>
                            </a:solidFill>
                          </a:ln>
                          <a:solidFill>
                            <a:srgbClr val="FFFF00"/>
                          </a:solidFill>
                        </a:rPr>
                        <a:t>Y</a:t>
                      </a:r>
                      <a:endParaRPr lang="en-US" sz="2800" b="1" dirty="0">
                        <a:ln>
                          <a:solidFill>
                            <a:srgbClr val="FFC000"/>
                          </a:solidFill>
                        </a:ln>
                        <a:solidFill>
                          <a:srgbClr val="FFFF00"/>
                        </a:solidFill>
                      </a:endParaRPr>
                    </a:p>
                  </a:txBody>
                  <a:tcPr anchor="ctr">
                    <a:solidFill>
                      <a:srgbClr val="FF0000"/>
                    </a:solidFill>
                  </a:tcPr>
                </a:tc>
              </a:tr>
              <a:tr h="519545">
                <a:tc>
                  <a:txBody>
                    <a:bodyPr/>
                    <a:lstStyle/>
                    <a:p>
                      <a:r>
                        <a:rPr lang="en-US" sz="2800" b="1" dirty="0" smtClean="0">
                          <a:ln>
                            <a:solidFill>
                              <a:srgbClr val="FFC000"/>
                            </a:solidFill>
                          </a:ln>
                          <a:solidFill>
                            <a:srgbClr val="FFFF00"/>
                          </a:solidFill>
                        </a:rPr>
                        <a:t>Ề</a:t>
                      </a:r>
                      <a:endParaRPr lang="en-US" sz="2800" b="1" dirty="0">
                        <a:ln>
                          <a:solidFill>
                            <a:srgbClr val="FFC000"/>
                          </a:solidFill>
                        </a:ln>
                        <a:solidFill>
                          <a:srgbClr val="FFFF00"/>
                        </a:solidFill>
                      </a:endParaRPr>
                    </a:p>
                  </a:txBody>
                  <a:tcPr anchor="ctr">
                    <a:solidFill>
                      <a:srgbClr val="FF0000"/>
                    </a:solidFill>
                  </a:tcPr>
                </a:tc>
              </a:tr>
              <a:tr h="519545">
                <a:tc>
                  <a:txBody>
                    <a:bodyPr/>
                    <a:lstStyle/>
                    <a:p>
                      <a:r>
                        <a:rPr lang="en-US" sz="2800" b="1" dirty="0" smtClean="0">
                          <a:ln>
                            <a:solidFill>
                              <a:srgbClr val="FFC000"/>
                            </a:solidFill>
                          </a:ln>
                          <a:solidFill>
                            <a:srgbClr val="FFFF00"/>
                          </a:solidFill>
                        </a:rPr>
                        <a:t>N</a:t>
                      </a:r>
                      <a:endParaRPr lang="en-US" sz="2800" b="1" dirty="0">
                        <a:ln>
                          <a:solidFill>
                            <a:srgbClr val="FFC000"/>
                          </a:solidFill>
                        </a:ln>
                        <a:solidFill>
                          <a:srgbClr val="FFFF00"/>
                        </a:solidFill>
                      </a:endParaRPr>
                    </a:p>
                  </a:txBody>
                  <a:tcPr anchor="ctr">
                    <a:solidFill>
                      <a:srgbClr val="FF0000"/>
                    </a:solidFill>
                  </a:tcPr>
                </a:tc>
              </a:tr>
              <a:tr h="519545">
                <a:tc>
                  <a:txBody>
                    <a:bodyPr/>
                    <a:lstStyle/>
                    <a:p>
                      <a:r>
                        <a:rPr lang="en-US" sz="2800" b="1" dirty="0" smtClean="0">
                          <a:ln>
                            <a:solidFill>
                              <a:srgbClr val="FFC000"/>
                            </a:solidFill>
                          </a:ln>
                          <a:solidFill>
                            <a:srgbClr val="FFFF00"/>
                          </a:solidFill>
                        </a:rPr>
                        <a:t>T</a:t>
                      </a:r>
                      <a:endParaRPr lang="en-US" sz="2800" b="1" dirty="0">
                        <a:ln>
                          <a:solidFill>
                            <a:srgbClr val="FFC000"/>
                          </a:solidFill>
                        </a:ln>
                        <a:solidFill>
                          <a:srgbClr val="FFFF00"/>
                        </a:solidFill>
                      </a:endParaRPr>
                    </a:p>
                  </a:txBody>
                  <a:tcPr anchor="ctr">
                    <a:solidFill>
                      <a:srgbClr val="FF0000"/>
                    </a:solidFill>
                  </a:tcPr>
                </a:tc>
              </a:tr>
              <a:tr h="519545">
                <a:tc>
                  <a:txBody>
                    <a:bodyPr/>
                    <a:lstStyle/>
                    <a:p>
                      <a:r>
                        <a:rPr lang="en-US" sz="2800" b="1" dirty="0" smtClean="0">
                          <a:ln>
                            <a:solidFill>
                              <a:srgbClr val="FFC000"/>
                            </a:solidFill>
                          </a:ln>
                          <a:solidFill>
                            <a:srgbClr val="FFFF00"/>
                          </a:solidFill>
                        </a:rPr>
                        <a:t>H</a:t>
                      </a:r>
                      <a:endParaRPr lang="en-US" sz="2800" b="1" dirty="0">
                        <a:ln>
                          <a:solidFill>
                            <a:srgbClr val="FFC000"/>
                          </a:solidFill>
                        </a:ln>
                        <a:solidFill>
                          <a:srgbClr val="FFFF00"/>
                        </a:solidFill>
                      </a:endParaRPr>
                    </a:p>
                  </a:txBody>
                  <a:tcPr anchor="ctr">
                    <a:solidFill>
                      <a:srgbClr val="FF0000"/>
                    </a:solidFill>
                  </a:tcPr>
                </a:tc>
              </a:tr>
              <a:tr h="519545">
                <a:tc>
                  <a:txBody>
                    <a:bodyPr/>
                    <a:lstStyle/>
                    <a:p>
                      <a:r>
                        <a:rPr lang="en-US" sz="2800" b="1" dirty="0" smtClean="0">
                          <a:ln>
                            <a:solidFill>
                              <a:srgbClr val="FFC000"/>
                            </a:solidFill>
                          </a:ln>
                          <a:solidFill>
                            <a:srgbClr val="FFFF00"/>
                          </a:solidFill>
                        </a:rPr>
                        <a:t>Ố</a:t>
                      </a:r>
                      <a:endParaRPr lang="en-US" sz="2800" b="1" dirty="0">
                        <a:ln>
                          <a:solidFill>
                            <a:srgbClr val="FFC000"/>
                          </a:solidFill>
                        </a:ln>
                        <a:solidFill>
                          <a:srgbClr val="FFFF00"/>
                        </a:solidFill>
                      </a:endParaRPr>
                    </a:p>
                  </a:txBody>
                  <a:tcPr anchor="ctr">
                    <a:solidFill>
                      <a:srgbClr val="FF0000"/>
                    </a:solidFill>
                  </a:tcPr>
                </a:tc>
              </a:tr>
              <a:tr h="519545">
                <a:tc>
                  <a:txBody>
                    <a:bodyPr/>
                    <a:lstStyle/>
                    <a:p>
                      <a:r>
                        <a:rPr lang="en-US" sz="2800" b="1" dirty="0" smtClean="0">
                          <a:ln>
                            <a:solidFill>
                              <a:srgbClr val="FFC000"/>
                            </a:solidFill>
                          </a:ln>
                          <a:solidFill>
                            <a:srgbClr val="FFFF00"/>
                          </a:solidFill>
                        </a:rPr>
                        <a:t>N</a:t>
                      </a:r>
                      <a:endParaRPr lang="en-US" sz="2800" b="1" dirty="0">
                        <a:ln>
                          <a:solidFill>
                            <a:srgbClr val="FFC000"/>
                          </a:solidFill>
                        </a:ln>
                        <a:solidFill>
                          <a:srgbClr val="FFFF00"/>
                        </a:solidFill>
                      </a:endParaRPr>
                    </a:p>
                  </a:txBody>
                  <a:tcPr anchor="ctr">
                    <a:solidFill>
                      <a:srgbClr val="FF0000"/>
                    </a:solidFill>
                  </a:tcPr>
                </a:tc>
              </a:tr>
              <a:tr h="519545">
                <a:tc>
                  <a:txBody>
                    <a:bodyPr/>
                    <a:lstStyle/>
                    <a:p>
                      <a:r>
                        <a:rPr lang="en-US" sz="2800" b="1" dirty="0" smtClean="0">
                          <a:ln>
                            <a:solidFill>
                              <a:srgbClr val="FFC000"/>
                            </a:solidFill>
                          </a:ln>
                          <a:solidFill>
                            <a:srgbClr val="FFFF00"/>
                          </a:solidFill>
                        </a:rPr>
                        <a:t>G</a:t>
                      </a:r>
                      <a:endParaRPr lang="en-US" sz="2800" b="1" dirty="0">
                        <a:ln>
                          <a:solidFill>
                            <a:srgbClr val="FFC000"/>
                          </a:solidFill>
                        </a:ln>
                        <a:solidFill>
                          <a:srgbClr val="FFFF00"/>
                        </a:solidFill>
                      </a:endParaRPr>
                    </a:p>
                  </a:txBody>
                  <a:tcPr anchor="ctr">
                    <a:solidFill>
                      <a:srgbClr val="FF000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89063632"/>
              </p:ext>
            </p:extLst>
          </p:nvPr>
        </p:nvGraphicFramePr>
        <p:xfrm>
          <a:off x="27709" y="609600"/>
          <a:ext cx="539750" cy="519545"/>
        </p:xfrm>
        <a:graphic>
          <a:graphicData uri="http://schemas.openxmlformats.org/drawingml/2006/table">
            <a:tbl>
              <a:tblPr firstRow="1" bandRow="1">
                <a:tableStyleId>{5C22544A-7EE6-4342-B048-85BDC9FD1C3A}</a:tableStyleId>
              </a:tblPr>
              <a:tblGrid>
                <a:gridCol w="539750"/>
              </a:tblGrid>
              <a:tr h="519545">
                <a:tc>
                  <a:txBody>
                    <a:bodyPr/>
                    <a:lstStyle/>
                    <a:p>
                      <a:r>
                        <a:rPr lang="en-US" sz="2800" b="1" dirty="0" smtClean="0">
                          <a:ln>
                            <a:solidFill>
                              <a:srgbClr val="FFC000"/>
                            </a:solidFill>
                          </a:ln>
                          <a:solidFill>
                            <a:srgbClr val="FFFF00"/>
                          </a:solidFill>
                        </a:rPr>
                        <a:t>1</a:t>
                      </a:r>
                      <a:endParaRPr lang="en-US" sz="2800" b="1" dirty="0">
                        <a:ln>
                          <a:solidFill>
                            <a:srgbClr val="FFC000"/>
                          </a:solidFill>
                        </a:ln>
                        <a:solidFill>
                          <a:srgbClr val="FFFF00"/>
                        </a:solidFill>
                      </a:endParaRPr>
                    </a:p>
                  </a:txBody>
                  <a:tcPr anchor="ctr">
                    <a:solidFill>
                      <a:schemeClr val="accent6"/>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8571195"/>
              </p:ext>
            </p:extLst>
          </p:nvPr>
        </p:nvGraphicFramePr>
        <p:xfrm>
          <a:off x="0" y="1524000"/>
          <a:ext cx="539750" cy="519545"/>
        </p:xfrm>
        <a:graphic>
          <a:graphicData uri="http://schemas.openxmlformats.org/drawingml/2006/table">
            <a:tbl>
              <a:tblPr firstRow="1" bandRow="1">
                <a:tableStyleId>{5C22544A-7EE6-4342-B048-85BDC9FD1C3A}</a:tableStyleId>
              </a:tblPr>
              <a:tblGrid>
                <a:gridCol w="539750"/>
              </a:tblGrid>
              <a:tr h="519545">
                <a:tc>
                  <a:txBody>
                    <a:bodyPr/>
                    <a:lstStyle/>
                    <a:p>
                      <a:r>
                        <a:rPr lang="en-US" sz="2800" b="1" dirty="0" smtClean="0">
                          <a:ln>
                            <a:solidFill>
                              <a:srgbClr val="FFC000"/>
                            </a:solidFill>
                          </a:ln>
                          <a:solidFill>
                            <a:srgbClr val="FFFF00"/>
                          </a:solidFill>
                        </a:rPr>
                        <a:t>2</a:t>
                      </a:r>
                      <a:endParaRPr lang="en-US" sz="2800" b="1" dirty="0">
                        <a:ln>
                          <a:solidFill>
                            <a:srgbClr val="FFC000"/>
                          </a:solidFill>
                        </a:ln>
                        <a:solidFill>
                          <a:srgbClr val="FFFF00"/>
                        </a:solidFill>
                      </a:endParaRPr>
                    </a:p>
                  </a:txBody>
                  <a:tcPr anchor="ctr">
                    <a:solidFill>
                      <a:schemeClr val="accent6"/>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10834592"/>
              </p:ext>
            </p:extLst>
          </p:nvPr>
        </p:nvGraphicFramePr>
        <p:xfrm>
          <a:off x="0" y="2667000"/>
          <a:ext cx="539750" cy="519545"/>
        </p:xfrm>
        <a:graphic>
          <a:graphicData uri="http://schemas.openxmlformats.org/drawingml/2006/table">
            <a:tbl>
              <a:tblPr firstRow="1" bandRow="1">
                <a:tableStyleId>{5C22544A-7EE6-4342-B048-85BDC9FD1C3A}</a:tableStyleId>
              </a:tblPr>
              <a:tblGrid>
                <a:gridCol w="539750"/>
              </a:tblGrid>
              <a:tr h="519545">
                <a:tc>
                  <a:txBody>
                    <a:bodyPr/>
                    <a:lstStyle/>
                    <a:p>
                      <a:r>
                        <a:rPr lang="en-US" sz="2800" b="1" dirty="0" smtClean="0">
                          <a:ln>
                            <a:solidFill>
                              <a:srgbClr val="FFC000"/>
                            </a:solidFill>
                          </a:ln>
                          <a:solidFill>
                            <a:srgbClr val="FFFF00"/>
                          </a:solidFill>
                        </a:rPr>
                        <a:t>3</a:t>
                      </a:r>
                      <a:endParaRPr lang="en-US" sz="2800" b="1" dirty="0">
                        <a:ln>
                          <a:solidFill>
                            <a:srgbClr val="FFC000"/>
                          </a:solidFill>
                        </a:ln>
                        <a:solidFill>
                          <a:srgbClr val="FFFF00"/>
                        </a:solidFill>
                      </a:endParaRPr>
                    </a:p>
                  </a:txBody>
                  <a:tcPr anchor="ctr">
                    <a:solidFill>
                      <a:schemeClr val="accent6"/>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96125510"/>
              </p:ext>
            </p:extLst>
          </p:nvPr>
        </p:nvGraphicFramePr>
        <p:xfrm>
          <a:off x="0" y="3733800"/>
          <a:ext cx="539750" cy="519545"/>
        </p:xfrm>
        <a:graphic>
          <a:graphicData uri="http://schemas.openxmlformats.org/drawingml/2006/table">
            <a:tbl>
              <a:tblPr firstRow="1" bandRow="1">
                <a:tableStyleId>{5C22544A-7EE6-4342-B048-85BDC9FD1C3A}</a:tableStyleId>
              </a:tblPr>
              <a:tblGrid>
                <a:gridCol w="539750"/>
              </a:tblGrid>
              <a:tr h="519545">
                <a:tc>
                  <a:txBody>
                    <a:bodyPr/>
                    <a:lstStyle/>
                    <a:p>
                      <a:r>
                        <a:rPr lang="en-US" sz="2800" b="1" dirty="0" smtClean="0">
                          <a:ln>
                            <a:solidFill>
                              <a:srgbClr val="FFC000"/>
                            </a:solidFill>
                          </a:ln>
                          <a:solidFill>
                            <a:srgbClr val="FFFF00"/>
                          </a:solidFill>
                        </a:rPr>
                        <a:t>4</a:t>
                      </a:r>
                      <a:endParaRPr lang="en-US" sz="2800" b="1" dirty="0">
                        <a:ln>
                          <a:solidFill>
                            <a:srgbClr val="FFC000"/>
                          </a:solidFill>
                        </a:ln>
                        <a:solidFill>
                          <a:srgbClr val="FFFF00"/>
                        </a:solidFill>
                      </a:endParaRPr>
                    </a:p>
                  </a:txBody>
                  <a:tcPr anchor="ctr">
                    <a:solidFill>
                      <a:schemeClr val="accent6"/>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14560631"/>
              </p:ext>
            </p:extLst>
          </p:nvPr>
        </p:nvGraphicFramePr>
        <p:xfrm>
          <a:off x="-6350" y="4738255"/>
          <a:ext cx="539750" cy="519545"/>
        </p:xfrm>
        <a:graphic>
          <a:graphicData uri="http://schemas.openxmlformats.org/drawingml/2006/table">
            <a:tbl>
              <a:tblPr firstRow="1" bandRow="1">
                <a:tableStyleId>{5C22544A-7EE6-4342-B048-85BDC9FD1C3A}</a:tableStyleId>
              </a:tblPr>
              <a:tblGrid>
                <a:gridCol w="539750"/>
              </a:tblGrid>
              <a:tr h="519545">
                <a:tc>
                  <a:txBody>
                    <a:bodyPr/>
                    <a:lstStyle/>
                    <a:p>
                      <a:r>
                        <a:rPr lang="en-US" sz="2800" b="1" dirty="0" smtClean="0">
                          <a:ln>
                            <a:solidFill>
                              <a:srgbClr val="FFC000"/>
                            </a:solidFill>
                          </a:ln>
                          <a:solidFill>
                            <a:srgbClr val="FFFF00"/>
                          </a:solidFill>
                        </a:rPr>
                        <a:t>5</a:t>
                      </a:r>
                      <a:endParaRPr lang="en-US" sz="2800" b="1" dirty="0">
                        <a:ln>
                          <a:solidFill>
                            <a:srgbClr val="FFC000"/>
                          </a:solidFill>
                        </a:ln>
                        <a:solidFill>
                          <a:srgbClr val="FFFF00"/>
                        </a:solidFill>
                      </a:endParaRPr>
                    </a:p>
                  </a:txBody>
                  <a:tcPr anchor="ctr">
                    <a:solidFill>
                      <a:schemeClr val="accent6"/>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23878974"/>
              </p:ext>
            </p:extLst>
          </p:nvPr>
        </p:nvGraphicFramePr>
        <p:xfrm>
          <a:off x="7467600" y="76200"/>
          <a:ext cx="1524000" cy="519545"/>
        </p:xfrm>
        <a:graphic>
          <a:graphicData uri="http://schemas.openxmlformats.org/drawingml/2006/table">
            <a:tbl>
              <a:tblPr firstRow="1" bandRow="1">
                <a:tableStyleId>{5C22544A-7EE6-4342-B048-85BDC9FD1C3A}</a:tableStyleId>
              </a:tblPr>
              <a:tblGrid>
                <a:gridCol w="1524000"/>
              </a:tblGrid>
              <a:tr h="519545">
                <a:tc>
                  <a:txBody>
                    <a:bodyPr/>
                    <a:lstStyle/>
                    <a:p>
                      <a:r>
                        <a:rPr lang="en-US" sz="2800" b="1" dirty="0" err="1" smtClean="0">
                          <a:ln>
                            <a:solidFill>
                              <a:srgbClr val="FFC000"/>
                            </a:solidFill>
                          </a:ln>
                          <a:solidFill>
                            <a:srgbClr val="FFFF00"/>
                          </a:solidFill>
                        </a:rPr>
                        <a:t>Từ</a:t>
                      </a:r>
                      <a:r>
                        <a:rPr lang="en-US" sz="2800" b="1" dirty="0" smtClean="0">
                          <a:ln>
                            <a:solidFill>
                              <a:srgbClr val="FFC000"/>
                            </a:solidFill>
                          </a:ln>
                          <a:solidFill>
                            <a:srgbClr val="FFFF00"/>
                          </a:solidFill>
                        </a:rPr>
                        <a:t> </a:t>
                      </a:r>
                      <a:r>
                        <a:rPr lang="en-US" sz="2800" b="1" dirty="0" err="1" smtClean="0">
                          <a:ln>
                            <a:solidFill>
                              <a:srgbClr val="FFC000"/>
                            </a:solidFill>
                          </a:ln>
                          <a:solidFill>
                            <a:srgbClr val="FFFF00"/>
                          </a:solidFill>
                        </a:rPr>
                        <a:t>khóa</a:t>
                      </a:r>
                      <a:endParaRPr lang="en-US" sz="2800" b="1" dirty="0">
                        <a:ln>
                          <a:solidFill>
                            <a:srgbClr val="FFC000"/>
                          </a:solidFill>
                        </a:ln>
                        <a:solidFill>
                          <a:srgbClr val="FFFF00"/>
                        </a:solidFill>
                      </a:endParaRPr>
                    </a:p>
                  </a:txBody>
                  <a:tcPr anchor="ctr">
                    <a:solidFill>
                      <a:schemeClr val="accent6"/>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47780803"/>
              </p:ext>
            </p:extLst>
          </p:nvPr>
        </p:nvGraphicFramePr>
        <p:xfrm>
          <a:off x="7010400" y="609600"/>
          <a:ext cx="539750" cy="519545"/>
        </p:xfrm>
        <a:graphic>
          <a:graphicData uri="http://schemas.openxmlformats.org/drawingml/2006/table">
            <a:tbl>
              <a:tblPr firstRow="1" bandRow="1">
                <a:tableStyleId>{5C22544A-7EE6-4342-B048-85BDC9FD1C3A}</a:tableStyleId>
              </a:tblPr>
              <a:tblGrid>
                <a:gridCol w="539750"/>
              </a:tblGrid>
              <a:tr h="519545">
                <a:tc>
                  <a:txBody>
                    <a:bodyPr/>
                    <a:lstStyle/>
                    <a:p>
                      <a:r>
                        <a:rPr lang="en-US" sz="2800" b="1" dirty="0" smtClean="0">
                          <a:ln>
                            <a:solidFill>
                              <a:srgbClr val="FFC000"/>
                            </a:solidFill>
                          </a:ln>
                          <a:solidFill>
                            <a:srgbClr val="FFFF00"/>
                          </a:solidFill>
                        </a:rPr>
                        <a:t>?1</a:t>
                      </a:r>
                      <a:endParaRPr lang="en-US" sz="2800" b="1" dirty="0">
                        <a:ln>
                          <a:solidFill>
                            <a:srgbClr val="FFC000"/>
                          </a:solidFill>
                        </a:ln>
                        <a:solidFill>
                          <a:srgbClr val="FFFF00"/>
                        </a:solidFill>
                      </a:endParaRPr>
                    </a:p>
                  </a:txBody>
                  <a:tcPr anchor="ctr">
                    <a:solidFill>
                      <a:srgbClr val="7030A0"/>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461187920"/>
              </p:ext>
            </p:extLst>
          </p:nvPr>
        </p:nvGraphicFramePr>
        <p:xfrm>
          <a:off x="7004050" y="1524000"/>
          <a:ext cx="539750" cy="519545"/>
        </p:xfrm>
        <a:graphic>
          <a:graphicData uri="http://schemas.openxmlformats.org/drawingml/2006/table">
            <a:tbl>
              <a:tblPr firstRow="1" bandRow="1">
                <a:tableStyleId>{5C22544A-7EE6-4342-B048-85BDC9FD1C3A}</a:tableStyleId>
              </a:tblPr>
              <a:tblGrid>
                <a:gridCol w="539750"/>
              </a:tblGrid>
              <a:tr h="519545">
                <a:tc>
                  <a:txBody>
                    <a:bodyPr/>
                    <a:lstStyle/>
                    <a:p>
                      <a:r>
                        <a:rPr lang="en-US" sz="2800" b="1" dirty="0" smtClean="0">
                          <a:ln>
                            <a:solidFill>
                              <a:srgbClr val="FFC000"/>
                            </a:solidFill>
                          </a:ln>
                          <a:solidFill>
                            <a:srgbClr val="FFFF00"/>
                          </a:solidFill>
                        </a:rPr>
                        <a:t>?2</a:t>
                      </a:r>
                      <a:endParaRPr lang="en-US" sz="2800" b="1" dirty="0">
                        <a:ln>
                          <a:solidFill>
                            <a:srgbClr val="FFC000"/>
                          </a:solidFill>
                        </a:ln>
                        <a:solidFill>
                          <a:srgbClr val="FFFF00"/>
                        </a:solidFill>
                      </a:endParaRPr>
                    </a:p>
                  </a:txBody>
                  <a:tcPr anchor="ctr">
                    <a:solidFill>
                      <a:srgbClr val="7030A0"/>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855215781"/>
              </p:ext>
            </p:extLst>
          </p:nvPr>
        </p:nvGraphicFramePr>
        <p:xfrm>
          <a:off x="7004050" y="2514600"/>
          <a:ext cx="539750" cy="519545"/>
        </p:xfrm>
        <a:graphic>
          <a:graphicData uri="http://schemas.openxmlformats.org/drawingml/2006/table">
            <a:tbl>
              <a:tblPr firstRow="1" bandRow="1">
                <a:tableStyleId>{5C22544A-7EE6-4342-B048-85BDC9FD1C3A}</a:tableStyleId>
              </a:tblPr>
              <a:tblGrid>
                <a:gridCol w="539750"/>
              </a:tblGrid>
              <a:tr h="519545">
                <a:tc>
                  <a:txBody>
                    <a:bodyPr/>
                    <a:lstStyle/>
                    <a:p>
                      <a:r>
                        <a:rPr lang="en-US" sz="2800" b="1" dirty="0" smtClean="0">
                          <a:ln>
                            <a:solidFill>
                              <a:srgbClr val="FFC000"/>
                            </a:solidFill>
                          </a:ln>
                          <a:solidFill>
                            <a:srgbClr val="FFFF00"/>
                          </a:solidFill>
                        </a:rPr>
                        <a:t>?3</a:t>
                      </a:r>
                      <a:endParaRPr lang="en-US" sz="2800" b="1" dirty="0">
                        <a:ln>
                          <a:solidFill>
                            <a:srgbClr val="FFC000"/>
                          </a:solidFill>
                        </a:ln>
                        <a:solidFill>
                          <a:srgbClr val="FFFF00"/>
                        </a:solidFill>
                      </a:endParaRPr>
                    </a:p>
                  </a:txBody>
                  <a:tcPr anchor="ctr">
                    <a:solidFill>
                      <a:srgbClr val="7030A0"/>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684208163"/>
              </p:ext>
            </p:extLst>
          </p:nvPr>
        </p:nvGraphicFramePr>
        <p:xfrm>
          <a:off x="7004050" y="3657600"/>
          <a:ext cx="539750" cy="519545"/>
        </p:xfrm>
        <a:graphic>
          <a:graphicData uri="http://schemas.openxmlformats.org/drawingml/2006/table">
            <a:tbl>
              <a:tblPr firstRow="1" bandRow="1">
                <a:tableStyleId>{5C22544A-7EE6-4342-B048-85BDC9FD1C3A}</a:tableStyleId>
              </a:tblPr>
              <a:tblGrid>
                <a:gridCol w="539750"/>
              </a:tblGrid>
              <a:tr h="519545">
                <a:tc>
                  <a:txBody>
                    <a:bodyPr/>
                    <a:lstStyle/>
                    <a:p>
                      <a:r>
                        <a:rPr lang="en-US" sz="2800" b="1" dirty="0" smtClean="0">
                          <a:ln>
                            <a:solidFill>
                              <a:srgbClr val="FFC000"/>
                            </a:solidFill>
                          </a:ln>
                          <a:solidFill>
                            <a:srgbClr val="FFFF00"/>
                          </a:solidFill>
                        </a:rPr>
                        <a:t>?4</a:t>
                      </a:r>
                      <a:endParaRPr lang="en-US" sz="2800" b="1" dirty="0">
                        <a:ln>
                          <a:solidFill>
                            <a:srgbClr val="FFC000"/>
                          </a:solidFill>
                        </a:ln>
                        <a:solidFill>
                          <a:srgbClr val="FFFF00"/>
                        </a:solidFill>
                      </a:endParaRPr>
                    </a:p>
                  </a:txBody>
                  <a:tcPr anchor="ctr">
                    <a:solidFill>
                      <a:srgbClr val="7030A0"/>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577928603"/>
              </p:ext>
            </p:extLst>
          </p:nvPr>
        </p:nvGraphicFramePr>
        <p:xfrm>
          <a:off x="7004050" y="4724400"/>
          <a:ext cx="539750" cy="519545"/>
        </p:xfrm>
        <a:graphic>
          <a:graphicData uri="http://schemas.openxmlformats.org/drawingml/2006/table">
            <a:tbl>
              <a:tblPr firstRow="1" bandRow="1">
                <a:tableStyleId>{5C22544A-7EE6-4342-B048-85BDC9FD1C3A}</a:tableStyleId>
              </a:tblPr>
              <a:tblGrid>
                <a:gridCol w="539750"/>
              </a:tblGrid>
              <a:tr h="519545">
                <a:tc>
                  <a:txBody>
                    <a:bodyPr/>
                    <a:lstStyle/>
                    <a:p>
                      <a:r>
                        <a:rPr lang="en-US" sz="2800" b="1" dirty="0" smtClean="0">
                          <a:ln>
                            <a:solidFill>
                              <a:srgbClr val="FFC000"/>
                            </a:solidFill>
                          </a:ln>
                          <a:solidFill>
                            <a:srgbClr val="FFFF00"/>
                          </a:solidFill>
                        </a:rPr>
                        <a:t>?5</a:t>
                      </a:r>
                      <a:endParaRPr lang="en-US" sz="2800" b="1" dirty="0">
                        <a:ln>
                          <a:solidFill>
                            <a:srgbClr val="FFC000"/>
                          </a:solidFill>
                        </a:ln>
                        <a:solidFill>
                          <a:srgbClr val="FFFF00"/>
                        </a:solidFill>
                      </a:endParaRPr>
                    </a:p>
                  </a:txBody>
                  <a:tcPr anchor="ctr">
                    <a:solidFill>
                      <a:srgbClr val="7030A0"/>
                    </a:solidFill>
                  </a:tcPr>
                </a:tc>
              </a:tr>
            </a:tbl>
          </a:graphicData>
        </a:graphic>
      </p:graphicFrame>
      <p:sp>
        <p:nvSpPr>
          <p:cNvPr id="20" name="TextBox 19"/>
          <p:cNvSpPr txBox="1"/>
          <p:nvPr/>
        </p:nvSpPr>
        <p:spPr>
          <a:xfrm>
            <a:off x="0" y="5966798"/>
            <a:ext cx="9144000" cy="830997"/>
          </a:xfrm>
          <a:prstGeom prst="rect">
            <a:avLst/>
          </a:prstGeom>
          <a:noFill/>
        </p:spPr>
        <p:txBody>
          <a:bodyPr wrap="square" rtlCol="0">
            <a:spAutoFit/>
          </a:bodyPr>
          <a:lstStyle/>
          <a:p>
            <a:pPr algn="just"/>
            <a:r>
              <a:rPr lang="vi-VN" sz="2400" b="1" dirty="0"/>
              <a:t>1/ </a:t>
            </a:r>
            <a:r>
              <a:rPr lang="vi-VN" sz="2400" b="1" i="1" dirty="0"/>
              <a:t>Giải ô chữ bằng cách điền vào chỗ trống: Áo dài là một… (9 chữ cái) truyền thống của dân tộc Việt Nam.</a:t>
            </a:r>
            <a:endParaRPr lang="en-US" sz="2400" b="1" dirty="0"/>
          </a:p>
        </p:txBody>
      </p:sp>
      <p:sp>
        <p:nvSpPr>
          <p:cNvPr id="21" name="TextBox 20"/>
          <p:cNvSpPr txBox="1"/>
          <p:nvPr/>
        </p:nvSpPr>
        <p:spPr>
          <a:xfrm>
            <a:off x="0" y="5943600"/>
            <a:ext cx="9144000" cy="954107"/>
          </a:xfrm>
          <a:prstGeom prst="rect">
            <a:avLst/>
          </a:prstGeom>
          <a:noFill/>
        </p:spPr>
        <p:txBody>
          <a:bodyPr wrap="square" rtlCol="0">
            <a:spAutoFit/>
          </a:bodyPr>
          <a:lstStyle/>
          <a:p>
            <a:pPr algn="just"/>
            <a:r>
              <a:rPr lang="vi-VN" sz="2800" b="1" dirty="0"/>
              <a:t>2/</a:t>
            </a:r>
            <a:r>
              <a:rPr lang="vi-VN" sz="2800" b="1" i="1" dirty="0"/>
              <a:t> Đây là một truyền thống quí báu của dân tộc ta từ ngàn xưa đến giờ (7 chữ cái).</a:t>
            </a:r>
            <a:endParaRPr lang="en-US" sz="2800" b="1" dirty="0"/>
          </a:p>
        </p:txBody>
      </p:sp>
      <p:sp>
        <p:nvSpPr>
          <p:cNvPr id="22" name="TextBox 21"/>
          <p:cNvSpPr txBox="1"/>
          <p:nvPr/>
        </p:nvSpPr>
        <p:spPr>
          <a:xfrm>
            <a:off x="32657" y="5597466"/>
            <a:ext cx="9144000" cy="1200329"/>
          </a:xfrm>
          <a:prstGeom prst="rect">
            <a:avLst/>
          </a:prstGeom>
          <a:noFill/>
        </p:spPr>
        <p:txBody>
          <a:bodyPr wrap="square" rtlCol="0">
            <a:spAutoFit/>
          </a:bodyPr>
          <a:lstStyle/>
          <a:p>
            <a:r>
              <a:rPr lang="en-US" sz="2400" b="1" dirty="0"/>
              <a:t>3/</a:t>
            </a:r>
            <a:r>
              <a:rPr lang="en-US" sz="2400" b="1" i="1" dirty="0"/>
              <a:t> </a:t>
            </a:r>
            <a:r>
              <a:rPr lang="en-US" sz="2400" b="1" i="1" dirty="0" err="1"/>
              <a:t>Câu</a:t>
            </a:r>
            <a:r>
              <a:rPr lang="en-US" sz="2400" b="1" i="1" dirty="0"/>
              <a:t> </a:t>
            </a:r>
            <a:r>
              <a:rPr lang="en-US" sz="2400" b="1" i="1" dirty="0" err="1"/>
              <a:t>ca</a:t>
            </a:r>
            <a:r>
              <a:rPr lang="en-US" sz="2400" b="1" i="1" dirty="0"/>
              <a:t> </a:t>
            </a:r>
            <a:r>
              <a:rPr lang="en-US" sz="2400" b="1" i="1" dirty="0" err="1"/>
              <a:t>dao</a:t>
            </a:r>
            <a:r>
              <a:rPr lang="en-US" sz="2400" b="1" i="1" dirty="0"/>
              <a:t>  </a:t>
            </a:r>
            <a:r>
              <a:rPr lang="en-US" sz="2400" b="1" i="1" dirty="0" err="1"/>
              <a:t>sau</a:t>
            </a:r>
            <a:r>
              <a:rPr lang="en-US" sz="2400" b="1" i="1" dirty="0"/>
              <a:t> </a:t>
            </a:r>
            <a:r>
              <a:rPr lang="en-US" sz="2400" b="1" i="1" dirty="0" err="1"/>
              <a:t>thể</a:t>
            </a:r>
            <a:r>
              <a:rPr lang="en-US" sz="2400" b="1" i="1" dirty="0"/>
              <a:t> </a:t>
            </a:r>
            <a:r>
              <a:rPr lang="en-US" sz="2400" b="1" i="1" dirty="0" err="1"/>
              <a:t>hiện</a:t>
            </a:r>
            <a:r>
              <a:rPr lang="en-US" sz="2400" b="1" i="1" dirty="0"/>
              <a:t> </a:t>
            </a:r>
            <a:r>
              <a:rPr lang="en-US" sz="2400" b="1" i="1" dirty="0" err="1"/>
              <a:t>truyền</a:t>
            </a:r>
            <a:r>
              <a:rPr lang="en-US" sz="2400" b="1" i="1" dirty="0"/>
              <a:t> </a:t>
            </a:r>
            <a:r>
              <a:rPr lang="en-US" sz="2400" b="1" i="1" dirty="0" err="1"/>
              <a:t>thống</a:t>
            </a:r>
            <a:r>
              <a:rPr lang="en-US" sz="2400" b="1" i="1" dirty="0"/>
              <a:t> </a:t>
            </a:r>
            <a:r>
              <a:rPr lang="en-US" sz="2400" b="1" i="1" dirty="0" err="1"/>
              <a:t>gì</a:t>
            </a:r>
            <a:r>
              <a:rPr lang="en-US" sz="2400" b="1" i="1" dirty="0"/>
              <a:t> </a:t>
            </a:r>
            <a:r>
              <a:rPr lang="en-US" sz="2400" b="1" i="1" dirty="0" err="1"/>
              <a:t>của</a:t>
            </a:r>
            <a:r>
              <a:rPr lang="en-US" sz="2400" b="1" i="1" dirty="0"/>
              <a:t> </a:t>
            </a:r>
            <a:r>
              <a:rPr lang="en-US" sz="2400" b="1" i="1" dirty="0" err="1"/>
              <a:t>dân</a:t>
            </a:r>
            <a:r>
              <a:rPr lang="en-US" sz="2400" b="1" i="1" dirty="0"/>
              <a:t> </a:t>
            </a:r>
            <a:r>
              <a:rPr lang="en-US" sz="2400" b="1" i="1" dirty="0" err="1"/>
              <a:t>tộc</a:t>
            </a:r>
            <a:r>
              <a:rPr lang="en-US" sz="2400" b="1" i="1" dirty="0"/>
              <a:t> ta (7 </a:t>
            </a:r>
            <a:r>
              <a:rPr lang="en-US" sz="2400" b="1" i="1" dirty="0" err="1"/>
              <a:t>chữ</a:t>
            </a:r>
            <a:r>
              <a:rPr lang="en-US" sz="2400" b="1" i="1" dirty="0"/>
              <a:t> </a:t>
            </a:r>
            <a:r>
              <a:rPr lang="en-US" sz="2400" b="1" i="1" dirty="0" err="1"/>
              <a:t>cái</a:t>
            </a:r>
            <a:r>
              <a:rPr lang="en-US" sz="2400" b="1" i="1" dirty="0"/>
              <a:t>)</a:t>
            </a:r>
            <a:endParaRPr lang="en-US" sz="2400" b="1" dirty="0"/>
          </a:p>
          <a:p>
            <a:r>
              <a:rPr lang="en-US" sz="2400" b="1" dirty="0"/>
              <a:t>“</a:t>
            </a:r>
            <a:r>
              <a:rPr lang="en-US" sz="2400" b="1" dirty="0" err="1"/>
              <a:t>Một</a:t>
            </a:r>
            <a:r>
              <a:rPr lang="en-US" sz="2400" b="1" dirty="0"/>
              <a:t> </a:t>
            </a:r>
            <a:r>
              <a:rPr lang="en-US" sz="2400" b="1" dirty="0" err="1"/>
              <a:t>cây</a:t>
            </a:r>
            <a:r>
              <a:rPr lang="en-US" sz="2400" b="1" dirty="0"/>
              <a:t> </a:t>
            </a:r>
            <a:r>
              <a:rPr lang="en-US" sz="2400" b="1" dirty="0" err="1"/>
              <a:t>làm</a:t>
            </a:r>
            <a:r>
              <a:rPr lang="en-US" sz="2400" b="1" dirty="0"/>
              <a:t> </a:t>
            </a:r>
            <a:r>
              <a:rPr lang="en-US" sz="2400" b="1" dirty="0" err="1"/>
              <a:t>chẳng</a:t>
            </a:r>
            <a:r>
              <a:rPr lang="en-US" sz="2400" b="1" dirty="0"/>
              <a:t> </a:t>
            </a:r>
            <a:r>
              <a:rPr lang="en-US" sz="2400" b="1" dirty="0" err="1"/>
              <a:t>nên</a:t>
            </a:r>
            <a:r>
              <a:rPr lang="en-US" sz="2400" b="1" dirty="0"/>
              <a:t> non</a:t>
            </a:r>
          </a:p>
          <a:p>
            <a:r>
              <a:rPr lang="en-US" sz="2400" b="1" dirty="0"/>
              <a:t>Ba </a:t>
            </a:r>
            <a:r>
              <a:rPr lang="en-US" sz="2400" b="1" dirty="0" err="1"/>
              <a:t>cây</a:t>
            </a:r>
            <a:r>
              <a:rPr lang="en-US" sz="2400" b="1" dirty="0"/>
              <a:t> </a:t>
            </a:r>
            <a:r>
              <a:rPr lang="en-US" sz="2400" b="1" dirty="0" err="1"/>
              <a:t>chụm</a:t>
            </a:r>
            <a:r>
              <a:rPr lang="en-US" sz="2400" b="1" dirty="0"/>
              <a:t> </a:t>
            </a:r>
            <a:r>
              <a:rPr lang="en-US" sz="2400" b="1" dirty="0" err="1"/>
              <a:t>lại</a:t>
            </a:r>
            <a:r>
              <a:rPr lang="en-US" sz="2400" b="1" dirty="0"/>
              <a:t> </a:t>
            </a:r>
            <a:r>
              <a:rPr lang="en-US" sz="2400" b="1" dirty="0" err="1"/>
              <a:t>nên</a:t>
            </a:r>
            <a:r>
              <a:rPr lang="en-US" sz="2400" b="1" dirty="0"/>
              <a:t> </a:t>
            </a:r>
            <a:r>
              <a:rPr lang="en-US" sz="2400" b="1" dirty="0" err="1"/>
              <a:t>hòn</a:t>
            </a:r>
            <a:r>
              <a:rPr lang="en-US" sz="2400" b="1" dirty="0"/>
              <a:t> </a:t>
            </a:r>
            <a:r>
              <a:rPr lang="en-US" sz="2400" b="1" dirty="0" err="1"/>
              <a:t>núi</a:t>
            </a:r>
            <a:r>
              <a:rPr lang="en-US" sz="2400" b="1" dirty="0"/>
              <a:t> </a:t>
            </a:r>
            <a:r>
              <a:rPr lang="en-US" sz="2400" b="1" dirty="0" err="1"/>
              <a:t>cao</a:t>
            </a:r>
            <a:r>
              <a:rPr lang="en-US" sz="2400" b="1" dirty="0"/>
              <a:t>”</a:t>
            </a:r>
          </a:p>
        </p:txBody>
      </p:sp>
      <p:sp>
        <p:nvSpPr>
          <p:cNvPr id="23" name="TextBox 22"/>
          <p:cNvSpPr txBox="1"/>
          <p:nvPr/>
        </p:nvSpPr>
        <p:spPr>
          <a:xfrm>
            <a:off x="-36285" y="5239021"/>
            <a:ext cx="9144000" cy="1569660"/>
          </a:xfrm>
          <a:prstGeom prst="rect">
            <a:avLst/>
          </a:prstGeom>
          <a:noFill/>
        </p:spPr>
        <p:txBody>
          <a:bodyPr wrap="square" rtlCol="0">
            <a:spAutoFit/>
          </a:bodyPr>
          <a:lstStyle/>
          <a:p>
            <a:r>
              <a:rPr lang="vi-VN" sz="2400" b="1" dirty="0"/>
              <a:t>5/ Ngày xưa, khi ông cha ta chiến thắng quân giặc, thường cung cấp lương thực, quần áo và tha cho tù binh được trở về nhà của họ. Điều này thể hiện được truyền thống gì của dân tộc ta? (9 chữ cái).</a:t>
            </a:r>
            <a:endParaRPr lang="en-US" sz="2400" b="1" dirty="0"/>
          </a:p>
        </p:txBody>
      </p:sp>
      <p:sp>
        <p:nvSpPr>
          <p:cNvPr id="24" name="TextBox 23"/>
          <p:cNvSpPr txBox="1"/>
          <p:nvPr/>
        </p:nvSpPr>
        <p:spPr>
          <a:xfrm>
            <a:off x="-21771" y="5843688"/>
            <a:ext cx="9144000" cy="954107"/>
          </a:xfrm>
          <a:prstGeom prst="rect">
            <a:avLst/>
          </a:prstGeom>
          <a:noFill/>
        </p:spPr>
        <p:txBody>
          <a:bodyPr wrap="square" rtlCol="0">
            <a:spAutoFit/>
          </a:bodyPr>
          <a:lstStyle/>
          <a:p>
            <a:r>
              <a:rPr lang="en-US" sz="2800" b="1" dirty="0"/>
              <a:t>4/</a:t>
            </a:r>
            <a:r>
              <a:rPr lang="en-US" sz="2800" b="1" i="1" dirty="0"/>
              <a:t> </a:t>
            </a:r>
            <a:r>
              <a:rPr lang="en-US" sz="2800" b="1" i="1" dirty="0" err="1"/>
              <a:t>Đây</a:t>
            </a:r>
            <a:r>
              <a:rPr lang="en-US" sz="2800" b="1" i="1" dirty="0"/>
              <a:t> </a:t>
            </a:r>
            <a:r>
              <a:rPr lang="en-US" sz="2800" b="1" i="1" dirty="0" err="1"/>
              <a:t>là</a:t>
            </a:r>
            <a:r>
              <a:rPr lang="en-US" sz="2800" b="1" i="1" dirty="0"/>
              <a:t> </a:t>
            </a:r>
            <a:r>
              <a:rPr lang="en-US" sz="2800" b="1" i="1" dirty="0" err="1"/>
              <a:t>một</a:t>
            </a:r>
            <a:r>
              <a:rPr lang="en-US" sz="2800" b="1" i="1" dirty="0"/>
              <a:t> </a:t>
            </a:r>
            <a:r>
              <a:rPr lang="en-US" sz="2800" b="1" i="1" dirty="0" err="1"/>
              <a:t>trong</a:t>
            </a:r>
            <a:r>
              <a:rPr lang="en-US" sz="2800" b="1" i="1" dirty="0"/>
              <a:t> </a:t>
            </a:r>
            <a:r>
              <a:rPr lang="en-US" sz="2800" b="1" i="1" dirty="0" err="1"/>
              <a:t>những</a:t>
            </a:r>
            <a:r>
              <a:rPr lang="en-US" sz="2800" b="1" i="1" dirty="0"/>
              <a:t> </a:t>
            </a:r>
            <a:r>
              <a:rPr lang="en-US" sz="2800" b="1" i="1" dirty="0" err="1"/>
              <a:t>truyền</a:t>
            </a:r>
            <a:r>
              <a:rPr lang="en-US" sz="2800" b="1" i="1" dirty="0"/>
              <a:t> </a:t>
            </a:r>
            <a:r>
              <a:rPr lang="en-US" sz="2800" b="1" i="1" dirty="0" err="1"/>
              <a:t>thống</a:t>
            </a:r>
            <a:r>
              <a:rPr lang="en-US" sz="2800" b="1" i="1" dirty="0"/>
              <a:t> </a:t>
            </a:r>
            <a:r>
              <a:rPr lang="en-US" sz="2800" b="1" i="1" dirty="0" err="1"/>
              <a:t>của</a:t>
            </a:r>
            <a:r>
              <a:rPr lang="en-US" sz="2800" b="1" i="1" dirty="0"/>
              <a:t> </a:t>
            </a:r>
            <a:r>
              <a:rPr lang="en-US" sz="2800" b="1" i="1" dirty="0" err="1"/>
              <a:t>dân</a:t>
            </a:r>
            <a:r>
              <a:rPr lang="en-US" sz="2800" b="1" i="1" dirty="0"/>
              <a:t> </a:t>
            </a:r>
            <a:r>
              <a:rPr lang="en-US" sz="2800" b="1" i="1" dirty="0" err="1"/>
              <a:t>tộc</a:t>
            </a:r>
            <a:r>
              <a:rPr lang="en-US" sz="2800" b="1" i="1" dirty="0"/>
              <a:t> ta </a:t>
            </a:r>
            <a:r>
              <a:rPr lang="en-US" sz="2800" b="1" i="1" dirty="0" err="1"/>
              <a:t>trong</a:t>
            </a:r>
            <a:r>
              <a:rPr lang="en-US" sz="2800" b="1" i="1" dirty="0"/>
              <a:t> </a:t>
            </a:r>
            <a:r>
              <a:rPr lang="en-US" sz="2800" b="1" i="1" dirty="0" err="1"/>
              <a:t>lĩnh</a:t>
            </a:r>
            <a:r>
              <a:rPr lang="en-US" sz="2800" b="1" i="1" dirty="0"/>
              <a:t> </a:t>
            </a:r>
            <a:r>
              <a:rPr lang="en-US" sz="2800" b="1" i="1" dirty="0" err="1"/>
              <a:t>vực</a:t>
            </a:r>
            <a:r>
              <a:rPr lang="en-US" sz="2800" b="1" i="1" dirty="0"/>
              <a:t> </a:t>
            </a:r>
            <a:r>
              <a:rPr lang="en-US" sz="2800" b="1" i="1" dirty="0" err="1"/>
              <a:t>giáo</a:t>
            </a:r>
            <a:r>
              <a:rPr lang="en-US" sz="2800" b="1" i="1" dirty="0"/>
              <a:t> </a:t>
            </a:r>
            <a:r>
              <a:rPr lang="en-US" sz="2800" b="1" i="1" dirty="0" err="1"/>
              <a:t>dục</a:t>
            </a:r>
            <a:r>
              <a:rPr lang="en-US" sz="2800" b="1" i="1" dirty="0"/>
              <a:t> (7 </a:t>
            </a:r>
            <a:r>
              <a:rPr lang="en-US" sz="2800" b="1" i="1" dirty="0" err="1"/>
              <a:t>chữ</a:t>
            </a:r>
            <a:r>
              <a:rPr lang="en-US" sz="2800" b="1" i="1" dirty="0"/>
              <a:t> </a:t>
            </a:r>
            <a:r>
              <a:rPr lang="en-US" sz="2800" b="1" i="1" dirty="0" err="1"/>
              <a:t>cái</a:t>
            </a:r>
            <a:r>
              <a:rPr lang="en-US" sz="2800" b="1" i="1" dirty="0"/>
              <a:t>).</a:t>
            </a:r>
            <a:endParaRPr lang="en-US" sz="2800" b="1" dirty="0"/>
          </a:p>
        </p:txBody>
      </p:sp>
    </p:spTree>
    <p:extLst>
      <p:ext uri="{BB962C8B-B14F-4D97-AF65-F5344CB8AC3E}">
        <p14:creationId xmlns:p14="http://schemas.microsoft.com/office/powerpoint/2010/main" val="3588216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nextCondLst>
                <p:cond evt="onClick" delay="0">
                  <p:tgtEl>
                    <p:spTgt spid="11"/>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childTnLst>
              </p:cTn>
              <p:nextCondLst>
                <p:cond evt="onClick" delay="0">
                  <p:tgtEl>
                    <p:spTgt spid="13"/>
                  </p:tgtEl>
                </p:cond>
              </p:nextCondLst>
            </p:seq>
            <p:seq concurrent="1" nextAc="seek">
              <p:cTn id="33" restart="whenNotActive" fill="hold" evtFilter="cancelBubble" nodeType="interactiveSeq">
                <p:stCondLst>
                  <p:cond evt="onClick" delay="0">
                    <p:tgtEl>
                      <p:spTgt spid="14"/>
                    </p:tgtEl>
                  </p:cond>
                </p:stCondLst>
                <p:endSync evt="end" delay="0">
                  <p:rtn val="all"/>
                </p:endSync>
                <p:childTnLst>
                  <p:par>
                    <p:cTn id="34" fill="hold">
                      <p:stCondLst>
                        <p:cond delay="0"/>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20"/>
                                        </p:tgtEl>
                                        <p:attrNameLst>
                                          <p:attrName>ppt_x</p:attrName>
                                        </p:attrNameLst>
                                      </p:cBhvr>
                                      <p:tavLst>
                                        <p:tav tm="0">
                                          <p:val>
                                            <p:strVal val="ppt_x"/>
                                          </p:val>
                                        </p:tav>
                                        <p:tav tm="100000">
                                          <p:val>
                                            <p:strVal val="ppt_x"/>
                                          </p:val>
                                        </p:tav>
                                      </p:tavLst>
                                    </p:anim>
                                    <p:anim calcmode="lin" valueType="num">
                                      <p:cBhvr additive="base">
                                        <p:cTn id="49" dur="500"/>
                                        <p:tgtEl>
                                          <p:spTgt spid="20"/>
                                        </p:tgtEl>
                                        <p:attrNameLst>
                                          <p:attrName>ppt_y</p:attrName>
                                        </p:attrNameLst>
                                      </p:cBhvr>
                                      <p:tavLst>
                                        <p:tav tm="0">
                                          <p:val>
                                            <p:strVal val="ppt_y"/>
                                          </p:val>
                                        </p:tav>
                                        <p:tav tm="100000">
                                          <p:val>
                                            <p:strVal val="1+ppt_h/2"/>
                                          </p:val>
                                        </p:tav>
                                      </p:tavLst>
                                    </p:anim>
                                    <p:set>
                                      <p:cBhvr>
                                        <p:cTn id="5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21"/>
                                        </p:tgtEl>
                                        <p:attrNameLst>
                                          <p:attrName>ppt_x</p:attrName>
                                        </p:attrNameLst>
                                      </p:cBhvr>
                                      <p:tavLst>
                                        <p:tav tm="0">
                                          <p:val>
                                            <p:strVal val="ppt_x"/>
                                          </p:val>
                                        </p:tav>
                                        <p:tav tm="100000">
                                          <p:val>
                                            <p:strVal val="ppt_x"/>
                                          </p:val>
                                        </p:tav>
                                      </p:tavLst>
                                    </p:anim>
                                    <p:anim calcmode="lin" valueType="num">
                                      <p:cBhvr additive="base">
                                        <p:cTn id="61" dur="500"/>
                                        <p:tgtEl>
                                          <p:spTgt spid="21"/>
                                        </p:tgtEl>
                                        <p:attrNameLst>
                                          <p:attrName>ppt_y</p:attrName>
                                        </p:attrNameLst>
                                      </p:cBhvr>
                                      <p:tavLst>
                                        <p:tav tm="0">
                                          <p:val>
                                            <p:strVal val="ppt_y"/>
                                          </p:val>
                                        </p:tav>
                                        <p:tav tm="100000">
                                          <p:val>
                                            <p:strVal val="1+ppt_h/2"/>
                                          </p:val>
                                        </p:tav>
                                      </p:tavLst>
                                    </p:anim>
                                    <p:set>
                                      <p:cBhvr>
                                        <p:cTn id="6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3" restart="whenNotActive" fill="hold" evtFilter="cancelBubble" nodeType="interactiveSeq">
                <p:stCondLst>
                  <p:cond evt="onClick" delay="0">
                    <p:tgtEl>
                      <p:spTgt spid="17"/>
                    </p:tgtEl>
                  </p:cond>
                </p:stCondLst>
                <p:endSync evt="end" delay="0">
                  <p:rtn val="all"/>
                </p:endSync>
                <p:childTnLst>
                  <p:par>
                    <p:cTn id="64" fill="hold">
                      <p:stCondLst>
                        <p:cond delay="0"/>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22"/>
                                        </p:tgtEl>
                                        <p:attrNameLst>
                                          <p:attrName>ppt_x</p:attrName>
                                        </p:attrNameLst>
                                      </p:cBhvr>
                                      <p:tavLst>
                                        <p:tav tm="0">
                                          <p:val>
                                            <p:strVal val="ppt_x"/>
                                          </p:val>
                                        </p:tav>
                                        <p:tav tm="100000">
                                          <p:val>
                                            <p:strVal val="ppt_x"/>
                                          </p:val>
                                        </p:tav>
                                      </p:tavLst>
                                    </p:anim>
                                    <p:anim calcmode="lin" valueType="num">
                                      <p:cBhvr additive="base">
                                        <p:cTn id="73" dur="500"/>
                                        <p:tgtEl>
                                          <p:spTgt spid="22"/>
                                        </p:tgtEl>
                                        <p:attrNameLst>
                                          <p:attrName>ppt_y</p:attrName>
                                        </p:attrNameLst>
                                      </p:cBhvr>
                                      <p:tavLst>
                                        <p:tav tm="0">
                                          <p:val>
                                            <p:strVal val="ppt_y"/>
                                          </p:val>
                                        </p:tav>
                                        <p:tav tm="100000">
                                          <p:val>
                                            <p:strVal val="1+ppt_h/2"/>
                                          </p:val>
                                        </p:tav>
                                      </p:tavLst>
                                    </p:anim>
                                    <p:set>
                                      <p:cBhvr>
                                        <p:cTn id="7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9"/>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arn(inVertical)">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23"/>
                                        </p:tgtEl>
                                        <p:attrNameLst>
                                          <p:attrName>ppt_x</p:attrName>
                                        </p:attrNameLst>
                                      </p:cBhvr>
                                      <p:tavLst>
                                        <p:tav tm="0">
                                          <p:val>
                                            <p:strVal val="ppt_x"/>
                                          </p:val>
                                        </p:tav>
                                        <p:tav tm="100000">
                                          <p:val>
                                            <p:strVal val="ppt_x"/>
                                          </p:val>
                                        </p:tav>
                                      </p:tavLst>
                                    </p:anim>
                                    <p:anim calcmode="lin" valueType="num">
                                      <p:cBhvr additive="base">
                                        <p:cTn id="85" dur="500"/>
                                        <p:tgtEl>
                                          <p:spTgt spid="23"/>
                                        </p:tgtEl>
                                        <p:attrNameLst>
                                          <p:attrName>ppt_y</p:attrName>
                                        </p:attrNameLst>
                                      </p:cBhvr>
                                      <p:tavLst>
                                        <p:tav tm="0">
                                          <p:val>
                                            <p:strVal val="ppt_y"/>
                                          </p:val>
                                        </p:tav>
                                        <p:tav tm="100000">
                                          <p:val>
                                            <p:strVal val="1+ppt_h/2"/>
                                          </p:val>
                                        </p:tav>
                                      </p:tavLst>
                                    </p:anim>
                                    <p:set>
                                      <p:cBhvr>
                                        <p:cTn id="8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7" restart="whenNotActive" fill="hold" evtFilter="cancelBubble" nodeType="interactiveSeq">
                <p:stCondLst>
                  <p:cond evt="onClick" delay="0">
                    <p:tgtEl>
                      <p:spTgt spid="18"/>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arn(inVertical)">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24"/>
                                        </p:tgtEl>
                                        <p:attrNameLst>
                                          <p:attrName>ppt_x</p:attrName>
                                        </p:attrNameLst>
                                      </p:cBhvr>
                                      <p:tavLst>
                                        <p:tav tm="0">
                                          <p:val>
                                            <p:strVal val="ppt_x"/>
                                          </p:val>
                                        </p:tav>
                                        <p:tav tm="100000">
                                          <p:val>
                                            <p:strVal val="ppt_x"/>
                                          </p:val>
                                        </p:tav>
                                      </p:tavLst>
                                    </p:anim>
                                    <p:anim calcmode="lin" valueType="num">
                                      <p:cBhvr additive="base">
                                        <p:cTn id="97" dur="500"/>
                                        <p:tgtEl>
                                          <p:spTgt spid="24"/>
                                        </p:tgtEl>
                                        <p:attrNameLst>
                                          <p:attrName>ppt_y</p:attrName>
                                        </p:attrNameLst>
                                      </p:cBhvr>
                                      <p:tavLst>
                                        <p:tav tm="0">
                                          <p:val>
                                            <p:strVal val="ppt_y"/>
                                          </p:val>
                                        </p:tav>
                                        <p:tav tm="100000">
                                          <p:val>
                                            <p:strVal val="1+ppt_h/2"/>
                                          </p:val>
                                        </p:tav>
                                      </p:tavLst>
                                    </p:anim>
                                    <p:set>
                                      <p:cBhvr>
                                        <p:cTn id="9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0" grpId="0"/>
      <p:bldP spid="20" grpId="1"/>
      <p:bldP spid="21" grpId="0"/>
      <p:bldP spid="21" grpId="1"/>
      <p:bldP spid="22" grpId="0"/>
      <p:bldP spid="22" grpId="1"/>
      <p:bldP spid="23" grpId="0"/>
      <p:bldP spid="23" grpId="1"/>
      <p:bldP spid="24" grpId="0"/>
      <p:bldP spid="2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Page"/>
        <p:cNvGrpSpPr/>
        <p:nvPr/>
      </p:nvGrpSpPr>
      <p:grpSpPr>
        <a:xfrm>
          <a:off x="0" y="0"/>
          <a:ext cx="0" cy="0"/>
          <a:chOff x="0" y="0"/>
          <a:chExt cx="0" cy="0"/>
        </a:xfrm>
      </p:grpSpPr>
      <p:grpSp>
        <p:nvGrpSpPr>
          <p:cNvPr id="168" name="Group168"/>
          <p:cNvGrpSpPr/>
          <p:nvPr/>
        </p:nvGrpSpPr>
        <p:grpSpPr>
          <a:xfrm>
            <a:off x="23400" y="61440"/>
            <a:ext cx="9097200" cy="6735120"/>
            <a:chOff x="23400" y="61440"/>
            <a:chExt cx="9097200" cy="6735120"/>
          </a:xfrm>
        </p:grpSpPr>
        <p:sp>
          <p:nvSpPr>
            <p:cNvPr id="103" name="MMConnector"/>
            <p:cNvSpPr/>
            <p:nvPr/>
          </p:nvSpPr>
          <p:spPr>
            <a:xfrm>
              <a:off x="1442700" y="2104890"/>
              <a:ext cx="932524" cy="2401220"/>
            </a:xfrm>
            <a:custGeom>
              <a:avLst/>
              <a:gdLst/>
              <a:ahLst/>
              <a:cxnLst/>
              <a:rect l="0" t="0" r="0" b="0"/>
              <a:pathLst>
                <a:path w="932524" h="2401220">
                  <a:moveTo>
                    <a:pt x="-345268" y="1059360"/>
                  </a:moveTo>
                  <a:cubicBezTo>
                    <a:pt x="-357996" y="1086632"/>
                    <a:pt x="-349538" y="1112761"/>
                    <a:pt x="-328724" y="1122523"/>
                  </a:cubicBezTo>
                  <a:cubicBezTo>
                    <a:pt x="-307909" y="1132285"/>
                    <a:pt x="-281467" y="1122508"/>
                    <a:pt x="-269580" y="1094860"/>
                  </a:cubicBezTo>
                  <a:cubicBezTo>
                    <a:pt x="-262255" y="1077823"/>
                    <a:pt x="-254930" y="1060787"/>
                    <a:pt x="-248215" y="1043621"/>
                  </a:cubicBezTo>
                  <a:cubicBezTo>
                    <a:pt x="-241501" y="1026456"/>
                    <a:pt x="-235398" y="1009161"/>
                    <a:pt x="-229625" y="991816"/>
                  </a:cubicBezTo>
                  <a:cubicBezTo>
                    <a:pt x="-223853" y="974471"/>
                    <a:pt x="-218412" y="957074"/>
                    <a:pt x="-213289" y="939634"/>
                  </a:cubicBezTo>
                  <a:cubicBezTo>
                    <a:pt x="-208165" y="922194"/>
                    <a:pt x="-203358" y="904710"/>
                    <a:pt x="-198802" y="887198"/>
                  </a:cubicBezTo>
                  <a:cubicBezTo>
                    <a:pt x="-194246" y="869686"/>
                    <a:pt x="-189941" y="852146"/>
                    <a:pt x="-185849" y="834587"/>
                  </a:cubicBezTo>
                  <a:cubicBezTo>
                    <a:pt x="-181756" y="817027"/>
                    <a:pt x="-177877" y="799447"/>
                    <a:pt x="-174176" y="781854"/>
                  </a:cubicBezTo>
                  <a:cubicBezTo>
                    <a:pt x="-170474" y="764261"/>
                    <a:pt x="-166951" y="746654"/>
                    <a:pt x="-163578" y="729037"/>
                  </a:cubicBezTo>
                  <a:cubicBezTo>
                    <a:pt x="-160205" y="711421"/>
                    <a:pt x="-156983" y="693796"/>
                    <a:pt x="-153888" y="676164"/>
                  </a:cubicBezTo>
                  <a:cubicBezTo>
                    <a:pt x="-150792" y="658532"/>
                    <a:pt x="-147824" y="640894"/>
                    <a:pt x="-144963" y="623253"/>
                  </a:cubicBezTo>
                  <a:cubicBezTo>
                    <a:pt x="-142101" y="605611"/>
                    <a:pt x="-139347" y="587965"/>
                    <a:pt x="-136683" y="570317"/>
                  </a:cubicBezTo>
                  <a:cubicBezTo>
                    <a:pt x="-134019" y="552669"/>
                    <a:pt x="-131445" y="535020"/>
                    <a:pt x="-128945" y="517369"/>
                  </a:cubicBezTo>
                  <a:cubicBezTo>
                    <a:pt x="-126446" y="499718"/>
                    <a:pt x="-124022" y="482067"/>
                    <a:pt x="-121659" y="464415"/>
                  </a:cubicBezTo>
                  <a:cubicBezTo>
                    <a:pt x="-119297" y="446764"/>
                    <a:pt x="-116996" y="429113"/>
                    <a:pt x="-114744" y="411463"/>
                  </a:cubicBezTo>
                  <a:cubicBezTo>
                    <a:pt x="-112493" y="393813"/>
                    <a:pt x="-110292" y="376164"/>
                    <a:pt x="-108129" y="358517"/>
                  </a:cubicBezTo>
                  <a:cubicBezTo>
                    <a:pt x="-105966" y="340870"/>
                    <a:pt x="-103842" y="323225"/>
                    <a:pt x="-101747" y="305582"/>
                  </a:cubicBezTo>
                  <a:cubicBezTo>
                    <a:pt x="-99652" y="287939"/>
                    <a:pt x="-97585" y="270299"/>
                    <a:pt x="-95538" y="252661"/>
                  </a:cubicBezTo>
                  <a:cubicBezTo>
                    <a:pt x="-93491" y="235024"/>
                    <a:pt x="-91463" y="217390"/>
                    <a:pt x="-89446" y="199759"/>
                  </a:cubicBezTo>
                  <a:cubicBezTo>
                    <a:pt x="-87428" y="182128"/>
                    <a:pt x="-85421" y="164501"/>
                    <a:pt x="-83416" y="146878"/>
                  </a:cubicBezTo>
                  <a:cubicBezTo>
                    <a:pt x="-81411" y="129255"/>
                    <a:pt x="-79407" y="111636"/>
                    <a:pt x="-77397" y="94022"/>
                  </a:cubicBezTo>
                  <a:cubicBezTo>
                    <a:pt x="-75387" y="76408"/>
                    <a:pt x="-73371" y="58799"/>
                    <a:pt x="-71340" y="41195"/>
                  </a:cubicBezTo>
                  <a:cubicBezTo>
                    <a:pt x="-69308" y="23592"/>
                    <a:pt x="-67262" y="5993"/>
                    <a:pt x="-65193" y="-11599"/>
                  </a:cubicBezTo>
                  <a:cubicBezTo>
                    <a:pt x="-63124" y="-29191"/>
                    <a:pt x="-61031" y="-46776"/>
                    <a:pt x="-58908" y="-64355"/>
                  </a:cubicBezTo>
                  <a:cubicBezTo>
                    <a:pt x="-56784" y="-81934"/>
                    <a:pt x="-54629" y="-99505"/>
                    <a:pt x="-52434" y="-117068"/>
                  </a:cubicBezTo>
                  <a:cubicBezTo>
                    <a:pt x="-50239" y="-134631"/>
                    <a:pt x="-48004" y="-152186"/>
                    <a:pt x="-45720" y="-169732"/>
                  </a:cubicBezTo>
                  <a:cubicBezTo>
                    <a:pt x="-43436" y="-187277"/>
                    <a:pt x="-41103" y="-204813"/>
                    <a:pt x="-38712" y="-222338"/>
                  </a:cubicBezTo>
                  <a:cubicBezTo>
                    <a:pt x="-36321" y="-239863"/>
                    <a:pt x="-33872" y="-257377"/>
                    <a:pt x="-31355" y="-274879"/>
                  </a:cubicBezTo>
                  <a:cubicBezTo>
                    <a:pt x="-28838" y="-292380"/>
                    <a:pt x="-26254" y="-309868"/>
                    <a:pt x="-23590" y="-327342"/>
                  </a:cubicBezTo>
                  <a:cubicBezTo>
                    <a:pt x="-20927" y="-344815"/>
                    <a:pt x="-18185" y="-362274"/>
                    <a:pt x="-15353" y="-379715"/>
                  </a:cubicBezTo>
                  <a:cubicBezTo>
                    <a:pt x="-12521" y="-397155"/>
                    <a:pt x="-9599" y="-414579"/>
                    <a:pt x="-6575" y="-431981"/>
                  </a:cubicBezTo>
                  <a:cubicBezTo>
                    <a:pt x="-3551" y="-449383"/>
                    <a:pt x="-425" y="-466765"/>
                    <a:pt x="2818" y="-484122"/>
                  </a:cubicBezTo>
                  <a:cubicBezTo>
                    <a:pt x="6060" y="-501479"/>
                    <a:pt x="9418" y="-518810"/>
                    <a:pt x="12908" y="-536113"/>
                  </a:cubicBezTo>
                  <a:cubicBezTo>
                    <a:pt x="16397" y="-553415"/>
                    <a:pt x="20018" y="-570688"/>
                    <a:pt x="23786" y="-587924"/>
                  </a:cubicBezTo>
                  <a:cubicBezTo>
                    <a:pt x="27555" y="-605161"/>
                    <a:pt x="31471" y="-622362"/>
                    <a:pt x="35554" y="-639520"/>
                  </a:cubicBezTo>
                  <a:cubicBezTo>
                    <a:pt x="39638" y="-656678"/>
                    <a:pt x="43888" y="-673793"/>
                    <a:pt x="48327" y="-690854"/>
                  </a:cubicBezTo>
                  <a:cubicBezTo>
                    <a:pt x="52766" y="-707916"/>
                    <a:pt x="57393" y="-724925"/>
                    <a:pt x="62234" y="-741870"/>
                  </a:cubicBezTo>
                  <a:cubicBezTo>
                    <a:pt x="67074" y="-758814"/>
                    <a:pt x="72127" y="-775693"/>
                    <a:pt x="77421" y="-792493"/>
                  </a:cubicBezTo>
                  <a:cubicBezTo>
                    <a:pt x="82715" y="-809292"/>
                    <a:pt x="88250" y="-826012"/>
                    <a:pt x="94058" y="-842632"/>
                  </a:cubicBezTo>
                  <a:cubicBezTo>
                    <a:pt x="99865" y="-859251"/>
                    <a:pt x="105945" y="-875771"/>
                    <a:pt x="112335" y="-892166"/>
                  </a:cubicBezTo>
                  <a:cubicBezTo>
                    <a:pt x="118724" y="-908562"/>
                    <a:pt x="125423" y="-924832"/>
                    <a:pt x="132472" y="-940944"/>
                  </a:cubicBezTo>
                  <a:cubicBezTo>
                    <a:pt x="139520" y="-957056"/>
                    <a:pt x="146920" y="-973010"/>
                    <a:pt x="154716" y="-988763"/>
                  </a:cubicBezTo>
                  <a:cubicBezTo>
                    <a:pt x="162512" y="-1004517"/>
                    <a:pt x="170704" y="-1020069"/>
                    <a:pt x="179344" y="-1035365"/>
                  </a:cubicBezTo>
                  <a:cubicBezTo>
                    <a:pt x="187984" y="-1050661"/>
                    <a:pt x="197071" y="-1065701"/>
                    <a:pt x="206657" y="-1080412"/>
                  </a:cubicBezTo>
                  <a:cubicBezTo>
                    <a:pt x="216244" y="-1095123"/>
                    <a:pt x="226330" y="-1109506"/>
                    <a:pt x="236965" y="-1123470"/>
                  </a:cubicBezTo>
                  <a:cubicBezTo>
                    <a:pt x="247600" y="-1137434"/>
                    <a:pt x="258785" y="-1150979"/>
                    <a:pt x="270558" y="-1163995"/>
                  </a:cubicBezTo>
                  <a:cubicBezTo>
                    <a:pt x="282332" y="-1177011"/>
                    <a:pt x="294696" y="-1189498"/>
                    <a:pt x="307663" y="-1201330"/>
                  </a:cubicBezTo>
                  <a:cubicBezTo>
                    <a:pt x="320630" y="-1213162"/>
                    <a:pt x="334201" y="-1224339"/>
                    <a:pt x="348368" y="-1234734"/>
                  </a:cubicBezTo>
                  <a:cubicBezTo>
                    <a:pt x="362536" y="-1245128"/>
                    <a:pt x="377299" y="-1254740"/>
                    <a:pt x="392559" y="-1263458"/>
                  </a:cubicBezTo>
                  <a:cubicBezTo>
                    <a:pt x="407819" y="-1272176"/>
                    <a:pt x="423574" y="-1279999"/>
                    <a:pt x="439869" y="-1286864"/>
                  </a:cubicBezTo>
                  <a:cubicBezTo>
                    <a:pt x="456163" y="-1293729"/>
                    <a:pt x="472997" y="-1299636"/>
                    <a:pt x="489704" y="-1304556"/>
                  </a:cubicBezTo>
                  <a:cubicBezTo>
                    <a:pt x="506412" y="-1309476"/>
                    <a:pt x="522994" y="-1313408"/>
                    <a:pt x="541341" y="-1316457"/>
                  </a:cubicBezTo>
                  <a:cubicBezTo>
                    <a:pt x="559688" y="-1319506"/>
                    <a:pt x="579800" y="-1321672"/>
                    <a:pt x="594054" y="-1322801"/>
                  </a:cubicBezTo>
                  <a:cubicBezTo>
                    <a:pt x="600297" y="-1323295"/>
                    <a:pt x="605416" y="-1323590"/>
                    <a:pt x="609904" y="-1323773"/>
                  </a:cubicBezTo>
                  <a:cubicBezTo>
                    <a:pt x="620110" y="-1324190"/>
                    <a:pt x="620115" y="-1324342"/>
                    <a:pt x="609901" y="-1324237"/>
                  </a:cubicBezTo>
                  <a:cubicBezTo>
                    <a:pt x="605406" y="-1324190"/>
                    <a:pt x="600272" y="-1324051"/>
                    <a:pt x="594002" y="-1323746"/>
                  </a:cubicBezTo>
                  <a:cubicBezTo>
                    <a:pt x="579691" y="-1323051"/>
                    <a:pt x="559464" y="-1321495"/>
                    <a:pt x="540941" y="-1318994"/>
                  </a:cubicBezTo>
                  <a:cubicBezTo>
                    <a:pt x="522419" y="-1316492"/>
                    <a:pt x="505602" y="-1313044"/>
                    <a:pt x="488597" y="-1308595"/>
                  </a:cubicBezTo>
                  <a:cubicBezTo>
                    <a:pt x="471592" y="-1304147"/>
                    <a:pt x="454399" y="-1298697"/>
                    <a:pt x="437689" y="-1292249"/>
                  </a:cubicBezTo>
                  <a:cubicBezTo>
                    <a:pt x="420978" y="-1285800"/>
                    <a:pt x="404751" y="-1278352"/>
                    <a:pt x="388976" y="-1269967"/>
                  </a:cubicBezTo>
                  <a:cubicBezTo>
                    <a:pt x="373201" y="-1261581"/>
                    <a:pt x="357880" y="-1252259"/>
                    <a:pt x="343126" y="-1242111"/>
                  </a:cubicBezTo>
                  <a:cubicBezTo>
                    <a:pt x="328373" y="-1231963"/>
                    <a:pt x="314188" y="-1220989"/>
                    <a:pt x="300593" y="-1209322"/>
                  </a:cubicBezTo>
                  <a:cubicBezTo>
                    <a:pt x="286997" y="-1197656"/>
                    <a:pt x="273992" y="-1185297"/>
                    <a:pt x="261571" y="-1172380"/>
                  </a:cubicBezTo>
                  <a:cubicBezTo>
                    <a:pt x="249150" y="-1159462"/>
                    <a:pt x="237314" y="-1145986"/>
                    <a:pt x="226028" y="-1132069"/>
                  </a:cubicBezTo>
                  <a:cubicBezTo>
                    <a:pt x="214742" y="-1118152"/>
                    <a:pt x="204007" y="-1103794"/>
                    <a:pt x="193775" y="-1089091"/>
                  </a:cubicBezTo>
                  <a:cubicBezTo>
                    <a:pt x="183544" y="-1074389"/>
                    <a:pt x="173816" y="-1059343"/>
                    <a:pt x="164540" y="-1044030"/>
                  </a:cubicBezTo>
                  <a:cubicBezTo>
                    <a:pt x="155264" y="-1028717"/>
                    <a:pt x="146441" y="-1013136"/>
                    <a:pt x="138019" y="-997348"/>
                  </a:cubicBezTo>
                  <a:cubicBezTo>
                    <a:pt x="129598" y="-981560"/>
                    <a:pt x="121578" y="-965563"/>
                    <a:pt x="113914" y="-949404"/>
                  </a:cubicBezTo>
                  <a:cubicBezTo>
                    <a:pt x="106250" y="-933245"/>
                    <a:pt x="98942" y="-916924"/>
                    <a:pt x="91947" y="-900475"/>
                  </a:cubicBezTo>
                  <a:cubicBezTo>
                    <a:pt x="84952" y="-884025"/>
                    <a:pt x="78271" y="-867448"/>
                    <a:pt x="71867" y="-850770"/>
                  </a:cubicBezTo>
                  <a:cubicBezTo>
                    <a:pt x="65462" y="-834092"/>
                    <a:pt x="59335" y="-817312"/>
                    <a:pt x="53452" y="-800453"/>
                  </a:cubicBezTo>
                  <a:cubicBezTo>
                    <a:pt x="47568" y="-783593"/>
                    <a:pt x="41929" y="-766652"/>
                    <a:pt x="36506" y="-749647"/>
                  </a:cubicBezTo>
                  <a:cubicBezTo>
                    <a:pt x="31083" y="-732642"/>
                    <a:pt x="25876" y="-715573"/>
                    <a:pt x="20860" y="-698452"/>
                  </a:cubicBezTo>
                  <a:cubicBezTo>
                    <a:pt x="15845" y="-681330"/>
                    <a:pt x="11020" y="-664157"/>
                    <a:pt x="6364" y="-646941"/>
                  </a:cubicBezTo>
                  <a:cubicBezTo>
                    <a:pt x="1709" y="-629726"/>
                    <a:pt x="-2777" y="-612469"/>
                    <a:pt x="-7113" y="-595177"/>
                  </a:cubicBezTo>
                  <a:cubicBezTo>
                    <a:pt x="-11450" y="-577886"/>
                    <a:pt x="-15636" y="-560560"/>
                    <a:pt x="-19689" y="-543207"/>
                  </a:cubicBezTo>
                  <a:cubicBezTo>
                    <a:pt x="-23742" y="-525854"/>
                    <a:pt x="-27663" y="-508474"/>
                    <a:pt x="-31466" y="-491071"/>
                  </a:cubicBezTo>
                  <a:cubicBezTo>
                    <a:pt x="-35269" y="-473667"/>
                    <a:pt x="-38954" y="-456242"/>
                    <a:pt x="-42536" y="-438798"/>
                  </a:cubicBezTo>
                  <a:cubicBezTo>
                    <a:pt x="-46118" y="-421355"/>
                    <a:pt x="-49596" y="-403893"/>
                    <a:pt x="-52983" y="-386416"/>
                  </a:cubicBezTo>
                  <a:cubicBezTo>
                    <a:pt x="-56369" y="-368940"/>
                    <a:pt x="-59665" y="-351449"/>
                    <a:pt x="-62881" y="-333947"/>
                  </a:cubicBezTo>
                  <a:cubicBezTo>
                    <a:pt x="-66097" y="-316444"/>
                    <a:pt x="-69234" y="-298930"/>
                    <a:pt x="-72301" y="-281407"/>
                  </a:cubicBezTo>
                  <a:cubicBezTo>
                    <a:pt x="-75369" y="-263884"/>
                    <a:pt x="-78367" y="-246352"/>
                    <a:pt x="-81307" y="-228813"/>
                  </a:cubicBezTo>
                  <a:cubicBezTo>
                    <a:pt x="-84246" y="-211275"/>
                    <a:pt x="-87126" y="-193729"/>
                    <a:pt x="-89957" y="-176178"/>
                  </a:cubicBezTo>
                  <a:cubicBezTo>
                    <a:pt x="-92787" y="-158628"/>
                    <a:pt x="-95568" y="-141073"/>
                    <a:pt x="-98308" y="-123514"/>
                  </a:cubicBezTo>
                  <a:cubicBezTo>
                    <a:pt x="-101048" y="-105956"/>
                    <a:pt x="-103747" y="-88394"/>
                    <a:pt x="-106414" y="-70831"/>
                  </a:cubicBezTo>
                  <a:cubicBezTo>
                    <a:pt x="-109081" y="-53268"/>
                    <a:pt x="-111715" y="-35703"/>
                    <a:pt x="-114326" y="-18139"/>
                  </a:cubicBezTo>
                  <a:cubicBezTo>
                    <a:pt x="-116936" y="-574"/>
                    <a:pt x="-119523" y="16990"/>
                    <a:pt x="-122094" y="34553"/>
                  </a:cubicBezTo>
                  <a:cubicBezTo>
                    <a:pt x="-124665" y="52116"/>
                    <a:pt x="-127220" y="69678"/>
                    <a:pt x="-129767" y="87237"/>
                  </a:cubicBezTo>
                  <a:cubicBezTo>
                    <a:pt x="-132315" y="104795"/>
                    <a:pt x="-134855" y="122351"/>
                    <a:pt x="-137395" y="139902"/>
                  </a:cubicBezTo>
                  <a:cubicBezTo>
                    <a:pt x="-139936" y="157453"/>
                    <a:pt x="-142477" y="175000"/>
                    <a:pt x="-145028" y="192540"/>
                  </a:cubicBezTo>
                  <a:cubicBezTo>
                    <a:pt x="-147578" y="210081"/>
                    <a:pt x="-150138" y="227615"/>
                    <a:pt x="-152715" y="245142"/>
                  </a:cubicBezTo>
                  <a:cubicBezTo>
                    <a:pt x="-155293" y="262668"/>
                    <a:pt x="-157888" y="280187"/>
                    <a:pt x="-160510" y="297696"/>
                  </a:cubicBezTo>
                  <a:cubicBezTo>
                    <a:pt x="-163133" y="315204"/>
                    <a:pt x="-165782" y="332703"/>
                    <a:pt x="-168468" y="350190"/>
                  </a:cubicBezTo>
                  <a:cubicBezTo>
                    <a:pt x="-171154" y="367676"/>
                    <a:pt x="-173876" y="385151"/>
                    <a:pt x="-176646" y="402610"/>
                  </a:cubicBezTo>
                  <a:cubicBezTo>
                    <a:pt x="-179416" y="420070"/>
                    <a:pt x="-182233" y="437514"/>
                    <a:pt x="-185108" y="454941"/>
                  </a:cubicBezTo>
                  <a:cubicBezTo>
                    <a:pt x="-187983" y="472367"/>
                    <a:pt x="-190917" y="489776"/>
                    <a:pt x="-193922" y="507162"/>
                  </a:cubicBezTo>
                  <a:cubicBezTo>
                    <a:pt x="-196926" y="524548"/>
                    <a:pt x="-200002" y="541913"/>
                    <a:pt x="-203162" y="559250"/>
                  </a:cubicBezTo>
                  <a:cubicBezTo>
                    <a:pt x="-206322" y="576587"/>
                    <a:pt x="-209567" y="593898"/>
                    <a:pt x="-212912" y="611175"/>
                  </a:cubicBezTo>
                  <a:cubicBezTo>
                    <a:pt x="-216257" y="628453"/>
                    <a:pt x="-219703" y="645698"/>
                    <a:pt x="-223266" y="662902"/>
                  </a:cubicBezTo>
                  <a:cubicBezTo>
                    <a:pt x="-226830" y="680106"/>
                    <a:pt x="-230512" y="697270"/>
                    <a:pt x="-234332" y="714383"/>
                  </a:cubicBezTo>
                  <a:cubicBezTo>
                    <a:pt x="-238152" y="731497"/>
                    <a:pt x="-242111" y="748560"/>
                    <a:pt x="-246232" y="765560"/>
                  </a:cubicBezTo>
                  <a:cubicBezTo>
                    <a:pt x="-250353" y="782560"/>
                    <a:pt x="-254637" y="799497"/>
                    <a:pt x="-259111" y="816354"/>
                  </a:cubicBezTo>
                  <a:cubicBezTo>
                    <a:pt x="-263584" y="833210"/>
                    <a:pt x="-268249" y="849987"/>
                    <a:pt x="-273135" y="866662"/>
                  </a:cubicBezTo>
                  <a:cubicBezTo>
                    <a:pt x="-278020" y="883337"/>
                    <a:pt x="-283127" y="899912"/>
                    <a:pt x="-288504" y="916346"/>
                  </a:cubicBezTo>
                  <a:cubicBezTo>
                    <a:pt x="-293881" y="932781"/>
                    <a:pt x="-299529" y="949076"/>
                    <a:pt x="-305454" y="965218"/>
                  </a:cubicBezTo>
                  <a:cubicBezTo>
                    <a:pt x="-311380" y="981359"/>
                    <a:pt x="-317584" y="997348"/>
                    <a:pt x="-324266" y="1013012"/>
                  </a:cubicBezTo>
                  <a:cubicBezTo>
                    <a:pt x="-330948" y="1028677"/>
                    <a:pt x="-338108" y="1044019"/>
                    <a:pt x="-345268" y="1059360"/>
                  </a:cubicBezTo>
                  <a:close/>
                </a:path>
              </a:pathLst>
            </a:custGeom>
            <a:solidFill>
              <a:srgbClr val="98BC25"/>
            </a:solidFill>
            <a:ln w="7600" cap="rnd">
              <a:solidFill>
                <a:srgbClr val="98BC25"/>
              </a:solidFill>
              <a:round/>
            </a:ln>
          </p:spPr>
        </p:sp>
        <p:sp>
          <p:nvSpPr>
            <p:cNvPr id="105" name="MMConnector"/>
            <p:cNvSpPr/>
            <p:nvPr/>
          </p:nvSpPr>
          <p:spPr>
            <a:xfrm>
              <a:off x="1442700" y="3285550"/>
              <a:ext cx="478800" cy="99677"/>
            </a:xfrm>
            <a:custGeom>
              <a:avLst/>
              <a:gdLst/>
              <a:ahLst/>
              <a:cxnLst/>
              <a:rect l="0" t="0" r="0" b="0"/>
              <a:pathLst>
                <a:path w="478800" h="99677">
                  <a:moveTo>
                    <a:pt x="131920" y="-83022"/>
                  </a:moveTo>
                  <a:cubicBezTo>
                    <a:pt x="102864" y="-75179"/>
                    <a:pt x="91293" y="-48104"/>
                    <a:pt x="99202" y="-26517"/>
                  </a:cubicBezTo>
                  <a:cubicBezTo>
                    <a:pt x="107111" y="-4930"/>
                    <a:pt x="133364" y="8109"/>
                    <a:pt x="160680" y="-4525"/>
                  </a:cubicBezTo>
                  <a:cubicBezTo>
                    <a:pt x="176650" y="-11911"/>
                    <a:pt x="192620" y="-19297"/>
                    <a:pt x="208638" y="-26483"/>
                  </a:cubicBezTo>
                  <a:cubicBezTo>
                    <a:pt x="224655" y="-33669"/>
                    <a:pt x="240722" y="-40655"/>
                    <a:pt x="256864" y="-47428"/>
                  </a:cubicBezTo>
                  <a:cubicBezTo>
                    <a:pt x="273006" y="-54202"/>
                    <a:pt x="289225" y="-60764"/>
                    <a:pt x="305541" y="-67052"/>
                  </a:cubicBezTo>
                  <a:cubicBezTo>
                    <a:pt x="321857" y="-73341"/>
                    <a:pt x="338270" y="-79356"/>
                    <a:pt x="354817" y="-85056"/>
                  </a:cubicBezTo>
                  <a:cubicBezTo>
                    <a:pt x="371364" y="-90756"/>
                    <a:pt x="388046" y="-96139"/>
                    <a:pt x="404800" y="-101159"/>
                  </a:cubicBezTo>
                  <a:cubicBezTo>
                    <a:pt x="421554" y="-106178"/>
                    <a:pt x="438382" y="-110833"/>
                    <a:pt x="455545" y="-115110"/>
                  </a:cubicBezTo>
                  <a:cubicBezTo>
                    <a:pt x="472708" y="-119387"/>
                    <a:pt x="490207" y="-123285"/>
                    <a:pt x="507051" y="-126703"/>
                  </a:cubicBezTo>
                  <a:cubicBezTo>
                    <a:pt x="523895" y="-130121"/>
                    <a:pt x="540084" y="-133059"/>
                    <a:pt x="559264" y="-135784"/>
                  </a:cubicBezTo>
                  <a:cubicBezTo>
                    <a:pt x="578444" y="-138509"/>
                    <a:pt x="600616" y="-141022"/>
                    <a:pt x="612087" y="-142264"/>
                  </a:cubicBezTo>
                  <a:cubicBezTo>
                    <a:pt x="612087" y="-142264"/>
                    <a:pt x="612087" y="-142264"/>
                    <a:pt x="612087" y="-142264"/>
                  </a:cubicBezTo>
                  <a:cubicBezTo>
                    <a:pt x="612087" y="-142264"/>
                    <a:pt x="625100" y="-143450"/>
                    <a:pt x="625100" y="-143450"/>
                  </a:cubicBezTo>
                  <a:cubicBezTo>
                    <a:pt x="624361" y="-143607"/>
                    <a:pt x="623621" y="-143764"/>
                    <a:pt x="612060" y="-144478"/>
                  </a:cubicBezTo>
                  <a:cubicBezTo>
                    <a:pt x="600499" y="-145193"/>
                    <a:pt x="578116" y="-146465"/>
                    <a:pt x="558567" y="-147020"/>
                  </a:cubicBezTo>
                  <a:cubicBezTo>
                    <a:pt x="539018" y="-147574"/>
                    <a:pt x="522302" y="-147412"/>
                    <a:pt x="504792" y="-146877"/>
                  </a:cubicBezTo>
                  <a:cubicBezTo>
                    <a:pt x="487282" y="-146342"/>
                    <a:pt x="468978" y="-145434"/>
                    <a:pt x="450886" y="-144081"/>
                  </a:cubicBezTo>
                  <a:cubicBezTo>
                    <a:pt x="432793" y="-142728"/>
                    <a:pt x="414911" y="-140930"/>
                    <a:pt x="397002" y="-138744"/>
                  </a:cubicBezTo>
                  <a:cubicBezTo>
                    <a:pt x="379094" y="-136558"/>
                    <a:pt x="361158" y="-133984"/>
                    <a:pt x="343286" y="-131061"/>
                  </a:cubicBezTo>
                  <a:cubicBezTo>
                    <a:pt x="325413" y="-128139"/>
                    <a:pt x="307604" y="-124867"/>
                    <a:pt x="289854" y="-121301"/>
                  </a:cubicBezTo>
                  <a:cubicBezTo>
                    <a:pt x="272104" y="-117735"/>
                    <a:pt x="254415" y="-113876"/>
                    <a:pt x="236792" y="-109792"/>
                  </a:cubicBezTo>
                  <a:cubicBezTo>
                    <a:pt x="219168" y="-105708"/>
                    <a:pt x="201611" y="-101401"/>
                    <a:pt x="184144" y="-96902"/>
                  </a:cubicBezTo>
                  <a:cubicBezTo>
                    <a:pt x="166676" y="-92403"/>
                    <a:pt x="149298" y="-87712"/>
                    <a:pt x="131920" y="-83022"/>
                  </a:cubicBezTo>
                  <a:close/>
                </a:path>
              </a:pathLst>
            </a:custGeom>
            <a:solidFill>
              <a:srgbClr val="7030A0"/>
            </a:solidFill>
            <a:ln w="7600" cap="rnd">
              <a:solidFill>
                <a:srgbClr val="7030A0"/>
              </a:solidFill>
              <a:round/>
            </a:ln>
          </p:spPr>
        </p:sp>
        <p:sp>
          <p:nvSpPr>
            <p:cNvPr id="107" name="MMConnector"/>
            <p:cNvSpPr/>
            <p:nvPr/>
          </p:nvSpPr>
          <p:spPr>
            <a:xfrm>
              <a:off x="1442700" y="4317250"/>
              <a:ext cx="894196" cy="1529500"/>
            </a:xfrm>
            <a:custGeom>
              <a:avLst/>
              <a:gdLst/>
              <a:ahLst/>
              <a:cxnLst/>
              <a:rect l="0" t="0" r="0" b="0"/>
              <a:pathLst>
                <a:path w="894196" h="1529500">
                  <a:moveTo>
                    <a:pt x="-232518" y="-661482"/>
                  </a:moveTo>
                  <a:cubicBezTo>
                    <a:pt x="-246067" y="-688356"/>
                    <a:pt x="-273257" y="-696270"/>
                    <a:pt x="-293374" y="-685143"/>
                  </a:cubicBezTo>
                  <a:cubicBezTo>
                    <a:pt x="-313492" y="-674015"/>
                    <a:pt x="-320402" y="-647264"/>
                    <a:pt x="-305673" y="-621018"/>
                  </a:cubicBezTo>
                  <a:cubicBezTo>
                    <a:pt x="-297368" y="-606217"/>
                    <a:pt x="-289062" y="-591416"/>
                    <a:pt x="-281187" y="-576269"/>
                  </a:cubicBezTo>
                  <a:cubicBezTo>
                    <a:pt x="-273313" y="-561122"/>
                    <a:pt x="-265870" y="-545629"/>
                    <a:pt x="-258678" y="-529966"/>
                  </a:cubicBezTo>
                  <a:cubicBezTo>
                    <a:pt x="-251485" y="-514304"/>
                    <a:pt x="-244543" y="-498471"/>
                    <a:pt x="-237841" y="-482483"/>
                  </a:cubicBezTo>
                  <a:cubicBezTo>
                    <a:pt x="-231139" y="-466495"/>
                    <a:pt x="-224677" y="-450351"/>
                    <a:pt x="-218407" y="-434094"/>
                  </a:cubicBezTo>
                  <a:cubicBezTo>
                    <a:pt x="-212136" y="-417837"/>
                    <a:pt x="-206056" y="-401467"/>
                    <a:pt x="-200134" y="-385007"/>
                  </a:cubicBezTo>
                  <a:cubicBezTo>
                    <a:pt x="-194212" y="-368546"/>
                    <a:pt x="-188449" y="-351996"/>
                    <a:pt x="-182813" y="-335376"/>
                  </a:cubicBezTo>
                  <a:cubicBezTo>
                    <a:pt x="-177176" y="-318756"/>
                    <a:pt x="-171666" y="-302066"/>
                    <a:pt x="-166256" y="-285321"/>
                  </a:cubicBezTo>
                  <a:cubicBezTo>
                    <a:pt x="-160845" y="-268577"/>
                    <a:pt x="-155534" y="-251779"/>
                    <a:pt x="-150296" y="-234938"/>
                  </a:cubicBezTo>
                  <a:cubicBezTo>
                    <a:pt x="-145059" y="-218097"/>
                    <a:pt x="-139896" y="-201215"/>
                    <a:pt x="-134784" y="-184301"/>
                  </a:cubicBezTo>
                  <a:cubicBezTo>
                    <a:pt x="-129671" y="-167387"/>
                    <a:pt x="-124610" y="-150441"/>
                    <a:pt x="-119578" y="-133473"/>
                  </a:cubicBezTo>
                  <a:cubicBezTo>
                    <a:pt x="-114546" y="-116505"/>
                    <a:pt x="-109544" y="-99513"/>
                    <a:pt x="-104550" y="-82507"/>
                  </a:cubicBezTo>
                  <a:cubicBezTo>
                    <a:pt x="-99556" y="-65501"/>
                    <a:pt x="-94570" y="-48480"/>
                    <a:pt x="-89573" y="-31450"/>
                  </a:cubicBezTo>
                  <a:cubicBezTo>
                    <a:pt x="-84576" y="-14421"/>
                    <a:pt x="-79568" y="2616"/>
                    <a:pt x="-74527" y="19654"/>
                  </a:cubicBezTo>
                  <a:cubicBezTo>
                    <a:pt x="-69487" y="36692"/>
                    <a:pt x="-64415" y="53731"/>
                    <a:pt x="-59291" y="70763"/>
                  </a:cubicBezTo>
                  <a:cubicBezTo>
                    <a:pt x="-54167" y="87796"/>
                    <a:pt x="-48991" y="104823"/>
                    <a:pt x="-43742" y="121836"/>
                  </a:cubicBezTo>
                  <a:cubicBezTo>
                    <a:pt x="-38493" y="138850"/>
                    <a:pt x="-33171" y="155850"/>
                    <a:pt x="-27753" y="172828"/>
                  </a:cubicBezTo>
                  <a:cubicBezTo>
                    <a:pt x="-22335" y="189806"/>
                    <a:pt x="-16822" y="206763"/>
                    <a:pt x="-11190" y="223688"/>
                  </a:cubicBezTo>
                  <a:cubicBezTo>
                    <a:pt x="-5557" y="240614"/>
                    <a:pt x="194" y="257508"/>
                    <a:pt x="6091" y="274360"/>
                  </a:cubicBezTo>
                  <a:cubicBezTo>
                    <a:pt x="11988" y="291212"/>
                    <a:pt x="18030" y="308022"/>
                    <a:pt x="24246" y="324777"/>
                  </a:cubicBezTo>
                  <a:cubicBezTo>
                    <a:pt x="30462" y="341531"/>
                    <a:pt x="36851" y="358230"/>
                    <a:pt x="43446" y="374855"/>
                  </a:cubicBezTo>
                  <a:cubicBezTo>
                    <a:pt x="50041" y="391481"/>
                    <a:pt x="56842" y="408035"/>
                    <a:pt x="63884" y="424494"/>
                  </a:cubicBezTo>
                  <a:cubicBezTo>
                    <a:pt x="70926" y="440954"/>
                    <a:pt x="78209" y="457319"/>
                    <a:pt x="85774" y="473563"/>
                  </a:cubicBezTo>
                  <a:cubicBezTo>
                    <a:pt x="93339" y="489808"/>
                    <a:pt x="101185" y="505931"/>
                    <a:pt x="109357" y="521897"/>
                  </a:cubicBezTo>
                  <a:cubicBezTo>
                    <a:pt x="117530" y="537863"/>
                    <a:pt x="126028" y="553672"/>
                    <a:pt x="134904" y="569278"/>
                  </a:cubicBezTo>
                  <a:cubicBezTo>
                    <a:pt x="143779" y="584884"/>
                    <a:pt x="153030" y="600287"/>
                    <a:pt x="162711" y="615425"/>
                  </a:cubicBezTo>
                  <a:cubicBezTo>
                    <a:pt x="172392" y="630564"/>
                    <a:pt x="182503" y="645438"/>
                    <a:pt x="193098" y="659970"/>
                  </a:cubicBezTo>
                  <a:cubicBezTo>
                    <a:pt x="203693" y="674501"/>
                    <a:pt x="214773" y="688690"/>
                    <a:pt x="226387" y="702435"/>
                  </a:cubicBezTo>
                  <a:cubicBezTo>
                    <a:pt x="238001" y="716180"/>
                    <a:pt x="250150" y="729483"/>
                    <a:pt x="262869" y="742219"/>
                  </a:cubicBezTo>
                  <a:cubicBezTo>
                    <a:pt x="275588" y="754956"/>
                    <a:pt x="288878" y="767128"/>
                    <a:pt x="302743" y="778596"/>
                  </a:cubicBezTo>
                  <a:cubicBezTo>
                    <a:pt x="316609" y="790064"/>
                    <a:pt x="331049" y="800829"/>
                    <a:pt x="346044" y="810753"/>
                  </a:cubicBezTo>
                  <a:cubicBezTo>
                    <a:pt x="361039" y="820677"/>
                    <a:pt x="376588" y="829760"/>
                    <a:pt x="392563" y="837892"/>
                  </a:cubicBezTo>
                  <a:cubicBezTo>
                    <a:pt x="408538" y="846023"/>
                    <a:pt x="424938" y="853203"/>
                    <a:pt x="441822" y="859369"/>
                  </a:cubicBezTo>
                  <a:cubicBezTo>
                    <a:pt x="458706" y="865536"/>
                    <a:pt x="476074" y="870690"/>
                    <a:pt x="493133" y="874848"/>
                  </a:cubicBezTo>
                  <a:cubicBezTo>
                    <a:pt x="510192" y="879006"/>
                    <a:pt x="526943" y="882168"/>
                    <a:pt x="545727" y="884355"/>
                  </a:cubicBezTo>
                  <a:cubicBezTo>
                    <a:pt x="564510" y="886542"/>
                    <a:pt x="585327" y="887753"/>
                    <a:pt x="598894" y="888239"/>
                  </a:cubicBezTo>
                  <a:cubicBezTo>
                    <a:pt x="607309" y="888541"/>
                    <a:pt x="612936" y="888564"/>
                    <a:pt x="617504" y="888481"/>
                  </a:cubicBezTo>
                  <a:cubicBezTo>
                    <a:pt x="622610" y="888389"/>
                    <a:pt x="622606" y="888278"/>
                    <a:pt x="617501" y="888145"/>
                  </a:cubicBezTo>
                  <a:cubicBezTo>
                    <a:pt x="612934" y="888025"/>
                    <a:pt x="607320" y="887753"/>
                    <a:pt x="598947" y="887081"/>
                  </a:cubicBezTo>
                  <a:cubicBezTo>
                    <a:pt x="585450" y="885997"/>
                    <a:pt x="564785" y="883873"/>
                    <a:pt x="546239" y="880878"/>
                  </a:cubicBezTo>
                  <a:cubicBezTo>
                    <a:pt x="527693" y="877883"/>
                    <a:pt x="511268" y="874017"/>
                    <a:pt x="494624" y="869170"/>
                  </a:cubicBezTo>
                  <a:cubicBezTo>
                    <a:pt x="477981" y="864323"/>
                    <a:pt x="461120" y="858494"/>
                    <a:pt x="444825" y="851711"/>
                  </a:cubicBezTo>
                  <a:cubicBezTo>
                    <a:pt x="428531" y="844929"/>
                    <a:pt x="412802" y="837193"/>
                    <a:pt x="397563" y="828566"/>
                  </a:cubicBezTo>
                  <a:cubicBezTo>
                    <a:pt x="382324" y="819939"/>
                    <a:pt x="367574" y="810422"/>
                    <a:pt x="353420" y="800125"/>
                  </a:cubicBezTo>
                  <a:cubicBezTo>
                    <a:pt x="339266" y="789829"/>
                    <a:pt x="325707" y="778753"/>
                    <a:pt x="312744" y="767027"/>
                  </a:cubicBezTo>
                  <a:cubicBezTo>
                    <a:pt x="299781" y="755302"/>
                    <a:pt x="287415" y="742925"/>
                    <a:pt x="275625" y="730025"/>
                  </a:cubicBezTo>
                  <a:cubicBezTo>
                    <a:pt x="263836" y="717125"/>
                    <a:pt x="252624" y="703700"/>
                    <a:pt x="241944" y="689862"/>
                  </a:cubicBezTo>
                  <a:cubicBezTo>
                    <a:pt x="231265" y="676023"/>
                    <a:pt x="221117" y="661771"/>
                    <a:pt x="211447" y="647195"/>
                  </a:cubicBezTo>
                  <a:cubicBezTo>
                    <a:pt x="201778" y="632619"/>
                    <a:pt x="192587" y="617720"/>
                    <a:pt x="183817" y="602569"/>
                  </a:cubicBezTo>
                  <a:cubicBezTo>
                    <a:pt x="175048" y="587417"/>
                    <a:pt x="166700" y="572014"/>
                    <a:pt x="158721" y="556414"/>
                  </a:cubicBezTo>
                  <a:cubicBezTo>
                    <a:pt x="150741" y="540814"/>
                    <a:pt x="143130" y="525017"/>
                    <a:pt x="135837" y="509066"/>
                  </a:cubicBezTo>
                  <a:cubicBezTo>
                    <a:pt x="128544" y="493115"/>
                    <a:pt x="121570" y="477009"/>
                    <a:pt x="114871" y="460782"/>
                  </a:cubicBezTo>
                  <a:cubicBezTo>
                    <a:pt x="108171" y="444554"/>
                    <a:pt x="101745" y="428205"/>
                    <a:pt x="95555" y="411758"/>
                  </a:cubicBezTo>
                  <a:cubicBezTo>
                    <a:pt x="89365" y="395312"/>
                    <a:pt x="83409" y="378769"/>
                    <a:pt x="77653" y="362148"/>
                  </a:cubicBezTo>
                  <a:cubicBezTo>
                    <a:pt x="71898" y="345527"/>
                    <a:pt x="66342" y="328829"/>
                    <a:pt x="60955" y="312068"/>
                  </a:cubicBezTo>
                  <a:cubicBezTo>
                    <a:pt x="55568" y="295307"/>
                    <a:pt x="50349" y="278484"/>
                    <a:pt x="45271" y="261610"/>
                  </a:cubicBezTo>
                  <a:cubicBezTo>
                    <a:pt x="40193" y="244737"/>
                    <a:pt x="35255" y="227813"/>
                    <a:pt x="30432" y="210848"/>
                  </a:cubicBezTo>
                  <a:cubicBezTo>
                    <a:pt x="25609" y="193883"/>
                    <a:pt x="20901" y="176877"/>
                    <a:pt x="16284" y="159837"/>
                  </a:cubicBezTo>
                  <a:cubicBezTo>
                    <a:pt x="11667" y="142798"/>
                    <a:pt x="7141" y="125726"/>
                    <a:pt x="2683" y="108626"/>
                  </a:cubicBezTo>
                  <a:cubicBezTo>
                    <a:pt x="-1774" y="91527"/>
                    <a:pt x="-6163" y="74401"/>
                    <a:pt x="-10504" y="57254"/>
                  </a:cubicBezTo>
                  <a:cubicBezTo>
                    <a:pt x="-14845" y="40106"/>
                    <a:pt x="-19138" y="22937"/>
                    <a:pt x="-23405" y="5751"/>
                  </a:cubicBezTo>
                  <a:cubicBezTo>
                    <a:pt x="-27672" y="-11435"/>
                    <a:pt x="-31912" y="-28637"/>
                    <a:pt x="-36146" y="-45852"/>
                  </a:cubicBezTo>
                  <a:cubicBezTo>
                    <a:pt x="-40380" y="-63068"/>
                    <a:pt x="-44607" y="-80295"/>
                    <a:pt x="-48850" y="-97532"/>
                  </a:cubicBezTo>
                  <a:cubicBezTo>
                    <a:pt x="-53093" y="-114768"/>
                    <a:pt x="-57351" y="-132013"/>
                    <a:pt x="-61646" y="-149263"/>
                  </a:cubicBezTo>
                  <a:cubicBezTo>
                    <a:pt x="-65941" y="-166513"/>
                    <a:pt x="-70273" y="-183768"/>
                    <a:pt x="-74665" y="-201023"/>
                  </a:cubicBezTo>
                  <a:cubicBezTo>
                    <a:pt x="-79057" y="-218279"/>
                    <a:pt x="-83510" y="-235535"/>
                    <a:pt x="-88048" y="-252787"/>
                  </a:cubicBezTo>
                  <a:cubicBezTo>
                    <a:pt x="-92587" y="-270039"/>
                    <a:pt x="-97211" y="-287288"/>
                    <a:pt x="-101950" y="-304527"/>
                  </a:cubicBezTo>
                  <a:cubicBezTo>
                    <a:pt x="-106689" y="-321766"/>
                    <a:pt x="-111543" y="-338996"/>
                    <a:pt x="-116543" y="-356210"/>
                  </a:cubicBezTo>
                  <a:cubicBezTo>
                    <a:pt x="-121543" y="-373424"/>
                    <a:pt x="-126690" y="-390622"/>
                    <a:pt x="-132022" y="-407795"/>
                  </a:cubicBezTo>
                  <a:cubicBezTo>
                    <a:pt x="-137355" y="-424969"/>
                    <a:pt x="-142872" y="-442117"/>
                    <a:pt x="-148617" y="-459230"/>
                  </a:cubicBezTo>
                  <a:cubicBezTo>
                    <a:pt x="-154361" y="-476343"/>
                    <a:pt x="-160332" y="-493421"/>
                    <a:pt x="-166597" y="-510442"/>
                  </a:cubicBezTo>
                  <a:cubicBezTo>
                    <a:pt x="-172862" y="-527464"/>
                    <a:pt x="-179421" y="-544430"/>
                    <a:pt x="-186291" y="-561331"/>
                  </a:cubicBezTo>
                  <a:cubicBezTo>
                    <a:pt x="-193162" y="-578232"/>
                    <a:pt x="-200343" y="-595069"/>
                    <a:pt x="-208100" y="-611750"/>
                  </a:cubicBezTo>
                  <a:cubicBezTo>
                    <a:pt x="-215856" y="-628431"/>
                    <a:pt x="-224187" y="-644957"/>
                    <a:pt x="-232518" y="-661482"/>
                  </a:cubicBezTo>
                  <a:close/>
                </a:path>
              </a:pathLst>
            </a:custGeom>
            <a:solidFill>
              <a:srgbClr val="FF0000"/>
            </a:solidFill>
            <a:ln w="7600" cap="rnd">
              <a:solidFill>
                <a:srgbClr val="FF0000"/>
              </a:solidFill>
              <a:round/>
            </a:ln>
          </p:spPr>
        </p:sp>
        <p:sp>
          <p:nvSpPr>
            <p:cNvPr id="109" name="MMConnector"/>
            <p:cNvSpPr/>
            <p:nvPr/>
          </p:nvSpPr>
          <p:spPr>
            <a:xfrm>
              <a:off x="1442700" y="4902070"/>
              <a:ext cx="940763" cy="2699140"/>
            </a:xfrm>
            <a:custGeom>
              <a:avLst/>
              <a:gdLst/>
              <a:ahLst/>
              <a:cxnLst/>
              <a:rect l="0" t="0" r="0" b="0"/>
              <a:pathLst>
                <a:path w="940763" h="2699140">
                  <a:moveTo>
                    <a:pt x="-277605" y="-1243357"/>
                  </a:moveTo>
                  <a:cubicBezTo>
                    <a:pt x="-289195" y="-1271132"/>
                    <a:pt x="-315476" y="-1281247"/>
                    <a:pt x="-336407" y="-1271739"/>
                  </a:cubicBezTo>
                  <a:cubicBezTo>
                    <a:pt x="-357339" y="-1262231"/>
                    <a:pt x="-366073" y="-1236227"/>
                    <a:pt x="-353721" y="-1208783"/>
                  </a:cubicBezTo>
                  <a:cubicBezTo>
                    <a:pt x="-346772" y="-1193345"/>
                    <a:pt x="-339823" y="-1177906"/>
                    <a:pt x="-333356" y="-1162152"/>
                  </a:cubicBezTo>
                  <a:cubicBezTo>
                    <a:pt x="-326889" y="-1146398"/>
                    <a:pt x="-320904" y="-1130328"/>
                    <a:pt x="-315199" y="-1114109"/>
                  </a:cubicBezTo>
                  <a:cubicBezTo>
                    <a:pt x="-309493" y="-1097890"/>
                    <a:pt x="-304068" y="-1081523"/>
                    <a:pt x="-298915" y="-1065020"/>
                  </a:cubicBezTo>
                  <a:cubicBezTo>
                    <a:pt x="-293763" y="-1048517"/>
                    <a:pt x="-288883" y="-1031879"/>
                    <a:pt x="-284227" y="-1015143"/>
                  </a:cubicBezTo>
                  <a:cubicBezTo>
                    <a:pt x="-279571" y="-998408"/>
                    <a:pt x="-275138" y="-981575"/>
                    <a:pt x="-270898" y="-964664"/>
                  </a:cubicBezTo>
                  <a:cubicBezTo>
                    <a:pt x="-266659" y="-947753"/>
                    <a:pt x="-262614" y="-930765"/>
                    <a:pt x="-258734" y="-913715"/>
                  </a:cubicBezTo>
                  <a:cubicBezTo>
                    <a:pt x="-254854" y="-896666"/>
                    <a:pt x="-251140" y="-879557"/>
                    <a:pt x="-247569" y="-862398"/>
                  </a:cubicBezTo>
                  <a:cubicBezTo>
                    <a:pt x="-243998" y="-845240"/>
                    <a:pt x="-240570" y="-828033"/>
                    <a:pt x="-237265" y="-810787"/>
                  </a:cubicBezTo>
                  <a:cubicBezTo>
                    <a:pt x="-233960" y="-793541"/>
                    <a:pt x="-230778" y="-776256"/>
                    <a:pt x="-227702" y="-758938"/>
                  </a:cubicBezTo>
                  <a:cubicBezTo>
                    <a:pt x="-224626" y="-741621"/>
                    <a:pt x="-221656" y="-724272"/>
                    <a:pt x="-218777" y="-706897"/>
                  </a:cubicBezTo>
                  <a:cubicBezTo>
                    <a:pt x="-215899" y="-689522"/>
                    <a:pt x="-213111" y="-672121"/>
                    <a:pt x="-210402" y="-654698"/>
                  </a:cubicBezTo>
                  <a:cubicBezTo>
                    <a:pt x="-207693" y="-637276"/>
                    <a:pt x="-205062" y="-619831"/>
                    <a:pt x="-202498" y="-602369"/>
                  </a:cubicBezTo>
                  <a:cubicBezTo>
                    <a:pt x="-199934" y="-584907"/>
                    <a:pt x="-197437" y="-567427"/>
                    <a:pt x="-194995" y="-549931"/>
                  </a:cubicBezTo>
                  <a:cubicBezTo>
                    <a:pt x="-192554" y="-532436"/>
                    <a:pt x="-190169" y="-514926"/>
                    <a:pt x="-187831" y="-497404"/>
                  </a:cubicBezTo>
                  <a:cubicBezTo>
                    <a:pt x="-185492" y="-479881"/>
                    <a:pt x="-183201" y="-462346"/>
                    <a:pt x="-180948" y="-444801"/>
                  </a:cubicBezTo>
                  <a:cubicBezTo>
                    <a:pt x="-178694" y="-427255"/>
                    <a:pt x="-176479" y="-409700"/>
                    <a:pt x="-174294" y="-392135"/>
                  </a:cubicBezTo>
                  <a:cubicBezTo>
                    <a:pt x="-172109" y="-374570"/>
                    <a:pt x="-169955" y="-356997"/>
                    <a:pt x="-167823" y="-339417"/>
                  </a:cubicBezTo>
                  <a:cubicBezTo>
                    <a:pt x="-165690" y="-321836"/>
                    <a:pt x="-163581" y="-304249"/>
                    <a:pt x="-161487" y="-286655"/>
                  </a:cubicBezTo>
                  <a:cubicBezTo>
                    <a:pt x="-159393" y="-269062"/>
                    <a:pt x="-157315" y="-251463"/>
                    <a:pt x="-155245" y="-233859"/>
                  </a:cubicBezTo>
                  <a:cubicBezTo>
                    <a:pt x="-153176" y="-216254"/>
                    <a:pt x="-151115" y="-198646"/>
                    <a:pt x="-149056" y="-181033"/>
                  </a:cubicBezTo>
                  <a:cubicBezTo>
                    <a:pt x="-146998" y="-163421"/>
                    <a:pt x="-144942" y="-145805"/>
                    <a:pt x="-142881" y="-128186"/>
                  </a:cubicBezTo>
                  <a:cubicBezTo>
                    <a:pt x="-140821" y="-110567"/>
                    <a:pt x="-138756" y="-92946"/>
                    <a:pt x="-136682" y="-75323"/>
                  </a:cubicBezTo>
                  <a:cubicBezTo>
                    <a:pt x="-134607" y="-57699"/>
                    <a:pt x="-132521" y="-40075"/>
                    <a:pt x="-130419" y="-22449"/>
                  </a:cubicBezTo>
                  <a:cubicBezTo>
                    <a:pt x="-128317" y="-4823"/>
                    <a:pt x="-126198" y="12803"/>
                    <a:pt x="-124056" y="30429"/>
                  </a:cubicBezTo>
                  <a:cubicBezTo>
                    <a:pt x="-121914" y="48055"/>
                    <a:pt x="-119749" y="65682"/>
                    <a:pt x="-117555" y="83306"/>
                  </a:cubicBezTo>
                  <a:cubicBezTo>
                    <a:pt x="-115361" y="100931"/>
                    <a:pt x="-113137" y="118555"/>
                    <a:pt x="-110877" y="136177"/>
                  </a:cubicBezTo>
                  <a:cubicBezTo>
                    <a:pt x="-108616" y="153798"/>
                    <a:pt x="-106320" y="171418"/>
                    <a:pt x="-103981" y="189034"/>
                  </a:cubicBezTo>
                  <a:cubicBezTo>
                    <a:pt x="-101642" y="206650"/>
                    <a:pt x="-99260" y="224263"/>
                    <a:pt x="-96827" y="241871"/>
                  </a:cubicBezTo>
                  <a:cubicBezTo>
                    <a:pt x="-94395" y="259479"/>
                    <a:pt x="-91913" y="277082"/>
                    <a:pt x="-89372" y="294680"/>
                  </a:cubicBezTo>
                  <a:cubicBezTo>
                    <a:pt x="-86832" y="312277"/>
                    <a:pt x="-84234" y="329869"/>
                    <a:pt x="-81570" y="347452"/>
                  </a:cubicBezTo>
                  <a:cubicBezTo>
                    <a:pt x="-78906" y="365036"/>
                    <a:pt x="-76177" y="382612"/>
                    <a:pt x="-73372" y="400179"/>
                  </a:cubicBezTo>
                  <a:cubicBezTo>
                    <a:pt x="-70568" y="417745"/>
                    <a:pt x="-67689" y="435302"/>
                    <a:pt x="-64727" y="452847"/>
                  </a:cubicBezTo>
                  <a:cubicBezTo>
                    <a:pt x="-61764" y="470392"/>
                    <a:pt x="-58717" y="487925"/>
                    <a:pt x="-55577" y="505444"/>
                  </a:cubicBezTo>
                  <a:cubicBezTo>
                    <a:pt x="-52436" y="522963"/>
                    <a:pt x="-49201" y="540467"/>
                    <a:pt x="-45861" y="557954"/>
                  </a:cubicBezTo>
                  <a:cubicBezTo>
                    <a:pt x="-42520" y="575440"/>
                    <a:pt x="-39075" y="592909"/>
                    <a:pt x="-35511" y="610357"/>
                  </a:cubicBezTo>
                  <a:cubicBezTo>
                    <a:pt x="-31947" y="627804"/>
                    <a:pt x="-28266" y="645230"/>
                    <a:pt x="-24453" y="662630"/>
                  </a:cubicBezTo>
                  <a:cubicBezTo>
                    <a:pt x="-20640" y="680030"/>
                    <a:pt x="-16695" y="697404"/>
                    <a:pt x="-12603" y="714746"/>
                  </a:cubicBezTo>
                  <a:cubicBezTo>
                    <a:pt x="-8511" y="732088"/>
                    <a:pt x="-4272" y="749398"/>
                    <a:pt x="132" y="766669"/>
                  </a:cubicBezTo>
                  <a:cubicBezTo>
                    <a:pt x="4536" y="783940"/>
                    <a:pt x="9104" y="801172"/>
                    <a:pt x="13857" y="818357"/>
                  </a:cubicBezTo>
                  <a:cubicBezTo>
                    <a:pt x="18610" y="835541"/>
                    <a:pt x="23547" y="852678"/>
                    <a:pt x="28691" y="869756"/>
                  </a:cubicBezTo>
                  <a:cubicBezTo>
                    <a:pt x="33836" y="886834"/>
                    <a:pt x="39187" y="903853"/>
                    <a:pt x="44771" y="920800"/>
                  </a:cubicBezTo>
                  <a:cubicBezTo>
                    <a:pt x="50355" y="937746"/>
                    <a:pt x="56171" y="954620"/>
                    <a:pt x="62250" y="971403"/>
                  </a:cubicBezTo>
                  <a:cubicBezTo>
                    <a:pt x="68328" y="988186"/>
                    <a:pt x="74669" y="1004878"/>
                    <a:pt x="81305" y="1021457"/>
                  </a:cubicBezTo>
                  <a:cubicBezTo>
                    <a:pt x="87941" y="1038036"/>
                    <a:pt x="94873" y="1054501"/>
                    <a:pt x="102139" y="1070822"/>
                  </a:cubicBezTo>
                  <a:cubicBezTo>
                    <a:pt x="109405" y="1087144"/>
                    <a:pt x="117005" y="1103322"/>
                    <a:pt x="124981" y="1119317"/>
                  </a:cubicBezTo>
                  <a:cubicBezTo>
                    <a:pt x="132958" y="1135312"/>
                    <a:pt x="141311" y="1151126"/>
                    <a:pt x="150089" y="1166705"/>
                  </a:cubicBezTo>
                  <a:cubicBezTo>
                    <a:pt x="158866" y="1182285"/>
                    <a:pt x="168068" y="1197632"/>
                    <a:pt x="177744" y="1212680"/>
                  </a:cubicBezTo>
                  <a:cubicBezTo>
                    <a:pt x="187420" y="1227728"/>
                    <a:pt x="197570" y="1242477"/>
                    <a:pt x="208243" y="1256842"/>
                  </a:cubicBezTo>
                  <a:cubicBezTo>
                    <a:pt x="218917" y="1271208"/>
                    <a:pt x="230114" y="1285191"/>
                    <a:pt x="241876" y="1298685"/>
                  </a:cubicBezTo>
                  <a:cubicBezTo>
                    <a:pt x="253637" y="1312179"/>
                    <a:pt x="265964" y="1325185"/>
                    <a:pt x="278880" y="1337579"/>
                  </a:cubicBezTo>
                  <a:cubicBezTo>
                    <a:pt x="291795" y="1349972"/>
                    <a:pt x="305301" y="1361754"/>
                    <a:pt x="319384" y="1372788"/>
                  </a:cubicBezTo>
                  <a:cubicBezTo>
                    <a:pt x="333468" y="1383823"/>
                    <a:pt x="348130" y="1394111"/>
                    <a:pt x="363334" y="1403525"/>
                  </a:cubicBezTo>
                  <a:cubicBezTo>
                    <a:pt x="378537" y="1412939"/>
                    <a:pt x="394283" y="1421478"/>
                    <a:pt x="410428" y="1429055"/>
                  </a:cubicBezTo>
                  <a:cubicBezTo>
                    <a:pt x="426574" y="1436632"/>
                    <a:pt x="443119" y="1443247"/>
                    <a:pt x="460123" y="1448841"/>
                  </a:cubicBezTo>
                  <a:cubicBezTo>
                    <a:pt x="477128" y="1454436"/>
                    <a:pt x="494592" y="1459010"/>
                    <a:pt x="511704" y="1462657"/>
                  </a:cubicBezTo>
                  <a:cubicBezTo>
                    <a:pt x="528815" y="1466303"/>
                    <a:pt x="545574" y="1469022"/>
                    <a:pt x="564415" y="1470620"/>
                  </a:cubicBezTo>
                  <a:cubicBezTo>
                    <a:pt x="576383" y="1471635"/>
                    <a:pt x="589192" y="1472198"/>
                    <a:pt x="602307" y="1472596"/>
                  </a:cubicBezTo>
                  <a:cubicBezTo>
                    <a:pt x="617622" y="1473061"/>
                    <a:pt x="617631" y="1472797"/>
                    <a:pt x="602335" y="1471909"/>
                  </a:cubicBezTo>
                  <a:cubicBezTo>
                    <a:pt x="589257" y="1471149"/>
                    <a:pt x="576495" y="1470279"/>
                    <a:pt x="564599" y="1468960"/>
                  </a:cubicBezTo>
                  <a:cubicBezTo>
                    <a:pt x="545862" y="1466884"/>
                    <a:pt x="529272" y="1463696"/>
                    <a:pt x="512382" y="1459598"/>
                  </a:cubicBezTo>
                  <a:cubicBezTo>
                    <a:pt x="495492" y="1455501"/>
                    <a:pt x="478303" y="1450495"/>
                    <a:pt x="461628" y="1444498"/>
                  </a:cubicBezTo>
                  <a:cubicBezTo>
                    <a:pt x="444952" y="1438502"/>
                    <a:pt x="428791" y="1431516"/>
                    <a:pt x="413074" y="1423604"/>
                  </a:cubicBezTo>
                  <a:cubicBezTo>
                    <a:pt x="397356" y="1415693"/>
                    <a:pt x="382082" y="1406857"/>
                    <a:pt x="367382" y="1397185"/>
                  </a:cubicBezTo>
                  <a:cubicBezTo>
                    <a:pt x="352681" y="1387514"/>
                    <a:pt x="338553" y="1377008"/>
                    <a:pt x="325021" y="1365792"/>
                  </a:cubicBezTo>
                  <a:cubicBezTo>
                    <a:pt x="311490" y="1354575"/>
                    <a:pt x="298554" y="1342649"/>
                    <a:pt x="286216" y="1330139"/>
                  </a:cubicBezTo>
                  <a:cubicBezTo>
                    <a:pt x="273877" y="1317630"/>
                    <a:pt x="262136" y="1304539"/>
                    <a:pt x="250960" y="1290982"/>
                  </a:cubicBezTo>
                  <a:cubicBezTo>
                    <a:pt x="239785" y="1277425"/>
                    <a:pt x="229175" y="1263402"/>
                    <a:pt x="219086" y="1249013"/>
                  </a:cubicBezTo>
                  <a:cubicBezTo>
                    <a:pt x="208998" y="1234624"/>
                    <a:pt x="199430" y="1219869"/>
                    <a:pt x="190332" y="1204826"/>
                  </a:cubicBezTo>
                  <a:cubicBezTo>
                    <a:pt x="181234" y="1189784"/>
                    <a:pt x="172606" y="1174454"/>
                    <a:pt x="164398" y="1158899"/>
                  </a:cubicBezTo>
                  <a:cubicBezTo>
                    <a:pt x="156190" y="1143344"/>
                    <a:pt x="148401" y="1127564"/>
                    <a:pt x="140984" y="1111608"/>
                  </a:cubicBezTo>
                  <a:cubicBezTo>
                    <a:pt x="133568" y="1095651"/>
                    <a:pt x="126523" y="1079517"/>
                    <a:pt x="119809" y="1063244"/>
                  </a:cubicBezTo>
                  <a:cubicBezTo>
                    <a:pt x="113094" y="1046970"/>
                    <a:pt x="106709" y="1030556"/>
                    <a:pt x="100616" y="1014032"/>
                  </a:cubicBezTo>
                  <a:cubicBezTo>
                    <a:pt x="94523" y="997507"/>
                    <a:pt x="88722" y="980870"/>
                    <a:pt x="83179" y="964145"/>
                  </a:cubicBezTo>
                  <a:cubicBezTo>
                    <a:pt x="77637" y="947419"/>
                    <a:pt x="72353" y="930604"/>
                    <a:pt x="67299" y="913717"/>
                  </a:cubicBezTo>
                  <a:cubicBezTo>
                    <a:pt x="62245" y="896829"/>
                    <a:pt x="57420" y="879870"/>
                    <a:pt x="52801" y="862852"/>
                  </a:cubicBezTo>
                  <a:cubicBezTo>
                    <a:pt x="48181" y="845834"/>
                    <a:pt x="43765" y="828757"/>
                    <a:pt x="39532" y="811632"/>
                  </a:cubicBezTo>
                  <a:cubicBezTo>
                    <a:pt x="35299" y="794507"/>
                    <a:pt x="31248" y="777334"/>
                    <a:pt x="27360" y="760122"/>
                  </a:cubicBezTo>
                  <a:cubicBezTo>
                    <a:pt x="23472" y="742909"/>
                    <a:pt x="19747" y="725657"/>
                    <a:pt x="16167" y="708372"/>
                  </a:cubicBezTo>
                  <a:cubicBezTo>
                    <a:pt x="12587" y="691087"/>
                    <a:pt x="9153" y="673769"/>
                    <a:pt x="5848" y="656423"/>
                  </a:cubicBezTo>
                  <a:cubicBezTo>
                    <a:pt x="2544" y="639078"/>
                    <a:pt x="-630" y="621705"/>
                    <a:pt x="-3687" y="604310"/>
                  </a:cubicBezTo>
                  <a:cubicBezTo>
                    <a:pt x="-6744" y="586914"/>
                    <a:pt x="-9685" y="569495"/>
                    <a:pt x="-12521" y="552057"/>
                  </a:cubicBezTo>
                  <a:cubicBezTo>
                    <a:pt x="-15358" y="534619"/>
                    <a:pt x="-18090" y="517162"/>
                    <a:pt x="-20729" y="499688"/>
                  </a:cubicBezTo>
                  <a:cubicBezTo>
                    <a:pt x="-23368" y="482214"/>
                    <a:pt x="-25914" y="464724"/>
                    <a:pt x="-28377" y="447220"/>
                  </a:cubicBezTo>
                  <a:cubicBezTo>
                    <a:pt x="-30840" y="429716"/>
                    <a:pt x="-33220" y="412198"/>
                    <a:pt x="-35526" y="394668"/>
                  </a:cubicBezTo>
                  <a:cubicBezTo>
                    <a:pt x="-37832" y="377138"/>
                    <a:pt x="-40064" y="359596"/>
                    <a:pt x="-42232" y="342043"/>
                  </a:cubicBezTo>
                  <a:cubicBezTo>
                    <a:pt x="-44399" y="324491"/>
                    <a:pt x="-46501" y="306928"/>
                    <a:pt x="-48546" y="289357"/>
                  </a:cubicBezTo>
                  <a:cubicBezTo>
                    <a:pt x="-50591" y="271785"/>
                    <a:pt x="-52579" y="254205"/>
                    <a:pt x="-54518" y="236616"/>
                  </a:cubicBezTo>
                  <a:cubicBezTo>
                    <a:pt x="-56456" y="219028"/>
                    <a:pt x="-58345" y="201432"/>
                    <a:pt x="-60191" y="183829"/>
                  </a:cubicBezTo>
                  <a:cubicBezTo>
                    <a:pt x="-62038" y="166227"/>
                    <a:pt x="-63842" y="148617"/>
                    <a:pt x="-65611" y="131002"/>
                  </a:cubicBezTo>
                  <a:cubicBezTo>
                    <a:pt x="-67379" y="113386"/>
                    <a:pt x="-69112" y="95765"/>
                    <a:pt x="-70816" y="78138"/>
                  </a:cubicBezTo>
                  <a:cubicBezTo>
                    <a:pt x="-72520" y="60511"/>
                    <a:pt x="-74195" y="42879"/>
                    <a:pt x="-75848" y="25242"/>
                  </a:cubicBezTo>
                  <a:cubicBezTo>
                    <a:pt x="-77500" y="7605"/>
                    <a:pt x="-79130" y="-10037"/>
                    <a:pt x="-80744" y="-27682"/>
                  </a:cubicBezTo>
                  <a:cubicBezTo>
                    <a:pt x="-82358" y="-45328"/>
                    <a:pt x="-83956" y="-62978"/>
                    <a:pt x="-85543" y="-80632"/>
                  </a:cubicBezTo>
                  <a:cubicBezTo>
                    <a:pt x="-87131" y="-98286"/>
                    <a:pt x="-88709" y="-115944"/>
                    <a:pt x="-90284" y="-133605"/>
                  </a:cubicBezTo>
                  <a:cubicBezTo>
                    <a:pt x="-91858" y="-151266"/>
                    <a:pt x="-93429" y="-168931"/>
                    <a:pt x="-95003" y="-186599"/>
                  </a:cubicBezTo>
                  <a:cubicBezTo>
                    <a:pt x="-96577" y="-204266"/>
                    <a:pt x="-98154" y="-221937"/>
                    <a:pt x="-99740" y="-239611"/>
                  </a:cubicBezTo>
                  <a:cubicBezTo>
                    <a:pt x="-101327" y="-257284"/>
                    <a:pt x="-102923" y="-274961"/>
                    <a:pt x="-104535" y="-292640"/>
                  </a:cubicBezTo>
                  <a:cubicBezTo>
                    <a:pt x="-106148" y="-310319"/>
                    <a:pt x="-107777" y="-328000"/>
                    <a:pt x="-109430" y="-345684"/>
                  </a:cubicBezTo>
                  <a:cubicBezTo>
                    <a:pt x="-111082" y="-363368"/>
                    <a:pt x="-112759" y="-381054"/>
                    <a:pt x="-114467" y="-398742"/>
                  </a:cubicBezTo>
                  <a:cubicBezTo>
                    <a:pt x="-116175" y="-416430"/>
                    <a:pt x="-117914" y="-434119"/>
                    <a:pt x="-119693" y="-451811"/>
                  </a:cubicBezTo>
                  <a:cubicBezTo>
                    <a:pt x="-121472" y="-469502"/>
                    <a:pt x="-123291" y="-487195"/>
                    <a:pt x="-125159" y="-504888"/>
                  </a:cubicBezTo>
                  <a:cubicBezTo>
                    <a:pt x="-127026" y="-522582"/>
                    <a:pt x="-128942" y="-540277"/>
                    <a:pt x="-130917" y="-557973"/>
                  </a:cubicBezTo>
                  <a:cubicBezTo>
                    <a:pt x="-132892" y="-575668"/>
                    <a:pt x="-134926" y="-593364"/>
                    <a:pt x="-137029" y="-611060"/>
                  </a:cubicBezTo>
                  <a:cubicBezTo>
                    <a:pt x="-139132" y="-628756"/>
                    <a:pt x="-141305" y="-646452"/>
                    <a:pt x="-143560" y="-664147"/>
                  </a:cubicBezTo>
                  <a:cubicBezTo>
                    <a:pt x="-145815" y="-681842"/>
                    <a:pt x="-148152" y="-699535"/>
                    <a:pt x="-150586" y="-717227"/>
                  </a:cubicBezTo>
                  <a:cubicBezTo>
                    <a:pt x="-153019" y="-734919"/>
                    <a:pt x="-155548" y="-752608"/>
                    <a:pt x="-158190" y="-770294"/>
                  </a:cubicBezTo>
                  <a:cubicBezTo>
                    <a:pt x="-160833" y="-787979"/>
                    <a:pt x="-163587" y="-805661"/>
                    <a:pt x="-166473" y="-823337"/>
                  </a:cubicBezTo>
                  <a:cubicBezTo>
                    <a:pt x="-169359" y="-841013"/>
                    <a:pt x="-172377" y="-858683"/>
                    <a:pt x="-175549" y="-876345"/>
                  </a:cubicBezTo>
                  <a:cubicBezTo>
                    <a:pt x="-178720" y="-894006"/>
                    <a:pt x="-182046" y="-911659"/>
                    <a:pt x="-185553" y="-929299"/>
                  </a:cubicBezTo>
                  <a:cubicBezTo>
                    <a:pt x="-189060" y="-946939"/>
                    <a:pt x="-192748" y="-964566"/>
                    <a:pt x="-196651" y="-982175"/>
                  </a:cubicBezTo>
                  <a:cubicBezTo>
                    <a:pt x="-200553" y="-999783"/>
                    <a:pt x="-204671" y="-1017373"/>
                    <a:pt x="-209041" y="-1034937"/>
                  </a:cubicBezTo>
                  <a:cubicBezTo>
                    <a:pt x="-213411" y="-1052500"/>
                    <a:pt x="-218032" y="-1070038"/>
                    <a:pt x="-222972" y="-1087534"/>
                  </a:cubicBezTo>
                  <a:cubicBezTo>
                    <a:pt x="-227911" y="-1105030"/>
                    <a:pt x="-233168" y="-1122485"/>
                    <a:pt x="-238756" y="-1139892"/>
                  </a:cubicBezTo>
                  <a:cubicBezTo>
                    <a:pt x="-244344" y="-1157299"/>
                    <a:pt x="-250263" y="-1174657"/>
                    <a:pt x="-256793" y="-1191894"/>
                  </a:cubicBezTo>
                  <a:cubicBezTo>
                    <a:pt x="-263323" y="-1209130"/>
                    <a:pt x="-270464" y="-1226243"/>
                    <a:pt x="-277605" y="-1243357"/>
                  </a:cubicBezTo>
                  <a:close/>
                </a:path>
              </a:pathLst>
            </a:custGeom>
            <a:solidFill>
              <a:srgbClr val="0070C0"/>
            </a:solidFill>
            <a:ln w="7600" cap="rnd">
              <a:solidFill>
                <a:srgbClr val="0070C0"/>
              </a:solidFill>
              <a:round/>
            </a:ln>
          </p:spPr>
        </p:sp>
        <p:sp>
          <p:nvSpPr>
            <p:cNvPr id="111" name="MMConnector"/>
            <p:cNvSpPr/>
            <p:nvPr/>
          </p:nvSpPr>
          <p:spPr>
            <a:xfrm>
              <a:off x="3264800" y="540810"/>
              <a:ext cx="220400" cy="479940"/>
            </a:xfrm>
            <a:custGeom>
              <a:avLst/>
              <a:gdLst/>
              <a:ahLst/>
              <a:cxnLst/>
              <a:rect l="0" t="0" r="0" b="0"/>
              <a:pathLst>
                <a:path w="220400" h="479940">
                  <a:moveTo>
                    <a:pt x="-110200" y="198170"/>
                  </a:moveTo>
                  <a:cubicBezTo>
                    <a:pt x="-139782" y="192630"/>
                    <a:pt x="-160360" y="216980"/>
                    <a:pt x="-160360" y="239970"/>
                  </a:cubicBezTo>
                  <a:cubicBezTo>
                    <a:pt x="-160360" y="262960"/>
                    <a:pt x="-137687" y="294028"/>
                    <a:pt x="-110200" y="281770"/>
                  </a:cubicBezTo>
                  <a:cubicBezTo>
                    <a:pt x="-80773" y="268646"/>
                    <a:pt x="-51345" y="255523"/>
                    <a:pt x="-34789" y="237595"/>
                  </a:cubicBezTo>
                  <a:cubicBezTo>
                    <a:pt x="-18233" y="219668"/>
                    <a:pt x="-14549" y="196936"/>
                    <a:pt x="-11140" y="176614"/>
                  </a:cubicBezTo>
                  <a:cubicBezTo>
                    <a:pt x="-7732" y="156292"/>
                    <a:pt x="-4599" y="138380"/>
                    <a:pt x="-2506" y="120281"/>
                  </a:cubicBezTo>
                  <a:cubicBezTo>
                    <a:pt x="-412" y="102182"/>
                    <a:pt x="642" y="83896"/>
                    <a:pt x="1596" y="65881"/>
                  </a:cubicBezTo>
                  <a:cubicBezTo>
                    <a:pt x="2550" y="47867"/>
                    <a:pt x="3405" y="30124"/>
                    <a:pt x="4298" y="12444"/>
                  </a:cubicBezTo>
                  <a:cubicBezTo>
                    <a:pt x="5192" y="-5236"/>
                    <a:pt x="6124" y="-22852"/>
                    <a:pt x="7355" y="-40356"/>
                  </a:cubicBezTo>
                  <a:cubicBezTo>
                    <a:pt x="8587" y="-57860"/>
                    <a:pt x="10117" y="-75252"/>
                    <a:pt x="12390" y="-92513"/>
                  </a:cubicBezTo>
                  <a:cubicBezTo>
                    <a:pt x="14663" y="-109773"/>
                    <a:pt x="17678" y="-126901"/>
                    <a:pt x="21652" y="-143541"/>
                  </a:cubicBezTo>
                  <a:cubicBezTo>
                    <a:pt x="25626" y="-160181"/>
                    <a:pt x="30559" y="-176331"/>
                    <a:pt x="39291" y="-191488"/>
                  </a:cubicBezTo>
                  <a:cubicBezTo>
                    <a:pt x="48023" y="-206644"/>
                    <a:pt x="60554" y="-220806"/>
                    <a:pt x="73006" y="-228720"/>
                  </a:cubicBezTo>
                  <a:cubicBezTo>
                    <a:pt x="80427" y="-233437"/>
                    <a:pt x="87819" y="-235935"/>
                    <a:pt x="95200" y="-237537"/>
                  </a:cubicBezTo>
                  <a:cubicBezTo>
                    <a:pt x="105182" y="-239703"/>
                    <a:pt x="105200" y="-240503"/>
                    <a:pt x="95005" y="-239872"/>
                  </a:cubicBezTo>
                  <a:cubicBezTo>
                    <a:pt x="87184" y="-239387"/>
                    <a:pt x="79111" y="-237910"/>
                    <a:pt x="70404" y="-233928"/>
                  </a:cubicBezTo>
                  <a:cubicBezTo>
                    <a:pt x="55978" y="-227330"/>
                    <a:pt x="39812" y="-213858"/>
                    <a:pt x="27850" y="-198838"/>
                  </a:cubicBezTo>
                  <a:cubicBezTo>
                    <a:pt x="15888" y="-183819"/>
                    <a:pt x="8131" y="-167252"/>
                    <a:pt x="1362" y="-150269"/>
                  </a:cubicBezTo>
                  <a:cubicBezTo>
                    <a:pt x="-5408" y="-133286"/>
                    <a:pt x="-11189" y="-115886"/>
                    <a:pt x="-16167" y="-98388"/>
                  </a:cubicBezTo>
                  <a:cubicBezTo>
                    <a:pt x="-21145" y="-80890"/>
                    <a:pt x="-25320" y="-63295"/>
                    <a:pt x="-29188" y="-45702"/>
                  </a:cubicBezTo>
                  <a:cubicBezTo>
                    <a:pt x="-33057" y="-28110"/>
                    <a:pt x="-36619" y="-10522"/>
                    <a:pt x="-40077" y="6977"/>
                  </a:cubicBezTo>
                  <a:cubicBezTo>
                    <a:pt x="-43535" y="24476"/>
                    <a:pt x="-46890" y="41885"/>
                    <a:pt x="-50457" y="59132"/>
                  </a:cubicBezTo>
                  <a:cubicBezTo>
                    <a:pt x="-54023" y="76380"/>
                    <a:pt x="-57802" y="93466"/>
                    <a:pt x="-61886" y="109984"/>
                  </a:cubicBezTo>
                  <a:cubicBezTo>
                    <a:pt x="-65969" y="126503"/>
                    <a:pt x="-70357" y="142455"/>
                    <a:pt x="-76427" y="157439"/>
                  </a:cubicBezTo>
                  <a:cubicBezTo>
                    <a:pt x="-82497" y="172423"/>
                    <a:pt x="-90249" y="186439"/>
                    <a:pt x="-96158" y="193066"/>
                  </a:cubicBezTo>
                  <a:cubicBezTo>
                    <a:pt x="-102067" y="199693"/>
                    <a:pt x="-106134" y="198932"/>
                    <a:pt x="-110200" y="198170"/>
                  </a:cubicBezTo>
                  <a:close/>
                </a:path>
              </a:pathLst>
            </a:custGeom>
            <a:solidFill>
              <a:srgbClr val="98BC25"/>
            </a:solidFill>
            <a:ln w="7600" cap="rnd">
              <a:solidFill>
                <a:srgbClr val="98BC25"/>
              </a:solidFill>
              <a:round/>
            </a:ln>
          </p:spPr>
        </p:sp>
        <p:sp>
          <p:nvSpPr>
            <p:cNvPr id="113" name="MMConnector"/>
            <p:cNvSpPr/>
            <p:nvPr/>
          </p:nvSpPr>
          <p:spPr>
            <a:xfrm>
              <a:off x="3264800" y="913210"/>
              <a:ext cx="220400" cy="264860"/>
            </a:xfrm>
            <a:custGeom>
              <a:avLst/>
              <a:gdLst/>
              <a:ahLst/>
              <a:cxnLst/>
              <a:rect l="0" t="0" r="0" b="0"/>
              <a:pathLst>
                <a:path w="220400" h="264860">
                  <a:moveTo>
                    <a:pt x="-110200" y="-174230"/>
                  </a:moveTo>
                  <a:cubicBezTo>
                    <a:pt x="-138526" y="-184398"/>
                    <a:pt x="-160360" y="-155420"/>
                    <a:pt x="-160360" y="-132430"/>
                  </a:cubicBezTo>
                  <a:cubicBezTo>
                    <a:pt x="-160360" y="-109440"/>
                    <a:pt x="-140054" y="-86822"/>
                    <a:pt x="-110200" y="-90630"/>
                  </a:cubicBezTo>
                  <a:cubicBezTo>
                    <a:pt x="-102919" y="-91559"/>
                    <a:pt x="-95637" y="-92487"/>
                    <a:pt x="-87094" y="-87010"/>
                  </a:cubicBezTo>
                  <a:cubicBezTo>
                    <a:pt x="-78550" y="-81534"/>
                    <a:pt x="-68744" y="-69651"/>
                    <a:pt x="-60014" y="-56053"/>
                  </a:cubicBezTo>
                  <a:cubicBezTo>
                    <a:pt x="-51285" y="-42454"/>
                    <a:pt x="-43633" y="-27140"/>
                    <a:pt x="-35921" y="-11271"/>
                  </a:cubicBezTo>
                  <a:cubicBezTo>
                    <a:pt x="-28209" y="4599"/>
                    <a:pt x="-20438" y="21022"/>
                    <a:pt x="-12068" y="37256"/>
                  </a:cubicBezTo>
                  <a:cubicBezTo>
                    <a:pt x="-3699" y="53490"/>
                    <a:pt x="5269" y="69534"/>
                    <a:pt x="16934" y="84988"/>
                  </a:cubicBezTo>
                  <a:cubicBezTo>
                    <a:pt x="28599" y="100442"/>
                    <a:pt x="42962" y="115305"/>
                    <a:pt x="58956" y="123113"/>
                  </a:cubicBezTo>
                  <a:cubicBezTo>
                    <a:pt x="68031" y="127544"/>
                    <a:pt x="77631" y="129703"/>
                    <a:pt x="87459" y="130880"/>
                  </a:cubicBezTo>
                  <a:cubicBezTo>
                    <a:pt x="102672" y="132702"/>
                    <a:pt x="102802" y="130998"/>
                    <a:pt x="88407" y="125748"/>
                  </a:cubicBezTo>
                  <a:cubicBezTo>
                    <a:pt x="80034" y="122694"/>
                    <a:pt x="72155" y="118922"/>
                    <a:pt x="65356" y="113577"/>
                  </a:cubicBezTo>
                  <a:cubicBezTo>
                    <a:pt x="52847" y="103744"/>
                    <a:pt x="43997" y="88588"/>
                    <a:pt x="37125" y="72957"/>
                  </a:cubicBezTo>
                  <a:cubicBezTo>
                    <a:pt x="30253" y="57326"/>
                    <a:pt x="25359" y="41220"/>
                    <a:pt x="21062" y="24441"/>
                  </a:cubicBezTo>
                  <a:cubicBezTo>
                    <a:pt x="16766" y="7661"/>
                    <a:pt x="13067" y="-9792"/>
                    <a:pt x="8893" y="-27144"/>
                  </a:cubicBezTo>
                  <a:cubicBezTo>
                    <a:pt x="4719" y="-44496"/>
                    <a:pt x="70" y="-61746"/>
                    <a:pt x="-6065" y="-81291"/>
                  </a:cubicBezTo>
                  <a:cubicBezTo>
                    <a:pt x="-12199" y="-100837"/>
                    <a:pt x="-19818" y="-122679"/>
                    <a:pt x="-37421" y="-138551"/>
                  </a:cubicBezTo>
                  <a:cubicBezTo>
                    <a:pt x="-55025" y="-154424"/>
                    <a:pt x="-82612" y="-164327"/>
                    <a:pt x="-110200" y="-174230"/>
                  </a:cubicBezTo>
                  <a:close/>
                </a:path>
              </a:pathLst>
            </a:custGeom>
            <a:solidFill>
              <a:srgbClr val="98BC25"/>
            </a:solidFill>
            <a:ln w="7600" cap="rnd">
              <a:solidFill>
                <a:srgbClr val="98BC25"/>
              </a:solidFill>
              <a:round/>
            </a:ln>
          </p:spPr>
        </p:sp>
        <p:sp>
          <p:nvSpPr>
            <p:cNvPr id="115" name="MMConnector"/>
            <p:cNvSpPr/>
            <p:nvPr/>
          </p:nvSpPr>
          <p:spPr>
            <a:xfrm>
              <a:off x="4207200" y="822200"/>
              <a:ext cx="220400" cy="446880"/>
            </a:xfrm>
            <a:custGeom>
              <a:avLst/>
              <a:gdLst/>
              <a:ahLst/>
              <a:cxnLst/>
              <a:rect l="0" t="0" r="0" b="0"/>
              <a:pathLst>
                <a:path w="220400" h="446880">
                  <a:moveTo>
                    <a:pt x="-110200" y="194180"/>
                  </a:moveTo>
                  <a:cubicBezTo>
                    <a:pt x="-131024" y="197375"/>
                    <a:pt x="-145312" y="207347"/>
                    <a:pt x="-145312" y="223440"/>
                  </a:cubicBezTo>
                  <a:cubicBezTo>
                    <a:pt x="-145312" y="239533"/>
                    <a:pt x="-129625" y="260854"/>
                    <a:pt x="-110200" y="252700"/>
                  </a:cubicBezTo>
                  <a:cubicBezTo>
                    <a:pt x="-84650" y="241975"/>
                    <a:pt x="-59099" y="231251"/>
                    <a:pt x="-44012" y="215188"/>
                  </a:cubicBezTo>
                  <a:cubicBezTo>
                    <a:pt x="-28924" y="199125"/>
                    <a:pt x="-24298" y="177724"/>
                    <a:pt x="-20272" y="158236"/>
                  </a:cubicBezTo>
                  <a:cubicBezTo>
                    <a:pt x="-16245" y="138749"/>
                    <a:pt x="-12817" y="121175"/>
                    <a:pt x="-10280" y="103356"/>
                  </a:cubicBezTo>
                  <a:cubicBezTo>
                    <a:pt x="-7742" y="85538"/>
                    <a:pt x="-6094" y="67475"/>
                    <a:pt x="-4529" y="49624"/>
                  </a:cubicBezTo>
                  <a:cubicBezTo>
                    <a:pt x="-2965" y="31773"/>
                    <a:pt x="-1485" y="14134"/>
                    <a:pt x="135" y="-3446"/>
                  </a:cubicBezTo>
                  <a:cubicBezTo>
                    <a:pt x="1754" y="-21026"/>
                    <a:pt x="3514" y="-38547"/>
                    <a:pt x="5677" y="-55958"/>
                  </a:cubicBezTo>
                  <a:cubicBezTo>
                    <a:pt x="7841" y="-73369"/>
                    <a:pt x="10408" y="-90671"/>
                    <a:pt x="14175" y="-107654"/>
                  </a:cubicBezTo>
                  <a:cubicBezTo>
                    <a:pt x="17941" y="-124637"/>
                    <a:pt x="22907" y="-141302"/>
                    <a:pt x="28923" y="-157381"/>
                  </a:cubicBezTo>
                  <a:cubicBezTo>
                    <a:pt x="34940" y="-173460"/>
                    <a:pt x="42007" y="-188952"/>
                    <a:pt x="56325" y="-200473"/>
                  </a:cubicBezTo>
                  <a:cubicBezTo>
                    <a:pt x="70643" y="-211995"/>
                    <a:pt x="92212" y="-219546"/>
                    <a:pt x="102399" y="-222712"/>
                  </a:cubicBezTo>
                  <a:cubicBezTo>
                    <a:pt x="102399" y="-222712"/>
                    <a:pt x="102399" y="-222712"/>
                    <a:pt x="102399" y="-222712"/>
                  </a:cubicBezTo>
                  <a:cubicBezTo>
                    <a:pt x="102399" y="-222712"/>
                    <a:pt x="110200" y="-223440"/>
                    <a:pt x="110200" y="-223440"/>
                  </a:cubicBezTo>
                  <a:cubicBezTo>
                    <a:pt x="111684" y="-224563"/>
                    <a:pt x="113168" y="-225685"/>
                    <a:pt x="102332" y="-223559"/>
                  </a:cubicBezTo>
                  <a:cubicBezTo>
                    <a:pt x="91497" y="-221433"/>
                    <a:pt x="68342" y="-216059"/>
                    <a:pt x="51978" y="-205462"/>
                  </a:cubicBezTo>
                  <a:cubicBezTo>
                    <a:pt x="35614" y="-194864"/>
                    <a:pt x="26041" y="-179044"/>
                    <a:pt x="17750" y="-162722"/>
                  </a:cubicBezTo>
                  <a:cubicBezTo>
                    <a:pt x="9459" y="-146399"/>
                    <a:pt x="2451" y="-129574"/>
                    <a:pt x="-3340" y="-112417"/>
                  </a:cubicBezTo>
                  <a:cubicBezTo>
                    <a:pt x="-9131" y="-95261"/>
                    <a:pt x="-13706" y="-77773"/>
                    <a:pt x="-17850" y="-60263"/>
                  </a:cubicBezTo>
                  <a:cubicBezTo>
                    <a:pt x="-21994" y="-42753"/>
                    <a:pt x="-25709" y="-25222"/>
                    <a:pt x="-29239" y="-7736"/>
                  </a:cubicBezTo>
                  <a:cubicBezTo>
                    <a:pt x="-32769" y="9749"/>
                    <a:pt x="-36116" y="27187"/>
                    <a:pt x="-39613" y="44525"/>
                  </a:cubicBezTo>
                  <a:cubicBezTo>
                    <a:pt x="-43110" y="61863"/>
                    <a:pt x="-46758" y="79100"/>
                    <a:pt x="-50805" y="95828"/>
                  </a:cubicBezTo>
                  <a:cubicBezTo>
                    <a:pt x="-54852" y="112557"/>
                    <a:pt x="-59298" y="128777"/>
                    <a:pt x="-65193" y="144459"/>
                  </a:cubicBezTo>
                  <a:cubicBezTo>
                    <a:pt x="-71088" y="160142"/>
                    <a:pt x="-78432" y="175287"/>
                    <a:pt x="-86175" y="183485"/>
                  </a:cubicBezTo>
                  <a:cubicBezTo>
                    <a:pt x="-93918" y="191682"/>
                    <a:pt x="-102059" y="192931"/>
                    <a:pt x="-110200" y="194180"/>
                  </a:cubicBezTo>
                  <a:close/>
                </a:path>
              </a:pathLst>
            </a:custGeom>
            <a:solidFill>
              <a:srgbClr val="98BC25"/>
            </a:solidFill>
            <a:ln w="7600" cap="rnd">
              <a:solidFill>
                <a:srgbClr val="98BC25"/>
              </a:solidFill>
              <a:round/>
            </a:ln>
          </p:spPr>
        </p:sp>
        <p:sp>
          <p:nvSpPr>
            <p:cNvPr id="117" name="MMConnector"/>
            <p:cNvSpPr/>
            <p:nvPr/>
          </p:nvSpPr>
          <p:spPr>
            <a:xfrm>
              <a:off x="4207200" y="971160"/>
              <a:ext cx="220400" cy="148960"/>
            </a:xfrm>
            <a:custGeom>
              <a:avLst/>
              <a:gdLst/>
              <a:ahLst/>
              <a:cxnLst/>
              <a:rect l="0" t="0" r="0" b="0"/>
              <a:pathLst>
                <a:path w="220400" h="148960">
                  <a:moveTo>
                    <a:pt x="-110200" y="45220"/>
                  </a:moveTo>
                  <a:cubicBezTo>
                    <a:pt x="-131267" y="45101"/>
                    <a:pt x="-145312" y="58387"/>
                    <a:pt x="-145312" y="74480"/>
                  </a:cubicBezTo>
                  <a:cubicBezTo>
                    <a:pt x="-145312" y="90573"/>
                    <a:pt x="-130610" y="108962"/>
                    <a:pt x="-110200" y="103740"/>
                  </a:cubicBezTo>
                  <a:cubicBezTo>
                    <a:pt x="-87560" y="97948"/>
                    <a:pt x="-64920" y="92156"/>
                    <a:pt x="-47356" y="80837"/>
                  </a:cubicBezTo>
                  <a:cubicBezTo>
                    <a:pt x="-29792" y="69518"/>
                    <a:pt x="-17303" y="52673"/>
                    <a:pt x="-6475" y="36702"/>
                  </a:cubicBezTo>
                  <a:cubicBezTo>
                    <a:pt x="4354" y="20731"/>
                    <a:pt x="13521" y="5634"/>
                    <a:pt x="22333" y="-8964"/>
                  </a:cubicBezTo>
                  <a:cubicBezTo>
                    <a:pt x="31144" y="-23562"/>
                    <a:pt x="39600" y="-37662"/>
                    <a:pt x="53945" y="-48995"/>
                  </a:cubicBezTo>
                  <a:cubicBezTo>
                    <a:pt x="68291" y="-60328"/>
                    <a:pt x="88527" y="-68894"/>
                    <a:pt x="98884" y="-72680"/>
                  </a:cubicBezTo>
                  <a:cubicBezTo>
                    <a:pt x="98884" y="-72680"/>
                    <a:pt x="98884" y="-72680"/>
                    <a:pt x="98884" y="-72680"/>
                  </a:cubicBezTo>
                  <a:cubicBezTo>
                    <a:pt x="98884" y="-72680"/>
                    <a:pt x="110200" y="-74480"/>
                    <a:pt x="110200" y="-74480"/>
                  </a:cubicBezTo>
                  <a:cubicBezTo>
                    <a:pt x="110218" y="-75622"/>
                    <a:pt x="110236" y="-76765"/>
                    <a:pt x="98628" y="-75085"/>
                  </a:cubicBezTo>
                  <a:cubicBezTo>
                    <a:pt x="87020" y="-73405"/>
                    <a:pt x="63787" y="-68902"/>
                    <a:pt x="45867" y="-59984"/>
                  </a:cubicBezTo>
                  <a:cubicBezTo>
                    <a:pt x="27947" y="-51065"/>
                    <a:pt x="15340" y="-37731"/>
                    <a:pt x="2940" y="-24517"/>
                  </a:cubicBezTo>
                  <a:cubicBezTo>
                    <a:pt x="-9460" y="-11304"/>
                    <a:pt x="-21653" y="1789"/>
                    <a:pt x="-34043" y="13428"/>
                  </a:cubicBezTo>
                  <a:cubicBezTo>
                    <a:pt x="-46433" y="25067"/>
                    <a:pt x="-59018" y="35253"/>
                    <a:pt x="-71744" y="40309"/>
                  </a:cubicBezTo>
                  <a:cubicBezTo>
                    <a:pt x="-84469" y="45366"/>
                    <a:pt x="-97335" y="45293"/>
                    <a:pt x="-110200" y="45220"/>
                  </a:cubicBezTo>
                  <a:close/>
                </a:path>
              </a:pathLst>
            </a:custGeom>
            <a:solidFill>
              <a:srgbClr val="98BC25"/>
            </a:solidFill>
            <a:ln w="7600" cap="rnd">
              <a:solidFill>
                <a:srgbClr val="98BC25"/>
              </a:solidFill>
              <a:round/>
            </a:ln>
          </p:spPr>
        </p:sp>
        <p:sp>
          <p:nvSpPr>
            <p:cNvPr id="119" name="MMConnector"/>
            <p:cNvSpPr/>
            <p:nvPr/>
          </p:nvSpPr>
          <p:spPr>
            <a:xfrm>
              <a:off x="4207200" y="1120120"/>
              <a:ext cx="220400" cy="148960"/>
            </a:xfrm>
            <a:custGeom>
              <a:avLst/>
              <a:gdLst/>
              <a:ahLst/>
              <a:cxnLst/>
              <a:rect l="0" t="0" r="0" b="0"/>
              <a:pathLst>
                <a:path w="220400" h="148960">
                  <a:moveTo>
                    <a:pt x="-110200" y="-103740"/>
                  </a:moveTo>
                  <a:cubicBezTo>
                    <a:pt x="-130610" y="-108962"/>
                    <a:pt x="-145312" y="-90573"/>
                    <a:pt x="-145312" y="-74480"/>
                  </a:cubicBezTo>
                  <a:cubicBezTo>
                    <a:pt x="-145312" y="-58387"/>
                    <a:pt x="-131267" y="-45101"/>
                    <a:pt x="-110200" y="-45220"/>
                  </a:cubicBezTo>
                  <a:cubicBezTo>
                    <a:pt x="-97335" y="-45293"/>
                    <a:pt x="-84469" y="-45366"/>
                    <a:pt x="-71744" y="-40309"/>
                  </a:cubicBezTo>
                  <a:cubicBezTo>
                    <a:pt x="-59018" y="-35253"/>
                    <a:pt x="-46433" y="-25067"/>
                    <a:pt x="-34043" y="-13428"/>
                  </a:cubicBezTo>
                  <a:cubicBezTo>
                    <a:pt x="-21653" y="-1789"/>
                    <a:pt x="-9460" y="11304"/>
                    <a:pt x="2940" y="24517"/>
                  </a:cubicBezTo>
                  <a:cubicBezTo>
                    <a:pt x="15340" y="37731"/>
                    <a:pt x="27947" y="51065"/>
                    <a:pt x="45867" y="59984"/>
                  </a:cubicBezTo>
                  <a:cubicBezTo>
                    <a:pt x="63787" y="68902"/>
                    <a:pt x="87020" y="73405"/>
                    <a:pt x="98628" y="75085"/>
                  </a:cubicBezTo>
                  <a:cubicBezTo>
                    <a:pt x="98628" y="75085"/>
                    <a:pt x="98628" y="75085"/>
                    <a:pt x="98628" y="75085"/>
                  </a:cubicBezTo>
                  <a:cubicBezTo>
                    <a:pt x="98628" y="75085"/>
                    <a:pt x="110200" y="74480"/>
                    <a:pt x="110200" y="74480"/>
                  </a:cubicBezTo>
                  <a:cubicBezTo>
                    <a:pt x="109721" y="75473"/>
                    <a:pt x="109242" y="76467"/>
                    <a:pt x="98884" y="72680"/>
                  </a:cubicBezTo>
                  <a:cubicBezTo>
                    <a:pt x="88527" y="68894"/>
                    <a:pt x="68291" y="60328"/>
                    <a:pt x="53945" y="48995"/>
                  </a:cubicBezTo>
                  <a:cubicBezTo>
                    <a:pt x="39600" y="37662"/>
                    <a:pt x="31144" y="23562"/>
                    <a:pt x="22333" y="8964"/>
                  </a:cubicBezTo>
                  <a:cubicBezTo>
                    <a:pt x="13521" y="-5634"/>
                    <a:pt x="4354" y="-20731"/>
                    <a:pt x="-6475" y="-36702"/>
                  </a:cubicBezTo>
                  <a:cubicBezTo>
                    <a:pt x="-17303" y="-52673"/>
                    <a:pt x="-29792" y="-69518"/>
                    <a:pt x="-47356" y="-80837"/>
                  </a:cubicBezTo>
                  <a:cubicBezTo>
                    <a:pt x="-64920" y="-92156"/>
                    <a:pt x="-87560" y="-97948"/>
                    <a:pt x="-110200" y="-103740"/>
                  </a:cubicBezTo>
                  <a:close/>
                </a:path>
              </a:pathLst>
            </a:custGeom>
            <a:solidFill>
              <a:srgbClr val="98BC25"/>
            </a:solidFill>
            <a:ln w="7600" cap="rnd">
              <a:solidFill>
                <a:srgbClr val="98BC25"/>
              </a:solidFill>
              <a:round/>
            </a:ln>
          </p:spPr>
        </p:sp>
        <p:sp>
          <p:nvSpPr>
            <p:cNvPr id="121" name="MMConnector"/>
            <p:cNvSpPr/>
            <p:nvPr/>
          </p:nvSpPr>
          <p:spPr>
            <a:xfrm>
              <a:off x="4207200" y="1269080"/>
              <a:ext cx="220400" cy="446880"/>
            </a:xfrm>
            <a:custGeom>
              <a:avLst/>
              <a:gdLst/>
              <a:ahLst/>
              <a:cxnLst/>
              <a:rect l="0" t="0" r="0" b="0"/>
              <a:pathLst>
                <a:path w="220400" h="446880">
                  <a:moveTo>
                    <a:pt x="-110200" y="-252700"/>
                  </a:moveTo>
                  <a:cubicBezTo>
                    <a:pt x="-129625" y="-260854"/>
                    <a:pt x="-145312" y="-239533"/>
                    <a:pt x="-145312" y="-223440"/>
                  </a:cubicBezTo>
                  <a:cubicBezTo>
                    <a:pt x="-145312" y="-207347"/>
                    <a:pt x="-131024" y="-197375"/>
                    <a:pt x="-110200" y="-194180"/>
                  </a:cubicBezTo>
                  <a:cubicBezTo>
                    <a:pt x="-102059" y="-192931"/>
                    <a:pt x="-93918" y="-191682"/>
                    <a:pt x="-86175" y="-183485"/>
                  </a:cubicBezTo>
                  <a:cubicBezTo>
                    <a:pt x="-78432" y="-175287"/>
                    <a:pt x="-71088" y="-160142"/>
                    <a:pt x="-65193" y="-144459"/>
                  </a:cubicBezTo>
                  <a:cubicBezTo>
                    <a:pt x="-59298" y="-128777"/>
                    <a:pt x="-54852" y="-112557"/>
                    <a:pt x="-50805" y="-95828"/>
                  </a:cubicBezTo>
                  <a:cubicBezTo>
                    <a:pt x="-46758" y="-79100"/>
                    <a:pt x="-43110" y="-61863"/>
                    <a:pt x="-39613" y="-44525"/>
                  </a:cubicBezTo>
                  <a:cubicBezTo>
                    <a:pt x="-36116" y="-27187"/>
                    <a:pt x="-32769" y="-9749"/>
                    <a:pt x="-29239" y="7736"/>
                  </a:cubicBezTo>
                  <a:cubicBezTo>
                    <a:pt x="-25709" y="25222"/>
                    <a:pt x="-21994" y="42753"/>
                    <a:pt x="-17850" y="60263"/>
                  </a:cubicBezTo>
                  <a:cubicBezTo>
                    <a:pt x="-13706" y="77773"/>
                    <a:pt x="-9131" y="95261"/>
                    <a:pt x="-3340" y="112417"/>
                  </a:cubicBezTo>
                  <a:cubicBezTo>
                    <a:pt x="2451" y="129574"/>
                    <a:pt x="9459" y="146399"/>
                    <a:pt x="17750" y="162722"/>
                  </a:cubicBezTo>
                  <a:cubicBezTo>
                    <a:pt x="26041" y="179044"/>
                    <a:pt x="35614" y="194864"/>
                    <a:pt x="51978" y="205462"/>
                  </a:cubicBezTo>
                  <a:cubicBezTo>
                    <a:pt x="68342" y="216059"/>
                    <a:pt x="91497" y="221433"/>
                    <a:pt x="102332" y="223559"/>
                  </a:cubicBezTo>
                  <a:cubicBezTo>
                    <a:pt x="102332" y="223559"/>
                    <a:pt x="102332" y="223559"/>
                    <a:pt x="102332" y="223559"/>
                  </a:cubicBezTo>
                  <a:cubicBezTo>
                    <a:pt x="102332" y="223559"/>
                    <a:pt x="110200" y="223440"/>
                    <a:pt x="110200" y="223440"/>
                  </a:cubicBezTo>
                  <a:cubicBezTo>
                    <a:pt x="111393" y="224659"/>
                    <a:pt x="112587" y="225878"/>
                    <a:pt x="102399" y="222712"/>
                  </a:cubicBezTo>
                  <a:cubicBezTo>
                    <a:pt x="92212" y="219546"/>
                    <a:pt x="70643" y="211995"/>
                    <a:pt x="56325" y="200473"/>
                  </a:cubicBezTo>
                  <a:cubicBezTo>
                    <a:pt x="42007" y="188952"/>
                    <a:pt x="34940" y="173460"/>
                    <a:pt x="28923" y="157381"/>
                  </a:cubicBezTo>
                  <a:cubicBezTo>
                    <a:pt x="22907" y="141302"/>
                    <a:pt x="17941" y="124637"/>
                    <a:pt x="14175" y="107654"/>
                  </a:cubicBezTo>
                  <a:cubicBezTo>
                    <a:pt x="10408" y="90671"/>
                    <a:pt x="7841" y="73369"/>
                    <a:pt x="5677" y="55958"/>
                  </a:cubicBezTo>
                  <a:cubicBezTo>
                    <a:pt x="3514" y="38547"/>
                    <a:pt x="1754" y="21026"/>
                    <a:pt x="135" y="3446"/>
                  </a:cubicBezTo>
                  <a:cubicBezTo>
                    <a:pt x="-1485" y="-14134"/>
                    <a:pt x="-2965" y="-31773"/>
                    <a:pt x="-4529" y="-49624"/>
                  </a:cubicBezTo>
                  <a:cubicBezTo>
                    <a:pt x="-6094" y="-67475"/>
                    <a:pt x="-7742" y="-85538"/>
                    <a:pt x="-10280" y="-103356"/>
                  </a:cubicBezTo>
                  <a:cubicBezTo>
                    <a:pt x="-12817" y="-121175"/>
                    <a:pt x="-16245" y="-138749"/>
                    <a:pt x="-20272" y="-158236"/>
                  </a:cubicBezTo>
                  <a:cubicBezTo>
                    <a:pt x="-24298" y="-177724"/>
                    <a:pt x="-28924" y="-199125"/>
                    <a:pt x="-44012" y="-215188"/>
                  </a:cubicBezTo>
                  <a:cubicBezTo>
                    <a:pt x="-59099" y="-231251"/>
                    <a:pt x="-84650" y="-241975"/>
                    <a:pt x="-110200" y="-252700"/>
                  </a:cubicBezTo>
                  <a:close/>
                </a:path>
              </a:pathLst>
            </a:custGeom>
            <a:solidFill>
              <a:srgbClr val="98BC25"/>
            </a:solidFill>
            <a:ln w="7600" cap="rnd">
              <a:solidFill>
                <a:srgbClr val="98BC25"/>
              </a:solidFill>
              <a:round/>
            </a:ln>
          </p:spPr>
        </p:sp>
        <p:sp>
          <p:nvSpPr>
            <p:cNvPr id="123" name="MMConnector"/>
            <p:cNvSpPr/>
            <p:nvPr/>
          </p:nvSpPr>
          <p:spPr>
            <a:xfrm>
              <a:off x="3219200" y="2827650"/>
              <a:ext cx="220400" cy="628900"/>
            </a:xfrm>
            <a:custGeom>
              <a:avLst/>
              <a:gdLst/>
              <a:ahLst/>
              <a:cxnLst/>
              <a:rect l="0" t="0" r="0" b="0"/>
              <a:pathLst>
                <a:path w="220400" h="628900">
                  <a:moveTo>
                    <a:pt x="-110200" y="272650"/>
                  </a:moveTo>
                  <a:cubicBezTo>
                    <a:pt x="-139504" y="265791"/>
                    <a:pt x="-160360" y="291460"/>
                    <a:pt x="-160360" y="314450"/>
                  </a:cubicBezTo>
                  <a:cubicBezTo>
                    <a:pt x="-160360" y="337440"/>
                    <a:pt x="-137251" y="369442"/>
                    <a:pt x="-110200" y="356250"/>
                  </a:cubicBezTo>
                  <a:cubicBezTo>
                    <a:pt x="-80384" y="341709"/>
                    <a:pt x="-50568" y="327168"/>
                    <a:pt x="-34390" y="308676"/>
                  </a:cubicBezTo>
                  <a:cubicBezTo>
                    <a:pt x="-18211" y="290184"/>
                    <a:pt x="-15670" y="267741"/>
                    <a:pt x="-12870" y="247493"/>
                  </a:cubicBezTo>
                  <a:cubicBezTo>
                    <a:pt x="-10070" y="227245"/>
                    <a:pt x="-7011" y="209191"/>
                    <a:pt x="-5119" y="190973"/>
                  </a:cubicBezTo>
                  <a:cubicBezTo>
                    <a:pt x="-3227" y="172755"/>
                    <a:pt x="-2502" y="154373"/>
                    <a:pt x="-1939" y="136233"/>
                  </a:cubicBezTo>
                  <a:cubicBezTo>
                    <a:pt x="-1377" y="118093"/>
                    <a:pt x="-977" y="100195"/>
                    <a:pt x="-725" y="82344"/>
                  </a:cubicBezTo>
                  <a:cubicBezTo>
                    <a:pt x="-472" y="64494"/>
                    <a:pt x="-367" y="46689"/>
                    <a:pt x="-227" y="28945"/>
                  </a:cubicBezTo>
                  <a:cubicBezTo>
                    <a:pt x="-87" y="11200"/>
                    <a:pt x="88" y="-6485"/>
                    <a:pt x="403" y="-24129"/>
                  </a:cubicBezTo>
                  <a:cubicBezTo>
                    <a:pt x="718" y="-41774"/>
                    <a:pt x="1175" y="-59378"/>
                    <a:pt x="1935" y="-76932"/>
                  </a:cubicBezTo>
                  <a:cubicBezTo>
                    <a:pt x="2696" y="-94486"/>
                    <a:pt x="3761" y="-111990"/>
                    <a:pt x="5278" y="-129413"/>
                  </a:cubicBezTo>
                  <a:cubicBezTo>
                    <a:pt x="6794" y="-146836"/>
                    <a:pt x="8763" y="-164178"/>
                    <a:pt x="11755" y="-181323"/>
                  </a:cubicBezTo>
                  <a:cubicBezTo>
                    <a:pt x="14748" y="-198468"/>
                    <a:pt x="18764" y="-215415"/>
                    <a:pt x="23700" y="-231851"/>
                  </a:cubicBezTo>
                  <a:cubicBezTo>
                    <a:pt x="28635" y="-248287"/>
                    <a:pt x="34490" y="-264211"/>
                    <a:pt x="45833" y="-278096"/>
                  </a:cubicBezTo>
                  <a:cubicBezTo>
                    <a:pt x="57175" y="-291981"/>
                    <a:pt x="74005" y="-303826"/>
                    <a:pt x="85647" y="-309545"/>
                  </a:cubicBezTo>
                  <a:cubicBezTo>
                    <a:pt x="92893" y="-313104"/>
                    <a:pt x="98129" y="-314291"/>
                    <a:pt x="102607" y="-314581"/>
                  </a:cubicBezTo>
                  <a:cubicBezTo>
                    <a:pt x="107703" y="-314912"/>
                    <a:pt x="107789" y="-315277"/>
                    <a:pt x="102691" y="-315574"/>
                  </a:cubicBezTo>
                  <a:cubicBezTo>
                    <a:pt x="98211" y="-315835"/>
                    <a:pt x="92772" y="-315236"/>
                    <a:pt x="84807" y="-312374"/>
                  </a:cubicBezTo>
                  <a:cubicBezTo>
                    <a:pt x="71964" y="-307758"/>
                    <a:pt x="52553" y="-297257"/>
                    <a:pt x="38723" y="-283862"/>
                  </a:cubicBezTo>
                  <a:cubicBezTo>
                    <a:pt x="24892" y="-270467"/>
                    <a:pt x="16642" y="-254178"/>
                    <a:pt x="9399" y="-237452"/>
                  </a:cubicBezTo>
                  <a:cubicBezTo>
                    <a:pt x="2156" y="-220726"/>
                    <a:pt x="-4080" y="-203563"/>
                    <a:pt x="-9254" y="-186172"/>
                  </a:cubicBezTo>
                  <a:cubicBezTo>
                    <a:pt x="-14429" y="-168782"/>
                    <a:pt x="-18544" y="-151163"/>
                    <a:pt x="-22187" y="-133496"/>
                  </a:cubicBezTo>
                  <a:cubicBezTo>
                    <a:pt x="-25829" y="-115829"/>
                    <a:pt x="-29001" y="-98113"/>
                    <a:pt x="-31858" y="-80385"/>
                  </a:cubicBezTo>
                  <a:cubicBezTo>
                    <a:pt x="-34716" y="-62658"/>
                    <a:pt x="-37260" y="-44918"/>
                    <a:pt x="-39653" y="-27201"/>
                  </a:cubicBezTo>
                  <a:cubicBezTo>
                    <a:pt x="-42045" y="-9483"/>
                    <a:pt x="-44287" y="8212"/>
                    <a:pt x="-46501" y="25862"/>
                  </a:cubicBezTo>
                  <a:cubicBezTo>
                    <a:pt x="-48716" y="43512"/>
                    <a:pt x="-50904" y="61118"/>
                    <a:pt x="-53174" y="78620"/>
                  </a:cubicBezTo>
                  <a:cubicBezTo>
                    <a:pt x="-55444" y="96123"/>
                    <a:pt x="-57795" y="113523"/>
                    <a:pt x="-60471" y="130789"/>
                  </a:cubicBezTo>
                  <a:cubicBezTo>
                    <a:pt x="-63147" y="148055"/>
                    <a:pt x="-66147" y="165187"/>
                    <a:pt x="-69449" y="181740"/>
                  </a:cubicBezTo>
                  <a:cubicBezTo>
                    <a:pt x="-72750" y="198294"/>
                    <a:pt x="-76353" y="214268"/>
                    <a:pt x="-81790" y="229652"/>
                  </a:cubicBezTo>
                  <a:cubicBezTo>
                    <a:pt x="-87228" y="245036"/>
                    <a:pt x="-94500" y="259829"/>
                    <a:pt x="-99541" y="266897"/>
                  </a:cubicBezTo>
                  <a:cubicBezTo>
                    <a:pt x="-104581" y="273965"/>
                    <a:pt x="-107391" y="273308"/>
                    <a:pt x="-110200" y="272650"/>
                  </a:cubicBezTo>
                  <a:close/>
                </a:path>
              </a:pathLst>
            </a:custGeom>
            <a:solidFill>
              <a:srgbClr val="7030A0"/>
            </a:solidFill>
            <a:ln w="7600" cap="rnd">
              <a:solidFill>
                <a:srgbClr val="7030A0"/>
              </a:solidFill>
              <a:round/>
            </a:ln>
          </p:spPr>
        </p:sp>
        <p:sp>
          <p:nvSpPr>
            <p:cNvPr id="125" name="MMConnector"/>
            <p:cNvSpPr/>
            <p:nvPr/>
          </p:nvSpPr>
          <p:spPr>
            <a:xfrm>
              <a:off x="3219200" y="3497970"/>
              <a:ext cx="220400" cy="711740"/>
            </a:xfrm>
            <a:custGeom>
              <a:avLst/>
              <a:gdLst/>
              <a:ahLst/>
              <a:cxnLst/>
              <a:rect l="0" t="0" r="0" b="0"/>
              <a:pathLst>
                <a:path w="220400" h="711740">
                  <a:moveTo>
                    <a:pt x="-110200" y="-397670"/>
                  </a:moveTo>
                  <a:cubicBezTo>
                    <a:pt x="-137007" y="-411351"/>
                    <a:pt x="-160360" y="-378860"/>
                    <a:pt x="-160360" y="-355870"/>
                  </a:cubicBezTo>
                  <a:cubicBezTo>
                    <a:pt x="-160360" y="-332880"/>
                    <a:pt x="-139292" y="-306361"/>
                    <a:pt x="-110200" y="-314070"/>
                  </a:cubicBezTo>
                  <a:cubicBezTo>
                    <a:pt x="-107987" y="-314656"/>
                    <a:pt x="-105774" y="-315243"/>
                    <a:pt x="-101095" y="-307948"/>
                  </a:cubicBezTo>
                  <a:cubicBezTo>
                    <a:pt x="-96415" y="-300654"/>
                    <a:pt x="-89268" y="-285479"/>
                    <a:pt x="-84013" y="-269908"/>
                  </a:cubicBezTo>
                  <a:cubicBezTo>
                    <a:pt x="-78758" y="-254337"/>
                    <a:pt x="-75395" y="-238371"/>
                    <a:pt x="-72310" y="-221816"/>
                  </a:cubicBezTo>
                  <a:cubicBezTo>
                    <a:pt x="-69225" y="-205261"/>
                    <a:pt x="-66418" y="-188118"/>
                    <a:pt x="-63962" y="-170857"/>
                  </a:cubicBezTo>
                  <a:cubicBezTo>
                    <a:pt x="-61506" y="-153596"/>
                    <a:pt x="-59401" y="-136217"/>
                    <a:pt x="-57416" y="-118736"/>
                  </a:cubicBezTo>
                  <a:cubicBezTo>
                    <a:pt x="-55432" y="-101255"/>
                    <a:pt x="-53567" y="-83671"/>
                    <a:pt x="-51742" y="-66040"/>
                  </a:cubicBezTo>
                  <a:cubicBezTo>
                    <a:pt x="-49917" y="-48410"/>
                    <a:pt x="-48130" y="-30734"/>
                    <a:pt x="-46288" y="-13028"/>
                  </a:cubicBezTo>
                  <a:cubicBezTo>
                    <a:pt x="-44446" y="4678"/>
                    <a:pt x="-42548" y="22414"/>
                    <a:pt x="-40505" y="40160"/>
                  </a:cubicBezTo>
                  <a:cubicBezTo>
                    <a:pt x="-38462" y="57907"/>
                    <a:pt x="-36274" y="75664"/>
                    <a:pt x="-33829" y="93417"/>
                  </a:cubicBezTo>
                  <a:cubicBezTo>
                    <a:pt x="-31384" y="111171"/>
                    <a:pt x="-28682" y="128920"/>
                    <a:pt x="-25571" y="146618"/>
                  </a:cubicBezTo>
                  <a:cubicBezTo>
                    <a:pt x="-22460" y="164316"/>
                    <a:pt x="-18941" y="181963"/>
                    <a:pt x="-14735" y="199539"/>
                  </a:cubicBezTo>
                  <a:cubicBezTo>
                    <a:pt x="-10530" y="217115"/>
                    <a:pt x="-5638" y="234620"/>
                    <a:pt x="350" y="251647"/>
                  </a:cubicBezTo>
                  <a:cubicBezTo>
                    <a:pt x="6338" y="268675"/>
                    <a:pt x="13424" y="285225"/>
                    <a:pt x="22934" y="301294"/>
                  </a:cubicBezTo>
                  <a:cubicBezTo>
                    <a:pt x="32444" y="317362"/>
                    <a:pt x="44380" y="332948"/>
                    <a:pt x="59329" y="341964"/>
                  </a:cubicBezTo>
                  <a:cubicBezTo>
                    <a:pt x="67969" y="347175"/>
                    <a:pt x="77617" y="350191"/>
                    <a:pt x="87689" y="352281"/>
                  </a:cubicBezTo>
                  <a:cubicBezTo>
                    <a:pt x="102691" y="355393"/>
                    <a:pt x="102780" y="354615"/>
                    <a:pt x="88195" y="349919"/>
                  </a:cubicBezTo>
                  <a:cubicBezTo>
                    <a:pt x="78906" y="346928"/>
                    <a:pt x="70156" y="343147"/>
                    <a:pt x="62649" y="337545"/>
                  </a:cubicBezTo>
                  <a:cubicBezTo>
                    <a:pt x="49383" y="327646"/>
                    <a:pt x="39996" y="312063"/>
                    <a:pt x="32741" y="296086"/>
                  </a:cubicBezTo>
                  <a:cubicBezTo>
                    <a:pt x="25486" y="280108"/>
                    <a:pt x="20364" y="263738"/>
                    <a:pt x="16346" y="246918"/>
                  </a:cubicBezTo>
                  <a:cubicBezTo>
                    <a:pt x="12328" y="230098"/>
                    <a:pt x="9414" y="212830"/>
                    <a:pt x="7149" y="195483"/>
                  </a:cubicBezTo>
                  <a:cubicBezTo>
                    <a:pt x="4884" y="178136"/>
                    <a:pt x="3269" y="160711"/>
                    <a:pt x="2054" y="143220"/>
                  </a:cubicBezTo>
                  <a:cubicBezTo>
                    <a:pt x="840" y="125729"/>
                    <a:pt x="25" y="108171"/>
                    <a:pt x="-540" y="90582"/>
                  </a:cubicBezTo>
                  <a:cubicBezTo>
                    <a:pt x="-1105" y="72993"/>
                    <a:pt x="-1420" y="55373"/>
                    <a:pt x="-1594" y="37722"/>
                  </a:cubicBezTo>
                  <a:cubicBezTo>
                    <a:pt x="-1768" y="20072"/>
                    <a:pt x="-1800" y="2391"/>
                    <a:pt x="-1784" y="-15321"/>
                  </a:cubicBezTo>
                  <a:cubicBezTo>
                    <a:pt x="-1767" y="-33033"/>
                    <a:pt x="-1702" y="-50777"/>
                    <a:pt x="-1666" y="-68575"/>
                  </a:cubicBezTo>
                  <a:cubicBezTo>
                    <a:pt x="-1629" y="-86372"/>
                    <a:pt x="-1621" y="-104224"/>
                    <a:pt x="-1802" y="-122120"/>
                  </a:cubicBezTo>
                  <a:cubicBezTo>
                    <a:pt x="-1984" y="-140016"/>
                    <a:pt x="-2355" y="-157956"/>
                    <a:pt x="-2895" y="-176122"/>
                  </a:cubicBezTo>
                  <a:cubicBezTo>
                    <a:pt x="-3436" y="-194288"/>
                    <a:pt x="-4145" y="-212680"/>
                    <a:pt x="-6063" y="-230926"/>
                  </a:cubicBezTo>
                  <a:cubicBezTo>
                    <a:pt x="-7981" y="-249173"/>
                    <a:pt x="-11107" y="-267274"/>
                    <a:pt x="-13712" y="-287409"/>
                  </a:cubicBezTo>
                  <a:cubicBezTo>
                    <a:pt x="-16316" y="-307544"/>
                    <a:pt x="-18399" y="-329712"/>
                    <a:pt x="-34394" y="-348428"/>
                  </a:cubicBezTo>
                  <a:cubicBezTo>
                    <a:pt x="-50388" y="-367144"/>
                    <a:pt x="-80294" y="-382407"/>
                    <a:pt x="-110200" y="-397670"/>
                  </a:cubicBezTo>
                  <a:close/>
                </a:path>
              </a:pathLst>
            </a:custGeom>
            <a:solidFill>
              <a:srgbClr val="7030A0"/>
            </a:solidFill>
            <a:ln w="7600" cap="rnd">
              <a:solidFill>
                <a:srgbClr val="7030A0"/>
              </a:solidFill>
              <a:round/>
            </a:ln>
          </p:spPr>
        </p:sp>
        <p:sp>
          <p:nvSpPr>
            <p:cNvPr id="127" name="MMConnector"/>
            <p:cNvSpPr/>
            <p:nvPr/>
          </p:nvSpPr>
          <p:spPr>
            <a:xfrm>
              <a:off x="3751200" y="2289760"/>
              <a:ext cx="220400" cy="446880"/>
            </a:xfrm>
            <a:custGeom>
              <a:avLst/>
              <a:gdLst/>
              <a:ahLst/>
              <a:cxnLst/>
              <a:rect l="0" t="0" r="0" b="0"/>
              <a:pathLst>
                <a:path w="220400" h="446880">
                  <a:moveTo>
                    <a:pt x="-110200" y="194180"/>
                  </a:moveTo>
                  <a:cubicBezTo>
                    <a:pt x="-131024" y="197375"/>
                    <a:pt x="-145312" y="207347"/>
                    <a:pt x="-145312" y="223440"/>
                  </a:cubicBezTo>
                  <a:cubicBezTo>
                    <a:pt x="-145312" y="239533"/>
                    <a:pt x="-129625" y="260854"/>
                    <a:pt x="-110200" y="252700"/>
                  </a:cubicBezTo>
                  <a:cubicBezTo>
                    <a:pt x="-84650" y="241975"/>
                    <a:pt x="-59099" y="231251"/>
                    <a:pt x="-44012" y="215188"/>
                  </a:cubicBezTo>
                  <a:cubicBezTo>
                    <a:pt x="-28924" y="199125"/>
                    <a:pt x="-24298" y="177724"/>
                    <a:pt x="-20272" y="158236"/>
                  </a:cubicBezTo>
                  <a:cubicBezTo>
                    <a:pt x="-16245" y="138749"/>
                    <a:pt x="-12817" y="121175"/>
                    <a:pt x="-10280" y="103356"/>
                  </a:cubicBezTo>
                  <a:cubicBezTo>
                    <a:pt x="-7742" y="85538"/>
                    <a:pt x="-6094" y="67475"/>
                    <a:pt x="-4529" y="49624"/>
                  </a:cubicBezTo>
                  <a:cubicBezTo>
                    <a:pt x="-2965" y="31773"/>
                    <a:pt x="-1485" y="14134"/>
                    <a:pt x="135" y="-3446"/>
                  </a:cubicBezTo>
                  <a:cubicBezTo>
                    <a:pt x="1754" y="-21026"/>
                    <a:pt x="3514" y="-38547"/>
                    <a:pt x="5677" y="-55958"/>
                  </a:cubicBezTo>
                  <a:cubicBezTo>
                    <a:pt x="7841" y="-73369"/>
                    <a:pt x="10408" y="-90671"/>
                    <a:pt x="14175" y="-107654"/>
                  </a:cubicBezTo>
                  <a:cubicBezTo>
                    <a:pt x="17941" y="-124637"/>
                    <a:pt x="22907" y="-141302"/>
                    <a:pt x="28923" y="-157381"/>
                  </a:cubicBezTo>
                  <a:cubicBezTo>
                    <a:pt x="34940" y="-173460"/>
                    <a:pt x="42007" y="-188952"/>
                    <a:pt x="56325" y="-200473"/>
                  </a:cubicBezTo>
                  <a:cubicBezTo>
                    <a:pt x="70643" y="-211995"/>
                    <a:pt x="92212" y="-219546"/>
                    <a:pt x="102399" y="-222712"/>
                  </a:cubicBezTo>
                  <a:cubicBezTo>
                    <a:pt x="102399" y="-222712"/>
                    <a:pt x="102399" y="-222712"/>
                    <a:pt x="102399" y="-222712"/>
                  </a:cubicBezTo>
                  <a:cubicBezTo>
                    <a:pt x="102399" y="-222712"/>
                    <a:pt x="110200" y="-223440"/>
                    <a:pt x="110200" y="-223440"/>
                  </a:cubicBezTo>
                  <a:cubicBezTo>
                    <a:pt x="111684" y="-224563"/>
                    <a:pt x="113168" y="-225685"/>
                    <a:pt x="102332" y="-223559"/>
                  </a:cubicBezTo>
                  <a:cubicBezTo>
                    <a:pt x="91497" y="-221433"/>
                    <a:pt x="68342" y="-216059"/>
                    <a:pt x="51978" y="-205462"/>
                  </a:cubicBezTo>
                  <a:cubicBezTo>
                    <a:pt x="35614" y="-194864"/>
                    <a:pt x="26041" y="-179044"/>
                    <a:pt x="17750" y="-162722"/>
                  </a:cubicBezTo>
                  <a:cubicBezTo>
                    <a:pt x="9459" y="-146399"/>
                    <a:pt x="2451" y="-129574"/>
                    <a:pt x="-3340" y="-112417"/>
                  </a:cubicBezTo>
                  <a:cubicBezTo>
                    <a:pt x="-9131" y="-95261"/>
                    <a:pt x="-13706" y="-77773"/>
                    <a:pt x="-17850" y="-60263"/>
                  </a:cubicBezTo>
                  <a:cubicBezTo>
                    <a:pt x="-21994" y="-42753"/>
                    <a:pt x="-25709" y="-25222"/>
                    <a:pt x="-29239" y="-7736"/>
                  </a:cubicBezTo>
                  <a:cubicBezTo>
                    <a:pt x="-32769" y="9749"/>
                    <a:pt x="-36116" y="27187"/>
                    <a:pt x="-39613" y="44525"/>
                  </a:cubicBezTo>
                  <a:cubicBezTo>
                    <a:pt x="-43110" y="61863"/>
                    <a:pt x="-46758" y="79100"/>
                    <a:pt x="-50805" y="95828"/>
                  </a:cubicBezTo>
                  <a:cubicBezTo>
                    <a:pt x="-54852" y="112557"/>
                    <a:pt x="-59298" y="128777"/>
                    <a:pt x="-65193" y="144459"/>
                  </a:cubicBezTo>
                  <a:cubicBezTo>
                    <a:pt x="-71088" y="160142"/>
                    <a:pt x="-78432" y="175287"/>
                    <a:pt x="-86175" y="183485"/>
                  </a:cubicBezTo>
                  <a:cubicBezTo>
                    <a:pt x="-93918" y="191682"/>
                    <a:pt x="-102059" y="192931"/>
                    <a:pt x="-110200" y="194180"/>
                  </a:cubicBezTo>
                  <a:close/>
                </a:path>
              </a:pathLst>
            </a:custGeom>
            <a:solidFill>
              <a:srgbClr val="7030A0"/>
            </a:solidFill>
            <a:ln w="7600" cap="rnd">
              <a:solidFill>
                <a:srgbClr val="7030A0"/>
              </a:solidFill>
              <a:round/>
            </a:ln>
          </p:spPr>
        </p:sp>
        <p:sp>
          <p:nvSpPr>
            <p:cNvPr id="129" name="MMConnector"/>
            <p:cNvSpPr/>
            <p:nvPr/>
          </p:nvSpPr>
          <p:spPr>
            <a:xfrm>
              <a:off x="3751200" y="2438720"/>
              <a:ext cx="220400" cy="148960"/>
            </a:xfrm>
            <a:custGeom>
              <a:avLst/>
              <a:gdLst/>
              <a:ahLst/>
              <a:cxnLst/>
              <a:rect l="0" t="0" r="0" b="0"/>
              <a:pathLst>
                <a:path w="220400" h="148960">
                  <a:moveTo>
                    <a:pt x="-110200" y="45220"/>
                  </a:moveTo>
                  <a:cubicBezTo>
                    <a:pt x="-131267" y="45101"/>
                    <a:pt x="-145312" y="58387"/>
                    <a:pt x="-145312" y="74480"/>
                  </a:cubicBezTo>
                  <a:cubicBezTo>
                    <a:pt x="-145312" y="90573"/>
                    <a:pt x="-130610" y="108962"/>
                    <a:pt x="-110200" y="103740"/>
                  </a:cubicBezTo>
                  <a:cubicBezTo>
                    <a:pt x="-87560" y="97948"/>
                    <a:pt x="-64920" y="92156"/>
                    <a:pt x="-47356" y="80837"/>
                  </a:cubicBezTo>
                  <a:cubicBezTo>
                    <a:pt x="-29792" y="69518"/>
                    <a:pt x="-17303" y="52673"/>
                    <a:pt x="-6475" y="36702"/>
                  </a:cubicBezTo>
                  <a:cubicBezTo>
                    <a:pt x="4354" y="20731"/>
                    <a:pt x="13521" y="5634"/>
                    <a:pt x="22333" y="-8964"/>
                  </a:cubicBezTo>
                  <a:cubicBezTo>
                    <a:pt x="31144" y="-23562"/>
                    <a:pt x="39600" y="-37662"/>
                    <a:pt x="53945" y="-48995"/>
                  </a:cubicBezTo>
                  <a:cubicBezTo>
                    <a:pt x="68291" y="-60328"/>
                    <a:pt x="88527" y="-68894"/>
                    <a:pt x="98884" y="-72680"/>
                  </a:cubicBezTo>
                  <a:cubicBezTo>
                    <a:pt x="98884" y="-72680"/>
                    <a:pt x="98884" y="-72680"/>
                    <a:pt x="98884" y="-72680"/>
                  </a:cubicBezTo>
                  <a:cubicBezTo>
                    <a:pt x="98884" y="-72680"/>
                    <a:pt x="110200" y="-74480"/>
                    <a:pt x="110200" y="-74480"/>
                  </a:cubicBezTo>
                  <a:cubicBezTo>
                    <a:pt x="110218" y="-75622"/>
                    <a:pt x="110236" y="-76765"/>
                    <a:pt x="98628" y="-75085"/>
                  </a:cubicBezTo>
                  <a:cubicBezTo>
                    <a:pt x="87020" y="-73405"/>
                    <a:pt x="63787" y="-68902"/>
                    <a:pt x="45867" y="-59984"/>
                  </a:cubicBezTo>
                  <a:cubicBezTo>
                    <a:pt x="27947" y="-51065"/>
                    <a:pt x="15340" y="-37731"/>
                    <a:pt x="2940" y="-24517"/>
                  </a:cubicBezTo>
                  <a:cubicBezTo>
                    <a:pt x="-9460" y="-11304"/>
                    <a:pt x="-21653" y="1789"/>
                    <a:pt x="-34043" y="13428"/>
                  </a:cubicBezTo>
                  <a:cubicBezTo>
                    <a:pt x="-46433" y="25067"/>
                    <a:pt x="-59018" y="35253"/>
                    <a:pt x="-71744" y="40309"/>
                  </a:cubicBezTo>
                  <a:cubicBezTo>
                    <a:pt x="-84469" y="45366"/>
                    <a:pt x="-97335" y="45293"/>
                    <a:pt x="-110200" y="45220"/>
                  </a:cubicBezTo>
                  <a:close/>
                </a:path>
              </a:pathLst>
            </a:custGeom>
            <a:solidFill>
              <a:srgbClr val="7030A0"/>
            </a:solidFill>
            <a:ln w="7600" cap="rnd">
              <a:solidFill>
                <a:srgbClr val="7030A0"/>
              </a:solidFill>
              <a:round/>
            </a:ln>
          </p:spPr>
        </p:sp>
        <p:sp>
          <p:nvSpPr>
            <p:cNvPr id="131" name="MMConnector"/>
            <p:cNvSpPr/>
            <p:nvPr/>
          </p:nvSpPr>
          <p:spPr>
            <a:xfrm>
              <a:off x="3751200" y="2587680"/>
              <a:ext cx="220400" cy="148960"/>
            </a:xfrm>
            <a:custGeom>
              <a:avLst/>
              <a:gdLst/>
              <a:ahLst/>
              <a:cxnLst/>
              <a:rect l="0" t="0" r="0" b="0"/>
              <a:pathLst>
                <a:path w="220400" h="148960">
                  <a:moveTo>
                    <a:pt x="-110200" y="-103740"/>
                  </a:moveTo>
                  <a:cubicBezTo>
                    <a:pt x="-130610" y="-108962"/>
                    <a:pt x="-145312" y="-90573"/>
                    <a:pt x="-145312" y="-74480"/>
                  </a:cubicBezTo>
                  <a:cubicBezTo>
                    <a:pt x="-145312" y="-58387"/>
                    <a:pt x="-131267" y="-45101"/>
                    <a:pt x="-110200" y="-45220"/>
                  </a:cubicBezTo>
                  <a:cubicBezTo>
                    <a:pt x="-97335" y="-45293"/>
                    <a:pt x="-84469" y="-45366"/>
                    <a:pt x="-71744" y="-40309"/>
                  </a:cubicBezTo>
                  <a:cubicBezTo>
                    <a:pt x="-59018" y="-35253"/>
                    <a:pt x="-46433" y="-25067"/>
                    <a:pt x="-34043" y="-13428"/>
                  </a:cubicBezTo>
                  <a:cubicBezTo>
                    <a:pt x="-21653" y="-1789"/>
                    <a:pt x="-9460" y="11304"/>
                    <a:pt x="2940" y="24517"/>
                  </a:cubicBezTo>
                  <a:cubicBezTo>
                    <a:pt x="15340" y="37731"/>
                    <a:pt x="27947" y="51065"/>
                    <a:pt x="45867" y="59984"/>
                  </a:cubicBezTo>
                  <a:cubicBezTo>
                    <a:pt x="63787" y="68902"/>
                    <a:pt x="87020" y="73405"/>
                    <a:pt x="98628" y="75085"/>
                  </a:cubicBezTo>
                  <a:cubicBezTo>
                    <a:pt x="98628" y="75085"/>
                    <a:pt x="98628" y="75085"/>
                    <a:pt x="98628" y="75085"/>
                  </a:cubicBezTo>
                  <a:cubicBezTo>
                    <a:pt x="98628" y="75085"/>
                    <a:pt x="110200" y="74480"/>
                    <a:pt x="110200" y="74480"/>
                  </a:cubicBezTo>
                  <a:cubicBezTo>
                    <a:pt x="109721" y="75473"/>
                    <a:pt x="109242" y="76467"/>
                    <a:pt x="98884" y="72680"/>
                  </a:cubicBezTo>
                  <a:cubicBezTo>
                    <a:pt x="88527" y="68894"/>
                    <a:pt x="68291" y="60328"/>
                    <a:pt x="53945" y="48995"/>
                  </a:cubicBezTo>
                  <a:cubicBezTo>
                    <a:pt x="39600" y="37662"/>
                    <a:pt x="31144" y="23562"/>
                    <a:pt x="22333" y="8964"/>
                  </a:cubicBezTo>
                  <a:cubicBezTo>
                    <a:pt x="13521" y="-5634"/>
                    <a:pt x="4354" y="-20731"/>
                    <a:pt x="-6475" y="-36702"/>
                  </a:cubicBezTo>
                  <a:cubicBezTo>
                    <a:pt x="-17303" y="-52673"/>
                    <a:pt x="-29792" y="-69518"/>
                    <a:pt x="-47356" y="-80837"/>
                  </a:cubicBezTo>
                  <a:cubicBezTo>
                    <a:pt x="-64920" y="-92156"/>
                    <a:pt x="-87560" y="-97948"/>
                    <a:pt x="-110200" y="-103740"/>
                  </a:cubicBezTo>
                  <a:close/>
                </a:path>
              </a:pathLst>
            </a:custGeom>
            <a:solidFill>
              <a:srgbClr val="7030A0"/>
            </a:solidFill>
            <a:ln w="7600" cap="rnd">
              <a:solidFill>
                <a:srgbClr val="7030A0"/>
              </a:solidFill>
              <a:round/>
            </a:ln>
          </p:spPr>
        </p:sp>
        <p:sp>
          <p:nvSpPr>
            <p:cNvPr id="133" name="MMConnector"/>
            <p:cNvSpPr/>
            <p:nvPr/>
          </p:nvSpPr>
          <p:spPr>
            <a:xfrm>
              <a:off x="3751200" y="2736640"/>
              <a:ext cx="220400" cy="446880"/>
            </a:xfrm>
            <a:custGeom>
              <a:avLst/>
              <a:gdLst/>
              <a:ahLst/>
              <a:cxnLst/>
              <a:rect l="0" t="0" r="0" b="0"/>
              <a:pathLst>
                <a:path w="220400" h="446880">
                  <a:moveTo>
                    <a:pt x="-110200" y="-252700"/>
                  </a:moveTo>
                  <a:cubicBezTo>
                    <a:pt x="-129625" y="-260854"/>
                    <a:pt x="-145312" y="-239533"/>
                    <a:pt x="-145312" y="-223440"/>
                  </a:cubicBezTo>
                  <a:cubicBezTo>
                    <a:pt x="-145312" y="-207347"/>
                    <a:pt x="-131024" y="-197375"/>
                    <a:pt x="-110200" y="-194180"/>
                  </a:cubicBezTo>
                  <a:cubicBezTo>
                    <a:pt x="-102059" y="-192931"/>
                    <a:pt x="-93918" y="-191682"/>
                    <a:pt x="-86175" y="-183485"/>
                  </a:cubicBezTo>
                  <a:cubicBezTo>
                    <a:pt x="-78432" y="-175287"/>
                    <a:pt x="-71088" y="-160142"/>
                    <a:pt x="-65193" y="-144459"/>
                  </a:cubicBezTo>
                  <a:cubicBezTo>
                    <a:pt x="-59298" y="-128777"/>
                    <a:pt x="-54852" y="-112557"/>
                    <a:pt x="-50805" y="-95828"/>
                  </a:cubicBezTo>
                  <a:cubicBezTo>
                    <a:pt x="-46758" y="-79100"/>
                    <a:pt x="-43110" y="-61863"/>
                    <a:pt x="-39613" y="-44525"/>
                  </a:cubicBezTo>
                  <a:cubicBezTo>
                    <a:pt x="-36116" y="-27187"/>
                    <a:pt x="-32769" y="-9749"/>
                    <a:pt x="-29239" y="7736"/>
                  </a:cubicBezTo>
                  <a:cubicBezTo>
                    <a:pt x="-25709" y="25222"/>
                    <a:pt x="-21994" y="42753"/>
                    <a:pt x="-17850" y="60263"/>
                  </a:cubicBezTo>
                  <a:cubicBezTo>
                    <a:pt x="-13706" y="77773"/>
                    <a:pt x="-9131" y="95261"/>
                    <a:pt x="-3340" y="112417"/>
                  </a:cubicBezTo>
                  <a:cubicBezTo>
                    <a:pt x="2451" y="129574"/>
                    <a:pt x="9459" y="146399"/>
                    <a:pt x="17750" y="162722"/>
                  </a:cubicBezTo>
                  <a:cubicBezTo>
                    <a:pt x="26041" y="179044"/>
                    <a:pt x="35614" y="194864"/>
                    <a:pt x="51978" y="205462"/>
                  </a:cubicBezTo>
                  <a:cubicBezTo>
                    <a:pt x="68342" y="216059"/>
                    <a:pt x="91497" y="221433"/>
                    <a:pt x="102332" y="223559"/>
                  </a:cubicBezTo>
                  <a:cubicBezTo>
                    <a:pt x="102332" y="223559"/>
                    <a:pt x="102332" y="223559"/>
                    <a:pt x="102332" y="223559"/>
                  </a:cubicBezTo>
                  <a:cubicBezTo>
                    <a:pt x="102332" y="223559"/>
                    <a:pt x="110200" y="223440"/>
                    <a:pt x="110200" y="223440"/>
                  </a:cubicBezTo>
                  <a:cubicBezTo>
                    <a:pt x="111393" y="224659"/>
                    <a:pt x="112587" y="225878"/>
                    <a:pt x="102399" y="222712"/>
                  </a:cubicBezTo>
                  <a:cubicBezTo>
                    <a:pt x="92212" y="219546"/>
                    <a:pt x="70643" y="211995"/>
                    <a:pt x="56325" y="200473"/>
                  </a:cubicBezTo>
                  <a:cubicBezTo>
                    <a:pt x="42007" y="188952"/>
                    <a:pt x="34940" y="173460"/>
                    <a:pt x="28923" y="157381"/>
                  </a:cubicBezTo>
                  <a:cubicBezTo>
                    <a:pt x="22907" y="141302"/>
                    <a:pt x="17941" y="124637"/>
                    <a:pt x="14175" y="107654"/>
                  </a:cubicBezTo>
                  <a:cubicBezTo>
                    <a:pt x="10408" y="90671"/>
                    <a:pt x="7841" y="73369"/>
                    <a:pt x="5677" y="55958"/>
                  </a:cubicBezTo>
                  <a:cubicBezTo>
                    <a:pt x="3514" y="38547"/>
                    <a:pt x="1754" y="21026"/>
                    <a:pt x="135" y="3446"/>
                  </a:cubicBezTo>
                  <a:cubicBezTo>
                    <a:pt x="-1485" y="-14134"/>
                    <a:pt x="-2965" y="-31773"/>
                    <a:pt x="-4529" y="-49624"/>
                  </a:cubicBezTo>
                  <a:cubicBezTo>
                    <a:pt x="-6094" y="-67475"/>
                    <a:pt x="-7742" y="-85538"/>
                    <a:pt x="-10280" y="-103356"/>
                  </a:cubicBezTo>
                  <a:cubicBezTo>
                    <a:pt x="-12817" y="-121175"/>
                    <a:pt x="-16245" y="-138749"/>
                    <a:pt x="-20272" y="-158236"/>
                  </a:cubicBezTo>
                  <a:cubicBezTo>
                    <a:pt x="-24298" y="-177724"/>
                    <a:pt x="-28924" y="-199125"/>
                    <a:pt x="-44012" y="-215188"/>
                  </a:cubicBezTo>
                  <a:cubicBezTo>
                    <a:pt x="-59099" y="-231251"/>
                    <a:pt x="-84650" y="-241975"/>
                    <a:pt x="-110200" y="-252700"/>
                  </a:cubicBezTo>
                  <a:close/>
                </a:path>
              </a:pathLst>
            </a:custGeom>
            <a:solidFill>
              <a:srgbClr val="7030A0"/>
            </a:solidFill>
            <a:ln w="7600" cap="rnd">
              <a:solidFill>
                <a:srgbClr val="7030A0"/>
              </a:solidFill>
              <a:round/>
            </a:ln>
          </p:spPr>
        </p:sp>
        <p:sp>
          <p:nvSpPr>
            <p:cNvPr id="139" name="MMConnector"/>
            <p:cNvSpPr/>
            <p:nvPr/>
          </p:nvSpPr>
          <p:spPr>
            <a:xfrm>
              <a:off x="4260400" y="3555920"/>
              <a:ext cx="220400" cy="595840"/>
            </a:xfrm>
            <a:custGeom>
              <a:avLst/>
              <a:gdLst/>
              <a:ahLst/>
              <a:cxnLst/>
              <a:rect l="0" t="0" r="0" b="0"/>
              <a:pathLst>
                <a:path w="220400" h="595840">
                  <a:moveTo>
                    <a:pt x="-110200" y="268660"/>
                  </a:moveTo>
                  <a:cubicBezTo>
                    <a:pt x="-130774" y="273192"/>
                    <a:pt x="-145312" y="281827"/>
                    <a:pt x="-145312" y="297920"/>
                  </a:cubicBezTo>
                  <a:cubicBezTo>
                    <a:pt x="-145312" y="314013"/>
                    <a:pt x="-129294" y="336082"/>
                    <a:pt x="-110200" y="327180"/>
                  </a:cubicBezTo>
                  <a:cubicBezTo>
                    <a:pt x="-84446" y="315172"/>
                    <a:pt x="-58692" y="303165"/>
                    <a:pt x="-44095" y="286487"/>
                  </a:cubicBezTo>
                  <a:cubicBezTo>
                    <a:pt x="-29499" y="269809"/>
                    <a:pt x="-26060" y="248460"/>
                    <a:pt x="-22766" y="228925"/>
                  </a:cubicBezTo>
                  <a:cubicBezTo>
                    <a:pt x="-19472" y="209390"/>
                    <a:pt x="-16322" y="191669"/>
                    <a:pt x="-14192" y="173715"/>
                  </a:cubicBezTo>
                  <a:cubicBezTo>
                    <a:pt x="-12062" y="155762"/>
                    <a:pt x="-10951" y="137577"/>
                    <a:pt x="-10019" y="119582"/>
                  </a:cubicBezTo>
                  <a:cubicBezTo>
                    <a:pt x="-9088" y="101588"/>
                    <a:pt x="-8335" y="83783"/>
                    <a:pt x="-7695" y="66004"/>
                  </a:cubicBezTo>
                  <a:cubicBezTo>
                    <a:pt x="-7055" y="48226"/>
                    <a:pt x="-6527" y="30472"/>
                    <a:pt x="-5930" y="12767"/>
                  </a:cubicBezTo>
                  <a:cubicBezTo>
                    <a:pt x="-5333" y="-4938"/>
                    <a:pt x="-4668" y="-22595"/>
                    <a:pt x="-3794" y="-40215"/>
                  </a:cubicBezTo>
                  <a:cubicBezTo>
                    <a:pt x="-2919" y="-57835"/>
                    <a:pt x="-1836" y="-75419"/>
                    <a:pt x="-371" y="-92932"/>
                  </a:cubicBezTo>
                  <a:cubicBezTo>
                    <a:pt x="1093" y="-110445"/>
                    <a:pt x="2938" y="-127887"/>
                    <a:pt x="5513" y="-145229"/>
                  </a:cubicBezTo>
                  <a:cubicBezTo>
                    <a:pt x="8088" y="-162572"/>
                    <a:pt x="11393" y="-179815"/>
                    <a:pt x="15749" y="-196586"/>
                  </a:cubicBezTo>
                  <a:cubicBezTo>
                    <a:pt x="20105" y="-213358"/>
                    <a:pt x="25513" y="-229659"/>
                    <a:pt x="33971" y="-245230"/>
                  </a:cubicBezTo>
                  <a:cubicBezTo>
                    <a:pt x="42429" y="-260801"/>
                    <a:pt x="53938" y="-275642"/>
                    <a:pt x="67152" y="-284302"/>
                  </a:cubicBezTo>
                  <a:cubicBezTo>
                    <a:pt x="75931" y="-290057"/>
                    <a:pt x="85464" y="-293082"/>
                    <a:pt x="95248" y="-295191"/>
                  </a:cubicBezTo>
                  <a:cubicBezTo>
                    <a:pt x="105233" y="-297344"/>
                    <a:pt x="105202" y="-297788"/>
                    <a:pt x="95066" y="-296522"/>
                  </a:cubicBezTo>
                  <a:cubicBezTo>
                    <a:pt x="84865" y="-295248"/>
                    <a:pt x="74788" y="-292975"/>
                    <a:pt x="65088" y="-287675"/>
                  </a:cubicBezTo>
                  <a:cubicBezTo>
                    <a:pt x="50611" y="-279765"/>
                    <a:pt x="36973" y="-265111"/>
                    <a:pt x="26638" y="-249532"/>
                  </a:cubicBezTo>
                  <a:cubicBezTo>
                    <a:pt x="16303" y="-233952"/>
                    <a:pt x="9271" y="-217447"/>
                    <a:pt x="3294" y="-200477"/>
                  </a:cubicBezTo>
                  <a:cubicBezTo>
                    <a:pt x="-2684" y="-183506"/>
                    <a:pt x="-7607" y="-166070"/>
                    <a:pt x="-11768" y="-148543"/>
                  </a:cubicBezTo>
                  <a:cubicBezTo>
                    <a:pt x="-15928" y="-131016"/>
                    <a:pt x="-19326" y="-113397"/>
                    <a:pt x="-22336" y="-95737"/>
                  </a:cubicBezTo>
                  <a:cubicBezTo>
                    <a:pt x="-25345" y="-78077"/>
                    <a:pt x="-27967" y="-60374"/>
                    <a:pt x="-30370" y="-42678"/>
                  </a:cubicBezTo>
                  <a:cubicBezTo>
                    <a:pt x="-32772" y="-24982"/>
                    <a:pt x="-34956" y="-7292"/>
                    <a:pt x="-37075" y="10371"/>
                  </a:cubicBezTo>
                  <a:cubicBezTo>
                    <a:pt x="-39194" y="28034"/>
                    <a:pt x="-41249" y="45671"/>
                    <a:pt x="-43372" y="63228"/>
                  </a:cubicBezTo>
                  <a:cubicBezTo>
                    <a:pt x="-45494" y="80785"/>
                    <a:pt x="-47684" y="98262"/>
                    <a:pt x="-50159" y="115657"/>
                  </a:cubicBezTo>
                  <a:cubicBezTo>
                    <a:pt x="-52635" y="133052"/>
                    <a:pt x="-55396" y="150366"/>
                    <a:pt x="-58590" y="167164"/>
                  </a:cubicBezTo>
                  <a:cubicBezTo>
                    <a:pt x="-61784" y="183963"/>
                    <a:pt x="-65411" y="200247"/>
                    <a:pt x="-70552" y="216299"/>
                  </a:cubicBezTo>
                  <a:cubicBezTo>
                    <a:pt x="-75693" y="232351"/>
                    <a:pt x="-82349" y="248171"/>
                    <a:pt x="-89209" y="256859"/>
                  </a:cubicBezTo>
                  <a:cubicBezTo>
                    <a:pt x="-96070" y="265547"/>
                    <a:pt x="-103135" y="267104"/>
                    <a:pt x="-110200" y="268660"/>
                  </a:cubicBezTo>
                  <a:close/>
                </a:path>
              </a:pathLst>
            </a:custGeom>
            <a:solidFill>
              <a:srgbClr val="7030A0"/>
            </a:solidFill>
            <a:ln w="7600" cap="rnd">
              <a:solidFill>
                <a:srgbClr val="7030A0"/>
              </a:solidFill>
              <a:round/>
            </a:ln>
          </p:spPr>
        </p:sp>
        <p:sp>
          <p:nvSpPr>
            <p:cNvPr id="141" name="MMConnector"/>
            <p:cNvSpPr/>
            <p:nvPr/>
          </p:nvSpPr>
          <p:spPr>
            <a:xfrm>
              <a:off x="4260400" y="3704880"/>
              <a:ext cx="220400" cy="297920"/>
            </a:xfrm>
            <a:custGeom>
              <a:avLst/>
              <a:gdLst/>
              <a:ahLst/>
              <a:cxnLst/>
              <a:rect l="0" t="0" r="0" b="0"/>
              <a:pathLst>
                <a:path w="220400" h="297920">
                  <a:moveTo>
                    <a:pt x="-110200" y="119700"/>
                  </a:moveTo>
                  <a:cubicBezTo>
                    <a:pt x="-131192" y="121479"/>
                    <a:pt x="-145312" y="132867"/>
                    <a:pt x="-145312" y="148960"/>
                  </a:cubicBezTo>
                  <a:cubicBezTo>
                    <a:pt x="-145312" y="165053"/>
                    <a:pt x="-130047" y="185285"/>
                    <a:pt x="-110200" y="178220"/>
                  </a:cubicBezTo>
                  <a:cubicBezTo>
                    <a:pt x="-85356" y="169376"/>
                    <a:pt x="-60512" y="160533"/>
                    <a:pt x="-44559" y="145741"/>
                  </a:cubicBezTo>
                  <a:cubicBezTo>
                    <a:pt x="-28606" y="130949"/>
                    <a:pt x="-21543" y="110209"/>
                    <a:pt x="-15712" y="91255"/>
                  </a:cubicBezTo>
                  <a:cubicBezTo>
                    <a:pt x="-9881" y="72302"/>
                    <a:pt x="-5281" y="55134"/>
                    <a:pt x="-1279" y="37779"/>
                  </a:cubicBezTo>
                  <a:cubicBezTo>
                    <a:pt x="2723" y="20424"/>
                    <a:pt x="6128" y="2882"/>
                    <a:pt x="10078" y="-14312"/>
                  </a:cubicBezTo>
                  <a:cubicBezTo>
                    <a:pt x="14027" y="-31505"/>
                    <a:pt x="18522" y="-48350"/>
                    <a:pt x="23628" y="-64701"/>
                  </a:cubicBezTo>
                  <a:cubicBezTo>
                    <a:pt x="28733" y="-81052"/>
                    <a:pt x="34451" y="-96910"/>
                    <a:pt x="45354" y="-110928"/>
                  </a:cubicBezTo>
                  <a:cubicBezTo>
                    <a:pt x="56258" y="-124946"/>
                    <a:pt x="72349" y="-137125"/>
                    <a:pt x="84021" y="-143157"/>
                  </a:cubicBezTo>
                  <a:cubicBezTo>
                    <a:pt x="91712" y="-147132"/>
                    <a:pt x="97485" y="-148438"/>
                    <a:pt x="102604" y="-148833"/>
                  </a:cubicBezTo>
                  <a:cubicBezTo>
                    <a:pt x="107696" y="-149227"/>
                    <a:pt x="107778" y="-149672"/>
                    <a:pt x="102686" y="-150076"/>
                  </a:cubicBezTo>
                  <a:cubicBezTo>
                    <a:pt x="97565" y="-150483"/>
                    <a:pt x="91531" y="-150007"/>
                    <a:pt x="82834" y="-146954"/>
                  </a:cubicBezTo>
                  <a:cubicBezTo>
                    <a:pt x="69603" y="-142309"/>
                    <a:pt x="50209" y="-131700"/>
                    <a:pt x="36184" y="-118306"/>
                  </a:cubicBezTo>
                  <a:cubicBezTo>
                    <a:pt x="22160" y="-104912"/>
                    <a:pt x="13505" y="-88733"/>
                    <a:pt x="5593" y="-72278"/>
                  </a:cubicBezTo>
                  <a:cubicBezTo>
                    <a:pt x="-2319" y="-55823"/>
                    <a:pt x="-9487" y="-39092"/>
                    <a:pt x="-16079" y="-22314"/>
                  </a:cubicBezTo>
                  <a:cubicBezTo>
                    <a:pt x="-22670" y="-5536"/>
                    <a:pt x="-28685" y="11288"/>
                    <a:pt x="-34923" y="27618"/>
                  </a:cubicBezTo>
                  <a:cubicBezTo>
                    <a:pt x="-41161" y="43949"/>
                    <a:pt x="-47622" y="59786"/>
                    <a:pt x="-55302" y="74636"/>
                  </a:cubicBezTo>
                  <a:cubicBezTo>
                    <a:pt x="-62981" y="89485"/>
                    <a:pt x="-71879" y="103346"/>
                    <a:pt x="-81232" y="110692"/>
                  </a:cubicBezTo>
                  <a:cubicBezTo>
                    <a:pt x="-90585" y="118038"/>
                    <a:pt x="-100393" y="118869"/>
                    <a:pt x="-110200" y="119700"/>
                  </a:cubicBezTo>
                  <a:close/>
                </a:path>
              </a:pathLst>
            </a:custGeom>
            <a:solidFill>
              <a:srgbClr val="7030A0"/>
            </a:solidFill>
            <a:ln w="7600" cap="rnd">
              <a:solidFill>
                <a:srgbClr val="7030A0"/>
              </a:solidFill>
              <a:round/>
            </a:ln>
          </p:spPr>
        </p:sp>
        <p:sp>
          <p:nvSpPr>
            <p:cNvPr id="143" name="MMConnector"/>
            <p:cNvSpPr/>
            <p:nvPr/>
          </p:nvSpPr>
          <p:spPr>
            <a:xfrm>
              <a:off x="4260400" y="3853840"/>
              <a:ext cx="220400" cy="7600"/>
            </a:xfrm>
            <a:custGeom>
              <a:avLst/>
              <a:gdLst/>
              <a:ahLst/>
              <a:cxnLst/>
              <a:rect l="0" t="0" r="0" b="0"/>
              <a:pathLst>
                <a:path w="220400" h="7600">
                  <a:moveTo>
                    <a:pt x="-131992" y="-24524"/>
                  </a:moveTo>
                  <a:cubicBezTo>
                    <a:pt x="-140353" y="-18949"/>
                    <a:pt x="-145312" y="-9501"/>
                    <a:pt x="-145312" y="0"/>
                  </a:cubicBezTo>
                  <a:cubicBezTo>
                    <a:pt x="-145312" y="16093"/>
                    <a:pt x="-131084" y="32033"/>
                    <a:pt x="-110200" y="29260"/>
                  </a:cubicBezTo>
                  <a:lnTo>
                    <a:pt x="87598" y="3001"/>
                  </a:lnTo>
                  <a:cubicBezTo>
                    <a:pt x="100074" y="1344"/>
                    <a:pt x="100074" y="-1344"/>
                    <a:pt x="87598" y="-3001"/>
                  </a:cubicBezTo>
                  <a:lnTo>
                    <a:pt x="-87598" y="-26259"/>
                  </a:lnTo>
                  <a:cubicBezTo>
                    <a:pt x="-100074" y="-27916"/>
                    <a:pt x="-119245" y="-33024"/>
                    <a:pt x="-131992" y="-24524"/>
                  </a:cubicBezTo>
                  <a:close/>
                </a:path>
              </a:pathLst>
            </a:custGeom>
            <a:solidFill>
              <a:srgbClr val="7030A0"/>
            </a:solidFill>
            <a:ln w="7600" cap="rnd">
              <a:solidFill>
                <a:srgbClr val="7030A0"/>
              </a:solidFill>
              <a:round/>
            </a:ln>
          </p:spPr>
        </p:sp>
        <p:sp>
          <p:nvSpPr>
            <p:cNvPr id="145" name="MMConnector"/>
            <p:cNvSpPr/>
            <p:nvPr/>
          </p:nvSpPr>
          <p:spPr>
            <a:xfrm>
              <a:off x="4260400" y="4002800"/>
              <a:ext cx="220400" cy="297920"/>
            </a:xfrm>
            <a:custGeom>
              <a:avLst/>
              <a:gdLst/>
              <a:ahLst/>
              <a:cxnLst/>
              <a:rect l="0" t="0" r="0" b="0"/>
              <a:pathLst>
                <a:path w="220400" h="297920">
                  <a:moveTo>
                    <a:pt x="-110200" y="-178220"/>
                  </a:moveTo>
                  <a:cubicBezTo>
                    <a:pt x="-130047" y="-185285"/>
                    <a:pt x="-145312" y="-165053"/>
                    <a:pt x="-145312" y="-148960"/>
                  </a:cubicBezTo>
                  <a:cubicBezTo>
                    <a:pt x="-145312" y="-132867"/>
                    <a:pt x="-131192" y="-121479"/>
                    <a:pt x="-110200" y="-119700"/>
                  </a:cubicBezTo>
                  <a:cubicBezTo>
                    <a:pt x="-100393" y="-118869"/>
                    <a:pt x="-90585" y="-118038"/>
                    <a:pt x="-81232" y="-110692"/>
                  </a:cubicBezTo>
                  <a:cubicBezTo>
                    <a:pt x="-71879" y="-103346"/>
                    <a:pt x="-62981" y="-89485"/>
                    <a:pt x="-55302" y="-74636"/>
                  </a:cubicBezTo>
                  <a:cubicBezTo>
                    <a:pt x="-47622" y="-59786"/>
                    <a:pt x="-41161" y="-43949"/>
                    <a:pt x="-34923" y="-27618"/>
                  </a:cubicBezTo>
                  <a:cubicBezTo>
                    <a:pt x="-28685" y="-11288"/>
                    <a:pt x="-22670" y="5536"/>
                    <a:pt x="-16079" y="22314"/>
                  </a:cubicBezTo>
                  <a:cubicBezTo>
                    <a:pt x="-9487" y="39092"/>
                    <a:pt x="-2319" y="55823"/>
                    <a:pt x="5593" y="72278"/>
                  </a:cubicBezTo>
                  <a:cubicBezTo>
                    <a:pt x="13505" y="88733"/>
                    <a:pt x="22160" y="104912"/>
                    <a:pt x="36184" y="118306"/>
                  </a:cubicBezTo>
                  <a:cubicBezTo>
                    <a:pt x="50209" y="131700"/>
                    <a:pt x="69603" y="142309"/>
                    <a:pt x="82834" y="146954"/>
                  </a:cubicBezTo>
                  <a:cubicBezTo>
                    <a:pt x="91531" y="150007"/>
                    <a:pt x="97565" y="150483"/>
                    <a:pt x="102686" y="150076"/>
                  </a:cubicBezTo>
                  <a:cubicBezTo>
                    <a:pt x="107778" y="149672"/>
                    <a:pt x="107696" y="149227"/>
                    <a:pt x="102604" y="148833"/>
                  </a:cubicBezTo>
                  <a:cubicBezTo>
                    <a:pt x="97485" y="148438"/>
                    <a:pt x="91712" y="147132"/>
                    <a:pt x="84021" y="143157"/>
                  </a:cubicBezTo>
                  <a:cubicBezTo>
                    <a:pt x="72349" y="137125"/>
                    <a:pt x="56258" y="124946"/>
                    <a:pt x="45354" y="110928"/>
                  </a:cubicBezTo>
                  <a:cubicBezTo>
                    <a:pt x="34451" y="96910"/>
                    <a:pt x="28733" y="81052"/>
                    <a:pt x="23628" y="64701"/>
                  </a:cubicBezTo>
                  <a:cubicBezTo>
                    <a:pt x="18522" y="48350"/>
                    <a:pt x="14027" y="31505"/>
                    <a:pt x="10078" y="14312"/>
                  </a:cubicBezTo>
                  <a:cubicBezTo>
                    <a:pt x="6128" y="-2882"/>
                    <a:pt x="2723" y="-20424"/>
                    <a:pt x="-1279" y="-37779"/>
                  </a:cubicBezTo>
                  <a:cubicBezTo>
                    <a:pt x="-5281" y="-55134"/>
                    <a:pt x="-9881" y="-72302"/>
                    <a:pt x="-15712" y="-91255"/>
                  </a:cubicBezTo>
                  <a:cubicBezTo>
                    <a:pt x="-21543" y="-110209"/>
                    <a:pt x="-28606" y="-130949"/>
                    <a:pt x="-44559" y="-145741"/>
                  </a:cubicBezTo>
                  <a:cubicBezTo>
                    <a:pt x="-60512" y="-160533"/>
                    <a:pt x="-85356" y="-169376"/>
                    <a:pt x="-110200" y="-178220"/>
                  </a:cubicBezTo>
                  <a:close/>
                </a:path>
              </a:pathLst>
            </a:custGeom>
            <a:solidFill>
              <a:srgbClr val="7030A0"/>
            </a:solidFill>
            <a:ln w="7600" cap="rnd">
              <a:solidFill>
                <a:srgbClr val="7030A0"/>
              </a:solidFill>
              <a:round/>
            </a:ln>
          </p:spPr>
        </p:sp>
        <p:sp>
          <p:nvSpPr>
            <p:cNvPr id="147" name="MMConnector"/>
            <p:cNvSpPr/>
            <p:nvPr/>
          </p:nvSpPr>
          <p:spPr>
            <a:xfrm>
              <a:off x="4260400" y="4151760"/>
              <a:ext cx="220400" cy="595840"/>
            </a:xfrm>
            <a:custGeom>
              <a:avLst/>
              <a:gdLst/>
              <a:ahLst/>
              <a:cxnLst/>
              <a:rect l="0" t="0" r="0" b="0"/>
              <a:pathLst>
                <a:path w="220400" h="595840">
                  <a:moveTo>
                    <a:pt x="-110200" y="-327180"/>
                  </a:moveTo>
                  <a:cubicBezTo>
                    <a:pt x="-129294" y="-336082"/>
                    <a:pt x="-145312" y="-314013"/>
                    <a:pt x="-145312" y="-297920"/>
                  </a:cubicBezTo>
                  <a:cubicBezTo>
                    <a:pt x="-145312" y="-281827"/>
                    <a:pt x="-130774" y="-273192"/>
                    <a:pt x="-110200" y="-268660"/>
                  </a:cubicBezTo>
                  <a:cubicBezTo>
                    <a:pt x="-103135" y="-267104"/>
                    <a:pt x="-96070" y="-265547"/>
                    <a:pt x="-89209" y="-256859"/>
                  </a:cubicBezTo>
                  <a:cubicBezTo>
                    <a:pt x="-82349" y="-248171"/>
                    <a:pt x="-75693" y="-232351"/>
                    <a:pt x="-70552" y="-216299"/>
                  </a:cubicBezTo>
                  <a:cubicBezTo>
                    <a:pt x="-65411" y="-200247"/>
                    <a:pt x="-61784" y="-183963"/>
                    <a:pt x="-58590" y="-167164"/>
                  </a:cubicBezTo>
                  <a:cubicBezTo>
                    <a:pt x="-55396" y="-150366"/>
                    <a:pt x="-52635" y="-133052"/>
                    <a:pt x="-50159" y="-115657"/>
                  </a:cubicBezTo>
                  <a:cubicBezTo>
                    <a:pt x="-47684" y="-98262"/>
                    <a:pt x="-45494" y="-80785"/>
                    <a:pt x="-43372" y="-63228"/>
                  </a:cubicBezTo>
                  <a:cubicBezTo>
                    <a:pt x="-41249" y="-45671"/>
                    <a:pt x="-39194" y="-28034"/>
                    <a:pt x="-37075" y="-10371"/>
                  </a:cubicBezTo>
                  <a:cubicBezTo>
                    <a:pt x="-34956" y="7292"/>
                    <a:pt x="-32772" y="24982"/>
                    <a:pt x="-30370" y="42678"/>
                  </a:cubicBezTo>
                  <a:cubicBezTo>
                    <a:pt x="-27967" y="60374"/>
                    <a:pt x="-25345" y="78077"/>
                    <a:pt x="-22336" y="95737"/>
                  </a:cubicBezTo>
                  <a:cubicBezTo>
                    <a:pt x="-19326" y="113397"/>
                    <a:pt x="-15928" y="131016"/>
                    <a:pt x="-11768" y="148543"/>
                  </a:cubicBezTo>
                  <a:cubicBezTo>
                    <a:pt x="-7607" y="166070"/>
                    <a:pt x="-2684" y="183506"/>
                    <a:pt x="3294" y="200477"/>
                  </a:cubicBezTo>
                  <a:cubicBezTo>
                    <a:pt x="9271" y="217447"/>
                    <a:pt x="16303" y="233952"/>
                    <a:pt x="26638" y="249532"/>
                  </a:cubicBezTo>
                  <a:cubicBezTo>
                    <a:pt x="36973" y="265111"/>
                    <a:pt x="50611" y="279765"/>
                    <a:pt x="65088" y="287675"/>
                  </a:cubicBezTo>
                  <a:cubicBezTo>
                    <a:pt x="74788" y="292975"/>
                    <a:pt x="84865" y="295248"/>
                    <a:pt x="95066" y="296522"/>
                  </a:cubicBezTo>
                  <a:cubicBezTo>
                    <a:pt x="105202" y="297788"/>
                    <a:pt x="105233" y="297344"/>
                    <a:pt x="95248" y="295191"/>
                  </a:cubicBezTo>
                  <a:cubicBezTo>
                    <a:pt x="85464" y="293082"/>
                    <a:pt x="75931" y="290057"/>
                    <a:pt x="67152" y="284302"/>
                  </a:cubicBezTo>
                  <a:cubicBezTo>
                    <a:pt x="53938" y="275642"/>
                    <a:pt x="42429" y="260801"/>
                    <a:pt x="33971" y="245230"/>
                  </a:cubicBezTo>
                  <a:cubicBezTo>
                    <a:pt x="25513" y="229659"/>
                    <a:pt x="20105" y="213358"/>
                    <a:pt x="15749" y="196586"/>
                  </a:cubicBezTo>
                  <a:cubicBezTo>
                    <a:pt x="11393" y="179815"/>
                    <a:pt x="8088" y="162572"/>
                    <a:pt x="5513" y="145229"/>
                  </a:cubicBezTo>
                  <a:cubicBezTo>
                    <a:pt x="2938" y="127887"/>
                    <a:pt x="1093" y="110445"/>
                    <a:pt x="-371" y="92932"/>
                  </a:cubicBezTo>
                  <a:cubicBezTo>
                    <a:pt x="-1836" y="75419"/>
                    <a:pt x="-2919" y="57835"/>
                    <a:pt x="-3794" y="40215"/>
                  </a:cubicBezTo>
                  <a:cubicBezTo>
                    <a:pt x="-4668" y="22595"/>
                    <a:pt x="-5333" y="4938"/>
                    <a:pt x="-5930" y="-12767"/>
                  </a:cubicBezTo>
                  <a:cubicBezTo>
                    <a:pt x="-6527" y="-30472"/>
                    <a:pt x="-7055" y="-48226"/>
                    <a:pt x="-7695" y="-66004"/>
                  </a:cubicBezTo>
                  <a:cubicBezTo>
                    <a:pt x="-8335" y="-83783"/>
                    <a:pt x="-9088" y="-101588"/>
                    <a:pt x="-10019" y="-119582"/>
                  </a:cubicBezTo>
                  <a:cubicBezTo>
                    <a:pt x="-10951" y="-137577"/>
                    <a:pt x="-12062" y="-155762"/>
                    <a:pt x="-14192" y="-173715"/>
                  </a:cubicBezTo>
                  <a:cubicBezTo>
                    <a:pt x="-16322" y="-191669"/>
                    <a:pt x="-19472" y="-209390"/>
                    <a:pt x="-22766" y="-228925"/>
                  </a:cubicBezTo>
                  <a:cubicBezTo>
                    <a:pt x="-26060" y="-248460"/>
                    <a:pt x="-29499" y="-269809"/>
                    <a:pt x="-44095" y="-286487"/>
                  </a:cubicBezTo>
                  <a:cubicBezTo>
                    <a:pt x="-58692" y="-303165"/>
                    <a:pt x="-84446" y="-315172"/>
                    <a:pt x="-110200" y="-327180"/>
                  </a:cubicBezTo>
                  <a:close/>
                </a:path>
              </a:pathLst>
            </a:custGeom>
            <a:solidFill>
              <a:srgbClr val="7030A0"/>
            </a:solidFill>
            <a:ln w="7600" cap="rnd">
              <a:solidFill>
                <a:srgbClr val="7030A0"/>
              </a:solidFill>
              <a:round/>
            </a:ln>
          </p:spPr>
        </p:sp>
        <p:sp>
          <p:nvSpPr>
            <p:cNvPr id="149" name="MMConnector"/>
            <p:cNvSpPr/>
            <p:nvPr/>
          </p:nvSpPr>
          <p:spPr>
            <a:xfrm>
              <a:off x="3074800" y="5188970"/>
              <a:ext cx="220400" cy="33060"/>
            </a:xfrm>
            <a:custGeom>
              <a:avLst/>
              <a:gdLst/>
              <a:ahLst/>
              <a:cxnLst/>
              <a:rect l="0" t="0" r="0" b="0"/>
              <a:pathLst>
                <a:path w="220400" h="33060">
                  <a:moveTo>
                    <a:pt x="-110200" y="-25270"/>
                  </a:moveTo>
                  <a:cubicBezTo>
                    <a:pt x="-139886" y="-30223"/>
                    <a:pt x="-160360" y="-6460"/>
                    <a:pt x="-160360" y="16530"/>
                  </a:cubicBezTo>
                  <a:cubicBezTo>
                    <a:pt x="-160360" y="39520"/>
                    <a:pt x="-139637" y="64593"/>
                    <a:pt x="-110200" y="58330"/>
                  </a:cubicBezTo>
                  <a:cubicBezTo>
                    <a:pt x="-90812" y="54205"/>
                    <a:pt x="-71423" y="50080"/>
                    <a:pt x="-52788" y="44368"/>
                  </a:cubicBezTo>
                  <a:cubicBezTo>
                    <a:pt x="-34154" y="38655"/>
                    <a:pt x="-16272" y="31355"/>
                    <a:pt x="45" y="24013"/>
                  </a:cubicBezTo>
                  <a:cubicBezTo>
                    <a:pt x="16363" y="16672"/>
                    <a:pt x="31118" y="9289"/>
                    <a:pt x="49249" y="2310"/>
                  </a:cubicBezTo>
                  <a:cubicBezTo>
                    <a:pt x="67381" y="-4668"/>
                    <a:pt x="88890" y="-11242"/>
                    <a:pt x="99611" y="-14314"/>
                  </a:cubicBezTo>
                  <a:cubicBezTo>
                    <a:pt x="99611" y="-14314"/>
                    <a:pt x="99611" y="-14314"/>
                    <a:pt x="99611" y="-14314"/>
                  </a:cubicBezTo>
                  <a:cubicBezTo>
                    <a:pt x="99611" y="-14314"/>
                    <a:pt x="110200" y="-16530"/>
                    <a:pt x="110200" y="-16530"/>
                  </a:cubicBezTo>
                  <a:cubicBezTo>
                    <a:pt x="110570" y="-16899"/>
                    <a:pt x="110940" y="-17267"/>
                    <a:pt x="99447" y="-18304"/>
                  </a:cubicBezTo>
                  <a:cubicBezTo>
                    <a:pt x="87954" y="-19341"/>
                    <a:pt x="64598" y="-21046"/>
                    <a:pt x="44432" y="-21094"/>
                  </a:cubicBezTo>
                  <a:cubicBezTo>
                    <a:pt x="24267" y="-21142"/>
                    <a:pt x="7292" y="-19532"/>
                    <a:pt x="-9976" y="-18621"/>
                  </a:cubicBezTo>
                  <a:cubicBezTo>
                    <a:pt x="-27243" y="-17711"/>
                    <a:pt x="-44803" y="-17499"/>
                    <a:pt x="-61556" y="-18724"/>
                  </a:cubicBezTo>
                  <a:cubicBezTo>
                    <a:pt x="-78309" y="-19949"/>
                    <a:pt x="-94254" y="-22609"/>
                    <a:pt x="-110200" y="-25270"/>
                  </a:cubicBezTo>
                  <a:close/>
                </a:path>
              </a:pathLst>
            </a:custGeom>
            <a:solidFill>
              <a:srgbClr val="FF0000"/>
            </a:solidFill>
            <a:ln w="7600" cap="rnd">
              <a:solidFill>
                <a:srgbClr val="FF0000"/>
              </a:solidFill>
              <a:round/>
            </a:ln>
          </p:spPr>
        </p:sp>
        <p:sp>
          <p:nvSpPr>
            <p:cNvPr id="151" name="MMConnector"/>
            <p:cNvSpPr/>
            <p:nvPr/>
          </p:nvSpPr>
          <p:spPr>
            <a:xfrm>
              <a:off x="3074800" y="5412410"/>
              <a:ext cx="220400" cy="413820"/>
            </a:xfrm>
            <a:custGeom>
              <a:avLst/>
              <a:gdLst/>
              <a:ahLst/>
              <a:cxnLst/>
              <a:rect l="0" t="0" r="0" b="0"/>
              <a:pathLst>
                <a:path w="220400" h="413820">
                  <a:moveTo>
                    <a:pt x="-110200" y="-248710"/>
                  </a:moveTo>
                  <a:cubicBezTo>
                    <a:pt x="-137903" y="-260470"/>
                    <a:pt x="-160360" y="-229900"/>
                    <a:pt x="-160360" y="-206910"/>
                  </a:cubicBezTo>
                  <a:cubicBezTo>
                    <a:pt x="-160360" y="-183920"/>
                    <a:pt x="-139884" y="-160150"/>
                    <a:pt x="-110200" y="-165110"/>
                  </a:cubicBezTo>
                  <a:cubicBezTo>
                    <a:pt x="-105407" y="-165911"/>
                    <a:pt x="-100615" y="-166712"/>
                    <a:pt x="-94149" y="-160328"/>
                  </a:cubicBezTo>
                  <a:cubicBezTo>
                    <a:pt x="-87684" y="-153944"/>
                    <a:pt x="-79546" y="-140376"/>
                    <a:pt x="-72978" y="-125645"/>
                  </a:cubicBezTo>
                  <a:cubicBezTo>
                    <a:pt x="-66410" y="-110913"/>
                    <a:pt x="-61413" y="-95018"/>
                    <a:pt x="-56695" y="-78559"/>
                  </a:cubicBezTo>
                  <a:cubicBezTo>
                    <a:pt x="-51977" y="-62099"/>
                    <a:pt x="-47540" y="-45075"/>
                    <a:pt x="-43187" y="-27886"/>
                  </a:cubicBezTo>
                  <a:cubicBezTo>
                    <a:pt x="-38834" y="-10697"/>
                    <a:pt x="-34566" y="6656"/>
                    <a:pt x="-30044" y="24073"/>
                  </a:cubicBezTo>
                  <a:cubicBezTo>
                    <a:pt x="-25523" y="41491"/>
                    <a:pt x="-20749" y="58973"/>
                    <a:pt x="-15097" y="76311"/>
                  </a:cubicBezTo>
                  <a:cubicBezTo>
                    <a:pt x="-9446" y="93649"/>
                    <a:pt x="-2918" y="110843"/>
                    <a:pt x="4562" y="127687"/>
                  </a:cubicBezTo>
                  <a:cubicBezTo>
                    <a:pt x="12042" y="144532"/>
                    <a:pt x="20474" y="161027"/>
                    <a:pt x="34239" y="174825"/>
                  </a:cubicBezTo>
                  <a:cubicBezTo>
                    <a:pt x="48003" y="188623"/>
                    <a:pt x="67101" y="199724"/>
                    <a:pt x="80650" y="204622"/>
                  </a:cubicBezTo>
                  <a:cubicBezTo>
                    <a:pt x="90040" y="208017"/>
                    <a:pt x="96764" y="208432"/>
                    <a:pt x="102671" y="207933"/>
                  </a:cubicBezTo>
                  <a:cubicBezTo>
                    <a:pt x="107760" y="207502"/>
                    <a:pt x="107696" y="207018"/>
                    <a:pt x="102610" y="206545"/>
                  </a:cubicBezTo>
                  <a:cubicBezTo>
                    <a:pt x="96731" y="205999"/>
                    <a:pt x="90327" y="204534"/>
                    <a:pt x="82210" y="200067"/>
                  </a:cubicBezTo>
                  <a:cubicBezTo>
                    <a:pt x="70505" y="193625"/>
                    <a:pt x="55239" y="180944"/>
                    <a:pt x="45048" y="166622"/>
                  </a:cubicBezTo>
                  <a:cubicBezTo>
                    <a:pt x="34857" y="152300"/>
                    <a:pt x="29742" y="136338"/>
                    <a:pt x="25469" y="119865"/>
                  </a:cubicBezTo>
                  <a:cubicBezTo>
                    <a:pt x="21196" y="103392"/>
                    <a:pt x="17765" y="86410"/>
                    <a:pt x="15161" y="69223"/>
                  </a:cubicBezTo>
                  <a:cubicBezTo>
                    <a:pt x="12556" y="52037"/>
                    <a:pt x="10777" y="34647"/>
                    <a:pt x="9181" y="17154"/>
                  </a:cubicBezTo>
                  <a:cubicBezTo>
                    <a:pt x="7584" y="-340"/>
                    <a:pt x="6168" y="-17937"/>
                    <a:pt x="4745" y="-35825"/>
                  </a:cubicBezTo>
                  <a:cubicBezTo>
                    <a:pt x="3322" y="-53712"/>
                    <a:pt x="1891" y="-71891"/>
                    <a:pt x="-486" y="-89883"/>
                  </a:cubicBezTo>
                  <a:cubicBezTo>
                    <a:pt x="-2863" y="-107875"/>
                    <a:pt x="-6187" y="-125681"/>
                    <a:pt x="-10080" y="-145945"/>
                  </a:cubicBezTo>
                  <a:cubicBezTo>
                    <a:pt x="-13973" y="-166208"/>
                    <a:pt x="-18434" y="-188929"/>
                    <a:pt x="-35216" y="-206466"/>
                  </a:cubicBezTo>
                  <a:cubicBezTo>
                    <a:pt x="-51997" y="-224004"/>
                    <a:pt x="-81099" y="-236357"/>
                    <a:pt x="-110200" y="-248710"/>
                  </a:cubicBezTo>
                  <a:close/>
                </a:path>
              </a:pathLst>
            </a:custGeom>
            <a:solidFill>
              <a:srgbClr val="FF0000"/>
            </a:solidFill>
            <a:ln w="7600" cap="rnd">
              <a:solidFill>
                <a:srgbClr val="FF0000"/>
              </a:solidFill>
              <a:round/>
            </a:ln>
          </p:spPr>
        </p:sp>
        <p:sp>
          <p:nvSpPr>
            <p:cNvPr id="155" name="MMConnector"/>
            <p:cNvSpPr/>
            <p:nvPr/>
          </p:nvSpPr>
          <p:spPr>
            <a:xfrm>
              <a:off x="5590400" y="5097960"/>
              <a:ext cx="220400" cy="148960"/>
            </a:xfrm>
            <a:custGeom>
              <a:avLst/>
              <a:gdLst/>
              <a:ahLst/>
              <a:cxnLst/>
              <a:rect l="0" t="0" r="0" b="0"/>
              <a:pathLst>
                <a:path w="220400" h="148960">
                  <a:moveTo>
                    <a:pt x="-110200" y="45220"/>
                  </a:moveTo>
                  <a:cubicBezTo>
                    <a:pt x="-131267" y="45101"/>
                    <a:pt x="-145312" y="58387"/>
                    <a:pt x="-145312" y="74480"/>
                  </a:cubicBezTo>
                  <a:cubicBezTo>
                    <a:pt x="-145312" y="90573"/>
                    <a:pt x="-130610" y="108962"/>
                    <a:pt x="-110200" y="103740"/>
                  </a:cubicBezTo>
                  <a:cubicBezTo>
                    <a:pt x="-87560" y="97948"/>
                    <a:pt x="-64920" y="92156"/>
                    <a:pt x="-47356" y="80837"/>
                  </a:cubicBezTo>
                  <a:cubicBezTo>
                    <a:pt x="-29792" y="69518"/>
                    <a:pt x="-17303" y="52673"/>
                    <a:pt x="-6475" y="36702"/>
                  </a:cubicBezTo>
                  <a:cubicBezTo>
                    <a:pt x="4354" y="20731"/>
                    <a:pt x="13521" y="5634"/>
                    <a:pt x="22333" y="-8964"/>
                  </a:cubicBezTo>
                  <a:cubicBezTo>
                    <a:pt x="31144" y="-23562"/>
                    <a:pt x="39600" y="-37662"/>
                    <a:pt x="53945" y="-48995"/>
                  </a:cubicBezTo>
                  <a:cubicBezTo>
                    <a:pt x="68291" y="-60328"/>
                    <a:pt x="88527" y="-68894"/>
                    <a:pt x="98884" y="-72680"/>
                  </a:cubicBezTo>
                  <a:cubicBezTo>
                    <a:pt x="98884" y="-72680"/>
                    <a:pt x="98884" y="-72680"/>
                    <a:pt x="98884" y="-72680"/>
                  </a:cubicBezTo>
                  <a:cubicBezTo>
                    <a:pt x="98884" y="-72680"/>
                    <a:pt x="110200" y="-74480"/>
                    <a:pt x="110200" y="-74480"/>
                  </a:cubicBezTo>
                  <a:cubicBezTo>
                    <a:pt x="110218" y="-75622"/>
                    <a:pt x="110236" y="-76765"/>
                    <a:pt x="98628" y="-75085"/>
                  </a:cubicBezTo>
                  <a:cubicBezTo>
                    <a:pt x="87020" y="-73405"/>
                    <a:pt x="63787" y="-68902"/>
                    <a:pt x="45867" y="-59984"/>
                  </a:cubicBezTo>
                  <a:cubicBezTo>
                    <a:pt x="27947" y="-51065"/>
                    <a:pt x="15340" y="-37731"/>
                    <a:pt x="2940" y="-24517"/>
                  </a:cubicBezTo>
                  <a:cubicBezTo>
                    <a:pt x="-9460" y="-11304"/>
                    <a:pt x="-21653" y="1789"/>
                    <a:pt x="-34043" y="13428"/>
                  </a:cubicBezTo>
                  <a:cubicBezTo>
                    <a:pt x="-46433" y="25067"/>
                    <a:pt x="-59018" y="35253"/>
                    <a:pt x="-71744" y="40309"/>
                  </a:cubicBezTo>
                  <a:cubicBezTo>
                    <a:pt x="-84469" y="45366"/>
                    <a:pt x="-97335" y="45293"/>
                    <a:pt x="-110200" y="45220"/>
                  </a:cubicBezTo>
                  <a:close/>
                </a:path>
              </a:pathLst>
            </a:custGeom>
            <a:solidFill>
              <a:srgbClr val="FF0000"/>
            </a:solidFill>
            <a:ln w="7600" cap="rnd">
              <a:solidFill>
                <a:srgbClr val="FF0000"/>
              </a:solidFill>
              <a:round/>
            </a:ln>
          </p:spPr>
        </p:sp>
        <p:sp>
          <p:nvSpPr>
            <p:cNvPr id="157" name="MMConnector"/>
            <p:cNvSpPr/>
            <p:nvPr/>
          </p:nvSpPr>
          <p:spPr>
            <a:xfrm>
              <a:off x="5590400" y="5246920"/>
              <a:ext cx="220400" cy="148960"/>
            </a:xfrm>
            <a:custGeom>
              <a:avLst/>
              <a:gdLst/>
              <a:ahLst/>
              <a:cxnLst/>
              <a:rect l="0" t="0" r="0" b="0"/>
              <a:pathLst>
                <a:path w="220400" h="148960">
                  <a:moveTo>
                    <a:pt x="-110200" y="-103740"/>
                  </a:moveTo>
                  <a:cubicBezTo>
                    <a:pt x="-130610" y="-108962"/>
                    <a:pt x="-145312" y="-90573"/>
                    <a:pt x="-145312" y="-74480"/>
                  </a:cubicBezTo>
                  <a:cubicBezTo>
                    <a:pt x="-145312" y="-58387"/>
                    <a:pt x="-131267" y="-45101"/>
                    <a:pt x="-110200" y="-45220"/>
                  </a:cubicBezTo>
                  <a:cubicBezTo>
                    <a:pt x="-97335" y="-45293"/>
                    <a:pt x="-84469" y="-45366"/>
                    <a:pt x="-71744" y="-40309"/>
                  </a:cubicBezTo>
                  <a:cubicBezTo>
                    <a:pt x="-59018" y="-35253"/>
                    <a:pt x="-46433" y="-25067"/>
                    <a:pt x="-34043" y="-13428"/>
                  </a:cubicBezTo>
                  <a:cubicBezTo>
                    <a:pt x="-21653" y="-1789"/>
                    <a:pt x="-9460" y="11304"/>
                    <a:pt x="2940" y="24517"/>
                  </a:cubicBezTo>
                  <a:cubicBezTo>
                    <a:pt x="15340" y="37731"/>
                    <a:pt x="27947" y="51065"/>
                    <a:pt x="45867" y="59984"/>
                  </a:cubicBezTo>
                  <a:cubicBezTo>
                    <a:pt x="63787" y="68902"/>
                    <a:pt x="87020" y="73405"/>
                    <a:pt x="98628" y="75085"/>
                  </a:cubicBezTo>
                  <a:cubicBezTo>
                    <a:pt x="98628" y="75085"/>
                    <a:pt x="98628" y="75085"/>
                    <a:pt x="98628" y="75085"/>
                  </a:cubicBezTo>
                  <a:cubicBezTo>
                    <a:pt x="98628" y="75085"/>
                    <a:pt x="110200" y="74480"/>
                    <a:pt x="110200" y="74480"/>
                  </a:cubicBezTo>
                  <a:cubicBezTo>
                    <a:pt x="109721" y="75473"/>
                    <a:pt x="109242" y="76467"/>
                    <a:pt x="98884" y="72680"/>
                  </a:cubicBezTo>
                  <a:cubicBezTo>
                    <a:pt x="88527" y="68894"/>
                    <a:pt x="68291" y="60328"/>
                    <a:pt x="53945" y="48995"/>
                  </a:cubicBezTo>
                  <a:cubicBezTo>
                    <a:pt x="39600" y="37662"/>
                    <a:pt x="31144" y="23562"/>
                    <a:pt x="22333" y="8964"/>
                  </a:cubicBezTo>
                  <a:cubicBezTo>
                    <a:pt x="13521" y="-5634"/>
                    <a:pt x="4354" y="-20731"/>
                    <a:pt x="-6475" y="-36702"/>
                  </a:cubicBezTo>
                  <a:cubicBezTo>
                    <a:pt x="-17303" y="-52673"/>
                    <a:pt x="-29792" y="-69518"/>
                    <a:pt x="-47356" y="-80837"/>
                  </a:cubicBezTo>
                  <a:cubicBezTo>
                    <a:pt x="-64920" y="-92156"/>
                    <a:pt x="-87560" y="-97948"/>
                    <a:pt x="-110200" y="-103740"/>
                  </a:cubicBezTo>
                  <a:close/>
                </a:path>
              </a:pathLst>
            </a:custGeom>
            <a:solidFill>
              <a:srgbClr val="FF0000"/>
            </a:solidFill>
            <a:ln w="7600" cap="rnd">
              <a:solidFill>
                <a:srgbClr val="FF0000"/>
              </a:solidFill>
              <a:round/>
            </a:ln>
          </p:spPr>
        </p:sp>
        <p:sp>
          <p:nvSpPr>
            <p:cNvPr id="159" name="MMConnector"/>
            <p:cNvSpPr/>
            <p:nvPr/>
          </p:nvSpPr>
          <p:spPr>
            <a:xfrm>
              <a:off x="5035600" y="5619320"/>
              <a:ext cx="220400" cy="7600"/>
            </a:xfrm>
            <a:custGeom>
              <a:avLst/>
              <a:gdLst/>
              <a:ahLst/>
              <a:cxnLst/>
              <a:rect l="0" t="0" r="0" b="0"/>
              <a:pathLst>
                <a:path w="220400" h="7600">
                  <a:moveTo>
                    <a:pt x="-131992" y="-24524"/>
                  </a:moveTo>
                  <a:cubicBezTo>
                    <a:pt x="-140353" y="-18949"/>
                    <a:pt x="-145312" y="-9501"/>
                    <a:pt x="-145312" y="0"/>
                  </a:cubicBezTo>
                  <a:cubicBezTo>
                    <a:pt x="-145312" y="16093"/>
                    <a:pt x="-131084" y="32033"/>
                    <a:pt x="-110200" y="29260"/>
                  </a:cubicBezTo>
                  <a:lnTo>
                    <a:pt x="87598" y="3001"/>
                  </a:lnTo>
                  <a:cubicBezTo>
                    <a:pt x="100074" y="1344"/>
                    <a:pt x="100074" y="-1344"/>
                    <a:pt x="87598" y="-3001"/>
                  </a:cubicBezTo>
                  <a:lnTo>
                    <a:pt x="-87598" y="-26259"/>
                  </a:lnTo>
                  <a:cubicBezTo>
                    <a:pt x="-100074" y="-27916"/>
                    <a:pt x="-119245" y="-33024"/>
                    <a:pt x="-131992" y="-24524"/>
                  </a:cubicBezTo>
                  <a:close/>
                </a:path>
              </a:pathLst>
            </a:custGeom>
            <a:solidFill>
              <a:srgbClr val="FF0000"/>
            </a:solidFill>
            <a:ln w="7600" cap="rnd">
              <a:solidFill>
                <a:srgbClr val="FF0000"/>
              </a:solidFill>
              <a:round/>
            </a:ln>
          </p:spPr>
        </p:sp>
        <p:sp>
          <p:nvSpPr>
            <p:cNvPr id="161" name="MMConnector"/>
            <p:cNvSpPr/>
            <p:nvPr/>
          </p:nvSpPr>
          <p:spPr>
            <a:xfrm>
              <a:off x="3652400" y="6284130"/>
              <a:ext cx="220400" cy="182020"/>
            </a:xfrm>
            <a:custGeom>
              <a:avLst/>
              <a:gdLst/>
              <a:ahLst/>
              <a:cxnLst/>
              <a:rect l="0" t="0" r="0" b="0"/>
              <a:pathLst>
                <a:path w="220400" h="182020">
                  <a:moveTo>
                    <a:pt x="-110200" y="49210"/>
                  </a:moveTo>
                  <a:cubicBezTo>
                    <a:pt x="-140082" y="45628"/>
                    <a:pt x="-160360" y="68020"/>
                    <a:pt x="-160360" y="91010"/>
                  </a:cubicBezTo>
                  <a:cubicBezTo>
                    <a:pt x="-160360" y="114000"/>
                    <a:pt x="-138964" y="141664"/>
                    <a:pt x="-110200" y="132810"/>
                  </a:cubicBezTo>
                  <a:cubicBezTo>
                    <a:pt x="-84419" y="124874"/>
                    <a:pt x="-58637" y="116938"/>
                    <a:pt x="-40324" y="103065"/>
                  </a:cubicBezTo>
                  <a:cubicBezTo>
                    <a:pt x="-22010" y="89191"/>
                    <a:pt x="-11164" y="69379"/>
                    <a:pt x="-2292" y="51291"/>
                  </a:cubicBezTo>
                  <a:cubicBezTo>
                    <a:pt x="6580" y="33203"/>
                    <a:pt x="13477" y="16839"/>
                    <a:pt x="20100" y="903"/>
                  </a:cubicBezTo>
                  <a:cubicBezTo>
                    <a:pt x="26724" y="-15033"/>
                    <a:pt x="33073" y="-30541"/>
                    <a:pt x="42783" y="-44927"/>
                  </a:cubicBezTo>
                  <a:cubicBezTo>
                    <a:pt x="52493" y="-59312"/>
                    <a:pt x="65563" y="-72575"/>
                    <a:pt x="77359" y="-80069"/>
                  </a:cubicBezTo>
                  <a:cubicBezTo>
                    <a:pt x="83639" y="-84058"/>
                    <a:pt x="89558" y="-86412"/>
                    <a:pt x="95309" y="-88002"/>
                  </a:cubicBezTo>
                  <a:cubicBezTo>
                    <a:pt x="105154" y="-90723"/>
                    <a:pt x="105288" y="-92262"/>
                    <a:pt x="95074" y="-92405"/>
                  </a:cubicBezTo>
                  <a:cubicBezTo>
                    <a:pt x="88763" y="-92493"/>
                    <a:pt x="81876" y="-91754"/>
                    <a:pt x="73730" y="-89206"/>
                  </a:cubicBezTo>
                  <a:cubicBezTo>
                    <a:pt x="58727" y="-84513"/>
                    <a:pt x="39452" y="-73682"/>
                    <a:pt x="24155" y="-60971"/>
                  </a:cubicBezTo>
                  <a:cubicBezTo>
                    <a:pt x="8858" y="-48260"/>
                    <a:pt x="-2460" y="-33668"/>
                    <a:pt x="-13601" y="-19389"/>
                  </a:cubicBezTo>
                  <a:cubicBezTo>
                    <a:pt x="-24742" y="-5109"/>
                    <a:pt x="-35705" y="8858"/>
                    <a:pt x="-46982" y="20814"/>
                  </a:cubicBezTo>
                  <a:cubicBezTo>
                    <a:pt x="-58258" y="32770"/>
                    <a:pt x="-69848" y="42714"/>
                    <a:pt x="-80436" y="47111"/>
                  </a:cubicBezTo>
                  <a:cubicBezTo>
                    <a:pt x="-91025" y="51509"/>
                    <a:pt x="-100612" y="50359"/>
                    <a:pt x="-110200" y="49210"/>
                  </a:cubicBezTo>
                  <a:close/>
                </a:path>
              </a:pathLst>
            </a:custGeom>
            <a:solidFill>
              <a:srgbClr val="0070C0"/>
            </a:solidFill>
            <a:ln w="7600" cap="rnd">
              <a:solidFill>
                <a:srgbClr val="0070C0"/>
              </a:solidFill>
              <a:round/>
            </a:ln>
          </p:spPr>
        </p:sp>
        <p:sp>
          <p:nvSpPr>
            <p:cNvPr id="163" name="MMConnector"/>
            <p:cNvSpPr/>
            <p:nvPr/>
          </p:nvSpPr>
          <p:spPr>
            <a:xfrm>
              <a:off x="3652400" y="6433090"/>
              <a:ext cx="220400" cy="115900"/>
            </a:xfrm>
            <a:custGeom>
              <a:avLst/>
              <a:gdLst/>
              <a:ahLst/>
              <a:cxnLst/>
              <a:rect l="0" t="0" r="0" b="0"/>
              <a:pathLst>
                <a:path w="220400" h="115900">
                  <a:moveTo>
                    <a:pt x="-110200" y="-99750"/>
                  </a:moveTo>
                  <a:cubicBezTo>
                    <a:pt x="-139309" y="-107395"/>
                    <a:pt x="-160360" y="-80940"/>
                    <a:pt x="-160360" y="-57950"/>
                  </a:cubicBezTo>
                  <a:cubicBezTo>
                    <a:pt x="-160360" y="-34960"/>
                    <a:pt x="-140043" y="-12254"/>
                    <a:pt x="-110200" y="-16150"/>
                  </a:cubicBezTo>
                  <a:cubicBezTo>
                    <a:pt x="-98131" y="-17726"/>
                    <a:pt x="-86061" y="-19301"/>
                    <a:pt x="-73005" y="-16545"/>
                  </a:cubicBezTo>
                  <a:cubicBezTo>
                    <a:pt x="-59948" y="-13789"/>
                    <a:pt x="-45904" y="-6702"/>
                    <a:pt x="-31793" y="2282"/>
                  </a:cubicBezTo>
                  <a:cubicBezTo>
                    <a:pt x="-17682" y="11266"/>
                    <a:pt x="-3505" y="22146"/>
                    <a:pt x="12997" y="32342"/>
                  </a:cubicBezTo>
                  <a:cubicBezTo>
                    <a:pt x="29498" y="42539"/>
                    <a:pt x="48322" y="52052"/>
                    <a:pt x="64910" y="56206"/>
                  </a:cubicBezTo>
                  <a:cubicBezTo>
                    <a:pt x="75693" y="58906"/>
                    <a:pt x="85530" y="59342"/>
                    <a:pt x="95037" y="58985"/>
                  </a:cubicBezTo>
                  <a:cubicBezTo>
                    <a:pt x="105244" y="58602"/>
                    <a:pt x="105303" y="56951"/>
                    <a:pt x="95520" y="54014"/>
                  </a:cubicBezTo>
                  <a:cubicBezTo>
                    <a:pt x="87016" y="51460"/>
                    <a:pt x="78584" y="48211"/>
                    <a:pt x="70350" y="43054"/>
                  </a:cubicBezTo>
                  <a:cubicBezTo>
                    <a:pt x="57394" y="34938"/>
                    <a:pt x="44928" y="22097"/>
                    <a:pt x="33840" y="8626"/>
                  </a:cubicBezTo>
                  <a:cubicBezTo>
                    <a:pt x="22752" y="-4845"/>
                    <a:pt x="13042" y="-18946"/>
                    <a:pt x="973" y="-34038"/>
                  </a:cubicBezTo>
                  <a:cubicBezTo>
                    <a:pt x="-11096" y="-49131"/>
                    <a:pt x="-25523" y="-65215"/>
                    <a:pt x="-44445" y="-76332"/>
                  </a:cubicBezTo>
                  <a:cubicBezTo>
                    <a:pt x="-63367" y="-87450"/>
                    <a:pt x="-86783" y="-93600"/>
                    <a:pt x="-110200" y="-99750"/>
                  </a:cubicBezTo>
                  <a:close/>
                </a:path>
              </a:pathLst>
            </a:custGeom>
            <a:solidFill>
              <a:srgbClr val="0070C0"/>
            </a:solidFill>
            <a:ln w="7600" cap="rnd">
              <a:solidFill>
                <a:srgbClr val="0070C0"/>
              </a:solidFill>
              <a:round/>
            </a:ln>
          </p:spPr>
        </p:sp>
        <p:sp>
          <p:nvSpPr>
            <p:cNvPr id="165" name="MMConnector"/>
            <p:cNvSpPr/>
            <p:nvPr/>
          </p:nvSpPr>
          <p:spPr>
            <a:xfrm>
              <a:off x="3652400" y="6582050"/>
              <a:ext cx="220400" cy="413820"/>
            </a:xfrm>
            <a:custGeom>
              <a:avLst/>
              <a:gdLst/>
              <a:ahLst/>
              <a:cxnLst/>
              <a:rect l="0" t="0" r="0" b="0"/>
              <a:pathLst>
                <a:path w="220400" h="413820">
                  <a:moveTo>
                    <a:pt x="-110200" y="-248710"/>
                  </a:moveTo>
                  <a:cubicBezTo>
                    <a:pt x="-137903" y="-260470"/>
                    <a:pt x="-160360" y="-229900"/>
                    <a:pt x="-160360" y="-206910"/>
                  </a:cubicBezTo>
                  <a:cubicBezTo>
                    <a:pt x="-160360" y="-183920"/>
                    <a:pt x="-139884" y="-160150"/>
                    <a:pt x="-110200" y="-165110"/>
                  </a:cubicBezTo>
                  <a:cubicBezTo>
                    <a:pt x="-105407" y="-165911"/>
                    <a:pt x="-100615" y="-166712"/>
                    <a:pt x="-94149" y="-160328"/>
                  </a:cubicBezTo>
                  <a:cubicBezTo>
                    <a:pt x="-87684" y="-153944"/>
                    <a:pt x="-79546" y="-140376"/>
                    <a:pt x="-72978" y="-125645"/>
                  </a:cubicBezTo>
                  <a:cubicBezTo>
                    <a:pt x="-66410" y="-110913"/>
                    <a:pt x="-61413" y="-95018"/>
                    <a:pt x="-56695" y="-78559"/>
                  </a:cubicBezTo>
                  <a:cubicBezTo>
                    <a:pt x="-51977" y="-62099"/>
                    <a:pt x="-47540" y="-45075"/>
                    <a:pt x="-43187" y="-27886"/>
                  </a:cubicBezTo>
                  <a:cubicBezTo>
                    <a:pt x="-38834" y="-10697"/>
                    <a:pt x="-34566" y="6656"/>
                    <a:pt x="-30044" y="24073"/>
                  </a:cubicBezTo>
                  <a:cubicBezTo>
                    <a:pt x="-25523" y="41491"/>
                    <a:pt x="-20749" y="58973"/>
                    <a:pt x="-15097" y="76311"/>
                  </a:cubicBezTo>
                  <a:cubicBezTo>
                    <a:pt x="-9446" y="93649"/>
                    <a:pt x="-2918" y="110843"/>
                    <a:pt x="4562" y="127687"/>
                  </a:cubicBezTo>
                  <a:cubicBezTo>
                    <a:pt x="12042" y="144532"/>
                    <a:pt x="20474" y="161027"/>
                    <a:pt x="34239" y="174825"/>
                  </a:cubicBezTo>
                  <a:cubicBezTo>
                    <a:pt x="48003" y="188623"/>
                    <a:pt x="67101" y="199724"/>
                    <a:pt x="80650" y="204622"/>
                  </a:cubicBezTo>
                  <a:cubicBezTo>
                    <a:pt x="90040" y="208017"/>
                    <a:pt x="96764" y="208432"/>
                    <a:pt x="102671" y="207933"/>
                  </a:cubicBezTo>
                  <a:cubicBezTo>
                    <a:pt x="107760" y="207502"/>
                    <a:pt x="107696" y="207018"/>
                    <a:pt x="102610" y="206545"/>
                  </a:cubicBezTo>
                  <a:cubicBezTo>
                    <a:pt x="96731" y="205999"/>
                    <a:pt x="90327" y="204534"/>
                    <a:pt x="82210" y="200067"/>
                  </a:cubicBezTo>
                  <a:cubicBezTo>
                    <a:pt x="70505" y="193625"/>
                    <a:pt x="55239" y="180944"/>
                    <a:pt x="45048" y="166622"/>
                  </a:cubicBezTo>
                  <a:cubicBezTo>
                    <a:pt x="34857" y="152300"/>
                    <a:pt x="29742" y="136338"/>
                    <a:pt x="25469" y="119865"/>
                  </a:cubicBezTo>
                  <a:cubicBezTo>
                    <a:pt x="21196" y="103392"/>
                    <a:pt x="17765" y="86410"/>
                    <a:pt x="15161" y="69223"/>
                  </a:cubicBezTo>
                  <a:cubicBezTo>
                    <a:pt x="12556" y="52037"/>
                    <a:pt x="10777" y="34647"/>
                    <a:pt x="9181" y="17154"/>
                  </a:cubicBezTo>
                  <a:cubicBezTo>
                    <a:pt x="7584" y="-340"/>
                    <a:pt x="6168" y="-17937"/>
                    <a:pt x="4745" y="-35825"/>
                  </a:cubicBezTo>
                  <a:cubicBezTo>
                    <a:pt x="3322" y="-53712"/>
                    <a:pt x="1891" y="-71891"/>
                    <a:pt x="-486" y="-89883"/>
                  </a:cubicBezTo>
                  <a:cubicBezTo>
                    <a:pt x="-2863" y="-107875"/>
                    <a:pt x="-6187" y="-125681"/>
                    <a:pt x="-10080" y="-145945"/>
                  </a:cubicBezTo>
                  <a:cubicBezTo>
                    <a:pt x="-13973" y="-166208"/>
                    <a:pt x="-18434" y="-188929"/>
                    <a:pt x="-35216" y="-206466"/>
                  </a:cubicBezTo>
                  <a:cubicBezTo>
                    <a:pt x="-51997" y="-224004"/>
                    <a:pt x="-81099" y="-236357"/>
                    <a:pt x="-110200" y="-248710"/>
                  </a:cubicBezTo>
                  <a:close/>
                </a:path>
              </a:pathLst>
            </a:custGeom>
            <a:solidFill>
              <a:srgbClr val="0070C0"/>
            </a:solidFill>
            <a:ln w="7600" cap="rnd">
              <a:solidFill>
                <a:srgbClr val="0070C0"/>
              </a:solidFill>
              <a:round/>
            </a:ln>
          </p:spPr>
        </p:sp>
        <p:sp>
          <p:nvSpPr>
            <p:cNvPr id="101" name="MainIdea"/>
            <p:cNvSpPr/>
            <p:nvPr/>
          </p:nvSpPr>
          <p:spPr>
            <a:xfrm>
              <a:off x="46200" y="3182000"/>
              <a:ext cx="1542800" cy="494000"/>
            </a:xfrm>
            <a:custGeom>
              <a:avLst/>
              <a:gdLst>
                <a:gd name="rtl" fmla="*/ 174800 w 1542800"/>
                <a:gd name="rtt" fmla="*/ 155800 h 494000"/>
                <a:gd name="rtr" fmla="*/ 1375600 w 1542800"/>
                <a:gd name="rtb" fmla="*/ 345800 h 494000"/>
              </a:gdLst>
              <a:ahLst/>
              <a:cxnLst/>
              <a:rect l="rtl" t="rtt" r="rtr" b="rtb"/>
              <a:pathLst>
                <a:path w="1542800" h="494000">
                  <a:moveTo>
                    <a:pt x="60800" y="0"/>
                  </a:moveTo>
                  <a:lnTo>
                    <a:pt x="1482000" y="0"/>
                  </a:lnTo>
                  <a:cubicBezTo>
                    <a:pt x="1515562" y="0"/>
                    <a:pt x="1542800" y="27238"/>
                    <a:pt x="1542800" y="60800"/>
                  </a:cubicBezTo>
                  <a:lnTo>
                    <a:pt x="1542800" y="433200"/>
                  </a:lnTo>
                  <a:cubicBezTo>
                    <a:pt x="1542800" y="466762"/>
                    <a:pt x="1515562" y="494000"/>
                    <a:pt x="1482000" y="494000"/>
                  </a:cubicBezTo>
                  <a:lnTo>
                    <a:pt x="60800" y="494000"/>
                  </a:lnTo>
                  <a:cubicBezTo>
                    <a:pt x="27238" y="494000"/>
                    <a:pt x="0" y="466762"/>
                    <a:pt x="0" y="433200"/>
                  </a:cubicBezTo>
                  <a:lnTo>
                    <a:pt x="0" y="60800"/>
                  </a:lnTo>
                  <a:cubicBezTo>
                    <a:pt x="0" y="27238"/>
                    <a:pt x="27238" y="0"/>
                    <a:pt x="60800" y="0"/>
                  </a:cubicBezTo>
                  <a:close/>
                </a:path>
              </a:pathLst>
            </a:custGeom>
            <a:solidFill>
              <a:srgbClr val="EAF3FC"/>
            </a:solidFill>
            <a:ln w="22800" cap="flat">
              <a:solidFill>
                <a:srgbClr val="4486B1"/>
              </a:solidFill>
              <a:round/>
            </a:ln>
          </p:spPr>
          <p:txBody>
            <a:bodyPr wrap="square" lIns="0" tIns="0" rIns="0" bIns="0" rtlCol="0" anchor="ctr"/>
            <a:lstStyle/>
            <a:p>
              <a:pPr algn="ctr"/>
              <a:r>
                <a:rPr sz="1232" b="1">
                  <a:solidFill>
                    <a:srgbClr val="303030"/>
                  </a:solidFill>
                  <a:latin typeface="Arial"/>
                </a:rPr>
                <a:t>Chí công vô tư</a:t>
              </a:r>
            </a:p>
          </p:txBody>
        </p:sp>
        <p:sp>
          <p:nvSpPr>
            <p:cNvPr id="102" name="MainTopic"/>
            <p:cNvSpPr/>
            <p:nvPr/>
          </p:nvSpPr>
          <p:spPr>
            <a:xfrm>
              <a:off x="2067800" y="602180"/>
              <a:ext cx="1086800" cy="357200"/>
            </a:xfrm>
            <a:custGeom>
              <a:avLst/>
              <a:gdLst>
                <a:gd name="rtl" fmla="*/ 136800 w 1086800"/>
                <a:gd name="rtt" fmla="*/ 87400 h 357200"/>
                <a:gd name="rtr" fmla="*/ 957600 w 1086800"/>
                <a:gd name="rtb" fmla="*/ 277400 h 357200"/>
              </a:gdLst>
              <a:ahLst/>
              <a:cxnLst/>
              <a:rect l="rtl" t="rtt" r="rtr" b="rtb"/>
              <a:pathLst>
                <a:path w="1086800" h="357200">
                  <a:moveTo>
                    <a:pt x="30400" y="0"/>
                  </a:moveTo>
                  <a:lnTo>
                    <a:pt x="1056400" y="0"/>
                  </a:lnTo>
                  <a:cubicBezTo>
                    <a:pt x="1073181" y="0"/>
                    <a:pt x="1086800" y="13619"/>
                    <a:pt x="1086800" y="30400"/>
                  </a:cubicBezTo>
                  <a:lnTo>
                    <a:pt x="1086800" y="326800"/>
                  </a:lnTo>
                  <a:cubicBezTo>
                    <a:pt x="1086800" y="343581"/>
                    <a:pt x="1073181" y="357200"/>
                    <a:pt x="1056400" y="357200"/>
                  </a:cubicBezTo>
                  <a:lnTo>
                    <a:pt x="30400" y="357200"/>
                  </a:lnTo>
                  <a:cubicBezTo>
                    <a:pt x="13619" y="357200"/>
                    <a:pt x="0" y="343581"/>
                    <a:pt x="0" y="326800"/>
                  </a:cubicBezTo>
                  <a:lnTo>
                    <a:pt x="0" y="30400"/>
                  </a:lnTo>
                  <a:cubicBezTo>
                    <a:pt x="0" y="13619"/>
                    <a:pt x="13619" y="0"/>
                    <a:pt x="30400" y="0"/>
                  </a:cubicBezTo>
                  <a:close/>
                </a:path>
              </a:pathLst>
            </a:custGeom>
            <a:solidFill>
              <a:srgbClr val="F5F9FE"/>
            </a:solidFill>
            <a:ln w="7600" cap="flat">
              <a:solidFill>
                <a:srgbClr val="98BC25"/>
              </a:solidFill>
              <a:round/>
            </a:ln>
          </p:spPr>
          <p:txBody>
            <a:bodyPr wrap="square" lIns="0" tIns="0" rIns="0" bIns="0" rtlCol="0" anchor="ctr"/>
            <a:lstStyle/>
            <a:p>
              <a:pPr algn="ctr"/>
              <a:r>
                <a:rPr sz="1232" b="1">
                  <a:solidFill>
                    <a:srgbClr val="303030"/>
                  </a:solidFill>
                  <a:latin typeface="Arial"/>
                </a:rPr>
                <a:t>Khái niệm</a:t>
              </a:r>
            </a:p>
          </p:txBody>
        </p:sp>
        <p:sp>
          <p:nvSpPr>
            <p:cNvPr id="104" name="MainTopic"/>
            <p:cNvSpPr/>
            <p:nvPr/>
          </p:nvSpPr>
          <p:spPr>
            <a:xfrm>
              <a:off x="2067800" y="2963500"/>
              <a:ext cx="1041200" cy="357200"/>
            </a:xfrm>
            <a:custGeom>
              <a:avLst/>
              <a:gdLst>
                <a:gd name="rtl" fmla="*/ 136800 w 1041200"/>
                <a:gd name="rtt" fmla="*/ 87400 h 357200"/>
                <a:gd name="rtr" fmla="*/ 912000 w 1041200"/>
                <a:gd name="rtb" fmla="*/ 277400 h 357200"/>
              </a:gdLst>
              <a:ahLst/>
              <a:cxnLst/>
              <a:rect l="rtl" t="rtt" r="rtr" b="rtb"/>
              <a:pathLst>
                <a:path w="1041200" h="357200">
                  <a:moveTo>
                    <a:pt x="30400" y="0"/>
                  </a:moveTo>
                  <a:lnTo>
                    <a:pt x="1010800" y="0"/>
                  </a:lnTo>
                  <a:cubicBezTo>
                    <a:pt x="1027581" y="0"/>
                    <a:pt x="1041200" y="13619"/>
                    <a:pt x="1041200" y="30400"/>
                  </a:cubicBezTo>
                  <a:lnTo>
                    <a:pt x="1041200" y="326800"/>
                  </a:lnTo>
                  <a:cubicBezTo>
                    <a:pt x="1041200" y="343581"/>
                    <a:pt x="1027581" y="357200"/>
                    <a:pt x="1010800" y="357200"/>
                  </a:cubicBezTo>
                  <a:lnTo>
                    <a:pt x="30400" y="357200"/>
                  </a:lnTo>
                  <a:cubicBezTo>
                    <a:pt x="13619" y="357200"/>
                    <a:pt x="0" y="343581"/>
                    <a:pt x="0" y="326800"/>
                  </a:cubicBezTo>
                  <a:lnTo>
                    <a:pt x="0" y="30400"/>
                  </a:lnTo>
                  <a:cubicBezTo>
                    <a:pt x="0" y="13619"/>
                    <a:pt x="13619" y="0"/>
                    <a:pt x="30400" y="0"/>
                  </a:cubicBezTo>
                  <a:close/>
                </a:path>
              </a:pathLst>
            </a:custGeom>
            <a:solidFill>
              <a:srgbClr val="F5F9FE"/>
            </a:solidFill>
            <a:ln w="7600" cap="flat">
              <a:solidFill>
                <a:srgbClr val="7030A0"/>
              </a:solidFill>
              <a:round/>
            </a:ln>
          </p:spPr>
          <p:txBody>
            <a:bodyPr wrap="square" lIns="0" tIns="0" rIns="0" bIns="0" rtlCol="0" anchor="ctr"/>
            <a:lstStyle/>
            <a:p>
              <a:pPr algn="ctr"/>
              <a:r>
                <a:rPr sz="1232" b="1">
                  <a:solidFill>
                    <a:srgbClr val="303030"/>
                  </a:solidFill>
                  <a:latin typeface="Arial"/>
                </a:rPr>
                <a:t>Biểu hiện</a:t>
              </a:r>
            </a:p>
          </p:txBody>
        </p:sp>
        <p:sp>
          <p:nvSpPr>
            <p:cNvPr id="106" name="MainTopic"/>
            <p:cNvSpPr/>
            <p:nvPr/>
          </p:nvSpPr>
          <p:spPr>
            <a:xfrm>
              <a:off x="2067800" y="5026900"/>
              <a:ext cx="896800" cy="357200"/>
            </a:xfrm>
            <a:custGeom>
              <a:avLst/>
              <a:gdLst>
                <a:gd name="rtl" fmla="*/ 136800 w 896800"/>
                <a:gd name="rtt" fmla="*/ 87400 h 357200"/>
                <a:gd name="rtr" fmla="*/ 767600 w 896800"/>
                <a:gd name="rtb" fmla="*/ 277400 h 357200"/>
              </a:gdLst>
              <a:ahLst/>
              <a:cxnLst/>
              <a:rect l="rtl" t="rtt" r="rtr" b="rtb"/>
              <a:pathLst>
                <a:path w="896800" h="357200">
                  <a:moveTo>
                    <a:pt x="30400" y="0"/>
                  </a:moveTo>
                  <a:lnTo>
                    <a:pt x="866400" y="0"/>
                  </a:lnTo>
                  <a:cubicBezTo>
                    <a:pt x="883181" y="0"/>
                    <a:pt x="896800" y="13619"/>
                    <a:pt x="896800" y="30400"/>
                  </a:cubicBezTo>
                  <a:lnTo>
                    <a:pt x="896800" y="326800"/>
                  </a:lnTo>
                  <a:cubicBezTo>
                    <a:pt x="896800" y="343581"/>
                    <a:pt x="883181" y="357200"/>
                    <a:pt x="866400" y="357200"/>
                  </a:cubicBezTo>
                  <a:lnTo>
                    <a:pt x="30400" y="357200"/>
                  </a:lnTo>
                  <a:cubicBezTo>
                    <a:pt x="13619" y="357200"/>
                    <a:pt x="0" y="343581"/>
                    <a:pt x="0" y="326800"/>
                  </a:cubicBezTo>
                  <a:lnTo>
                    <a:pt x="0" y="30400"/>
                  </a:lnTo>
                  <a:cubicBezTo>
                    <a:pt x="0" y="13619"/>
                    <a:pt x="13619" y="0"/>
                    <a:pt x="30400" y="0"/>
                  </a:cubicBezTo>
                  <a:close/>
                </a:path>
              </a:pathLst>
            </a:custGeom>
            <a:solidFill>
              <a:srgbClr val="F5F9FE"/>
            </a:solidFill>
            <a:ln w="7600" cap="flat">
              <a:solidFill>
                <a:srgbClr val="FF0000"/>
              </a:solidFill>
              <a:round/>
            </a:ln>
          </p:spPr>
          <p:txBody>
            <a:bodyPr wrap="square" lIns="0" tIns="0" rIns="0" bIns="0" rtlCol="0" anchor="ctr"/>
            <a:lstStyle/>
            <a:p>
              <a:pPr algn="ctr"/>
              <a:r>
                <a:rPr sz="1232" b="1">
                  <a:solidFill>
                    <a:srgbClr val="303030"/>
                  </a:solidFill>
                  <a:latin typeface="Arial"/>
                </a:rPr>
                <a:t>Ý nghĩa</a:t>
              </a:r>
            </a:p>
          </p:txBody>
        </p:sp>
        <p:sp>
          <p:nvSpPr>
            <p:cNvPr id="108" name="MainTopic"/>
            <p:cNvSpPr/>
            <p:nvPr/>
          </p:nvSpPr>
          <p:spPr>
            <a:xfrm>
              <a:off x="2067800" y="6196540"/>
              <a:ext cx="1474400" cy="357200"/>
            </a:xfrm>
            <a:custGeom>
              <a:avLst/>
              <a:gdLst>
                <a:gd name="rtl" fmla="*/ 136800 w 1474400"/>
                <a:gd name="rtt" fmla="*/ 87400 h 357200"/>
                <a:gd name="rtr" fmla="*/ 1345200 w 1474400"/>
                <a:gd name="rtb" fmla="*/ 277400 h 357200"/>
              </a:gdLst>
              <a:ahLst/>
              <a:cxnLst/>
              <a:rect l="rtl" t="rtt" r="rtr" b="rtb"/>
              <a:pathLst>
                <a:path w="1474400" h="357200">
                  <a:moveTo>
                    <a:pt x="30400" y="0"/>
                  </a:moveTo>
                  <a:lnTo>
                    <a:pt x="1444000" y="0"/>
                  </a:lnTo>
                  <a:cubicBezTo>
                    <a:pt x="1460781" y="0"/>
                    <a:pt x="1474400" y="13619"/>
                    <a:pt x="1474400" y="30400"/>
                  </a:cubicBezTo>
                  <a:lnTo>
                    <a:pt x="1474400" y="326800"/>
                  </a:lnTo>
                  <a:cubicBezTo>
                    <a:pt x="1474400" y="343581"/>
                    <a:pt x="1460781" y="357200"/>
                    <a:pt x="1444000" y="357200"/>
                  </a:cubicBezTo>
                  <a:lnTo>
                    <a:pt x="30400" y="357200"/>
                  </a:lnTo>
                  <a:cubicBezTo>
                    <a:pt x="13619" y="357200"/>
                    <a:pt x="0" y="343581"/>
                    <a:pt x="0" y="326800"/>
                  </a:cubicBezTo>
                  <a:lnTo>
                    <a:pt x="0" y="30400"/>
                  </a:lnTo>
                  <a:cubicBezTo>
                    <a:pt x="0" y="13619"/>
                    <a:pt x="13619" y="0"/>
                    <a:pt x="30400" y="0"/>
                  </a:cubicBezTo>
                  <a:close/>
                </a:path>
              </a:pathLst>
            </a:custGeom>
            <a:solidFill>
              <a:srgbClr val="F5F9FE"/>
            </a:solidFill>
            <a:ln w="7600" cap="flat">
              <a:solidFill>
                <a:srgbClr val="0070C0"/>
              </a:solidFill>
              <a:round/>
            </a:ln>
          </p:spPr>
          <p:txBody>
            <a:bodyPr wrap="square" lIns="0" tIns="0" rIns="0" bIns="0" rtlCol="0" anchor="ctr"/>
            <a:lstStyle/>
            <a:p>
              <a:pPr algn="ctr"/>
              <a:r>
                <a:rPr sz="1232" b="1">
                  <a:solidFill>
                    <a:srgbClr val="303030"/>
                  </a:solidFill>
                  <a:latin typeface="Arial"/>
                </a:rPr>
                <a:t>Cách rèn luyện</a:t>
              </a:r>
            </a:p>
          </p:txBody>
        </p:sp>
        <p:sp>
          <p:nvSpPr>
            <p:cNvPr id="110" name="SubTopic"/>
            <p:cNvSpPr/>
            <p:nvPr/>
          </p:nvSpPr>
          <p:spPr>
            <a:xfrm>
              <a:off x="3375000" y="69040"/>
              <a:ext cx="1793600" cy="231800"/>
            </a:xfrm>
            <a:custGeom>
              <a:avLst/>
              <a:gdLst>
                <a:gd name="rtt" fmla="*/ 20900 h 231800"/>
                <a:gd name="rtb" fmla="*/ 210900 h 231800"/>
              </a:gdLst>
              <a:ahLst/>
              <a:cxnLst/>
              <a:rect l="l" t="rtt" r="r" b="rtb"/>
              <a:pathLst>
                <a:path w="1793600" h="231800" stroke="0">
                  <a:moveTo>
                    <a:pt x="0" y="0"/>
                  </a:moveTo>
                  <a:lnTo>
                    <a:pt x="1793600" y="0"/>
                  </a:lnTo>
                  <a:lnTo>
                    <a:pt x="1793600" y="231800"/>
                  </a:lnTo>
                  <a:lnTo>
                    <a:pt x="0" y="231800"/>
                  </a:lnTo>
                  <a:lnTo>
                    <a:pt x="0" y="0"/>
                  </a:lnTo>
                  <a:close/>
                </a:path>
                <a:path w="1793600" h="231800" fill="none">
                  <a:moveTo>
                    <a:pt x="0" y="231800"/>
                  </a:moveTo>
                  <a:lnTo>
                    <a:pt x="1793600" y="231800"/>
                  </a:lnTo>
                </a:path>
              </a:pathLst>
            </a:custGeom>
            <a:noFill/>
            <a:ln w="7600" cap="flat">
              <a:solidFill>
                <a:srgbClr val="98BC25"/>
              </a:solidFill>
              <a:round/>
            </a:ln>
          </p:spPr>
          <p:txBody>
            <a:bodyPr wrap="square" lIns="0" tIns="0" rIns="0" bIns="0" rtlCol="0" anchor="ctr"/>
            <a:lstStyle/>
            <a:p>
              <a:pPr algn="ctr"/>
              <a:r>
                <a:rPr sz="1232" b="1">
                  <a:solidFill>
                    <a:srgbClr val="303030"/>
                  </a:solidFill>
                  <a:latin typeface="Arial"/>
                </a:rPr>
                <a:t>Là phẩm chất đạo đức</a:t>
              </a:r>
            </a:p>
          </p:txBody>
        </p:sp>
        <p:sp>
          <p:nvSpPr>
            <p:cNvPr id="112" name="SubTopic"/>
            <p:cNvSpPr/>
            <p:nvPr/>
          </p:nvSpPr>
          <p:spPr>
            <a:xfrm>
              <a:off x="3375000" y="813840"/>
              <a:ext cx="722000" cy="231800"/>
            </a:xfrm>
            <a:custGeom>
              <a:avLst/>
              <a:gdLst>
                <a:gd name="rtt" fmla="*/ 20900 h 231800"/>
                <a:gd name="rtb" fmla="*/ 210900 h 231800"/>
              </a:gdLst>
              <a:ahLst/>
              <a:cxnLst/>
              <a:rect l="l" t="rtt" r="r" b="rtb"/>
              <a:pathLst>
                <a:path w="722000" h="231800" stroke="0">
                  <a:moveTo>
                    <a:pt x="0" y="0"/>
                  </a:moveTo>
                  <a:lnTo>
                    <a:pt x="722000" y="0"/>
                  </a:lnTo>
                  <a:lnTo>
                    <a:pt x="722000" y="231800"/>
                  </a:lnTo>
                  <a:lnTo>
                    <a:pt x="0" y="231800"/>
                  </a:lnTo>
                  <a:lnTo>
                    <a:pt x="0" y="0"/>
                  </a:lnTo>
                  <a:close/>
                </a:path>
                <a:path w="722000" h="231800" fill="none">
                  <a:moveTo>
                    <a:pt x="0" y="231800"/>
                  </a:moveTo>
                  <a:lnTo>
                    <a:pt x="722000" y="231800"/>
                  </a:lnTo>
                </a:path>
              </a:pathLst>
            </a:custGeom>
            <a:noFill/>
            <a:ln w="7600" cap="flat">
              <a:solidFill>
                <a:srgbClr val="98BC25"/>
              </a:solidFill>
              <a:round/>
            </a:ln>
          </p:spPr>
          <p:txBody>
            <a:bodyPr wrap="square" lIns="0" tIns="0" rIns="0" bIns="0" rtlCol="0" anchor="ctr"/>
            <a:lstStyle/>
            <a:p>
              <a:pPr algn="ctr"/>
              <a:r>
                <a:rPr sz="1232" b="1">
                  <a:solidFill>
                    <a:srgbClr val="303030"/>
                  </a:solidFill>
                  <a:latin typeface="Arial"/>
                </a:rPr>
                <a:t>Thể hiện</a:t>
              </a:r>
            </a:p>
          </p:txBody>
        </p:sp>
        <p:sp>
          <p:nvSpPr>
            <p:cNvPr id="114" name="SubTopic"/>
            <p:cNvSpPr/>
            <p:nvPr/>
          </p:nvSpPr>
          <p:spPr>
            <a:xfrm>
              <a:off x="4317400" y="366960"/>
              <a:ext cx="904400" cy="231800"/>
            </a:xfrm>
            <a:custGeom>
              <a:avLst/>
              <a:gdLst>
                <a:gd name="rtt" fmla="*/ 20900 h 231800"/>
                <a:gd name="rtb" fmla="*/ 210900 h 231800"/>
              </a:gdLst>
              <a:ahLst/>
              <a:cxnLst/>
              <a:rect l="l" t="rtt" r="r" b="rtb"/>
              <a:pathLst>
                <a:path w="904400" h="231800" stroke="0">
                  <a:moveTo>
                    <a:pt x="0" y="0"/>
                  </a:moveTo>
                  <a:lnTo>
                    <a:pt x="904400" y="0"/>
                  </a:lnTo>
                  <a:lnTo>
                    <a:pt x="904400" y="231800"/>
                  </a:lnTo>
                  <a:lnTo>
                    <a:pt x="0" y="231800"/>
                  </a:lnTo>
                  <a:lnTo>
                    <a:pt x="0" y="0"/>
                  </a:lnTo>
                  <a:close/>
                </a:path>
                <a:path w="904400" h="231800" fill="none">
                  <a:moveTo>
                    <a:pt x="0" y="231800"/>
                  </a:moveTo>
                  <a:lnTo>
                    <a:pt x="904400" y="231800"/>
                  </a:lnTo>
                </a:path>
              </a:pathLst>
            </a:custGeom>
            <a:noFill/>
            <a:ln w="7600" cap="flat">
              <a:solidFill>
                <a:srgbClr val="98BC25"/>
              </a:solidFill>
              <a:round/>
            </a:ln>
          </p:spPr>
          <p:txBody>
            <a:bodyPr wrap="square" lIns="0" tIns="0" rIns="0" bIns="0" rtlCol="0" anchor="ctr"/>
            <a:lstStyle/>
            <a:p>
              <a:pPr algn="ctr"/>
              <a:r>
                <a:rPr sz="1232" b="1">
                  <a:solidFill>
                    <a:srgbClr val="303030"/>
                  </a:solidFill>
                  <a:latin typeface="Arial"/>
                </a:rPr>
                <a:t>Công bằng</a:t>
              </a:r>
            </a:p>
          </p:txBody>
        </p:sp>
        <p:sp>
          <p:nvSpPr>
            <p:cNvPr id="116" name="SubTopic"/>
            <p:cNvSpPr/>
            <p:nvPr/>
          </p:nvSpPr>
          <p:spPr>
            <a:xfrm>
              <a:off x="4317400" y="664880"/>
              <a:ext cx="1178000" cy="231800"/>
            </a:xfrm>
            <a:custGeom>
              <a:avLst/>
              <a:gdLst>
                <a:gd name="rtt" fmla="*/ 20900 h 231800"/>
                <a:gd name="rtb" fmla="*/ 210900 h 231800"/>
              </a:gdLst>
              <a:ahLst/>
              <a:cxnLst/>
              <a:rect l="l" t="rtt" r="r" b="rtb"/>
              <a:pathLst>
                <a:path w="1178000" h="231800" stroke="0">
                  <a:moveTo>
                    <a:pt x="0" y="0"/>
                  </a:moveTo>
                  <a:lnTo>
                    <a:pt x="1178000" y="0"/>
                  </a:lnTo>
                  <a:lnTo>
                    <a:pt x="1178000" y="231800"/>
                  </a:lnTo>
                  <a:lnTo>
                    <a:pt x="0" y="231800"/>
                  </a:lnTo>
                  <a:lnTo>
                    <a:pt x="0" y="0"/>
                  </a:lnTo>
                  <a:close/>
                </a:path>
                <a:path w="1178000" h="231800" fill="none">
                  <a:moveTo>
                    <a:pt x="0" y="231800"/>
                  </a:moveTo>
                  <a:lnTo>
                    <a:pt x="1178000" y="231800"/>
                  </a:lnTo>
                </a:path>
              </a:pathLst>
            </a:custGeom>
            <a:noFill/>
            <a:ln w="7600" cap="flat">
              <a:solidFill>
                <a:srgbClr val="98BC25"/>
              </a:solidFill>
              <a:round/>
            </a:ln>
          </p:spPr>
          <p:txBody>
            <a:bodyPr wrap="square" lIns="0" tIns="0" rIns="0" bIns="0" rtlCol="0" anchor="ctr"/>
            <a:lstStyle/>
            <a:p>
              <a:pPr algn="ctr"/>
              <a:r>
                <a:rPr sz="1232" b="1">
                  <a:solidFill>
                    <a:srgbClr val="303030"/>
                  </a:solidFill>
                  <a:latin typeface="Arial"/>
                </a:rPr>
                <a:t>Không thiên vị</a:t>
              </a:r>
            </a:p>
          </p:txBody>
        </p:sp>
        <p:sp>
          <p:nvSpPr>
            <p:cNvPr id="118" name="SubTopic"/>
            <p:cNvSpPr/>
            <p:nvPr/>
          </p:nvSpPr>
          <p:spPr>
            <a:xfrm>
              <a:off x="4317400" y="962800"/>
              <a:ext cx="2553600" cy="231800"/>
            </a:xfrm>
            <a:custGeom>
              <a:avLst/>
              <a:gdLst>
                <a:gd name="rtt" fmla="*/ 20900 h 231800"/>
                <a:gd name="rtb" fmla="*/ 210900 h 231800"/>
              </a:gdLst>
              <a:ahLst/>
              <a:cxnLst/>
              <a:rect l="l" t="rtt" r="r" b="rtb"/>
              <a:pathLst>
                <a:path w="2553600" h="231800" stroke="0">
                  <a:moveTo>
                    <a:pt x="0" y="0"/>
                  </a:moveTo>
                  <a:lnTo>
                    <a:pt x="2553600" y="0"/>
                  </a:lnTo>
                  <a:lnTo>
                    <a:pt x="2553600" y="231800"/>
                  </a:lnTo>
                  <a:lnTo>
                    <a:pt x="0" y="231800"/>
                  </a:lnTo>
                  <a:lnTo>
                    <a:pt x="0" y="0"/>
                  </a:lnTo>
                  <a:close/>
                </a:path>
                <a:path w="2553600" h="231800" fill="none">
                  <a:moveTo>
                    <a:pt x="0" y="231800"/>
                  </a:moveTo>
                  <a:lnTo>
                    <a:pt x="2553600" y="231800"/>
                  </a:lnTo>
                </a:path>
              </a:pathLst>
            </a:custGeom>
            <a:noFill/>
            <a:ln w="7600" cap="flat">
              <a:solidFill>
                <a:srgbClr val="98BC25"/>
              </a:solidFill>
              <a:round/>
            </a:ln>
          </p:spPr>
          <p:txBody>
            <a:bodyPr wrap="square" lIns="0" tIns="0" rIns="0" bIns="0" rtlCol="0" anchor="ctr"/>
            <a:lstStyle/>
            <a:p>
              <a:pPr algn="ctr"/>
              <a:r>
                <a:rPr sz="1232" b="1">
                  <a:solidFill>
                    <a:srgbClr val="303030"/>
                  </a:solidFill>
                  <a:latin typeface="Arial"/>
                </a:rPr>
                <a:t>Giải quyết công việc theo lẽ phải</a:t>
              </a:r>
            </a:p>
          </p:txBody>
        </p:sp>
        <p:sp>
          <p:nvSpPr>
            <p:cNvPr id="120" name="SubTopic"/>
            <p:cNvSpPr/>
            <p:nvPr/>
          </p:nvSpPr>
          <p:spPr>
            <a:xfrm>
              <a:off x="4317400" y="1260720"/>
              <a:ext cx="3154000" cy="231800"/>
            </a:xfrm>
            <a:custGeom>
              <a:avLst/>
              <a:gdLst>
                <a:gd name="rtt" fmla="*/ 20900 h 231800"/>
                <a:gd name="rtb" fmla="*/ 210900 h 231800"/>
              </a:gdLst>
              <a:ahLst/>
              <a:cxnLst/>
              <a:rect l="l" t="rtt" r="r" b="rtb"/>
              <a:pathLst>
                <a:path w="3154000" h="231800" stroke="0">
                  <a:moveTo>
                    <a:pt x="0" y="0"/>
                  </a:moveTo>
                  <a:lnTo>
                    <a:pt x="3154000" y="0"/>
                  </a:lnTo>
                  <a:lnTo>
                    <a:pt x="3154000" y="231800"/>
                  </a:lnTo>
                  <a:lnTo>
                    <a:pt x="0" y="231800"/>
                  </a:lnTo>
                  <a:lnTo>
                    <a:pt x="0" y="0"/>
                  </a:lnTo>
                  <a:close/>
                </a:path>
                <a:path w="3154000" h="231800" fill="none">
                  <a:moveTo>
                    <a:pt x="0" y="231800"/>
                  </a:moveTo>
                  <a:lnTo>
                    <a:pt x="3154000" y="231800"/>
                  </a:lnTo>
                </a:path>
              </a:pathLst>
            </a:custGeom>
            <a:noFill/>
            <a:ln w="7600" cap="flat">
              <a:solidFill>
                <a:srgbClr val="98BC25"/>
              </a:solidFill>
              <a:round/>
            </a:ln>
          </p:spPr>
          <p:txBody>
            <a:bodyPr wrap="square" lIns="0" tIns="0" rIns="0" bIns="0" rtlCol="0" anchor="ctr"/>
            <a:lstStyle/>
            <a:p>
              <a:pPr algn="ctr"/>
              <a:r>
                <a:rPr sz="1232" b="1">
                  <a:solidFill>
                    <a:srgbClr val="303030"/>
                  </a:solidFill>
                  <a:latin typeface="Arial"/>
                </a:rPr>
                <a:t>Đặt lợi ích chung lên trên lợi ích cá nhân</a:t>
              </a:r>
            </a:p>
          </p:txBody>
        </p:sp>
        <p:sp>
          <p:nvSpPr>
            <p:cNvPr id="122" name="SubTopic"/>
            <p:cNvSpPr/>
            <p:nvPr/>
          </p:nvSpPr>
          <p:spPr>
            <a:xfrm>
              <a:off x="3329400" y="2281400"/>
              <a:ext cx="311600" cy="231800"/>
            </a:xfrm>
            <a:custGeom>
              <a:avLst/>
              <a:gdLst>
                <a:gd name="rtt" fmla="*/ 20900 h 231800"/>
                <a:gd name="rtb" fmla="*/ 210900 h 231800"/>
              </a:gdLst>
              <a:ahLst/>
              <a:cxnLst/>
              <a:rect l="l" t="rtt" r="r" b="rtb"/>
              <a:pathLst>
                <a:path w="311600" h="231800" stroke="0">
                  <a:moveTo>
                    <a:pt x="0" y="0"/>
                  </a:moveTo>
                  <a:lnTo>
                    <a:pt x="311600" y="0"/>
                  </a:lnTo>
                  <a:lnTo>
                    <a:pt x="311600" y="231800"/>
                  </a:lnTo>
                  <a:lnTo>
                    <a:pt x="0" y="231800"/>
                  </a:lnTo>
                  <a:lnTo>
                    <a:pt x="0" y="0"/>
                  </a:lnTo>
                  <a:close/>
                </a:path>
                <a:path w="311600" h="231800" fill="none">
                  <a:moveTo>
                    <a:pt x="0" y="231800"/>
                  </a:moveTo>
                  <a:lnTo>
                    <a:pt x="311600" y="231800"/>
                  </a:lnTo>
                </a:path>
              </a:pathLst>
            </a:custGeom>
            <a:noFill/>
            <a:ln w="7600" cap="flat">
              <a:solidFill>
                <a:srgbClr val="7030A0"/>
              </a:solidFill>
              <a:round/>
            </a:ln>
          </p:spPr>
          <p:txBody>
            <a:bodyPr wrap="square" lIns="0" tIns="0" rIns="0" bIns="0" rtlCol="0" anchor="ctr"/>
            <a:lstStyle/>
            <a:p>
              <a:pPr algn="ctr"/>
              <a:r>
                <a:rPr sz="1232" b="1">
                  <a:solidFill>
                    <a:srgbClr val="303030"/>
                  </a:solidFill>
                  <a:latin typeface="Arial"/>
                </a:rPr>
                <a:t>Tốt</a:t>
              </a:r>
            </a:p>
          </p:txBody>
        </p:sp>
        <p:sp>
          <p:nvSpPr>
            <p:cNvPr id="124" name="SubTopic"/>
            <p:cNvSpPr/>
            <p:nvPr/>
          </p:nvSpPr>
          <p:spPr>
            <a:xfrm>
              <a:off x="3329400" y="3622040"/>
              <a:ext cx="820800" cy="231800"/>
            </a:xfrm>
            <a:custGeom>
              <a:avLst/>
              <a:gdLst>
                <a:gd name="rtt" fmla="*/ 20900 h 231800"/>
                <a:gd name="rtb" fmla="*/ 210900 h 231800"/>
              </a:gdLst>
              <a:ahLst/>
              <a:cxnLst/>
              <a:rect l="l" t="rtt" r="r" b="rtb"/>
              <a:pathLst>
                <a:path w="820800" h="231800" stroke="0">
                  <a:moveTo>
                    <a:pt x="0" y="0"/>
                  </a:moveTo>
                  <a:lnTo>
                    <a:pt x="820800" y="0"/>
                  </a:lnTo>
                  <a:lnTo>
                    <a:pt x="820800" y="231800"/>
                  </a:lnTo>
                  <a:lnTo>
                    <a:pt x="0" y="231800"/>
                  </a:lnTo>
                  <a:lnTo>
                    <a:pt x="0" y="0"/>
                  </a:lnTo>
                  <a:close/>
                </a:path>
                <a:path w="820800" h="231800" fill="none">
                  <a:moveTo>
                    <a:pt x="0" y="231800"/>
                  </a:moveTo>
                  <a:lnTo>
                    <a:pt x="820800" y="231800"/>
                  </a:lnTo>
                </a:path>
              </a:pathLst>
            </a:custGeom>
            <a:noFill/>
            <a:ln w="7600" cap="flat">
              <a:solidFill>
                <a:srgbClr val="7030A0"/>
              </a:solidFill>
              <a:round/>
            </a:ln>
          </p:spPr>
          <p:txBody>
            <a:bodyPr wrap="square" lIns="0" tIns="0" rIns="0" bIns="0" rtlCol="0" anchor="ctr"/>
            <a:lstStyle/>
            <a:p>
              <a:pPr algn="ctr"/>
              <a:r>
                <a:rPr sz="1232" b="1">
                  <a:solidFill>
                    <a:srgbClr val="303030"/>
                  </a:solidFill>
                  <a:latin typeface="Arial"/>
                </a:rPr>
                <a:t>Không tốt</a:t>
              </a:r>
            </a:p>
          </p:txBody>
        </p:sp>
        <p:sp>
          <p:nvSpPr>
            <p:cNvPr id="126" name="SubTopic"/>
            <p:cNvSpPr/>
            <p:nvPr/>
          </p:nvSpPr>
          <p:spPr>
            <a:xfrm>
              <a:off x="3861400" y="1834520"/>
              <a:ext cx="2150800" cy="231800"/>
            </a:xfrm>
            <a:custGeom>
              <a:avLst/>
              <a:gdLst>
                <a:gd name="rtt" fmla="*/ 20900 h 231800"/>
                <a:gd name="rtb" fmla="*/ 210900 h 231800"/>
              </a:gdLst>
              <a:ahLst/>
              <a:cxnLst/>
              <a:rect l="l" t="rtt" r="r" b="rtb"/>
              <a:pathLst>
                <a:path w="2150800" h="231800" stroke="0">
                  <a:moveTo>
                    <a:pt x="0" y="0"/>
                  </a:moveTo>
                  <a:lnTo>
                    <a:pt x="2150800" y="0"/>
                  </a:lnTo>
                  <a:lnTo>
                    <a:pt x="2150800" y="231800"/>
                  </a:lnTo>
                  <a:lnTo>
                    <a:pt x="0" y="231800"/>
                  </a:lnTo>
                  <a:lnTo>
                    <a:pt x="0" y="0"/>
                  </a:lnTo>
                  <a:close/>
                </a:path>
                <a:path w="2150800" h="231800" fill="none">
                  <a:moveTo>
                    <a:pt x="0" y="231800"/>
                  </a:moveTo>
                  <a:lnTo>
                    <a:pt x="2150800" y="231800"/>
                  </a:lnTo>
                </a:path>
              </a:pathLst>
            </a:custGeom>
            <a:noFill/>
            <a:ln w="7600" cap="flat">
              <a:solidFill>
                <a:srgbClr val="7030A0"/>
              </a:solidFill>
              <a:round/>
            </a:ln>
          </p:spPr>
          <p:txBody>
            <a:bodyPr wrap="square" lIns="0" tIns="0" rIns="0" bIns="0" rtlCol="0" anchor="ctr"/>
            <a:lstStyle/>
            <a:p>
              <a:pPr algn="ctr"/>
              <a:r>
                <a:rPr sz="1232" b="1">
                  <a:solidFill>
                    <a:srgbClr val="303030"/>
                  </a:solidFill>
                  <a:latin typeface="Arial"/>
                </a:rPr>
                <a:t>Hiến đất để xây trường học</a:t>
              </a:r>
            </a:p>
          </p:txBody>
        </p:sp>
        <p:sp>
          <p:nvSpPr>
            <p:cNvPr id="128" name="SubTopic"/>
            <p:cNvSpPr/>
            <p:nvPr/>
          </p:nvSpPr>
          <p:spPr>
            <a:xfrm>
              <a:off x="3861400" y="2132440"/>
              <a:ext cx="3914000" cy="231800"/>
            </a:xfrm>
            <a:custGeom>
              <a:avLst/>
              <a:gdLst>
                <a:gd name="rtt" fmla="*/ 20900 h 231800"/>
                <a:gd name="rtb" fmla="*/ 210900 h 231800"/>
              </a:gdLst>
              <a:ahLst/>
              <a:cxnLst/>
              <a:rect l="l" t="rtt" r="r" b="rtb"/>
              <a:pathLst>
                <a:path w="3914000" h="231800" stroke="0">
                  <a:moveTo>
                    <a:pt x="0" y="0"/>
                  </a:moveTo>
                  <a:lnTo>
                    <a:pt x="3914000" y="0"/>
                  </a:lnTo>
                  <a:lnTo>
                    <a:pt x="3914000" y="231800"/>
                  </a:lnTo>
                  <a:lnTo>
                    <a:pt x="0" y="231800"/>
                  </a:lnTo>
                  <a:lnTo>
                    <a:pt x="0" y="0"/>
                  </a:lnTo>
                  <a:close/>
                </a:path>
                <a:path w="3914000" h="231800" fill="none">
                  <a:moveTo>
                    <a:pt x="0" y="231800"/>
                  </a:moveTo>
                  <a:lnTo>
                    <a:pt x="3914000" y="231800"/>
                  </a:lnTo>
                </a:path>
              </a:pathLst>
            </a:custGeom>
            <a:noFill/>
            <a:ln w="7600" cap="flat">
              <a:solidFill>
                <a:srgbClr val="7030A0"/>
              </a:solidFill>
              <a:round/>
            </a:ln>
          </p:spPr>
          <p:txBody>
            <a:bodyPr wrap="square" lIns="0" tIns="0" rIns="0" bIns="0" rtlCol="0" anchor="ctr"/>
            <a:lstStyle/>
            <a:p>
              <a:pPr algn="ctr"/>
              <a:r>
                <a:rPr sz="1232" b="1">
                  <a:solidFill>
                    <a:srgbClr val="303030"/>
                  </a:solidFill>
                  <a:latin typeface="Arial"/>
                </a:rPr>
                <a:t>Làm giàu bằng sức lao động chính đáng của mình</a:t>
              </a:r>
            </a:p>
          </p:txBody>
        </p:sp>
        <p:sp>
          <p:nvSpPr>
            <p:cNvPr id="130" name="SubTopic"/>
            <p:cNvSpPr/>
            <p:nvPr/>
          </p:nvSpPr>
          <p:spPr>
            <a:xfrm>
              <a:off x="3861400" y="2430360"/>
              <a:ext cx="2736000" cy="231800"/>
            </a:xfrm>
            <a:custGeom>
              <a:avLst/>
              <a:gdLst>
                <a:gd name="rtt" fmla="*/ 20900 h 231800"/>
                <a:gd name="rtb" fmla="*/ 210900 h 231800"/>
              </a:gdLst>
              <a:ahLst/>
              <a:cxnLst/>
              <a:rect l="l" t="rtt" r="r" b="rtb"/>
              <a:pathLst>
                <a:path w="2736000" h="231800" stroke="0">
                  <a:moveTo>
                    <a:pt x="0" y="0"/>
                  </a:moveTo>
                  <a:lnTo>
                    <a:pt x="2736000" y="0"/>
                  </a:lnTo>
                  <a:lnTo>
                    <a:pt x="2736000" y="231800"/>
                  </a:lnTo>
                  <a:lnTo>
                    <a:pt x="0" y="231800"/>
                  </a:lnTo>
                  <a:lnTo>
                    <a:pt x="0" y="0"/>
                  </a:lnTo>
                  <a:close/>
                </a:path>
                <a:path w="2736000" h="231800" fill="none">
                  <a:moveTo>
                    <a:pt x="0" y="231800"/>
                  </a:moveTo>
                  <a:lnTo>
                    <a:pt x="2736000" y="231800"/>
                  </a:lnTo>
                </a:path>
              </a:pathLst>
            </a:custGeom>
            <a:noFill/>
            <a:ln w="7600" cap="flat">
              <a:solidFill>
                <a:srgbClr val="7030A0"/>
              </a:solidFill>
              <a:round/>
            </a:ln>
          </p:spPr>
          <p:txBody>
            <a:bodyPr wrap="square" lIns="0" tIns="0" rIns="0" bIns="0" rtlCol="0" anchor="ctr"/>
            <a:lstStyle/>
            <a:p>
              <a:pPr algn="ctr"/>
              <a:r>
                <a:rPr sz="1232" b="1">
                  <a:solidFill>
                    <a:srgbClr val="303030"/>
                  </a:solidFill>
                  <a:latin typeface="Arial"/>
                </a:rPr>
                <a:t>Bỏ tiền xây cầu cho nhân dân đi lại</a:t>
              </a:r>
            </a:p>
          </p:txBody>
        </p:sp>
        <p:sp>
          <p:nvSpPr>
            <p:cNvPr id="132" name="SubTopic"/>
            <p:cNvSpPr/>
            <p:nvPr/>
          </p:nvSpPr>
          <p:spPr>
            <a:xfrm>
              <a:off x="3861400" y="2728280"/>
              <a:ext cx="2781600" cy="231800"/>
            </a:xfrm>
            <a:custGeom>
              <a:avLst/>
              <a:gdLst>
                <a:gd name="rtt" fmla="*/ 20900 h 231800"/>
                <a:gd name="rtb" fmla="*/ 210900 h 231800"/>
              </a:gdLst>
              <a:ahLst/>
              <a:cxnLst/>
              <a:rect l="l" t="rtt" r="r" b="rtb"/>
              <a:pathLst>
                <a:path w="2781600" h="231800" stroke="0">
                  <a:moveTo>
                    <a:pt x="0" y="0"/>
                  </a:moveTo>
                  <a:lnTo>
                    <a:pt x="2781600" y="0"/>
                  </a:lnTo>
                  <a:lnTo>
                    <a:pt x="2781600" y="231800"/>
                  </a:lnTo>
                  <a:lnTo>
                    <a:pt x="0" y="231800"/>
                  </a:lnTo>
                  <a:lnTo>
                    <a:pt x="0" y="0"/>
                  </a:lnTo>
                  <a:close/>
                </a:path>
                <a:path w="2781600" h="231800" fill="none">
                  <a:moveTo>
                    <a:pt x="0" y="231800"/>
                  </a:moveTo>
                  <a:lnTo>
                    <a:pt x="2781600" y="231800"/>
                  </a:lnTo>
                </a:path>
              </a:pathLst>
            </a:custGeom>
            <a:noFill/>
            <a:ln w="7600" cap="flat">
              <a:solidFill>
                <a:srgbClr val="7030A0"/>
              </a:solidFill>
              <a:round/>
            </a:ln>
          </p:spPr>
          <p:txBody>
            <a:bodyPr wrap="square" lIns="0" tIns="0" rIns="0" bIns="0" rtlCol="0" anchor="ctr"/>
            <a:lstStyle/>
            <a:p>
              <a:pPr algn="ctr"/>
              <a:r>
                <a:rPr sz="1232" b="1">
                  <a:solidFill>
                    <a:srgbClr val="303030"/>
                  </a:solidFill>
                  <a:latin typeface="Arial"/>
                </a:rPr>
                <a:t>Dạy học miễn phí cho trẻ em nghèo</a:t>
              </a:r>
            </a:p>
          </p:txBody>
        </p:sp>
        <p:sp>
          <p:nvSpPr>
            <p:cNvPr id="138" name="SubTopic"/>
            <p:cNvSpPr/>
            <p:nvPr/>
          </p:nvSpPr>
          <p:spPr>
            <a:xfrm>
              <a:off x="4370600" y="3026200"/>
              <a:ext cx="4742400" cy="231800"/>
            </a:xfrm>
            <a:custGeom>
              <a:avLst/>
              <a:gdLst>
                <a:gd name="rtt" fmla="*/ 20900 h 231800"/>
                <a:gd name="rtb" fmla="*/ 210900 h 231800"/>
              </a:gdLst>
              <a:ahLst/>
              <a:cxnLst/>
              <a:rect l="l" t="rtt" r="r" b="rtb"/>
              <a:pathLst>
                <a:path w="4742400" h="231800" stroke="0">
                  <a:moveTo>
                    <a:pt x="0" y="0"/>
                  </a:moveTo>
                  <a:lnTo>
                    <a:pt x="4742400" y="0"/>
                  </a:lnTo>
                  <a:lnTo>
                    <a:pt x="4742400" y="231800"/>
                  </a:lnTo>
                  <a:lnTo>
                    <a:pt x="0" y="231800"/>
                  </a:lnTo>
                  <a:lnTo>
                    <a:pt x="0" y="0"/>
                  </a:lnTo>
                  <a:close/>
                </a:path>
                <a:path w="4742400" h="231800" fill="none">
                  <a:moveTo>
                    <a:pt x="0" y="231800"/>
                  </a:moveTo>
                  <a:lnTo>
                    <a:pt x="4742400" y="231800"/>
                  </a:lnTo>
                </a:path>
              </a:pathLst>
            </a:custGeom>
            <a:noFill/>
            <a:ln w="7600" cap="flat">
              <a:solidFill>
                <a:srgbClr val="7030A0"/>
              </a:solidFill>
              <a:round/>
            </a:ln>
          </p:spPr>
          <p:txBody>
            <a:bodyPr wrap="square" lIns="0" tIns="0" rIns="0" bIns="0" rtlCol="0" anchor="ctr"/>
            <a:lstStyle/>
            <a:p>
              <a:pPr algn="ctr"/>
              <a:r>
                <a:rPr sz="1232" b="1">
                  <a:solidFill>
                    <a:srgbClr val="303030"/>
                  </a:solidFill>
                  <a:latin typeface="Arial"/>
                </a:rPr>
                <a:t>Che giấu khuyết điểm cho người thân, người có chức, quyền</a:t>
              </a:r>
            </a:p>
          </p:txBody>
        </p:sp>
        <p:sp>
          <p:nvSpPr>
            <p:cNvPr id="140" name="SubTopic"/>
            <p:cNvSpPr/>
            <p:nvPr/>
          </p:nvSpPr>
          <p:spPr>
            <a:xfrm>
              <a:off x="4370600" y="3324120"/>
              <a:ext cx="2356000" cy="231800"/>
            </a:xfrm>
            <a:custGeom>
              <a:avLst/>
              <a:gdLst>
                <a:gd name="rtt" fmla="*/ 20900 h 231800"/>
                <a:gd name="rtb" fmla="*/ 210900 h 231800"/>
              </a:gdLst>
              <a:ahLst/>
              <a:cxnLst/>
              <a:rect l="l" t="rtt" r="r" b="rtb"/>
              <a:pathLst>
                <a:path w="2356000" h="231800" stroke="0">
                  <a:moveTo>
                    <a:pt x="0" y="0"/>
                  </a:moveTo>
                  <a:lnTo>
                    <a:pt x="2356000" y="0"/>
                  </a:lnTo>
                  <a:lnTo>
                    <a:pt x="2356000" y="231800"/>
                  </a:lnTo>
                  <a:lnTo>
                    <a:pt x="0" y="231800"/>
                  </a:lnTo>
                  <a:lnTo>
                    <a:pt x="0" y="0"/>
                  </a:lnTo>
                  <a:close/>
                </a:path>
                <a:path w="2356000" h="231800" fill="none">
                  <a:moveTo>
                    <a:pt x="0" y="231800"/>
                  </a:moveTo>
                  <a:lnTo>
                    <a:pt x="2356000" y="231800"/>
                  </a:lnTo>
                </a:path>
              </a:pathLst>
            </a:custGeom>
            <a:noFill/>
            <a:ln w="7600" cap="flat">
              <a:solidFill>
                <a:srgbClr val="7030A0"/>
              </a:solidFill>
              <a:round/>
            </a:ln>
          </p:spPr>
          <p:txBody>
            <a:bodyPr wrap="square" lIns="0" tIns="0" rIns="0" bIns="0" rtlCol="0" anchor="ctr"/>
            <a:lstStyle/>
            <a:p>
              <a:pPr algn="ctr"/>
              <a:r>
                <a:rPr sz="1232" b="1">
                  <a:solidFill>
                    <a:srgbClr val="303030"/>
                  </a:solidFill>
                  <a:latin typeface="Arial"/>
                </a:rPr>
                <a:t>Lấy đất công bán thu lợi riêng</a:t>
              </a:r>
            </a:p>
          </p:txBody>
        </p:sp>
        <p:sp>
          <p:nvSpPr>
            <p:cNvPr id="142" name="SubTopic"/>
            <p:cNvSpPr/>
            <p:nvPr/>
          </p:nvSpPr>
          <p:spPr>
            <a:xfrm>
              <a:off x="4370600" y="3622040"/>
              <a:ext cx="3268000" cy="231800"/>
            </a:xfrm>
            <a:custGeom>
              <a:avLst/>
              <a:gdLst>
                <a:gd name="rtt" fmla="*/ 20900 h 231800"/>
                <a:gd name="rtb" fmla="*/ 210900 h 231800"/>
              </a:gdLst>
              <a:ahLst/>
              <a:cxnLst/>
              <a:rect l="l" t="rtt" r="r" b="rtb"/>
              <a:pathLst>
                <a:path w="3268000" h="231800" stroke="0">
                  <a:moveTo>
                    <a:pt x="0" y="0"/>
                  </a:moveTo>
                  <a:lnTo>
                    <a:pt x="3268000" y="0"/>
                  </a:lnTo>
                  <a:lnTo>
                    <a:pt x="3268000" y="231800"/>
                  </a:lnTo>
                  <a:lnTo>
                    <a:pt x="0" y="231800"/>
                  </a:lnTo>
                  <a:lnTo>
                    <a:pt x="0" y="0"/>
                  </a:lnTo>
                  <a:close/>
                </a:path>
                <a:path w="3268000" h="231800" fill="none">
                  <a:moveTo>
                    <a:pt x="0" y="231800"/>
                  </a:moveTo>
                  <a:lnTo>
                    <a:pt x="3268000" y="231800"/>
                  </a:lnTo>
                </a:path>
              </a:pathLst>
            </a:custGeom>
            <a:noFill/>
            <a:ln w="7600" cap="flat">
              <a:solidFill>
                <a:srgbClr val="7030A0"/>
              </a:solidFill>
              <a:round/>
            </a:ln>
          </p:spPr>
          <p:txBody>
            <a:bodyPr wrap="square" lIns="0" tIns="0" rIns="0" bIns="0" rtlCol="0" anchor="ctr"/>
            <a:lstStyle/>
            <a:p>
              <a:pPr algn="ctr"/>
              <a:r>
                <a:rPr sz="1232" b="1">
                  <a:solidFill>
                    <a:srgbClr val="303030"/>
                  </a:solidFill>
                  <a:latin typeface="Arial"/>
                </a:rPr>
                <a:t>Bố trí việc làm tốt cho con cháu, họ hàng.</a:t>
              </a:r>
            </a:p>
          </p:txBody>
        </p:sp>
        <p:sp>
          <p:nvSpPr>
            <p:cNvPr id="144" name="SubTopic"/>
            <p:cNvSpPr/>
            <p:nvPr/>
          </p:nvSpPr>
          <p:spPr>
            <a:xfrm>
              <a:off x="4370600" y="3919960"/>
              <a:ext cx="3009600" cy="231800"/>
            </a:xfrm>
            <a:custGeom>
              <a:avLst/>
              <a:gdLst>
                <a:gd name="rtt" fmla="*/ 20900 h 231800"/>
                <a:gd name="rtb" fmla="*/ 210900 h 231800"/>
              </a:gdLst>
              <a:ahLst/>
              <a:cxnLst/>
              <a:rect l="l" t="rtt" r="r" b="rtb"/>
              <a:pathLst>
                <a:path w="3009600" h="231800" stroke="0">
                  <a:moveTo>
                    <a:pt x="0" y="0"/>
                  </a:moveTo>
                  <a:lnTo>
                    <a:pt x="3009600" y="0"/>
                  </a:lnTo>
                  <a:lnTo>
                    <a:pt x="3009600" y="231800"/>
                  </a:lnTo>
                  <a:lnTo>
                    <a:pt x="0" y="231800"/>
                  </a:lnTo>
                  <a:lnTo>
                    <a:pt x="0" y="0"/>
                  </a:lnTo>
                  <a:close/>
                </a:path>
                <a:path w="3009600" h="231800" fill="none">
                  <a:moveTo>
                    <a:pt x="0" y="231800"/>
                  </a:moveTo>
                  <a:lnTo>
                    <a:pt x="3009600" y="231800"/>
                  </a:lnTo>
                </a:path>
              </a:pathLst>
            </a:custGeom>
            <a:noFill/>
            <a:ln w="7600" cap="flat">
              <a:solidFill>
                <a:srgbClr val="7030A0"/>
              </a:solidFill>
              <a:round/>
            </a:ln>
          </p:spPr>
          <p:txBody>
            <a:bodyPr wrap="square" lIns="0" tIns="0" rIns="0" bIns="0" rtlCol="0" anchor="ctr"/>
            <a:lstStyle/>
            <a:p>
              <a:pPr algn="ctr"/>
              <a:r>
                <a:rPr sz="1232" b="1">
                  <a:solidFill>
                    <a:srgbClr val="303030"/>
                  </a:solidFill>
                  <a:latin typeface="Arial"/>
                </a:rPr>
                <a:t>Sống ích kỉ, chỉ lo cho lợi ích các nhân</a:t>
              </a:r>
            </a:p>
          </p:txBody>
        </p:sp>
        <p:sp>
          <p:nvSpPr>
            <p:cNvPr id="146" name="SubTopic"/>
            <p:cNvSpPr/>
            <p:nvPr/>
          </p:nvSpPr>
          <p:spPr>
            <a:xfrm>
              <a:off x="4370600" y="4217880"/>
              <a:ext cx="1292000" cy="231800"/>
            </a:xfrm>
            <a:custGeom>
              <a:avLst/>
              <a:gdLst>
                <a:gd name="rtt" fmla="*/ 20900 h 231800"/>
                <a:gd name="rtb" fmla="*/ 210900 h 231800"/>
              </a:gdLst>
              <a:ahLst/>
              <a:cxnLst/>
              <a:rect l="l" t="rtt" r="r" b="rtb"/>
              <a:pathLst>
                <a:path w="1292000" h="231800" stroke="0">
                  <a:moveTo>
                    <a:pt x="0" y="0"/>
                  </a:moveTo>
                  <a:lnTo>
                    <a:pt x="1292000" y="0"/>
                  </a:lnTo>
                  <a:lnTo>
                    <a:pt x="1292000" y="231800"/>
                  </a:lnTo>
                  <a:lnTo>
                    <a:pt x="0" y="231800"/>
                  </a:lnTo>
                  <a:lnTo>
                    <a:pt x="0" y="0"/>
                  </a:lnTo>
                  <a:close/>
                </a:path>
                <a:path w="1292000" h="231800" fill="none">
                  <a:moveTo>
                    <a:pt x="0" y="231800"/>
                  </a:moveTo>
                  <a:lnTo>
                    <a:pt x="1292000" y="231800"/>
                  </a:lnTo>
                </a:path>
              </a:pathLst>
            </a:custGeom>
            <a:noFill/>
            <a:ln w="7600" cap="flat">
              <a:solidFill>
                <a:srgbClr val="7030A0"/>
              </a:solidFill>
              <a:round/>
            </a:ln>
          </p:spPr>
          <p:txBody>
            <a:bodyPr wrap="square" lIns="0" tIns="0" rIns="0" bIns="0" rtlCol="0" anchor="ctr"/>
            <a:lstStyle/>
            <a:p>
              <a:pPr algn="ctr"/>
              <a:r>
                <a:rPr sz="1232" b="1">
                  <a:solidFill>
                    <a:srgbClr val="303030"/>
                  </a:solidFill>
                  <a:latin typeface="Arial"/>
                </a:rPr>
                <a:t>Tham làm vụ lợi</a:t>
              </a:r>
            </a:p>
          </p:txBody>
        </p:sp>
        <p:sp>
          <p:nvSpPr>
            <p:cNvPr id="148" name="SubTopic"/>
            <p:cNvSpPr/>
            <p:nvPr/>
          </p:nvSpPr>
          <p:spPr>
            <a:xfrm>
              <a:off x="3185000" y="4940640"/>
              <a:ext cx="2295200" cy="231800"/>
            </a:xfrm>
            <a:custGeom>
              <a:avLst/>
              <a:gdLst>
                <a:gd name="rtt" fmla="*/ 20900 h 231800"/>
                <a:gd name="rtb" fmla="*/ 210900 h 231800"/>
              </a:gdLst>
              <a:ahLst/>
              <a:cxnLst/>
              <a:rect l="l" t="rtt" r="r" b="rtb"/>
              <a:pathLst>
                <a:path w="2295200" h="231800" stroke="0">
                  <a:moveTo>
                    <a:pt x="0" y="0"/>
                  </a:moveTo>
                  <a:lnTo>
                    <a:pt x="2295200" y="0"/>
                  </a:lnTo>
                  <a:lnTo>
                    <a:pt x="2295200" y="231800"/>
                  </a:lnTo>
                  <a:lnTo>
                    <a:pt x="0" y="231800"/>
                  </a:lnTo>
                  <a:lnTo>
                    <a:pt x="0" y="0"/>
                  </a:lnTo>
                  <a:close/>
                </a:path>
                <a:path w="2295200" h="231800" fill="none">
                  <a:moveTo>
                    <a:pt x="0" y="231800"/>
                  </a:moveTo>
                  <a:lnTo>
                    <a:pt x="2295200" y="231800"/>
                  </a:lnTo>
                </a:path>
              </a:pathLst>
            </a:custGeom>
            <a:noFill/>
            <a:ln w="7600" cap="flat">
              <a:solidFill>
                <a:srgbClr val="FF0000"/>
              </a:solidFill>
              <a:round/>
            </a:ln>
          </p:spPr>
          <p:txBody>
            <a:bodyPr wrap="square" lIns="0" tIns="0" rIns="0" bIns="0" rtlCol="0" anchor="ctr"/>
            <a:lstStyle/>
            <a:p>
              <a:pPr algn="ctr"/>
              <a:r>
                <a:rPr sz="1232" b="1">
                  <a:solidFill>
                    <a:srgbClr val="303030"/>
                  </a:solidFill>
                  <a:latin typeface="Arial"/>
                </a:rPr>
                <a:t>Đối với sự phát triển cá nhân</a:t>
              </a:r>
            </a:p>
          </p:txBody>
        </p:sp>
        <p:sp>
          <p:nvSpPr>
            <p:cNvPr id="150" name="SubTopic"/>
            <p:cNvSpPr/>
            <p:nvPr/>
          </p:nvSpPr>
          <p:spPr>
            <a:xfrm>
              <a:off x="3185000" y="5387520"/>
              <a:ext cx="1740400" cy="231800"/>
            </a:xfrm>
            <a:custGeom>
              <a:avLst/>
              <a:gdLst>
                <a:gd name="rtt" fmla="*/ 20900 h 231800"/>
                <a:gd name="rtb" fmla="*/ 210900 h 231800"/>
              </a:gdLst>
              <a:ahLst/>
              <a:cxnLst/>
              <a:rect l="l" t="rtt" r="r" b="rtb"/>
              <a:pathLst>
                <a:path w="1740400" h="231800" stroke="0">
                  <a:moveTo>
                    <a:pt x="0" y="0"/>
                  </a:moveTo>
                  <a:lnTo>
                    <a:pt x="1740400" y="0"/>
                  </a:lnTo>
                  <a:lnTo>
                    <a:pt x="1740400" y="231800"/>
                  </a:lnTo>
                  <a:lnTo>
                    <a:pt x="0" y="231800"/>
                  </a:lnTo>
                  <a:lnTo>
                    <a:pt x="0" y="0"/>
                  </a:lnTo>
                  <a:close/>
                </a:path>
                <a:path w="1740400" h="231800" fill="none">
                  <a:moveTo>
                    <a:pt x="0" y="231800"/>
                  </a:moveTo>
                  <a:lnTo>
                    <a:pt x="1740400" y="231800"/>
                  </a:lnTo>
                </a:path>
              </a:pathLst>
            </a:custGeom>
            <a:noFill/>
            <a:ln w="7600" cap="flat">
              <a:solidFill>
                <a:srgbClr val="FF0000"/>
              </a:solidFill>
              <a:round/>
            </a:ln>
          </p:spPr>
          <p:txBody>
            <a:bodyPr wrap="square" lIns="0" tIns="0" rIns="0" bIns="0" rtlCol="0" anchor="ctr"/>
            <a:lstStyle/>
            <a:p>
              <a:pPr algn="ctr"/>
              <a:r>
                <a:rPr sz="1232" b="1">
                  <a:solidFill>
                    <a:srgbClr val="303030"/>
                  </a:solidFill>
                  <a:latin typeface="Arial"/>
                </a:rPr>
                <a:t>Đối với tập thể, xã hội</a:t>
              </a:r>
            </a:p>
          </p:txBody>
        </p:sp>
        <p:sp>
          <p:nvSpPr>
            <p:cNvPr id="154" name="SubTopic"/>
            <p:cNvSpPr/>
            <p:nvPr/>
          </p:nvSpPr>
          <p:spPr>
            <a:xfrm>
              <a:off x="5700600" y="4791680"/>
              <a:ext cx="1322400" cy="231800"/>
            </a:xfrm>
            <a:custGeom>
              <a:avLst/>
              <a:gdLst>
                <a:gd name="rtt" fmla="*/ 20900 h 231800"/>
                <a:gd name="rtb" fmla="*/ 210900 h 231800"/>
              </a:gdLst>
              <a:ahLst/>
              <a:cxnLst/>
              <a:rect l="l" t="rtt" r="r" b="rtb"/>
              <a:pathLst>
                <a:path w="1322400" h="231800" stroke="0">
                  <a:moveTo>
                    <a:pt x="0" y="0"/>
                  </a:moveTo>
                  <a:lnTo>
                    <a:pt x="1322400" y="0"/>
                  </a:lnTo>
                  <a:lnTo>
                    <a:pt x="1322400" y="231800"/>
                  </a:lnTo>
                  <a:lnTo>
                    <a:pt x="0" y="231800"/>
                  </a:lnTo>
                  <a:lnTo>
                    <a:pt x="0" y="0"/>
                  </a:lnTo>
                  <a:close/>
                </a:path>
                <a:path w="1322400" h="231800" fill="none">
                  <a:moveTo>
                    <a:pt x="0" y="231800"/>
                  </a:moveTo>
                  <a:lnTo>
                    <a:pt x="1322400" y="231800"/>
                  </a:lnTo>
                </a:path>
              </a:pathLst>
            </a:custGeom>
            <a:noFill/>
            <a:ln w="7600" cap="flat">
              <a:solidFill>
                <a:srgbClr val="FF0000"/>
              </a:solidFill>
              <a:round/>
            </a:ln>
          </p:spPr>
          <p:txBody>
            <a:bodyPr wrap="square" lIns="0" tIns="0" rIns="0" bIns="0" rtlCol="0" anchor="ctr"/>
            <a:lstStyle/>
            <a:p>
              <a:pPr algn="ctr"/>
              <a:r>
                <a:rPr sz="1232" b="1">
                  <a:solidFill>
                    <a:srgbClr val="303030"/>
                  </a:solidFill>
                  <a:latin typeface="Arial"/>
                </a:rPr>
                <a:t>sống thanh thản</a:t>
              </a:r>
            </a:p>
          </p:txBody>
        </p:sp>
        <p:sp>
          <p:nvSpPr>
            <p:cNvPr id="156" name="SubTopic"/>
            <p:cNvSpPr/>
            <p:nvPr/>
          </p:nvSpPr>
          <p:spPr>
            <a:xfrm>
              <a:off x="5700600" y="5089600"/>
              <a:ext cx="2606800" cy="231800"/>
            </a:xfrm>
            <a:custGeom>
              <a:avLst/>
              <a:gdLst>
                <a:gd name="rtt" fmla="*/ 20900 h 231800"/>
                <a:gd name="rtb" fmla="*/ 210900 h 231800"/>
              </a:gdLst>
              <a:ahLst/>
              <a:cxnLst/>
              <a:rect l="l" t="rtt" r="r" b="rtb"/>
              <a:pathLst>
                <a:path w="2606800" h="231800" stroke="0">
                  <a:moveTo>
                    <a:pt x="0" y="0"/>
                  </a:moveTo>
                  <a:lnTo>
                    <a:pt x="2606800" y="0"/>
                  </a:lnTo>
                  <a:lnTo>
                    <a:pt x="2606800" y="231800"/>
                  </a:lnTo>
                  <a:lnTo>
                    <a:pt x="0" y="231800"/>
                  </a:lnTo>
                  <a:lnTo>
                    <a:pt x="0" y="0"/>
                  </a:lnTo>
                  <a:close/>
                </a:path>
                <a:path w="2606800" h="231800" fill="none">
                  <a:moveTo>
                    <a:pt x="0" y="231800"/>
                  </a:moveTo>
                  <a:lnTo>
                    <a:pt x="2606800" y="231800"/>
                  </a:lnTo>
                </a:path>
              </a:pathLst>
            </a:custGeom>
            <a:noFill/>
            <a:ln w="7600" cap="flat">
              <a:solidFill>
                <a:srgbClr val="FF0000"/>
              </a:solidFill>
              <a:round/>
            </a:ln>
          </p:spPr>
          <p:txBody>
            <a:bodyPr wrap="square" lIns="0" tIns="0" rIns="0" bIns="0" rtlCol="0" anchor="ctr"/>
            <a:lstStyle/>
            <a:p>
              <a:pPr algn="ctr"/>
              <a:r>
                <a:rPr sz="1232" b="1">
                  <a:solidFill>
                    <a:srgbClr val="303030"/>
                  </a:solidFill>
                  <a:latin typeface="Arial"/>
                </a:rPr>
                <a:t>được mọi người vị nể, kính trọng</a:t>
              </a:r>
            </a:p>
          </p:txBody>
        </p:sp>
        <p:sp>
          <p:nvSpPr>
            <p:cNvPr id="158" name="SubTopic"/>
            <p:cNvSpPr/>
            <p:nvPr/>
          </p:nvSpPr>
          <p:spPr>
            <a:xfrm>
              <a:off x="5145800" y="5387520"/>
              <a:ext cx="1178000" cy="231800"/>
            </a:xfrm>
            <a:custGeom>
              <a:avLst/>
              <a:gdLst>
                <a:gd name="rtt" fmla="*/ 20900 h 231800"/>
                <a:gd name="rtb" fmla="*/ 210900 h 231800"/>
              </a:gdLst>
              <a:ahLst/>
              <a:cxnLst/>
              <a:rect l="l" t="rtt" r="r" b="rtb"/>
              <a:pathLst>
                <a:path w="1178000" h="231800" stroke="0">
                  <a:moveTo>
                    <a:pt x="0" y="0"/>
                  </a:moveTo>
                  <a:lnTo>
                    <a:pt x="1178000" y="0"/>
                  </a:lnTo>
                  <a:lnTo>
                    <a:pt x="1178000" y="231800"/>
                  </a:lnTo>
                  <a:lnTo>
                    <a:pt x="0" y="231800"/>
                  </a:lnTo>
                  <a:lnTo>
                    <a:pt x="0" y="0"/>
                  </a:lnTo>
                  <a:close/>
                </a:path>
                <a:path w="1178000" h="231800" fill="none">
                  <a:moveTo>
                    <a:pt x="0" y="231800"/>
                  </a:moveTo>
                  <a:lnTo>
                    <a:pt x="1178000" y="231800"/>
                  </a:lnTo>
                </a:path>
              </a:pathLst>
            </a:custGeom>
            <a:noFill/>
            <a:ln w="7600" cap="flat">
              <a:solidFill>
                <a:srgbClr val="FF0000"/>
              </a:solidFill>
              <a:round/>
            </a:ln>
          </p:spPr>
          <p:txBody>
            <a:bodyPr wrap="square" lIns="0" tIns="0" rIns="0" bIns="0" rtlCol="0" anchor="ctr"/>
            <a:lstStyle/>
            <a:p>
              <a:pPr algn="ctr"/>
              <a:r>
                <a:rPr sz="1232" b="1">
                  <a:solidFill>
                    <a:srgbClr val="303030"/>
                  </a:solidFill>
                  <a:latin typeface="Arial"/>
                </a:rPr>
                <a:t>Đem lại lợi ích </a:t>
              </a:r>
            </a:p>
          </p:txBody>
        </p:sp>
        <p:sp>
          <p:nvSpPr>
            <p:cNvPr id="160" name="SubTopic"/>
            <p:cNvSpPr/>
            <p:nvPr/>
          </p:nvSpPr>
          <p:spPr>
            <a:xfrm>
              <a:off x="3762600" y="5961320"/>
              <a:ext cx="5213600" cy="231800"/>
            </a:xfrm>
            <a:custGeom>
              <a:avLst/>
              <a:gdLst>
                <a:gd name="rtt" fmla="*/ 20900 h 231800"/>
                <a:gd name="rtb" fmla="*/ 210900 h 231800"/>
              </a:gdLst>
              <a:ahLst/>
              <a:cxnLst/>
              <a:rect l="l" t="rtt" r="r" b="rtb"/>
              <a:pathLst>
                <a:path w="5213600" h="231800" stroke="0">
                  <a:moveTo>
                    <a:pt x="0" y="0"/>
                  </a:moveTo>
                  <a:lnTo>
                    <a:pt x="5213600" y="0"/>
                  </a:lnTo>
                  <a:lnTo>
                    <a:pt x="5213600" y="231800"/>
                  </a:lnTo>
                  <a:lnTo>
                    <a:pt x="0" y="231800"/>
                  </a:lnTo>
                  <a:lnTo>
                    <a:pt x="0" y="0"/>
                  </a:lnTo>
                  <a:close/>
                </a:path>
                <a:path w="5213600" h="231800" fill="none">
                  <a:moveTo>
                    <a:pt x="0" y="231800"/>
                  </a:moveTo>
                  <a:lnTo>
                    <a:pt x="5213600" y="231800"/>
                  </a:lnTo>
                </a:path>
              </a:pathLst>
            </a:custGeom>
            <a:noFill/>
            <a:ln w="7600" cap="flat">
              <a:solidFill>
                <a:srgbClr val="0070C0"/>
              </a:solidFill>
              <a:round/>
            </a:ln>
          </p:spPr>
          <p:txBody>
            <a:bodyPr wrap="square" lIns="0" tIns="0" rIns="0" bIns="0" rtlCol="0" anchor="ctr"/>
            <a:lstStyle/>
            <a:p>
              <a:pPr algn="ctr"/>
              <a:r>
                <a:rPr sz="1232" b="1">
                  <a:solidFill>
                    <a:srgbClr val="303030"/>
                  </a:solidFill>
                  <a:latin typeface="Arial"/>
                </a:rPr>
                <a:t>Có thái độ đồng tình ủng hộ quý trọng những người chí công vô tư</a:t>
              </a:r>
            </a:p>
          </p:txBody>
        </p:sp>
        <p:sp>
          <p:nvSpPr>
            <p:cNvPr id="162" name="SubTopic"/>
            <p:cNvSpPr/>
            <p:nvPr/>
          </p:nvSpPr>
          <p:spPr>
            <a:xfrm>
              <a:off x="3762600" y="6259240"/>
              <a:ext cx="3914000" cy="231800"/>
            </a:xfrm>
            <a:custGeom>
              <a:avLst/>
              <a:gdLst>
                <a:gd name="rtt" fmla="*/ 20900 h 231800"/>
                <a:gd name="rtb" fmla="*/ 210900 h 231800"/>
              </a:gdLst>
              <a:ahLst/>
              <a:cxnLst/>
              <a:rect l="l" t="rtt" r="r" b="rtb"/>
              <a:pathLst>
                <a:path w="3914000" h="231800" stroke="0">
                  <a:moveTo>
                    <a:pt x="0" y="0"/>
                  </a:moveTo>
                  <a:lnTo>
                    <a:pt x="3914000" y="0"/>
                  </a:lnTo>
                  <a:lnTo>
                    <a:pt x="3914000" y="231800"/>
                  </a:lnTo>
                  <a:lnTo>
                    <a:pt x="0" y="231800"/>
                  </a:lnTo>
                  <a:lnTo>
                    <a:pt x="0" y="0"/>
                  </a:lnTo>
                  <a:close/>
                </a:path>
                <a:path w="3914000" h="231800" fill="none">
                  <a:moveTo>
                    <a:pt x="0" y="231800"/>
                  </a:moveTo>
                  <a:lnTo>
                    <a:pt x="3914000" y="231800"/>
                  </a:lnTo>
                </a:path>
              </a:pathLst>
            </a:custGeom>
            <a:noFill/>
            <a:ln w="7600" cap="flat">
              <a:solidFill>
                <a:srgbClr val="0070C0"/>
              </a:solidFill>
              <a:round/>
            </a:ln>
          </p:spPr>
          <p:txBody>
            <a:bodyPr wrap="square" lIns="0" tIns="0" rIns="0" bIns="0" rtlCol="0" anchor="ctr"/>
            <a:lstStyle/>
            <a:p>
              <a:pPr algn="ctr"/>
              <a:r>
                <a:rPr sz="1232" b="1">
                  <a:solidFill>
                    <a:srgbClr val="303030"/>
                  </a:solidFill>
                  <a:latin typeface="Arial"/>
                </a:rPr>
                <a:t>Phê phán những hành động không chí công vô tư</a:t>
              </a:r>
            </a:p>
          </p:txBody>
        </p:sp>
        <p:sp>
          <p:nvSpPr>
            <p:cNvPr id="164" name="SubTopic"/>
            <p:cNvSpPr/>
            <p:nvPr/>
          </p:nvSpPr>
          <p:spPr>
            <a:xfrm>
              <a:off x="3762600" y="6557160"/>
              <a:ext cx="4347200" cy="231800"/>
            </a:xfrm>
            <a:custGeom>
              <a:avLst/>
              <a:gdLst>
                <a:gd name="rtt" fmla="*/ 20900 h 231800"/>
                <a:gd name="rtb" fmla="*/ 210900 h 231800"/>
              </a:gdLst>
              <a:ahLst/>
              <a:cxnLst/>
              <a:rect l="l" t="rtt" r="r" b="rtb"/>
              <a:pathLst>
                <a:path w="4347200" h="231800" stroke="0">
                  <a:moveTo>
                    <a:pt x="0" y="0"/>
                  </a:moveTo>
                  <a:lnTo>
                    <a:pt x="4347200" y="0"/>
                  </a:lnTo>
                  <a:lnTo>
                    <a:pt x="4347200" y="231800"/>
                  </a:lnTo>
                  <a:lnTo>
                    <a:pt x="0" y="231800"/>
                  </a:lnTo>
                  <a:lnTo>
                    <a:pt x="0" y="0"/>
                  </a:lnTo>
                  <a:close/>
                </a:path>
                <a:path w="4347200" h="231800" fill="none">
                  <a:moveTo>
                    <a:pt x="0" y="231800"/>
                  </a:moveTo>
                  <a:lnTo>
                    <a:pt x="4347200" y="231800"/>
                  </a:lnTo>
                </a:path>
              </a:pathLst>
            </a:custGeom>
            <a:noFill/>
            <a:ln w="7600" cap="flat">
              <a:solidFill>
                <a:srgbClr val="0070C0"/>
              </a:solidFill>
              <a:round/>
            </a:ln>
          </p:spPr>
          <p:txBody>
            <a:bodyPr wrap="square" lIns="0" tIns="0" rIns="0" bIns="0" rtlCol="0" anchor="ctr"/>
            <a:lstStyle/>
            <a:p>
              <a:pPr algn="ctr"/>
              <a:r>
                <a:rPr sz="1232" b="1">
                  <a:solidFill>
                    <a:srgbClr val="303030"/>
                  </a:solidFill>
                  <a:latin typeface="Arial"/>
                </a:rPr>
                <a:t>Biết thể hiện chí công vô tư trong cuộc sống hàng ngày</a:t>
              </a:r>
            </a:p>
          </p:txBody>
        </p:sp>
      </p:grpSp>
    </p:spTree>
    <p:extLst>
      <p:ext uri="{BB962C8B-B14F-4D97-AF65-F5344CB8AC3E}">
        <p14:creationId xmlns:p14="http://schemas.microsoft.com/office/powerpoint/2010/main" val="11074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Page"/>
        <p:cNvGrpSpPr/>
        <p:nvPr/>
      </p:nvGrpSpPr>
      <p:grpSpPr>
        <a:xfrm>
          <a:off x="0" y="0"/>
          <a:ext cx="0" cy="0"/>
          <a:chOff x="0" y="0"/>
          <a:chExt cx="0" cy="0"/>
        </a:xfrm>
      </p:grpSpPr>
      <p:grpSp>
        <p:nvGrpSpPr>
          <p:cNvPr id="206" name="Group206"/>
          <p:cNvGrpSpPr/>
          <p:nvPr/>
        </p:nvGrpSpPr>
        <p:grpSpPr>
          <a:xfrm>
            <a:off x="559991" y="122225"/>
            <a:ext cx="8009300" cy="6601420"/>
            <a:chOff x="559991" y="122225"/>
            <a:chExt cx="8009300" cy="6601420"/>
          </a:xfrm>
        </p:grpSpPr>
        <p:sp>
          <p:nvSpPr>
            <p:cNvPr id="103" name="MMConnector"/>
            <p:cNvSpPr/>
            <p:nvPr/>
          </p:nvSpPr>
          <p:spPr>
            <a:xfrm>
              <a:off x="1342316" y="1941702"/>
              <a:ext cx="582583" cy="2764215"/>
            </a:xfrm>
            <a:custGeom>
              <a:avLst/>
              <a:gdLst/>
              <a:ahLst/>
              <a:cxnLst/>
              <a:rect l="0" t="0" r="0" b="0"/>
              <a:pathLst>
                <a:path w="582583" h="2764215">
                  <a:moveTo>
                    <a:pt x="-220109" y="1276370"/>
                  </a:moveTo>
                  <a:cubicBezTo>
                    <a:pt x="-224754" y="1291023"/>
                    <a:pt x="-218909" y="1303706"/>
                    <a:pt x="-207744" y="1307343"/>
                  </a:cubicBezTo>
                  <a:cubicBezTo>
                    <a:pt x="-196579" y="1310980"/>
                    <a:pt x="-183941" y="1304314"/>
                    <a:pt x="-179508" y="1289595"/>
                  </a:cubicBezTo>
                  <a:cubicBezTo>
                    <a:pt x="-175303" y="1275630"/>
                    <a:pt x="-171097" y="1261665"/>
                    <a:pt x="-167294" y="1247640"/>
                  </a:cubicBezTo>
                  <a:cubicBezTo>
                    <a:pt x="-163491" y="1233616"/>
                    <a:pt x="-160090" y="1219532"/>
                    <a:pt x="-156900" y="1205427"/>
                  </a:cubicBezTo>
                  <a:cubicBezTo>
                    <a:pt x="-153711" y="1191321"/>
                    <a:pt x="-150732" y="1177192"/>
                    <a:pt x="-147954" y="1163045"/>
                  </a:cubicBezTo>
                  <a:cubicBezTo>
                    <a:pt x="-145177" y="1148897"/>
                    <a:pt x="-142601" y="1134729"/>
                    <a:pt x="-140184" y="1120550"/>
                  </a:cubicBezTo>
                  <a:cubicBezTo>
                    <a:pt x="-137767" y="1106370"/>
                    <a:pt x="-135509" y="1092179"/>
                    <a:pt x="-133387" y="1077979"/>
                  </a:cubicBezTo>
                  <a:cubicBezTo>
                    <a:pt x="-131264" y="1063779"/>
                    <a:pt x="-129277" y="1049570"/>
                    <a:pt x="-127404" y="1035355"/>
                  </a:cubicBezTo>
                  <a:cubicBezTo>
                    <a:pt x="-125532" y="1021140"/>
                    <a:pt x="-123774" y="1006919"/>
                    <a:pt x="-122114" y="992694"/>
                  </a:cubicBezTo>
                  <a:cubicBezTo>
                    <a:pt x="-120455" y="978469"/>
                    <a:pt x="-118894" y="964240"/>
                    <a:pt x="-117417" y="950008"/>
                  </a:cubicBezTo>
                  <a:cubicBezTo>
                    <a:pt x="-115941" y="935776"/>
                    <a:pt x="-114549" y="921541"/>
                    <a:pt x="-113231" y="907304"/>
                  </a:cubicBezTo>
                  <a:cubicBezTo>
                    <a:pt x="-111913" y="893068"/>
                    <a:pt x="-110669" y="878829"/>
                    <a:pt x="-109488" y="864590"/>
                  </a:cubicBezTo>
                  <a:cubicBezTo>
                    <a:pt x="-108308" y="850350"/>
                    <a:pt x="-107192" y="836110"/>
                    <a:pt x="-106132" y="821868"/>
                  </a:cubicBezTo>
                  <a:cubicBezTo>
                    <a:pt x="-105072" y="807627"/>
                    <a:pt x="-104068" y="793385"/>
                    <a:pt x="-103114" y="779143"/>
                  </a:cubicBezTo>
                  <a:cubicBezTo>
                    <a:pt x="-102159" y="764901"/>
                    <a:pt x="-101253" y="750658"/>
                    <a:pt x="-100391" y="736416"/>
                  </a:cubicBezTo>
                  <a:cubicBezTo>
                    <a:pt x="-99528" y="722174"/>
                    <a:pt x="-98708" y="707931"/>
                    <a:pt x="-97926" y="693689"/>
                  </a:cubicBezTo>
                  <a:cubicBezTo>
                    <a:pt x="-97144" y="679447"/>
                    <a:pt x="-96400" y="665205"/>
                    <a:pt x="-95688" y="650963"/>
                  </a:cubicBezTo>
                  <a:cubicBezTo>
                    <a:pt x="-94976" y="636722"/>
                    <a:pt x="-94298" y="622481"/>
                    <a:pt x="-93647" y="608240"/>
                  </a:cubicBezTo>
                  <a:cubicBezTo>
                    <a:pt x="-92997" y="593999"/>
                    <a:pt x="-92375" y="579759"/>
                    <a:pt x="-91778" y="565519"/>
                  </a:cubicBezTo>
                  <a:cubicBezTo>
                    <a:pt x="-91180" y="551280"/>
                    <a:pt x="-90607" y="537041"/>
                    <a:pt x="-90056" y="522802"/>
                  </a:cubicBezTo>
                  <a:cubicBezTo>
                    <a:pt x="-89504" y="508564"/>
                    <a:pt x="-88973" y="494326"/>
                    <a:pt x="-88460" y="480089"/>
                  </a:cubicBezTo>
                  <a:cubicBezTo>
                    <a:pt x="-87946" y="465851"/>
                    <a:pt x="-87451" y="451615"/>
                    <a:pt x="-86970" y="437379"/>
                  </a:cubicBezTo>
                  <a:cubicBezTo>
                    <a:pt x="-86489" y="423143"/>
                    <a:pt x="-86022" y="408908"/>
                    <a:pt x="-85568" y="394673"/>
                  </a:cubicBezTo>
                  <a:cubicBezTo>
                    <a:pt x="-85113" y="380439"/>
                    <a:pt x="-84670" y="366205"/>
                    <a:pt x="-84236" y="351971"/>
                  </a:cubicBezTo>
                  <a:cubicBezTo>
                    <a:pt x="-83802" y="337738"/>
                    <a:pt x="-83377" y="323506"/>
                    <a:pt x="-82958" y="309274"/>
                  </a:cubicBezTo>
                  <a:cubicBezTo>
                    <a:pt x="-82539" y="295042"/>
                    <a:pt x="-82127" y="280811"/>
                    <a:pt x="-81719" y="266581"/>
                  </a:cubicBezTo>
                  <a:cubicBezTo>
                    <a:pt x="-81310" y="252350"/>
                    <a:pt x="-80906" y="238121"/>
                    <a:pt x="-80503" y="223892"/>
                  </a:cubicBezTo>
                  <a:cubicBezTo>
                    <a:pt x="-80100" y="209663"/>
                    <a:pt x="-79698" y="195435"/>
                    <a:pt x="-79296" y="181207"/>
                  </a:cubicBezTo>
                  <a:cubicBezTo>
                    <a:pt x="-78893" y="166980"/>
                    <a:pt x="-78490" y="152753"/>
                    <a:pt x="-78084" y="138527"/>
                  </a:cubicBezTo>
                  <a:cubicBezTo>
                    <a:pt x="-77677" y="124301"/>
                    <a:pt x="-77268" y="110076"/>
                    <a:pt x="-76853" y="95851"/>
                  </a:cubicBezTo>
                  <a:cubicBezTo>
                    <a:pt x="-76438" y="81627"/>
                    <a:pt x="-76017" y="67403"/>
                    <a:pt x="-75589" y="53181"/>
                  </a:cubicBezTo>
                  <a:cubicBezTo>
                    <a:pt x="-75161" y="38958"/>
                    <a:pt x="-74725" y="24736"/>
                    <a:pt x="-74279" y="10515"/>
                  </a:cubicBezTo>
                  <a:cubicBezTo>
                    <a:pt x="-73833" y="-3706"/>
                    <a:pt x="-73377" y="-17926"/>
                    <a:pt x="-72909" y="-32145"/>
                  </a:cubicBezTo>
                  <a:cubicBezTo>
                    <a:pt x="-72441" y="-46365"/>
                    <a:pt x="-71961" y="-60583"/>
                    <a:pt x="-71466" y="-74800"/>
                  </a:cubicBezTo>
                  <a:cubicBezTo>
                    <a:pt x="-70970" y="-89017"/>
                    <a:pt x="-70461" y="-103233"/>
                    <a:pt x="-69934" y="-117448"/>
                  </a:cubicBezTo>
                  <a:cubicBezTo>
                    <a:pt x="-69407" y="-131663"/>
                    <a:pt x="-68863" y="-145877"/>
                    <a:pt x="-68300" y="-160090"/>
                  </a:cubicBezTo>
                  <a:cubicBezTo>
                    <a:pt x="-67737" y="-174302"/>
                    <a:pt x="-67154" y="-188514"/>
                    <a:pt x="-66549" y="-202724"/>
                  </a:cubicBezTo>
                  <a:cubicBezTo>
                    <a:pt x="-65944" y="-216934"/>
                    <a:pt x="-65317" y="-231142"/>
                    <a:pt x="-64665" y="-245349"/>
                  </a:cubicBezTo>
                  <a:cubicBezTo>
                    <a:pt x="-64014" y="-259556"/>
                    <a:pt x="-63337" y="-273761"/>
                    <a:pt x="-62633" y="-287964"/>
                  </a:cubicBezTo>
                  <a:cubicBezTo>
                    <a:pt x="-61929" y="-302168"/>
                    <a:pt x="-61197" y="-316369"/>
                    <a:pt x="-60435" y="-330568"/>
                  </a:cubicBezTo>
                  <a:cubicBezTo>
                    <a:pt x="-59672" y="-344768"/>
                    <a:pt x="-58879" y="-358965"/>
                    <a:pt x="-58052" y="-373160"/>
                  </a:cubicBezTo>
                  <a:cubicBezTo>
                    <a:pt x="-57226" y="-387355"/>
                    <a:pt x="-56365" y="-401547"/>
                    <a:pt x="-55467" y="-415737"/>
                  </a:cubicBezTo>
                  <a:cubicBezTo>
                    <a:pt x="-54569" y="-429926"/>
                    <a:pt x="-53634" y="-444113"/>
                    <a:pt x="-52658" y="-458297"/>
                  </a:cubicBezTo>
                  <a:cubicBezTo>
                    <a:pt x="-51682" y="-472480"/>
                    <a:pt x="-50666" y="-486660"/>
                    <a:pt x="-49604" y="-500836"/>
                  </a:cubicBezTo>
                  <a:cubicBezTo>
                    <a:pt x="-48542" y="-515013"/>
                    <a:pt x="-47436" y="-529185"/>
                    <a:pt x="-46280" y="-543353"/>
                  </a:cubicBezTo>
                  <a:cubicBezTo>
                    <a:pt x="-45124" y="-557521"/>
                    <a:pt x="-43919" y="-571684"/>
                    <a:pt x="-42660" y="-585842"/>
                  </a:cubicBezTo>
                  <a:cubicBezTo>
                    <a:pt x="-41401" y="-600000"/>
                    <a:pt x="-40089" y="-614153"/>
                    <a:pt x="-38717" y="-628300"/>
                  </a:cubicBezTo>
                  <a:cubicBezTo>
                    <a:pt x="-37344" y="-642446"/>
                    <a:pt x="-35913" y="-656586"/>
                    <a:pt x="-34417" y="-670719"/>
                  </a:cubicBezTo>
                  <a:cubicBezTo>
                    <a:pt x="-32921" y="-684852"/>
                    <a:pt x="-31359" y="-698977"/>
                    <a:pt x="-29727" y="-713093"/>
                  </a:cubicBezTo>
                  <a:cubicBezTo>
                    <a:pt x="-28094" y="-727210"/>
                    <a:pt x="-26390" y="-741317"/>
                    <a:pt x="-24607" y="-755414"/>
                  </a:cubicBezTo>
                  <a:cubicBezTo>
                    <a:pt x="-22824" y="-769511"/>
                    <a:pt x="-20962" y="-783598"/>
                    <a:pt x="-19013" y="-797671"/>
                  </a:cubicBezTo>
                  <a:cubicBezTo>
                    <a:pt x="-17064" y="-811745"/>
                    <a:pt x="-15029" y="-825806"/>
                    <a:pt x="-12897" y="-839852"/>
                  </a:cubicBezTo>
                  <a:cubicBezTo>
                    <a:pt x="-10764" y="-853897"/>
                    <a:pt x="-8536" y="-867928"/>
                    <a:pt x="-6201" y="-881940"/>
                  </a:cubicBezTo>
                  <a:cubicBezTo>
                    <a:pt x="-3865" y="-895951"/>
                    <a:pt x="-1423" y="-909944"/>
                    <a:pt x="1139" y="-923915"/>
                  </a:cubicBezTo>
                  <a:cubicBezTo>
                    <a:pt x="3701" y="-937885"/>
                    <a:pt x="6383" y="-951833"/>
                    <a:pt x="9198" y="-965753"/>
                  </a:cubicBezTo>
                  <a:cubicBezTo>
                    <a:pt x="12013" y="-979673"/>
                    <a:pt x="14962" y="-993564"/>
                    <a:pt x="18062" y="-1007422"/>
                  </a:cubicBezTo>
                  <a:cubicBezTo>
                    <a:pt x="21161" y="-1021279"/>
                    <a:pt x="24411" y="-1035101"/>
                    <a:pt x="27832" y="-1048880"/>
                  </a:cubicBezTo>
                  <a:cubicBezTo>
                    <a:pt x="31253" y="-1062660"/>
                    <a:pt x="34845" y="-1076395"/>
                    <a:pt x="38630" y="-1090076"/>
                  </a:cubicBezTo>
                  <a:cubicBezTo>
                    <a:pt x="42416" y="-1103757"/>
                    <a:pt x="46396" y="-1117383"/>
                    <a:pt x="50599" y="-1130939"/>
                  </a:cubicBezTo>
                  <a:cubicBezTo>
                    <a:pt x="54802" y="-1144495"/>
                    <a:pt x="59227" y="-1157980"/>
                    <a:pt x="63910" y="-1171375"/>
                  </a:cubicBezTo>
                  <a:cubicBezTo>
                    <a:pt x="68593" y="-1184769"/>
                    <a:pt x="73533" y="-1198072"/>
                    <a:pt x="78771" y="-1211256"/>
                  </a:cubicBezTo>
                  <a:cubicBezTo>
                    <a:pt x="84009" y="-1224439"/>
                    <a:pt x="89547" y="-1237502"/>
                    <a:pt x="95433" y="-1250406"/>
                  </a:cubicBezTo>
                  <a:cubicBezTo>
                    <a:pt x="101319" y="-1263309"/>
                    <a:pt x="107554" y="-1276052"/>
                    <a:pt x="114198" y="-1288577"/>
                  </a:cubicBezTo>
                  <a:cubicBezTo>
                    <a:pt x="120842" y="-1301103"/>
                    <a:pt x="127895" y="-1313411"/>
                    <a:pt x="135427" y="-1325419"/>
                  </a:cubicBezTo>
                  <a:cubicBezTo>
                    <a:pt x="142958" y="-1337428"/>
                    <a:pt x="150969" y="-1349136"/>
                    <a:pt x="159529" y="-1360429"/>
                  </a:cubicBezTo>
                  <a:cubicBezTo>
                    <a:pt x="168088" y="-1371723"/>
                    <a:pt x="177197" y="-1382600"/>
                    <a:pt x="186934" y="-1392901"/>
                  </a:cubicBezTo>
                  <a:cubicBezTo>
                    <a:pt x="196672" y="-1403202"/>
                    <a:pt x="207040" y="-1412927"/>
                    <a:pt x="218004" y="-1421874"/>
                  </a:cubicBezTo>
                  <a:cubicBezTo>
                    <a:pt x="228968" y="-1430821"/>
                    <a:pt x="240529" y="-1438991"/>
                    <a:pt x="252862" y="-1446165"/>
                  </a:cubicBezTo>
                  <a:cubicBezTo>
                    <a:pt x="265194" y="-1453339"/>
                    <a:pt x="278298" y="-1459518"/>
                    <a:pt x="291184" y="-1464568"/>
                  </a:cubicBezTo>
                  <a:cubicBezTo>
                    <a:pt x="304070" y="-1469619"/>
                    <a:pt x="316738" y="-1473541"/>
                    <a:pt x="332112" y="-1476243"/>
                  </a:cubicBezTo>
                  <a:cubicBezTo>
                    <a:pt x="347487" y="-1478945"/>
                    <a:pt x="365568" y="-1480426"/>
                    <a:pt x="374463" y="-1481055"/>
                  </a:cubicBezTo>
                  <a:cubicBezTo>
                    <a:pt x="374463" y="-1481055"/>
                    <a:pt x="374463" y="-1481055"/>
                    <a:pt x="374463" y="-1481055"/>
                  </a:cubicBezTo>
                  <a:cubicBezTo>
                    <a:pt x="374463" y="-1481055"/>
                    <a:pt x="382775" y="-1481232"/>
                    <a:pt x="382775" y="-1481232"/>
                  </a:cubicBezTo>
                  <a:cubicBezTo>
                    <a:pt x="383073" y="-1481454"/>
                    <a:pt x="383370" y="-1481675"/>
                    <a:pt x="374459" y="-1481175"/>
                  </a:cubicBezTo>
                  <a:cubicBezTo>
                    <a:pt x="365548" y="-1480675"/>
                    <a:pt x="347427" y="-1479454"/>
                    <a:pt x="331976" y="-1476967"/>
                  </a:cubicBezTo>
                  <a:cubicBezTo>
                    <a:pt x="316525" y="-1474481"/>
                    <a:pt x="303742" y="-1470728"/>
                    <a:pt x="290712" y="-1465838"/>
                  </a:cubicBezTo>
                  <a:cubicBezTo>
                    <a:pt x="277682" y="-1460948"/>
                    <a:pt x="264403" y="-1454920"/>
                    <a:pt x="251876" y="-1447872"/>
                  </a:cubicBezTo>
                  <a:cubicBezTo>
                    <a:pt x="239349" y="-1440825"/>
                    <a:pt x="227573" y="-1432757"/>
                    <a:pt x="216385" y="-1423893"/>
                  </a:cubicBezTo>
                  <a:cubicBezTo>
                    <a:pt x="205196" y="-1415030"/>
                    <a:pt x="194595" y="-1405370"/>
                    <a:pt x="184620" y="-1395119"/>
                  </a:cubicBezTo>
                  <a:cubicBezTo>
                    <a:pt x="174646" y="-1384869"/>
                    <a:pt x="165298" y="-1374027"/>
                    <a:pt x="156499" y="-1362761"/>
                  </a:cubicBezTo>
                  <a:cubicBezTo>
                    <a:pt x="147700" y="-1351494"/>
                    <a:pt x="139451" y="-1339803"/>
                    <a:pt x="131682" y="-1327805"/>
                  </a:cubicBezTo>
                  <a:cubicBezTo>
                    <a:pt x="123914" y="-1315808"/>
                    <a:pt x="116626" y="-1303504"/>
                    <a:pt x="109748" y="-1290979"/>
                  </a:cubicBezTo>
                  <a:cubicBezTo>
                    <a:pt x="102871" y="-1278454"/>
                    <a:pt x="96404" y="-1265708"/>
                    <a:pt x="90288" y="-1252798"/>
                  </a:cubicBezTo>
                  <a:cubicBezTo>
                    <a:pt x="84172" y="-1239888"/>
                    <a:pt x="78406" y="-1226816"/>
                    <a:pt x="72941" y="-1213621"/>
                  </a:cubicBezTo>
                  <a:cubicBezTo>
                    <a:pt x="67477" y="-1200427"/>
                    <a:pt x="62312" y="-1187110"/>
                    <a:pt x="57406" y="-1173702"/>
                  </a:cubicBezTo>
                  <a:cubicBezTo>
                    <a:pt x="52499" y="-1160293"/>
                    <a:pt x="47851" y="-1146792"/>
                    <a:pt x="43428" y="-1133219"/>
                  </a:cubicBezTo>
                  <a:cubicBezTo>
                    <a:pt x="39004" y="-1119647"/>
                    <a:pt x="34804" y="-1106004"/>
                    <a:pt x="30799" y="-1092305"/>
                  </a:cubicBezTo>
                  <a:cubicBezTo>
                    <a:pt x="26794" y="-1078606"/>
                    <a:pt x="22984" y="-1064851"/>
                    <a:pt x="19346" y="-1051053"/>
                  </a:cubicBezTo>
                  <a:cubicBezTo>
                    <a:pt x="15708" y="-1037254"/>
                    <a:pt x="12241" y="-1023412"/>
                    <a:pt x="8926" y="-1009535"/>
                  </a:cubicBezTo>
                  <a:cubicBezTo>
                    <a:pt x="5611" y="-995657"/>
                    <a:pt x="2447" y="-981745"/>
                    <a:pt x="-583" y="-967805"/>
                  </a:cubicBezTo>
                  <a:cubicBezTo>
                    <a:pt x="-3613" y="-953864"/>
                    <a:pt x="-6508" y="-939896"/>
                    <a:pt x="-9283" y="-925904"/>
                  </a:cubicBezTo>
                  <a:cubicBezTo>
                    <a:pt x="-12059" y="-911913"/>
                    <a:pt x="-14714" y="-897899"/>
                    <a:pt x="-17262" y="-883866"/>
                  </a:cubicBezTo>
                  <a:cubicBezTo>
                    <a:pt x="-19810" y="-869833"/>
                    <a:pt x="-22251" y="-855781"/>
                    <a:pt x="-24594" y="-841714"/>
                  </a:cubicBezTo>
                  <a:cubicBezTo>
                    <a:pt x="-26938" y="-827647"/>
                    <a:pt x="-29185" y="-813565"/>
                    <a:pt x="-31345" y="-799470"/>
                  </a:cubicBezTo>
                  <a:cubicBezTo>
                    <a:pt x="-33504" y="-785375"/>
                    <a:pt x="-35577" y="-771268"/>
                    <a:pt x="-37570" y="-757149"/>
                  </a:cubicBezTo>
                  <a:cubicBezTo>
                    <a:pt x="-39564" y="-743031"/>
                    <a:pt x="-41478" y="-728903"/>
                    <a:pt x="-43321" y="-714765"/>
                  </a:cubicBezTo>
                  <a:cubicBezTo>
                    <a:pt x="-45163" y="-700628"/>
                    <a:pt x="-46934" y="-686482"/>
                    <a:pt x="-48640" y="-672329"/>
                  </a:cubicBezTo>
                  <a:cubicBezTo>
                    <a:pt x="-50345" y="-658176"/>
                    <a:pt x="-51986" y="-644015"/>
                    <a:pt x="-53567" y="-629848"/>
                  </a:cubicBezTo>
                  <a:cubicBezTo>
                    <a:pt x="-55147" y="-615682"/>
                    <a:pt x="-56669" y="-601509"/>
                    <a:pt x="-58137" y="-587331"/>
                  </a:cubicBezTo>
                  <a:cubicBezTo>
                    <a:pt x="-59604" y="-573154"/>
                    <a:pt x="-61017" y="-558971"/>
                    <a:pt x="-62381" y="-544784"/>
                  </a:cubicBezTo>
                  <a:cubicBezTo>
                    <a:pt x="-63745" y="-530597"/>
                    <a:pt x="-65060" y="-516405"/>
                    <a:pt x="-66329" y="-502211"/>
                  </a:cubicBezTo>
                  <a:cubicBezTo>
                    <a:pt x="-67599" y="-488016"/>
                    <a:pt x="-68824" y="-473818"/>
                    <a:pt x="-70007" y="-459616"/>
                  </a:cubicBezTo>
                  <a:cubicBezTo>
                    <a:pt x="-71191" y="-445415"/>
                    <a:pt x="-72333" y="-431211"/>
                    <a:pt x="-73438" y="-417004"/>
                  </a:cubicBezTo>
                  <a:cubicBezTo>
                    <a:pt x="-74544" y="-402798"/>
                    <a:pt x="-75612" y="-388589"/>
                    <a:pt x="-76646" y="-374378"/>
                  </a:cubicBezTo>
                  <a:cubicBezTo>
                    <a:pt x="-77680" y="-360167"/>
                    <a:pt x="-78680" y="-345954"/>
                    <a:pt x="-79649" y="-331740"/>
                  </a:cubicBezTo>
                  <a:cubicBezTo>
                    <a:pt x="-80619" y="-317525"/>
                    <a:pt x="-81557" y="-303309"/>
                    <a:pt x="-82468" y="-289091"/>
                  </a:cubicBezTo>
                  <a:cubicBezTo>
                    <a:pt x="-83379" y="-274874"/>
                    <a:pt x="-84263" y="-260655"/>
                    <a:pt x="-85121" y="-246436"/>
                  </a:cubicBezTo>
                  <a:cubicBezTo>
                    <a:pt x="-85980" y="-232216"/>
                    <a:pt x="-86813" y="-217995"/>
                    <a:pt x="-87625" y="-203774"/>
                  </a:cubicBezTo>
                  <a:cubicBezTo>
                    <a:pt x="-88436" y="-189552"/>
                    <a:pt x="-89225" y="-175330"/>
                    <a:pt x="-89995" y="-161107"/>
                  </a:cubicBezTo>
                  <a:cubicBezTo>
                    <a:pt x="-90765" y="-146884"/>
                    <a:pt x="-91515" y="-132661"/>
                    <a:pt x="-92248" y="-118437"/>
                  </a:cubicBezTo>
                  <a:cubicBezTo>
                    <a:pt x="-92981" y="-104213"/>
                    <a:pt x="-93697" y="-89989"/>
                    <a:pt x="-94398" y="-75765"/>
                  </a:cubicBezTo>
                  <a:cubicBezTo>
                    <a:pt x="-95099" y="-61540"/>
                    <a:pt x="-95786" y="-47316"/>
                    <a:pt x="-96460" y="-33091"/>
                  </a:cubicBezTo>
                  <a:cubicBezTo>
                    <a:pt x="-97134" y="-18867"/>
                    <a:pt x="-97796" y="-4642"/>
                    <a:pt x="-98448" y="9582"/>
                  </a:cubicBezTo>
                  <a:cubicBezTo>
                    <a:pt x="-99100" y="23807"/>
                    <a:pt x="-99742" y="38031"/>
                    <a:pt x="-100376" y="52255"/>
                  </a:cubicBezTo>
                  <a:cubicBezTo>
                    <a:pt x="-101010" y="66479"/>
                    <a:pt x="-101636" y="80703"/>
                    <a:pt x="-102257" y="94926"/>
                  </a:cubicBezTo>
                  <a:cubicBezTo>
                    <a:pt x="-102878" y="109150"/>
                    <a:pt x="-103493" y="123373"/>
                    <a:pt x="-104105" y="137595"/>
                  </a:cubicBezTo>
                  <a:cubicBezTo>
                    <a:pt x="-104718" y="151818"/>
                    <a:pt x="-105326" y="166040"/>
                    <a:pt x="-105934" y="180261"/>
                  </a:cubicBezTo>
                  <a:cubicBezTo>
                    <a:pt x="-106542" y="194482"/>
                    <a:pt x="-107150" y="208703"/>
                    <a:pt x="-107758" y="222923"/>
                  </a:cubicBezTo>
                  <a:cubicBezTo>
                    <a:pt x="-108367" y="237142"/>
                    <a:pt x="-108977" y="251361"/>
                    <a:pt x="-109590" y="265579"/>
                  </a:cubicBezTo>
                  <a:cubicBezTo>
                    <a:pt x="-110204" y="279797"/>
                    <a:pt x="-110822" y="294014"/>
                    <a:pt x="-111446" y="308230"/>
                  </a:cubicBezTo>
                  <a:cubicBezTo>
                    <a:pt x="-112070" y="322446"/>
                    <a:pt x="-112700" y="336660"/>
                    <a:pt x="-113339" y="350874"/>
                  </a:cubicBezTo>
                  <a:cubicBezTo>
                    <a:pt x="-113978" y="365087"/>
                    <a:pt x="-114626" y="379299"/>
                    <a:pt x="-115286" y="393509"/>
                  </a:cubicBezTo>
                  <a:cubicBezTo>
                    <a:pt x="-115945" y="407719"/>
                    <a:pt x="-116617" y="421928"/>
                    <a:pt x="-117302" y="436135"/>
                  </a:cubicBezTo>
                  <a:cubicBezTo>
                    <a:pt x="-117988" y="450342"/>
                    <a:pt x="-118688" y="464547"/>
                    <a:pt x="-119406" y="478749"/>
                  </a:cubicBezTo>
                  <a:cubicBezTo>
                    <a:pt x="-120123" y="492952"/>
                    <a:pt x="-120858" y="507153"/>
                    <a:pt x="-121614" y="521351"/>
                  </a:cubicBezTo>
                  <a:cubicBezTo>
                    <a:pt x="-122370" y="535549"/>
                    <a:pt x="-123147" y="549745"/>
                    <a:pt x="-123948" y="563937"/>
                  </a:cubicBezTo>
                  <a:cubicBezTo>
                    <a:pt x="-124749" y="578130"/>
                    <a:pt x="-125574" y="592320"/>
                    <a:pt x="-126428" y="606506"/>
                  </a:cubicBezTo>
                  <a:cubicBezTo>
                    <a:pt x="-127281" y="620692"/>
                    <a:pt x="-128163" y="634875"/>
                    <a:pt x="-129077" y="649053"/>
                  </a:cubicBezTo>
                  <a:cubicBezTo>
                    <a:pt x="-129991" y="663232"/>
                    <a:pt x="-130938" y="677407"/>
                    <a:pt x="-131921" y="691576"/>
                  </a:cubicBezTo>
                  <a:cubicBezTo>
                    <a:pt x="-132905" y="705746"/>
                    <a:pt x="-133926" y="719911"/>
                    <a:pt x="-134989" y="734070"/>
                  </a:cubicBezTo>
                  <a:cubicBezTo>
                    <a:pt x="-136052" y="748229"/>
                    <a:pt x="-137158" y="762382"/>
                    <a:pt x="-138312" y="776529"/>
                  </a:cubicBezTo>
                  <a:cubicBezTo>
                    <a:pt x="-139465" y="790675"/>
                    <a:pt x="-140668" y="804814"/>
                    <a:pt x="-141925" y="818945"/>
                  </a:cubicBezTo>
                  <a:cubicBezTo>
                    <a:pt x="-143182" y="833076"/>
                    <a:pt x="-144495" y="847198"/>
                    <a:pt x="-145870" y="861311"/>
                  </a:cubicBezTo>
                  <a:cubicBezTo>
                    <a:pt x="-147245" y="875423"/>
                    <a:pt x="-148683" y="889525"/>
                    <a:pt x="-150193" y="903614"/>
                  </a:cubicBezTo>
                  <a:cubicBezTo>
                    <a:pt x="-151703" y="917703"/>
                    <a:pt x="-153285" y="931780"/>
                    <a:pt x="-154950" y="945841"/>
                  </a:cubicBezTo>
                  <a:cubicBezTo>
                    <a:pt x="-156614" y="959902"/>
                    <a:pt x="-158361" y="973947"/>
                    <a:pt x="-160203" y="987973"/>
                  </a:cubicBezTo>
                  <a:cubicBezTo>
                    <a:pt x="-162045" y="1001998"/>
                    <a:pt x="-163983" y="1016004"/>
                    <a:pt x="-166030" y="1029984"/>
                  </a:cubicBezTo>
                  <a:cubicBezTo>
                    <a:pt x="-168078" y="1043965"/>
                    <a:pt x="-170236" y="1057920"/>
                    <a:pt x="-172523" y="1071843"/>
                  </a:cubicBezTo>
                  <a:cubicBezTo>
                    <a:pt x="-174810" y="1085765"/>
                    <a:pt x="-177227" y="1099655"/>
                    <a:pt x="-179794" y="1113503"/>
                  </a:cubicBezTo>
                  <a:cubicBezTo>
                    <a:pt x="-182361" y="1127351"/>
                    <a:pt x="-185078" y="1141157"/>
                    <a:pt x="-187983" y="1154902"/>
                  </a:cubicBezTo>
                  <a:cubicBezTo>
                    <a:pt x="-190888" y="1168647"/>
                    <a:pt x="-193981" y="1182331"/>
                    <a:pt x="-197268" y="1195948"/>
                  </a:cubicBezTo>
                  <a:cubicBezTo>
                    <a:pt x="-200556" y="1209565"/>
                    <a:pt x="-204038" y="1223114"/>
                    <a:pt x="-207877" y="1236507"/>
                  </a:cubicBezTo>
                  <a:cubicBezTo>
                    <a:pt x="-211716" y="1249899"/>
                    <a:pt x="-215912" y="1263134"/>
                    <a:pt x="-220109" y="1276370"/>
                  </a:cubicBezTo>
                  <a:close/>
                </a:path>
              </a:pathLst>
            </a:custGeom>
            <a:solidFill>
              <a:srgbClr val="FF0000"/>
            </a:solidFill>
            <a:ln w="6100" cap="rnd">
              <a:solidFill>
                <a:srgbClr val="FF0000"/>
              </a:solidFill>
              <a:round/>
            </a:ln>
          </p:spPr>
        </p:sp>
        <p:sp>
          <p:nvSpPr>
            <p:cNvPr id="105" name="MMConnector"/>
            <p:cNvSpPr/>
            <p:nvPr/>
          </p:nvSpPr>
          <p:spPr>
            <a:xfrm>
              <a:off x="1342316" y="3188237"/>
              <a:ext cx="413217" cy="271145"/>
            </a:xfrm>
            <a:custGeom>
              <a:avLst/>
              <a:gdLst/>
              <a:ahLst/>
              <a:cxnLst/>
              <a:rect l="0" t="0" r="0" b="0"/>
              <a:pathLst>
                <a:path w="413217" h="271145">
                  <a:moveTo>
                    <a:pt x="-46444" y="22315"/>
                  </a:moveTo>
                  <a:cubicBezTo>
                    <a:pt x="-57038" y="33454"/>
                    <a:pt x="-56202" y="47878"/>
                    <a:pt x="-47401" y="55651"/>
                  </a:cubicBezTo>
                  <a:cubicBezTo>
                    <a:pt x="-38599" y="63424"/>
                    <a:pt x="-24070" y="62561"/>
                    <a:pt x="-14439" y="50580"/>
                  </a:cubicBezTo>
                  <a:cubicBezTo>
                    <a:pt x="-5457" y="39409"/>
                    <a:pt x="3524" y="28237"/>
                    <a:pt x="12424" y="17083"/>
                  </a:cubicBezTo>
                  <a:cubicBezTo>
                    <a:pt x="21325" y="5929"/>
                    <a:pt x="30145" y="-5207"/>
                    <a:pt x="39016" y="-16255"/>
                  </a:cubicBezTo>
                  <a:cubicBezTo>
                    <a:pt x="47888" y="-27304"/>
                    <a:pt x="56811" y="-38265"/>
                    <a:pt x="65859" y="-49076"/>
                  </a:cubicBezTo>
                  <a:cubicBezTo>
                    <a:pt x="74908" y="-59888"/>
                    <a:pt x="84080" y="-70550"/>
                    <a:pt x="93466" y="-80988"/>
                  </a:cubicBezTo>
                  <a:cubicBezTo>
                    <a:pt x="102851" y="-91425"/>
                    <a:pt x="112448" y="-101637"/>
                    <a:pt x="122337" y="-111531"/>
                  </a:cubicBezTo>
                  <a:cubicBezTo>
                    <a:pt x="132226" y="-121426"/>
                    <a:pt x="142407" y="-131004"/>
                    <a:pt x="152950" y="-140154"/>
                  </a:cubicBezTo>
                  <a:cubicBezTo>
                    <a:pt x="163493" y="-149304"/>
                    <a:pt x="174397" y="-158027"/>
                    <a:pt x="185712" y="-166193"/>
                  </a:cubicBezTo>
                  <a:cubicBezTo>
                    <a:pt x="197026" y="-174359"/>
                    <a:pt x="208750" y="-181969"/>
                    <a:pt x="220885" y="-188900"/>
                  </a:cubicBezTo>
                  <a:cubicBezTo>
                    <a:pt x="233019" y="-195830"/>
                    <a:pt x="245566" y="-202080"/>
                    <a:pt x="258495" y="-207529"/>
                  </a:cubicBezTo>
                  <a:cubicBezTo>
                    <a:pt x="271424" y="-212978"/>
                    <a:pt x="284736" y="-217625"/>
                    <a:pt x="298272" y="-221491"/>
                  </a:cubicBezTo>
                  <a:cubicBezTo>
                    <a:pt x="311807" y="-225357"/>
                    <a:pt x="325566" y="-228441"/>
                    <a:pt x="339687" y="-230507"/>
                  </a:cubicBezTo>
                  <a:cubicBezTo>
                    <a:pt x="347869" y="-231704"/>
                    <a:pt x="356173" y="-232559"/>
                    <a:pt x="364529" y="-233271"/>
                  </a:cubicBezTo>
                  <a:cubicBezTo>
                    <a:pt x="376782" y="-234315"/>
                    <a:pt x="376773" y="-234810"/>
                    <a:pt x="364476" y="-234810"/>
                  </a:cubicBezTo>
                  <a:cubicBezTo>
                    <a:pt x="356039" y="-234794"/>
                    <a:pt x="347629" y="-234620"/>
                    <a:pt x="339281" y="-234094"/>
                  </a:cubicBezTo>
                  <a:cubicBezTo>
                    <a:pt x="324906" y="-233189"/>
                    <a:pt x="310717" y="-231242"/>
                    <a:pt x="296615" y="-228460"/>
                  </a:cubicBezTo>
                  <a:cubicBezTo>
                    <a:pt x="282513" y="-225679"/>
                    <a:pt x="268499" y="-222062"/>
                    <a:pt x="254745" y="-217569"/>
                  </a:cubicBezTo>
                  <a:cubicBezTo>
                    <a:pt x="240992" y="-213076"/>
                    <a:pt x="227500" y="-207708"/>
                    <a:pt x="214341" y="-201582"/>
                  </a:cubicBezTo>
                  <a:cubicBezTo>
                    <a:pt x="201182" y="-195457"/>
                    <a:pt x="188356" y="-188574"/>
                    <a:pt x="175901" y="-181075"/>
                  </a:cubicBezTo>
                  <a:cubicBezTo>
                    <a:pt x="163447" y="-173576"/>
                    <a:pt x="151364" y="-165460"/>
                    <a:pt x="139635" y="-156880"/>
                  </a:cubicBezTo>
                  <a:cubicBezTo>
                    <a:pt x="127907" y="-148300"/>
                    <a:pt x="116533" y="-139256"/>
                    <a:pt x="105464" y="-129886"/>
                  </a:cubicBezTo>
                  <a:cubicBezTo>
                    <a:pt x="94396" y="-120516"/>
                    <a:pt x="83632" y="-110820"/>
                    <a:pt x="73107" y="-100911"/>
                  </a:cubicBezTo>
                  <a:cubicBezTo>
                    <a:pt x="62582" y="-91003"/>
                    <a:pt x="52295" y="-80883"/>
                    <a:pt x="42173" y="-70651"/>
                  </a:cubicBezTo>
                  <a:cubicBezTo>
                    <a:pt x="32050" y="-60418"/>
                    <a:pt x="22091" y="-50074"/>
                    <a:pt x="12227" y="-39691"/>
                  </a:cubicBezTo>
                  <a:cubicBezTo>
                    <a:pt x="2364" y="-29307"/>
                    <a:pt x="-7406" y="-18884"/>
                    <a:pt x="-17168" y="-8543"/>
                  </a:cubicBezTo>
                  <a:cubicBezTo>
                    <a:pt x="-26931" y="1798"/>
                    <a:pt x="-36688" y="12056"/>
                    <a:pt x="-46444" y="22315"/>
                  </a:cubicBezTo>
                  <a:close/>
                </a:path>
              </a:pathLst>
            </a:custGeom>
            <a:solidFill>
              <a:srgbClr val="765FA2"/>
            </a:solidFill>
            <a:ln w="6100" cap="rnd">
              <a:solidFill>
                <a:srgbClr val="765FA2"/>
              </a:solidFill>
              <a:round/>
            </a:ln>
          </p:spPr>
        </p:sp>
        <p:sp>
          <p:nvSpPr>
            <p:cNvPr id="107" name="MMConnector"/>
            <p:cNvSpPr/>
            <p:nvPr/>
          </p:nvSpPr>
          <p:spPr>
            <a:xfrm>
              <a:off x="1342316" y="4434772"/>
              <a:ext cx="562862" cy="1825425"/>
            </a:xfrm>
            <a:custGeom>
              <a:avLst/>
              <a:gdLst/>
              <a:ahLst/>
              <a:cxnLst/>
              <a:rect l="0" t="0" r="0" b="0"/>
              <a:pathLst>
                <a:path w="562862" h="1825425">
                  <a:moveTo>
                    <a:pt x="-159919" y="-820591"/>
                  </a:moveTo>
                  <a:cubicBezTo>
                    <a:pt x="-164568" y="-835243"/>
                    <a:pt x="-177399" y="-841642"/>
                    <a:pt x="-188491" y="-837790"/>
                  </a:cubicBezTo>
                  <a:cubicBezTo>
                    <a:pt x="-199584" y="-833938"/>
                    <a:pt x="-205214" y="-821134"/>
                    <a:pt x="-200256" y="-806584"/>
                  </a:cubicBezTo>
                  <a:cubicBezTo>
                    <a:pt x="-195787" y="-793469"/>
                    <a:pt x="-191318" y="-780353"/>
                    <a:pt x="-187231" y="-767058"/>
                  </a:cubicBezTo>
                  <a:cubicBezTo>
                    <a:pt x="-183145" y="-753764"/>
                    <a:pt x="-179441" y="-740289"/>
                    <a:pt x="-175945" y="-726738"/>
                  </a:cubicBezTo>
                  <a:cubicBezTo>
                    <a:pt x="-172449" y="-713187"/>
                    <a:pt x="-169161" y="-699559"/>
                    <a:pt x="-166071" y="-685861"/>
                  </a:cubicBezTo>
                  <a:cubicBezTo>
                    <a:pt x="-162981" y="-672164"/>
                    <a:pt x="-160090" y="-658398"/>
                    <a:pt x="-157354" y="-644584"/>
                  </a:cubicBezTo>
                  <a:cubicBezTo>
                    <a:pt x="-154619" y="-630771"/>
                    <a:pt x="-152040" y="-616910"/>
                    <a:pt x="-149593" y="-603012"/>
                  </a:cubicBezTo>
                  <a:cubicBezTo>
                    <a:pt x="-147146" y="-589115"/>
                    <a:pt x="-144831" y="-575181"/>
                    <a:pt x="-142625" y="-561219"/>
                  </a:cubicBezTo>
                  <a:cubicBezTo>
                    <a:pt x="-140420" y="-547258"/>
                    <a:pt x="-138324" y="-533268"/>
                    <a:pt x="-136319" y="-519257"/>
                  </a:cubicBezTo>
                  <a:cubicBezTo>
                    <a:pt x="-134315" y="-505246"/>
                    <a:pt x="-132402" y="-491214"/>
                    <a:pt x="-130566" y="-477164"/>
                  </a:cubicBezTo>
                  <a:cubicBezTo>
                    <a:pt x="-128729" y="-463115"/>
                    <a:pt x="-126969" y="-449048"/>
                    <a:pt x="-125272" y="-434969"/>
                  </a:cubicBezTo>
                  <a:cubicBezTo>
                    <a:pt x="-123575" y="-420889"/>
                    <a:pt x="-121942" y="-406796"/>
                    <a:pt x="-120360" y="-392692"/>
                  </a:cubicBezTo>
                  <a:cubicBezTo>
                    <a:pt x="-118778" y="-378588"/>
                    <a:pt x="-117248" y="-364473"/>
                    <a:pt x="-115760" y="-350350"/>
                  </a:cubicBezTo>
                  <a:cubicBezTo>
                    <a:pt x="-114272" y="-336227"/>
                    <a:pt x="-112825" y="-322095"/>
                    <a:pt x="-111411" y="-307956"/>
                  </a:cubicBezTo>
                  <a:cubicBezTo>
                    <a:pt x="-109998" y="-293818"/>
                    <a:pt x="-108617" y="-279672"/>
                    <a:pt x="-107260" y="-265521"/>
                  </a:cubicBezTo>
                  <a:cubicBezTo>
                    <a:pt x="-105904" y="-251370"/>
                    <a:pt x="-104572" y="-237213"/>
                    <a:pt x="-103257" y="-223052"/>
                  </a:cubicBezTo>
                  <a:cubicBezTo>
                    <a:pt x="-101941" y="-208891"/>
                    <a:pt x="-100643" y="-194726"/>
                    <a:pt x="-99355" y="-180557"/>
                  </a:cubicBezTo>
                  <a:cubicBezTo>
                    <a:pt x="-98066" y="-166388"/>
                    <a:pt x="-96787" y="-152216"/>
                    <a:pt x="-95511" y="-138041"/>
                  </a:cubicBezTo>
                  <a:cubicBezTo>
                    <a:pt x="-94236" y="-123866"/>
                    <a:pt x="-92963" y="-109689"/>
                    <a:pt x="-91686" y="-95510"/>
                  </a:cubicBezTo>
                  <a:cubicBezTo>
                    <a:pt x="-90409" y="-81331"/>
                    <a:pt x="-89129" y="-67150"/>
                    <a:pt x="-87838" y="-52968"/>
                  </a:cubicBezTo>
                  <a:cubicBezTo>
                    <a:pt x="-86548" y="-38787"/>
                    <a:pt x="-85247" y="-24604"/>
                    <a:pt x="-83930" y="-10421"/>
                  </a:cubicBezTo>
                  <a:cubicBezTo>
                    <a:pt x="-82612" y="3762"/>
                    <a:pt x="-81278" y="17946"/>
                    <a:pt x="-79921" y="32128"/>
                  </a:cubicBezTo>
                  <a:cubicBezTo>
                    <a:pt x="-78564" y="46311"/>
                    <a:pt x="-77183" y="60493"/>
                    <a:pt x="-75773" y="74674"/>
                  </a:cubicBezTo>
                  <a:cubicBezTo>
                    <a:pt x="-74363" y="88855"/>
                    <a:pt x="-72922" y="103034"/>
                    <a:pt x="-71445" y="117212"/>
                  </a:cubicBezTo>
                  <a:cubicBezTo>
                    <a:pt x="-69968" y="131389"/>
                    <a:pt x="-68454" y="145564"/>
                    <a:pt x="-66896" y="159735"/>
                  </a:cubicBezTo>
                  <a:cubicBezTo>
                    <a:pt x="-65337" y="173907"/>
                    <a:pt x="-63735" y="188075"/>
                    <a:pt x="-62080" y="202239"/>
                  </a:cubicBezTo>
                  <a:cubicBezTo>
                    <a:pt x="-60425" y="216402"/>
                    <a:pt x="-58718" y="230562"/>
                    <a:pt x="-56951" y="244715"/>
                  </a:cubicBezTo>
                  <a:cubicBezTo>
                    <a:pt x="-55183" y="258868"/>
                    <a:pt x="-53355" y="273015"/>
                    <a:pt x="-51457" y="287154"/>
                  </a:cubicBezTo>
                  <a:cubicBezTo>
                    <a:pt x="-49559" y="301293"/>
                    <a:pt x="-47591" y="315424"/>
                    <a:pt x="-45543" y="329545"/>
                  </a:cubicBezTo>
                  <a:cubicBezTo>
                    <a:pt x="-43495" y="343666"/>
                    <a:pt x="-41367" y="357778"/>
                    <a:pt x="-39147" y="371876"/>
                  </a:cubicBezTo>
                  <a:cubicBezTo>
                    <a:pt x="-36927" y="385974"/>
                    <a:pt x="-34616" y="400060"/>
                    <a:pt x="-32200" y="414129"/>
                  </a:cubicBezTo>
                  <a:cubicBezTo>
                    <a:pt x="-29784" y="428199"/>
                    <a:pt x="-27264" y="442252"/>
                    <a:pt x="-24624" y="456284"/>
                  </a:cubicBezTo>
                  <a:cubicBezTo>
                    <a:pt x="-21984" y="470317"/>
                    <a:pt x="-19226" y="484329"/>
                    <a:pt x="-16331" y="498315"/>
                  </a:cubicBezTo>
                  <a:cubicBezTo>
                    <a:pt x="-13436" y="512300"/>
                    <a:pt x="-10404" y="526260"/>
                    <a:pt x="-7217" y="540186"/>
                  </a:cubicBezTo>
                  <a:cubicBezTo>
                    <a:pt x="-4030" y="554112"/>
                    <a:pt x="-687" y="568005"/>
                    <a:pt x="2835" y="581854"/>
                  </a:cubicBezTo>
                  <a:cubicBezTo>
                    <a:pt x="6356" y="595704"/>
                    <a:pt x="10057" y="609510"/>
                    <a:pt x="13964" y="623261"/>
                  </a:cubicBezTo>
                  <a:cubicBezTo>
                    <a:pt x="17871" y="637011"/>
                    <a:pt x="21984" y="650706"/>
                    <a:pt x="26336" y="664327"/>
                  </a:cubicBezTo>
                  <a:cubicBezTo>
                    <a:pt x="30688" y="677949"/>
                    <a:pt x="35278" y="691497"/>
                    <a:pt x="40146" y="704949"/>
                  </a:cubicBezTo>
                  <a:cubicBezTo>
                    <a:pt x="45014" y="718400"/>
                    <a:pt x="50159" y="731755"/>
                    <a:pt x="55627" y="744980"/>
                  </a:cubicBezTo>
                  <a:cubicBezTo>
                    <a:pt x="61096" y="758205"/>
                    <a:pt x="66888" y="771301"/>
                    <a:pt x="73058" y="784220"/>
                  </a:cubicBezTo>
                  <a:cubicBezTo>
                    <a:pt x="79228" y="797140"/>
                    <a:pt x="85776" y="809884"/>
                    <a:pt x="92764" y="822388"/>
                  </a:cubicBezTo>
                  <a:cubicBezTo>
                    <a:pt x="99752" y="834891"/>
                    <a:pt x="107181" y="847154"/>
                    <a:pt x="115119" y="859085"/>
                  </a:cubicBezTo>
                  <a:cubicBezTo>
                    <a:pt x="123056" y="871016"/>
                    <a:pt x="131503" y="882615"/>
                    <a:pt x="140521" y="893756"/>
                  </a:cubicBezTo>
                  <a:cubicBezTo>
                    <a:pt x="149538" y="904898"/>
                    <a:pt x="159127" y="915582"/>
                    <a:pt x="169338" y="925646"/>
                  </a:cubicBezTo>
                  <a:cubicBezTo>
                    <a:pt x="179550" y="935711"/>
                    <a:pt x="190384" y="945157"/>
                    <a:pt x="201797" y="953798"/>
                  </a:cubicBezTo>
                  <a:cubicBezTo>
                    <a:pt x="213211" y="962439"/>
                    <a:pt x="225203" y="970276"/>
                    <a:pt x="237823" y="977144"/>
                  </a:cubicBezTo>
                  <a:cubicBezTo>
                    <a:pt x="250443" y="984011"/>
                    <a:pt x="263691" y="989909"/>
                    <a:pt x="276910" y="994750"/>
                  </a:cubicBezTo>
                  <a:cubicBezTo>
                    <a:pt x="290129" y="999590"/>
                    <a:pt x="303319" y="1003373"/>
                    <a:pt x="318171" y="1006120"/>
                  </a:cubicBezTo>
                  <a:cubicBezTo>
                    <a:pt x="333023" y="1008866"/>
                    <a:pt x="349537" y="1010576"/>
                    <a:pt x="360581" y="1011356"/>
                  </a:cubicBezTo>
                  <a:cubicBezTo>
                    <a:pt x="367754" y="1011863"/>
                    <a:pt x="372619" y="1011978"/>
                    <a:pt x="376676" y="1011955"/>
                  </a:cubicBezTo>
                  <a:cubicBezTo>
                    <a:pt x="380775" y="1011955"/>
                    <a:pt x="380774" y="1011889"/>
                    <a:pt x="376675" y="1011826"/>
                  </a:cubicBezTo>
                  <a:cubicBezTo>
                    <a:pt x="372619" y="1011763"/>
                    <a:pt x="367760" y="1011547"/>
                    <a:pt x="360612" y="1010890"/>
                  </a:cubicBezTo>
                  <a:cubicBezTo>
                    <a:pt x="349606" y="1009880"/>
                    <a:pt x="333174" y="1007827"/>
                    <a:pt x="318448" y="1004783"/>
                  </a:cubicBezTo>
                  <a:cubicBezTo>
                    <a:pt x="303723" y="1001738"/>
                    <a:pt x="290704" y="997703"/>
                    <a:pt x="277699" y="992627"/>
                  </a:cubicBezTo>
                  <a:cubicBezTo>
                    <a:pt x="264694" y="987552"/>
                    <a:pt x="251702" y="981436"/>
                    <a:pt x="239369" y="974385"/>
                  </a:cubicBezTo>
                  <a:cubicBezTo>
                    <a:pt x="227036" y="967334"/>
                    <a:pt x="215361" y="959346"/>
                    <a:pt x="204281" y="950584"/>
                  </a:cubicBezTo>
                  <a:cubicBezTo>
                    <a:pt x="193200" y="941822"/>
                    <a:pt x="182715" y="932285"/>
                    <a:pt x="172857" y="922151"/>
                  </a:cubicBezTo>
                  <a:cubicBezTo>
                    <a:pt x="163000" y="912018"/>
                    <a:pt x="153771" y="901289"/>
                    <a:pt x="145113" y="890118"/>
                  </a:cubicBezTo>
                  <a:cubicBezTo>
                    <a:pt x="136454" y="878947"/>
                    <a:pt x="128366" y="867335"/>
                    <a:pt x="120783" y="855401"/>
                  </a:cubicBezTo>
                  <a:cubicBezTo>
                    <a:pt x="113201" y="843467"/>
                    <a:pt x="106125" y="831212"/>
                    <a:pt x="99485" y="818723"/>
                  </a:cubicBezTo>
                  <a:cubicBezTo>
                    <a:pt x="92846" y="806233"/>
                    <a:pt x="86643" y="793510"/>
                    <a:pt x="80815" y="780615"/>
                  </a:cubicBezTo>
                  <a:cubicBezTo>
                    <a:pt x="74987" y="767720"/>
                    <a:pt x="69533" y="754653"/>
                    <a:pt x="64400" y="741460"/>
                  </a:cubicBezTo>
                  <a:cubicBezTo>
                    <a:pt x="59267" y="728266"/>
                    <a:pt x="54454" y="714945"/>
                    <a:pt x="49916" y="701528"/>
                  </a:cubicBezTo>
                  <a:cubicBezTo>
                    <a:pt x="45378" y="688112"/>
                    <a:pt x="41115" y="674600"/>
                    <a:pt x="37088" y="661016"/>
                  </a:cubicBezTo>
                  <a:cubicBezTo>
                    <a:pt x="33061" y="647432"/>
                    <a:pt x="29270" y="633775"/>
                    <a:pt x="25684" y="620063"/>
                  </a:cubicBezTo>
                  <a:cubicBezTo>
                    <a:pt x="22098" y="606351"/>
                    <a:pt x="18716" y="592583"/>
                    <a:pt x="15512" y="578771"/>
                  </a:cubicBezTo>
                  <a:cubicBezTo>
                    <a:pt x="12308" y="564960"/>
                    <a:pt x="9281" y="551106"/>
                    <a:pt x="6409" y="537218"/>
                  </a:cubicBezTo>
                  <a:cubicBezTo>
                    <a:pt x="3537" y="523329"/>
                    <a:pt x="819" y="509407"/>
                    <a:pt x="-1764" y="495458"/>
                  </a:cubicBezTo>
                  <a:cubicBezTo>
                    <a:pt x="-4346" y="481509"/>
                    <a:pt x="-6794" y="467534"/>
                    <a:pt x="-9123" y="453536"/>
                  </a:cubicBezTo>
                  <a:cubicBezTo>
                    <a:pt x="-11452" y="439539"/>
                    <a:pt x="-13663" y="425521"/>
                    <a:pt x="-15770" y="411485"/>
                  </a:cubicBezTo>
                  <a:cubicBezTo>
                    <a:pt x="-17877" y="397449"/>
                    <a:pt x="-19880" y="383397"/>
                    <a:pt x="-21793" y="369330"/>
                  </a:cubicBezTo>
                  <a:cubicBezTo>
                    <a:pt x="-23705" y="355263"/>
                    <a:pt x="-25527" y="341182"/>
                    <a:pt x="-27269" y="327090"/>
                  </a:cubicBezTo>
                  <a:cubicBezTo>
                    <a:pt x="-29011" y="312998"/>
                    <a:pt x="-30673" y="298895"/>
                    <a:pt x="-32266" y="284782"/>
                  </a:cubicBezTo>
                  <a:cubicBezTo>
                    <a:pt x="-33859" y="270670"/>
                    <a:pt x="-35382" y="256548"/>
                    <a:pt x="-36846" y="242418"/>
                  </a:cubicBezTo>
                  <a:cubicBezTo>
                    <a:pt x="-38309" y="228288"/>
                    <a:pt x="-39712" y="214151"/>
                    <a:pt x="-41064" y="200007"/>
                  </a:cubicBezTo>
                  <a:cubicBezTo>
                    <a:pt x="-42415" y="185863"/>
                    <a:pt x="-43715" y="171713"/>
                    <a:pt x="-44971" y="157557"/>
                  </a:cubicBezTo>
                  <a:cubicBezTo>
                    <a:pt x="-46226" y="143402"/>
                    <a:pt x="-47438" y="129241"/>
                    <a:pt x="-48614" y="115075"/>
                  </a:cubicBezTo>
                  <a:cubicBezTo>
                    <a:pt x="-49789" y="100909"/>
                    <a:pt x="-50927" y="86739"/>
                    <a:pt x="-52037" y="72565"/>
                  </a:cubicBezTo>
                  <a:cubicBezTo>
                    <a:pt x="-53146" y="58391"/>
                    <a:pt x="-54225" y="44213"/>
                    <a:pt x="-55282" y="30031"/>
                  </a:cubicBezTo>
                  <a:cubicBezTo>
                    <a:pt x="-56338" y="15850"/>
                    <a:pt x="-57372" y="1665"/>
                    <a:pt x="-58389" y="-12523"/>
                  </a:cubicBezTo>
                  <a:cubicBezTo>
                    <a:pt x="-59406" y="-26710"/>
                    <a:pt x="-60407" y="-40901"/>
                    <a:pt x="-61398" y="-55094"/>
                  </a:cubicBezTo>
                  <a:cubicBezTo>
                    <a:pt x="-62389" y="-69288"/>
                    <a:pt x="-63370" y="-83484"/>
                    <a:pt x="-64348" y="-97682"/>
                  </a:cubicBezTo>
                  <a:cubicBezTo>
                    <a:pt x="-65326" y="-111880"/>
                    <a:pt x="-66300" y="-126081"/>
                    <a:pt x="-67278" y="-140283"/>
                  </a:cubicBezTo>
                  <a:cubicBezTo>
                    <a:pt x="-68255" y="-154486"/>
                    <a:pt x="-69236" y="-168690"/>
                    <a:pt x="-70227" y="-182897"/>
                  </a:cubicBezTo>
                  <a:cubicBezTo>
                    <a:pt x="-71218" y="-197103"/>
                    <a:pt x="-72219" y="-211311"/>
                    <a:pt x="-73238" y="-225521"/>
                  </a:cubicBezTo>
                  <a:cubicBezTo>
                    <a:pt x="-74257" y="-239731"/>
                    <a:pt x="-75293" y="-253942"/>
                    <a:pt x="-76354" y="-268155"/>
                  </a:cubicBezTo>
                  <a:cubicBezTo>
                    <a:pt x="-77415" y="-282368"/>
                    <a:pt x="-78501" y="-296582"/>
                    <a:pt x="-79621" y="-310797"/>
                  </a:cubicBezTo>
                  <a:cubicBezTo>
                    <a:pt x="-80741" y="-325012"/>
                    <a:pt x="-81894" y="-339228"/>
                    <a:pt x="-83090" y="-353444"/>
                  </a:cubicBezTo>
                  <a:cubicBezTo>
                    <a:pt x="-84287" y="-367661"/>
                    <a:pt x="-85526" y="-381878"/>
                    <a:pt x="-86818" y="-396096"/>
                  </a:cubicBezTo>
                  <a:cubicBezTo>
                    <a:pt x="-88110" y="-410313"/>
                    <a:pt x="-89456" y="-424530"/>
                    <a:pt x="-90866" y="-438747"/>
                  </a:cubicBezTo>
                  <a:cubicBezTo>
                    <a:pt x="-92277" y="-452964"/>
                    <a:pt x="-93753" y="-467180"/>
                    <a:pt x="-95307" y="-481394"/>
                  </a:cubicBezTo>
                  <a:cubicBezTo>
                    <a:pt x="-96862" y="-495609"/>
                    <a:pt x="-98495" y="-509822"/>
                    <a:pt x="-100224" y="-524032"/>
                  </a:cubicBezTo>
                  <a:cubicBezTo>
                    <a:pt x="-101952" y="-538242"/>
                    <a:pt x="-103776" y="-552448"/>
                    <a:pt x="-105714" y="-566650"/>
                  </a:cubicBezTo>
                  <a:cubicBezTo>
                    <a:pt x="-107652" y="-580852"/>
                    <a:pt x="-109705" y="-595049"/>
                    <a:pt x="-111896" y="-609238"/>
                  </a:cubicBezTo>
                  <a:cubicBezTo>
                    <a:pt x="-114088" y="-623426"/>
                    <a:pt x="-116419" y="-637607"/>
                    <a:pt x="-118916" y="-651775"/>
                  </a:cubicBezTo>
                  <a:cubicBezTo>
                    <a:pt x="-121412" y="-665944"/>
                    <a:pt x="-124076" y="-680100"/>
                    <a:pt x="-126953" y="-694236"/>
                  </a:cubicBezTo>
                  <a:cubicBezTo>
                    <a:pt x="-129831" y="-708372"/>
                    <a:pt x="-132924" y="-722487"/>
                    <a:pt x="-136244" y="-736577"/>
                  </a:cubicBezTo>
                  <a:cubicBezTo>
                    <a:pt x="-139563" y="-750668"/>
                    <a:pt x="-143109" y="-764734"/>
                    <a:pt x="-147093" y="-778733"/>
                  </a:cubicBezTo>
                  <a:cubicBezTo>
                    <a:pt x="-151077" y="-792731"/>
                    <a:pt x="-155498" y="-806661"/>
                    <a:pt x="-159919" y="-820591"/>
                  </a:cubicBezTo>
                  <a:close/>
                </a:path>
              </a:pathLst>
            </a:custGeom>
            <a:solidFill>
              <a:srgbClr val="00B050"/>
            </a:solidFill>
            <a:ln w="6100" cap="rnd">
              <a:solidFill>
                <a:srgbClr val="00B050"/>
              </a:solidFill>
              <a:round/>
            </a:ln>
          </p:spPr>
        </p:sp>
        <p:sp>
          <p:nvSpPr>
            <p:cNvPr id="109" name="MMConnector"/>
            <p:cNvSpPr/>
            <p:nvPr/>
          </p:nvSpPr>
          <p:spPr>
            <a:xfrm>
              <a:off x="1342316" y="4904167"/>
              <a:ext cx="582583" cy="2764215"/>
            </a:xfrm>
            <a:custGeom>
              <a:avLst/>
              <a:gdLst/>
              <a:ahLst/>
              <a:cxnLst/>
              <a:rect l="0" t="0" r="0" b="0"/>
              <a:pathLst>
                <a:path w="582583" h="2764215">
                  <a:moveTo>
                    <a:pt x="-179508" y="-1289595"/>
                  </a:moveTo>
                  <a:cubicBezTo>
                    <a:pt x="-183941" y="-1304314"/>
                    <a:pt x="-196579" y="-1310980"/>
                    <a:pt x="-207744" y="-1307343"/>
                  </a:cubicBezTo>
                  <a:cubicBezTo>
                    <a:pt x="-218909" y="-1303706"/>
                    <a:pt x="-224754" y="-1291023"/>
                    <a:pt x="-220109" y="-1276370"/>
                  </a:cubicBezTo>
                  <a:cubicBezTo>
                    <a:pt x="-215912" y="-1263134"/>
                    <a:pt x="-211716" y="-1249899"/>
                    <a:pt x="-207877" y="-1236507"/>
                  </a:cubicBezTo>
                  <a:cubicBezTo>
                    <a:pt x="-204038" y="-1223114"/>
                    <a:pt x="-200556" y="-1209565"/>
                    <a:pt x="-197268" y="-1195948"/>
                  </a:cubicBezTo>
                  <a:cubicBezTo>
                    <a:pt x="-193981" y="-1182331"/>
                    <a:pt x="-190888" y="-1168647"/>
                    <a:pt x="-187983" y="-1154902"/>
                  </a:cubicBezTo>
                  <a:cubicBezTo>
                    <a:pt x="-185078" y="-1141157"/>
                    <a:pt x="-182361" y="-1127351"/>
                    <a:pt x="-179794" y="-1113503"/>
                  </a:cubicBezTo>
                  <a:cubicBezTo>
                    <a:pt x="-177227" y="-1099655"/>
                    <a:pt x="-174810" y="-1085765"/>
                    <a:pt x="-172523" y="-1071843"/>
                  </a:cubicBezTo>
                  <a:cubicBezTo>
                    <a:pt x="-170236" y="-1057920"/>
                    <a:pt x="-168078" y="-1043965"/>
                    <a:pt x="-166030" y="-1029984"/>
                  </a:cubicBezTo>
                  <a:cubicBezTo>
                    <a:pt x="-163983" y="-1016004"/>
                    <a:pt x="-162045" y="-1001998"/>
                    <a:pt x="-160203" y="-987973"/>
                  </a:cubicBezTo>
                  <a:cubicBezTo>
                    <a:pt x="-158361" y="-973947"/>
                    <a:pt x="-156614" y="-959902"/>
                    <a:pt x="-154950" y="-945841"/>
                  </a:cubicBezTo>
                  <a:cubicBezTo>
                    <a:pt x="-153285" y="-931780"/>
                    <a:pt x="-151703" y="-917703"/>
                    <a:pt x="-150193" y="-903614"/>
                  </a:cubicBezTo>
                  <a:cubicBezTo>
                    <a:pt x="-148683" y="-889525"/>
                    <a:pt x="-147245" y="-875423"/>
                    <a:pt x="-145870" y="-861311"/>
                  </a:cubicBezTo>
                  <a:cubicBezTo>
                    <a:pt x="-144495" y="-847198"/>
                    <a:pt x="-143182" y="-833076"/>
                    <a:pt x="-141925" y="-818945"/>
                  </a:cubicBezTo>
                  <a:cubicBezTo>
                    <a:pt x="-140668" y="-804814"/>
                    <a:pt x="-139465" y="-790675"/>
                    <a:pt x="-138312" y="-776529"/>
                  </a:cubicBezTo>
                  <a:cubicBezTo>
                    <a:pt x="-137158" y="-762382"/>
                    <a:pt x="-136052" y="-748229"/>
                    <a:pt x="-134989" y="-734070"/>
                  </a:cubicBezTo>
                  <a:cubicBezTo>
                    <a:pt x="-133926" y="-719911"/>
                    <a:pt x="-132905" y="-705746"/>
                    <a:pt x="-131921" y="-691576"/>
                  </a:cubicBezTo>
                  <a:cubicBezTo>
                    <a:pt x="-130938" y="-677407"/>
                    <a:pt x="-129991" y="-663232"/>
                    <a:pt x="-129077" y="-649053"/>
                  </a:cubicBezTo>
                  <a:cubicBezTo>
                    <a:pt x="-128163" y="-634875"/>
                    <a:pt x="-127281" y="-620692"/>
                    <a:pt x="-126428" y="-606506"/>
                  </a:cubicBezTo>
                  <a:cubicBezTo>
                    <a:pt x="-125574" y="-592320"/>
                    <a:pt x="-124749" y="-578130"/>
                    <a:pt x="-123948" y="-563937"/>
                  </a:cubicBezTo>
                  <a:cubicBezTo>
                    <a:pt x="-123147" y="-549745"/>
                    <a:pt x="-122370" y="-535549"/>
                    <a:pt x="-121614" y="-521351"/>
                  </a:cubicBezTo>
                  <a:cubicBezTo>
                    <a:pt x="-120858" y="-507153"/>
                    <a:pt x="-120123" y="-492952"/>
                    <a:pt x="-119406" y="-478749"/>
                  </a:cubicBezTo>
                  <a:cubicBezTo>
                    <a:pt x="-118688" y="-464547"/>
                    <a:pt x="-117988" y="-450342"/>
                    <a:pt x="-117302" y="-436135"/>
                  </a:cubicBezTo>
                  <a:cubicBezTo>
                    <a:pt x="-116617" y="-421928"/>
                    <a:pt x="-115945" y="-407719"/>
                    <a:pt x="-115286" y="-393509"/>
                  </a:cubicBezTo>
                  <a:cubicBezTo>
                    <a:pt x="-114626" y="-379299"/>
                    <a:pt x="-113978" y="-365087"/>
                    <a:pt x="-113339" y="-350874"/>
                  </a:cubicBezTo>
                  <a:cubicBezTo>
                    <a:pt x="-112700" y="-336660"/>
                    <a:pt x="-112070" y="-322446"/>
                    <a:pt x="-111446" y="-308230"/>
                  </a:cubicBezTo>
                  <a:cubicBezTo>
                    <a:pt x="-110822" y="-294014"/>
                    <a:pt x="-110204" y="-279797"/>
                    <a:pt x="-109590" y="-265579"/>
                  </a:cubicBezTo>
                  <a:cubicBezTo>
                    <a:pt x="-108977" y="-251361"/>
                    <a:pt x="-108367" y="-237142"/>
                    <a:pt x="-107758" y="-222923"/>
                  </a:cubicBezTo>
                  <a:cubicBezTo>
                    <a:pt x="-107150" y="-208703"/>
                    <a:pt x="-106542" y="-194482"/>
                    <a:pt x="-105934" y="-180261"/>
                  </a:cubicBezTo>
                  <a:cubicBezTo>
                    <a:pt x="-105326" y="-166040"/>
                    <a:pt x="-104718" y="-151818"/>
                    <a:pt x="-104105" y="-137595"/>
                  </a:cubicBezTo>
                  <a:cubicBezTo>
                    <a:pt x="-103493" y="-123373"/>
                    <a:pt x="-102878" y="-109150"/>
                    <a:pt x="-102257" y="-94926"/>
                  </a:cubicBezTo>
                  <a:cubicBezTo>
                    <a:pt x="-101636" y="-80703"/>
                    <a:pt x="-101010" y="-66479"/>
                    <a:pt x="-100376" y="-52255"/>
                  </a:cubicBezTo>
                  <a:cubicBezTo>
                    <a:pt x="-99742" y="-38031"/>
                    <a:pt x="-99100" y="-23807"/>
                    <a:pt x="-98448" y="-9582"/>
                  </a:cubicBezTo>
                  <a:cubicBezTo>
                    <a:pt x="-97796" y="4642"/>
                    <a:pt x="-97134" y="18867"/>
                    <a:pt x="-96460" y="33091"/>
                  </a:cubicBezTo>
                  <a:cubicBezTo>
                    <a:pt x="-95786" y="47316"/>
                    <a:pt x="-95099" y="61540"/>
                    <a:pt x="-94398" y="75765"/>
                  </a:cubicBezTo>
                  <a:cubicBezTo>
                    <a:pt x="-93697" y="89989"/>
                    <a:pt x="-92981" y="104213"/>
                    <a:pt x="-92248" y="118437"/>
                  </a:cubicBezTo>
                  <a:cubicBezTo>
                    <a:pt x="-91515" y="132661"/>
                    <a:pt x="-90765" y="146884"/>
                    <a:pt x="-89995" y="161107"/>
                  </a:cubicBezTo>
                  <a:cubicBezTo>
                    <a:pt x="-89225" y="175330"/>
                    <a:pt x="-88436" y="189552"/>
                    <a:pt x="-87625" y="203774"/>
                  </a:cubicBezTo>
                  <a:cubicBezTo>
                    <a:pt x="-86813" y="217995"/>
                    <a:pt x="-85980" y="232216"/>
                    <a:pt x="-85121" y="246436"/>
                  </a:cubicBezTo>
                  <a:cubicBezTo>
                    <a:pt x="-84263" y="260655"/>
                    <a:pt x="-83379" y="274874"/>
                    <a:pt x="-82468" y="289091"/>
                  </a:cubicBezTo>
                  <a:cubicBezTo>
                    <a:pt x="-81557" y="303309"/>
                    <a:pt x="-80619" y="317525"/>
                    <a:pt x="-79649" y="331740"/>
                  </a:cubicBezTo>
                  <a:cubicBezTo>
                    <a:pt x="-78680" y="345954"/>
                    <a:pt x="-77680" y="360167"/>
                    <a:pt x="-76646" y="374378"/>
                  </a:cubicBezTo>
                  <a:cubicBezTo>
                    <a:pt x="-75612" y="388589"/>
                    <a:pt x="-74544" y="402798"/>
                    <a:pt x="-73438" y="417004"/>
                  </a:cubicBezTo>
                  <a:cubicBezTo>
                    <a:pt x="-72333" y="431211"/>
                    <a:pt x="-71191" y="445415"/>
                    <a:pt x="-70007" y="459616"/>
                  </a:cubicBezTo>
                  <a:cubicBezTo>
                    <a:pt x="-68824" y="473818"/>
                    <a:pt x="-67599" y="488016"/>
                    <a:pt x="-66329" y="502211"/>
                  </a:cubicBezTo>
                  <a:cubicBezTo>
                    <a:pt x="-65060" y="516405"/>
                    <a:pt x="-63745" y="530597"/>
                    <a:pt x="-62381" y="544784"/>
                  </a:cubicBezTo>
                  <a:cubicBezTo>
                    <a:pt x="-61017" y="558971"/>
                    <a:pt x="-59604" y="573154"/>
                    <a:pt x="-58137" y="587331"/>
                  </a:cubicBezTo>
                  <a:cubicBezTo>
                    <a:pt x="-56669" y="601509"/>
                    <a:pt x="-55147" y="615682"/>
                    <a:pt x="-53567" y="629848"/>
                  </a:cubicBezTo>
                  <a:cubicBezTo>
                    <a:pt x="-51986" y="644015"/>
                    <a:pt x="-50345" y="658176"/>
                    <a:pt x="-48640" y="672329"/>
                  </a:cubicBezTo>
                  <a:cubicBezTo>
                    <a:pt x="-46934" y="686482"/>
                    <a:pt x="-45163" y="700628"/>
                    <a:pt x="-43321" y="714765"/>
                  </a:cubicBezTo>
                  <a:cubicBezTo>
                    <a:pt x="-41478" y="728903"/>
                    <a:pt x="-39564" y="743031"/>
                    <a:pt x="-37570" y="757149"/>
                  </a:cubicBezTo>
                  <a:cubicBezTo>
                    <a:pt x="-35577" y="771268"/>
                    <a:pt x="-33504" y="785375"/>
                    <a:pt x="-31345" y="799470"/>
                  </a:cubicBezTo>
                  <a:cubicBezTo>
                    <a:pt x="-29185" y="813565"/>
                    <a:pt x="-26938" y="827647"/>
                    <a:pt x="-24594" y="841714"/>
                  </a:cubicBezTo>
                  <a:cubicBezTo>
                    <a:pt x="-22251" y="855781"/>
                    <a:pt x="-19810" y="869833"/>
                    <a:pt x="-17262" y="883866"/>
                  </a:cubicBezTo>
                  <a:cubicBezTo>
                    <a:pt x="-14714" y="897899"/>
                    <a:pt x="-12059" y="911913"/>
                    <a:pt x="-9283" y="925904"/>
                  </a:cubicBezTo>
                  <a:cubicBezTo>
                    <a:pt x="-6508" y="939896"/>
                    <a:pt x="-3613" y="953864"/>
                    <a:pt x="-583" y="967805"/>
                  </a:cubicBezTo>
                  <a:cubicBezTo>
                    <a:pt x="2447" y="981745"/>
                    <a:pt x="5611" y="995657"/>
                    <a:pt x="8926" y="1009535"/>
                  </a:cubicBezTo>
                  <a:cubicBezTo>
                    <a:pt x="12241" y="1023412"/>
                    <a:pt x="15708" y="1037254"/>
                    <a:pt x="19346" y="1051053"/>
                  </a:cubicBezTo>
                  <a:cubicBezTo>
                    <a:pt x="22984" y="1064851"/>
                    <a:pt x="26794" y="1078606"/>
                    <a:pt x="30799" y="1092305"/>
                  </a:cubicBezTo>
                  <a:cubicBezTo>
                    <a:pt x="34804" y="1106004"/>
                    <a:pt x="39004" y="1119647"/>
                    <a:pt x="43428" y="1133219"/>
                  </a:cubicBezTo>
                  <a:cubicBezTo>
                    <a:pt x="47851" y="1146792"/>
                    <a:pt x="52499" y="1160293"/>
                    <a:pt x="57406" y="1173702"/>
                  </a:cubicBezTo>
                  <a:cubicBezTo>
                    <a:pt x="62312" y="1187110"/>
                    <a:pt x="67477" y="1200427"/>
                    <a:pt x="72941" y="1213621"/>
                  </a:cubicBezTo>
                  <a:cubicBezTo>
                    <a:pt x="78406" y="1226816"/>
                    <a:pt x="84172" y="1239888"/>
                    <a:pt x="90288" y="1252798"/>
                  </a:cubicBezTo>
                  <a:cubicBezTo>
                    <a:pt x="96404" y="1265708"/>
                    <a:pt x="102871" y="1278454"/>
                    <a:pt x="109748" y="1290979"/>
                  </a:cubicBezTo>
                  <a:cubicBezTo>
                    <a:pt x="116626" y="1303504"/>
                    <a:pt x="123914" y="1315808"/>
                    <a:pt x="131682" y="1327805"/>
                  </a:cubicBezTo>
                  <a:cubicBezTo>
                    <a:pt x="139451" y="1339803"/>
                    <a:pt x="147700" y="1351494"/>
                    <a:pt x="156499" y="1362761"/>
                  </a:cubicBezTo>
                  <a:cubicBezTo>
                    <a:pt x="165298" y="1374027"/>
                    <a:pt x="174646" y="1384869"/>
                    <a:pt x="184620" y="1395119"/>
                  </a:cubicBezTo>
                  <a:cubicBezTo>
                    <a:pt x="194595" y="1405370"/>
                    <a:pt x="205196" y="1415030"/>
                    <a:pt x="216385" y="1423893"/>
                  </a:cubicBezTo>
                  <a:cubicBezTo>
                    <a:pt x="227573" y="1432757"/>
                    <a:pt x="239349" y="1440825"/>
                    <a:pt x="251876" y="1447872"/>
                  </a:cubicBezTo>
                  <a:cubicBezTo>
                    <a:pt x="264403" y="1454920"/>
                    <a:pt x="277682" y="1460948"/>
                    <a:pt x="290712" y="1465838"/>
                  </a:cubicBezTo>
                  <a:cubicBezTo>
                    <a:pt x="303742" y="1470728"/>
                    <a:pt x="316525" y="1474481"/>
                    <a:pt x="331976" y="1476967"/>
                  </a:cubicBezTo>
                  <a:cubicBezTo>
                    <a:pt x="347427" y="1479454"/>
                    <a:pt x="365548" y="1480675"/>
                    <a:pt x="374459" y="1481175"/>
                  </a:cubicBezTo>
                  <a:cubicBezTo>
                    <a:pt x="374459" y="1481175"/>
                    <a:pt x="374459" y="1481175"/>
                    <a:pt x="374459" y="1481175"/>
                  </a:cubicBezTo>
                  <a:cubicBezTo>
                    <a:pt x="374459" y="1481175"/>
                    <a:pt x="382775" y="1481233"/>
                    <a:pt x="382775" y="1481233"/>
                  </a:cubicBezTo>
                  <a:cubicBezTo>
                    <a:pt x="383066" y="1481458"/>
                    <a:pt x="383357" y="1481683"/>
                    <a:pt x="374463" y="1481055"/>
                  </a:cubicBezTo>
                  <a:cubicBezTo>
                    <a:pt x="365568" y="1480426"/>
                    <a:pt x="347487" y="1478945"/>
                    <a:pt x="332112" y="1476243"/>
                  </a:cubicBezTo>
                  <a:cubicBezTo>
                    <a:pt x="316738" y="1473541"/>
                    <a:pt x="304070" y="1469619"/>
                    <a:pt x="291184" y="1464568"/>
                  </a:cubicBezTo>
                  <a:cubicBezTo>
                    <a:pt x="278298" y="1459518"/>
                    <a:pt x="265194" y="1453339"/>
                    <a:pt x="252862" y="1446165"/>
                  </a:cubicBezTo>
                  <a:cubicBezTo>
                    <a:pt x="240529" y="1438991"/>
                    <a:pt x="228968" y="1430821"/>
                    <a:pt x="218004" y="1421874"/>
                  </a:cubicBezTo>
                  <a:cubicBezTo>
                    <a:pt x="207040" y="1412927"/>
                    <a:pt x="196672" y="1403202"/>
                    <a:pt x="186934" y="1392901"/>
                  </a:cubicBezTo>
                  <a:cubicBezTo>
                    <a:pt x="177197" y="1382600"/>
                    <a:pt x="168088" y="1371723"/>
                    <a:pt x="159529" y="1360429"/>
                  </a:cubicBezTo>
                  <a:cubicBezTo>
                    <a:pt x="150969" y="1349136"/>
                    <a:pt x="142958" y="1337428"/>
                    <a:pt x="135427" y="1325419"/>
                  </a:cubicBezTo>
                  <a:cubicBezTo>
                    <a:pt x="127895" y="1313411"/>
                    <a:pt x="120842" y="1301103"/>
                    <a:pt x="114198" y="1288577"/>
                  </a:cubicBezTo>
                  <a:cubicBezTo>
                    <a:pt x="107554" y="1276052"/>
                    <a:pt x="101319" y="1263309"/>
                    <a:pt x="95433" y="1250406"/>
                  </a:cubicBezTo>
                  <a:cubicBezTo>
                    <a:pt x="89547" y="1237502"/>
                    <a:pt x="84009" y="1224439"/>
                    <a:pt x="78771" y="1211256"/>
                  </a:cubicBezTo>
                  <a:cubicBezTo>
                    <a:pt x="73533" y="1198072"/>
                    <a:pt x="68593" y="1184769"/>
                    <a:pt x="63910" y="1171375"/>
                  </a:cubicBezTo>
                  <a:cubicBezTo>
                    <a:pt x="59227" y="1157980"/>
                    <a:pt x="54802" y="1144495"/>
                    <a:pt x="50599" y="1130939"/>
                  </a:cubicBezTo>
                  <a:cubicBezTo>
                    <a:pt x="46396" y="1117383"/>
                    <a:pt x="42416" y="1103757"/>
                    <a:pt x="38630" y="1090076"/>
                  </a:cubicBezTo>
                  <a:cubicBezTo>
                    <a:pt x="34845" y="1076395"/>
                    <a:pt x="31253" y="1062660"/>
                    <a:pt x="27832" y="1048880"/>
                  </a:cubicBezTo>
                  <a:cubicBezTo>
                    <a:pt x="24411" y="1035101"/>
                    <a:pt x="21161" y="1021279"/>
                    <a:pt x="18062" y="1007422"/>
                  </a:cubicBezTo>
                  <a:cubicBezTo>
                    <a:pt x="14962" y="993564"/>
                    <a:pt x="12013" y="979673"/>
                    <a:pt x="9198" y="965753"/>
                  </a:cubicBezTo>
                  <a:cubicBezTo>
                    <a:pt x="6383" y="951833"/>
                    <a:pt x="3701" y="937885"/>
                    <a:pt x="1139" y="923915"/>
                  </a:cubicBezTo>
                  <a:cubicBezTo>
                    <a:pt x="-1423" y="909944"/>
                    <a:pt x="-3865" y="895951"/>
                    <a:pt x="-6201" y="881940"/>
                  </a:cubicBezTo>
                  <a:cubicBezTo>
                    <a:pt x="-8536" y="867928"/>
                    <a:pt x="-10764" y="853897"/>
                    <a:pt x="-12897" y="839852"/>
                  </a:cubicBezTo>
                  <a:cubicBezTo>
                    <a:pt x="-15029" y="825806"/>
                    <a:pt x="-17064" y="811745"/>
                    <a:pt x="-19013" y="797671"/>
                  </a:cubicBezTo>
                  <a:cubicBezTo>
                    <a:pt x="-20962" y="783598"/>
                    <a:pt x="-22824" y="769511"/>
                    <a:pt x="-24607" y="755414"/>
                  </a:cubicBezTo>
                  <a:cubicBezTo>
                    <a:pt x="-26390" y="741317"/>
                    <a:pt x="-28094" y="727210"/>
                    <a:pt x="-29727" y="713093"/>
                  </a:cubicBezTo>
                  <a:cubicBezTo>
                    <a:pt x="-31359" y="698977"/>
                    <a:pt x="-32921" y="684852"/>
                    <a:pt x="-34417" y="670719"/>
                  </a:cubicBezTo>
                  <a:cubicBezTo>
                    <a:pt x="-35913" y="656586"/>
                    <a:pt x="-37344" y="642446"/>
                    <a:pt x="-38717" y="628300"/>
                  </a:cubicBezTo>
                  <a:cubicBezTo>
                    <a:pt x="-40089" y="614153"/>
                    <a:pt x="-41401" y="600000"/>
                    <a:pt x="-42660" y="585842"/>
                  </a:cubicBezTo>
                  <a:cubicBezTo>
                    <a:pt x="-43919" y="571684"/>
                    <a:pt x="-45124" y="557521"/>
                    <a:pt x="-46280" y="543353"/>
                  </a:cubicBezTo>
                  <a:cubicBezTo>
                    <a:pt x="-47436" y="529185"/>
                    <a:pt x="-48542" y="515013"/>
                    <a:pt x="-49604" y="500836"/>
                  </a:cubicBezTo>
                  <a:cubicBezTo>
                    <a:pt x="-50666" y="486660"/>
                    <a:pt x="-51682" y="472480"/>
                    <a:pt x="-52658" y="458297"/>
                  </a:cubicBezTo>
                  <a:cubicBezTo>
                    <a:pt x="-53634" y="444113"/>
                    <a:pt x="-54569" y="429926"/>
                    <a:pt x="-55467" y="415737"/>
                  </a:cubicBezTo>
                  <a:cubicBezTo>
                    <a:pt x="-56365" y="401547"/>
                    <a:pt x="-57226" y="387355"/>
                    <a:pt x="-58052" y="373160"/>
                  </a:cubicBezTo>
                  <a:cubicBezTo>
                    <a:pt x="-58879" y="358965"/>
                    <a:pt x="-59672" y="344768"/>
                    <a:pt x="-60435" y="330568"/>
                  </a:cubicBezTo>
                  <a:cubicBezTo>
                    <a:pt x="-61197" y="316369"/>
                    <a:pt x="-61929" y="302168"/>
                    <a:pt x="-62633" y="287964"/>
                  </a:cubicBezTo>
                  <a:cubicBezTo>
                    <a:pt x="-63337" y="273761"/>
                    <a:pt x="-64014" y="259556"/>
                    <a:pt x="-64665" y="245349"/>
                  </a:cubicBezTo>
                  <a:cubicBezTo>
                    <a:pt x="-65317" y="231142"/>
                    <a:pt x="-65944" y="216934"/>
                    <a:pt x="-66549" y="202724"/>
                  </a:cubicBezTo>
                  <a:cubicBezTo>
                    <a:pt x="-67154" y="188514"/>
                    <a:pt x="-67737" y="174302"/>
                    <a:pt x="-68300" y="160090"/>
                  </a:cubicBezTo>
                  <a:cubicBezTo>
                    <a:pt x="-68863" y="145877"/>
                    <a:pt x="-69407" y="131663"/>
                    <a:pt x="-69934" y="117448"/>
                  </a:cubicBezTo>
                  <a:cubicBezTo>
                    <a:pt x="-70461" y="103233"/>
                    <a:pt x="-70970" y="89017"/>
                    <a:pt x="-71466" y="74800"/>
                  </a:cubicBezTo>
                  <a:cubicBezTo>
                    <a:pt x="-71961" y="60583"/>
                    <a:pt x="-72441" y="46365"/>
                    <a:pt x="-72909" y="32145"/>
                  </a:cubicBezTo>
                  <a:cubicBezTo>
                    <a:pt x="-73377" y="17926"/>
                    <a:pt x="-73833" y="3706"/>
                    <a:pt x="-74279" y="-10515"/>
                  </a:cubicBezTo>
                  <a:cubicBezTo>
                    <a:pt x="-74725" y="-24736"/>
                    <a:pt x="-75161" y="-38958"/>
                    <a:pt x="-75589" y="-53181"/>
                  </a:cubicBezTo>
                  <a:cubicBezTo>
                    <a:pt x="-76017" y="-67403"/>
                    <a:pt x="-76438" y="-81627"/>
                    <a:pt x="-76853" y="-95851"/>
                  </a:cubicBezTo>
                  <a:cubicBezTo>
                    <a:pt x="-77268" y="-110076"/>
                    <a:pt x="-77677" y="-124301"/>
                    <a:pt x="-78084" y="-138527"/>
                  </a:cubicBezTo>
                  <a:cubicBezTo>
                    <a:pt x="-78490" y="-152753"/>
                    <a:pt x="-78893" y="-166980"/>
                    <a:pt x="-79296" y="-181207"/>
                  </a:cubicBezTo>
                  <a:cubicBezTo>
                    <a:pt x="-79698" y="-195435"/>
                    <a:pt x="-80100" y="-209663"/>
                    <a:pt x="-80503" y="-223892"/>
                  </a:cubicBezTo>
                  <a:cubicBezTo>
                    <a:pt x="-80906" y="-238121"/>
                    <a:pt x="-81310" y="-252350"/>
                    <a:pt x="-81719" y="-266581"/>
                  </a:cubicBezTo>
                  <a:cubicBezTo>
                    <a:pt x="-82127" y="-280811"/>
                    <a:pt x="-82539" y="-295042"/>
                    <a:pt x="-82958" y="-309274"/>
                  </a:cubicBezTo>
                  <a:cubicBezTo>
                    <a:pt x="-83377" y="-323506"/>
                    <a:pt x="-83802" y="-337738"/>
                    <a:pt x="-84236" y="-351971"/>
                  </a:cubicBezTo>
                  <a:cubicBezTo>
                    <a:pt x="-84670" y="-366205"/>
                    <a:pt x="-85113" y="-380439"/>
                    <a:pt x="-85568" y="-394673"/>
                  </a:cubicBezTo>
                  <a:cubicBezTo>
                    <a:pt x="-86022" y="-408908"/>
                    <a:pt x="-86489" y="-423143"/>
                    <a:pt x="-86970" y="-437379"/>
                  </a:cubicBezTo>
                  <a:cubicBezTo>
                    <a:pt x="-87451" y="-451615"/>
                    <a:pt x="-87946" y="-465851"/>
                    <a:pt x="-88460" y="-480089"/>
                  </a:cubicBezTo>
                  <a:cubicBezTo>
                    <a:pt x="-88973" y="-494326"/>
                    <a:pt x="-89504" y="-508564"/>
                    <a:pt x="-90056" y="-522802"/>
                  </a:cubicBezTo>
                  <a:cubicBezTo>
                    <a:pt x="-90607" y="-537041"/>
                    <a:pt x="-91180" y="-551280"/>
                    <a:pt x="-91778" y="-565519"/>
                  </a:cubicBezTo>
                  <a:cubicBezTo>
                    <a:pt x="-92375" y="-579759"/>
                    <a:pt x="-92997" y="-593999"/>
                    <a:pt x="-93647" y="-608240"/>
                  </a:cubicBezTo>
                  <a:cubicBezTo>
                    <a:pt x="-94298" y="-622481"/>
                    <a:pt x="-94976" y="-636722"/>
                    <a:pt x="-95688" y="-650963"/>
                  </a:cubicBezTo>
                  <a:cubicBezTo>
                    <a:pt x="-96400" y="-665205"/>
                    <a:pt x="-97144" y="-679447"/>
                    <a:pt x="-97926" y="-693689"/>
                  </a:cubicBezTo>
                  <a:cubicBezTo>
                    <a:pt x="-98708" y="-707931"/>
                    <a:pt x="-99528" y="-722174"/>
                    <a:pt x="-100391" y="-736416"/>
                  </a:cubicBezTo>
                  <a:cubicBezTo>
                    <a:pt x="-101253" y="-750658"/>
                    <a:pt x="-102159" y="-764901"/>
                    <a:pt x="-103114" y="-779143"/>
                  </a:cubicBezTo>
                  <a:cubicBezTo>
                    <a:pt x="-104068" y="-793385"/>
                    <a:pt x="-105072" y="-807627"/>
                    <a:pt x="-106132" y="-821868"/>
                  </a:cubicBezTo>
                  <a:cubicBezTo>
                    <a:pt x="-107192" y="-836110"/>
                    <a:pt x="-108308" y="-850350"/>
                    <a:pt x="-109488" y="-864590"/>
                  </a:cubicBezTo>
                  <a:cubicBezTo>
                    <a:pt x="-110669" y="-878829"/>
                    <a:pt x="-111913" y="-893068"/>
                    <a:pt x="-113231" y="-907304"/>
                  </a:cubicBezTo>
                  <a:cubicBezTo>
                    <a:pt x="-114549" y="-921541"/>
                    <a:pt x="-115941" y="-935776"/>
                    <a:pt x="-117417" y="-950008"/>
                  </a:cubicBezTo>
                  <a:cubicBezTo>
                    <a:pt x="-118894" y="-964240"/>
                    <a:pt x="-120455" y="-978469"/>
                    <a:pt x="-122114" y="-992694"/>
                  </a:cubicBezTo>
                  <a:cubicBezTo>
                    <a:pt x="-123774" y="-1006919"/>
                    <a:pt x="-125532" y="-1021140"/>
                    <a:pt x="-127404" y="-1035355"/>
                  </a:cubicBezTo>
                  <a:cubicBezTo>
                    <a:pt x="-129277" y="-1049570"/>
                    <a:pt x="-131264" y="-1063779"/>
                    <a:pt x="-133387" y="-1077979"/>
                  </a:cubicBezTo>
                  <a:cubicBezTo>
                    <a:pt x="-135509" y="-1092179"/>
                    <a:pt x="-137767" y="-1106370"/>
                    <a:pt x="-140184" y="-1120550"/>
                  </a:cubicBezTo>
                  <a:cubicBezTo>
                    <a:pt x="-142601" y="-1134729"/>
                    <a:pt x="-145177" y="-1148897"/>
                    <a:pt x="-147954" y="-1163045"/>
                  </a:cubicBezTo>
                  <a:cubicBezTo>
                    <a:pt x="-150732" y="-1177192"/>
                    <a:pt x="-153711" y="-1191321"/>
                    <a:pt x="-156900" y="-1205427"/>
                  </a:cubicBezTo>
                  <a:cubicBezTo>
                    <a:pt x="-160090" y="-1219532"/>
                    <a:pt x="-163491" y="-1233616"/>
                    <a:pt x="-167294" y="-1247640"/>
                  </a:cubicBezTo>
                  <a:cubicBezTo>
                    <a:pt x="-171097" y="-1261665"/>
                    <a:pt x="-175303" y="-1275630"/>
                    <a:pt x="-179508" y="-1289595"/>
                  </a:cubicBezTo>
                  <a:close/>
                </a:path>
              </a:pathLst>
            </a:custGeom>
            <a:solidFill>
              <a:srgbClr val="C00000"/>
            </a:solidFill>
            <a:ln w="6100" cap="rnd">
              <a:solidFill>
                <a:srgbClr val="C00000"/>
              </a:solidFill>
              <a:round/>
            </a:ln>
          </p:spPr>
        </p:sp>
        <p:sp>
          <p:nvSpPr>
            <p:cNvPr id="111" name="MMConnector"/>
            <p:cNvSpPr/>
            <p:nvPr/>
          </p:nvSpPr>
          <p:spPr>
            <a:xfrm>
              <a:off x="2685841" y="506982"/>
              <a:ext cx="176900" cy="93025"/>
            </a:xfrm>
            <a:custGeom>
              <a:avLst/>
              <a:gdLst/>
              <a:ahLst/>
              <a:cxnLst/>
              <a:rect l="0" t="0" r="0" b="0"/>
              <a:pathLst>
                <a:path w="176900" h="93025">
                  <a:moveTo>
                    <a:pt x="-88450" y="-67862"/>
                  </a:moveTo>
                  <a:cubicBezTo>
                    <a:pt x="-103456" y="-71197"/>
                    <a:pt x="-114070" y="-58255"/>
                    <a:pt x="-114070" y="-46512"/>
                  </a:cubicBezTo>
                  <a:cubicBezTo>
                    <a:pt x="-114070" y="-34770"/>
                    <a:pt x="-103821" y="-24976"/>
                    <a:pt x="-88450" y="-25162"/>
                  </a:cubicBezTo>
                  <a:cubicBezTo>
                    <a:pt x="-77107" y="-25300"/>
                    <a:pt x="-65764" y="-25437"/>
                    <a:pt x="-54428" y="-22005"/>
                  </a:cubicBezTo>
                  <a:cubicBezTo>
                    <a:pt x="-43092" y="-18573"/>
                    <a:pt x="-31764" y="-11571"/>
                    <a:pt x="-20736" y="-3469"/>
                  </a:cubicBezTo>
                  <a:cubicBezTo>
                    <a:pt x="-9708" y="4634"/>
                    <a:pt x="1019" y="13836"/>
                    <a:pt x="13473" y="22498"/>
                  </a:cubicBezTo>
                  <a:cubicBezTo>
                    <a:pt x="25928" y="31160"/>
                    <a:pt x="40109" y="39281"/>
                    <a:pt x="52893" y="43193"/>
                  </a:cubicBezTo>
                  <a:cubicBezTo>
                    <a:pt x="61135" y="45715"/>
                    <a:pt x="68797" y="46488"/>
                    <a:pt x="76252" y="46640"/>
                  </a:cubicBezTo>
                  <a:cubicBezTo>
                    <a:pt x="84449" y="46806"/>
                    <a:pt x="84477" y="45956"/>
                    <a:pt x="76496" y="44080"/>
                  </a:cubicBezTo>
                  <a:cubicBezTo>
                    <a:pt x="69555" y="42449"/>
                    <a:pt x="62614" y="40246"/>
                    <a:pt x="55671" y="36475"/>
                  </a:cubicBezTo>
                  <a:cubicBezTo>
                    <a:pt x="44742" y="30540"/>
                    <a:pt x="33809" y="20719"/>
                    <a:pt x="24119" y="10384"/>
                  </a:cubicBezTo>
                  <a:cubicBezTo>
                    <a:pt x="14430" y="50"/>
                    <a:pt x="5984" y="-10798"/>
                    <a:pt x="-4001" y="-22020"/>
                  </a:cubicBezTo>
                  <a:cubicBezTo>
                    <a:pt x="-13985" y="-33242"/>
                    <a:pt x="-25509" y="-44839"/>
                    <a:pt x="-39841" y="-52542"/>
                  </a:cubicBezTo>
                  <a:cubicBezTo>
                    <a:pt x="-54172" y="-60245"/>
                    <a:pt x="-71311" y="-64054"/>
                    <a:pt x="-88450" y="-67862"/>
                  </a:cubicBezTo>
                  <a:close/>
                </a:path>
              </a:pathLst>
            </a:custGeom>
            <a:solidFill>
              <a:srgbClr val="FF0000"/>
            </a:solidFill>
            <a:ln w="6100" cap="rnd">
              <a:solidFill>
                <a:srgbClr val="FF0000"/>
              </a:solidFill>
              <a:round/>
            </a:ln>
          </p:spPr>
        </p:sp>
        <p:sp>
          <p:nvSpPr>
            <p:cNvPr id="115" name="MMConnector"/>
            <p:cNvSpPr/>
            <p:nvPr/>
          </p:nvSpPr>
          <p:spPr>
            <a:xfrm>
              <a:off x="4595141" y="433935"/>
              <a:ext cx="176900" cy="239120"/>
            </a:xfrm>
            <a:custGeom>
              <a:avLst/>
              <a:gdLst/>
              <a:ahLst/>
              <a:cxnLst/>
              <a:rect l="0" t="0" r="0" b="0"/>
              <a:pathLst>
                <a:path w="176900" h="239120">
                  <a:moveTo>
                    <a:pt x="-88450" y="104615"/>
                  </a:moveTo>
                  <a:cubicBezTo>
                    <a:pt x="-99036" y="106546"/>
                    <a:pt x="-106384" y="111340"/>
                    <a:pt x="-106384" y="119560"/>
                  </a:cubicBezTo>
                  <a:cubicBezTo>
                    <a:pt x="-106384" y="127780"/>
                    <a:pt x="-98656" y="137915"/>
                    <a:pt x="-88450" y="134505"/>
                  </a:cubicBezTo>
                  <a:cubicBezTo>
                    <a:pt x="-70704" y="128576"/>
                    <a:pt x="-52957" y="122647"/>
                    <a:pt x="-41116" y="111861"/>
                  </a:cubicBezTo>
                  <a:cubicBezTo>
                    <a:pt x="-29275" y="101076"/>
                    <a:pt x="-23339" y="85433"/>
                    <a:pt x="-18388" y="70819"/>
                  </a:cubicBezTo>
                  <a:cubicBezTo>
                    <a:pt x="-13438" y="56205"/>
                    <a:pt x="-9475" y="42620"/>
                    <a:pt x="-5936" y="28840"/>
                  </a:cubicBezTo>
                  <a:cubicBezTo>
                    <a:pt x="-2398" y="15060"/>
                    <a:pt x="716" y="1085"/>
                    <a:pt x="4272" y="-12655"/>
                  </a:cubicBezTo>
                  <a:cubicBezTo>
                    <a:pt x="7827" y="-26394"/>
                    <a:pt x="11825" y="-39898"/>
                    <a:pt x="16332" y="-53037"/>
                  </a:cubicBezTo>
                  <a:cubicBezTo>
                    <a:pt x="20840" y="-66176"/>
                    <a:pt x="25858" y="-78951"/>
                    <a:pt x="35065" y="-90111"/>
                  </a:cubicBezTo>
                  <a:cubicBezTo>
                    <a:pt x="44272" y="-101271"/>
                    <a:pt x="57669" y="-110817"/>
                    <a:pt x="67264" y="-115456"/>
                  </a:cubicBezTo>
                  <a:cubicBezTo>
                    <a:pt x="73579" y="-118509"/>
                    <a:pt x="78247" y="-119437"/>
                    <a:pt x="82353" y="-119638"/>
                  </a:cubicBezTo>
                  <a:cubicBezTo>
                    <a:pt x="86447" y="-119839"/>
                    <a:pt x="86489" y="-120067"/>
                    <a:pt x="82395" y="-120274"/>
                  </a:cubicBezTo>
                  <a:cubicBezTo>
                    <a:pt x="78288" y="-120482"/>
                    <a:pt x="73485" y="-119978"/>
                    <a:pt x="66658" y="-117396"/>
                  </a:cubicBezTo>
                  <a:cubicBezTo>
                    <a:pt x="56266" y="-113465"/>
                    <a:pt x="41182" y="-104721"/>
                    <a:pt x="30381" y="-93880"/>
                  </a:cubicBezTo>
                  <a:cubicBezTo>
                    <a:pt x="19580" y="-83038"/>
                    <a:pt x="13062" y="-70099"/>
                    <a:pt x="7121" y="-56907"/>
                  </a:cubicBezTo>
                  <a:cubicBezTo>
                    <a:pt x="1180" y="-43715"/>
                    <a:pt x="-4183" y="-30269"/>
                    <a:pt x="-9088" y="-16742"/>
                  </a:cubicBezTo>
                  <a:cubicBezTo>
                    <a:pt x="-13993" y="-3215"/>
                    <a:pt x="-18440" y="10393"/>
                    <a:pt x="-23120" y="23650"/>
                  </a:cubicBezTo>
                  <a:cubicBezTo>
                    <a:pt x="-27801" y="36907"/>
                    <a:pt x="-32715" y="49813"/>
                    <a:pt x="-38609" y="62330"/>
                  </a:cubicBezTo>
                  <a:cubicBezTo>
                    <a:pt x="-44504" y="74848"/>
                    <a:pt x="-51378" y="86977"/>
                    <a:pt x="-59848" y="93960"/>
                  </a:cubicBezTo>
                  <a:cubicBezTo>
                    <a:pt x="-68318" y="100942"/>
                    <a:pt x="-78384" y="102779"/>
                    <a:pt x="-88450" y="104615"/>
                  </a:cubicBezTo>
                  <a:close/>
                </a:path>
              </a:pathLst>
            </a:custGeom>
            <a:solidFill>
              <a:srgbClr val="FF0000"/>
            </a:solidFill>
            <a:ln w="6100" cap="rnd">
              <a:solidFill>
                <a:srgbClr val="FF0000"/>
              </a:solidFill>
              <a:round/>
            </a:ln>
          </p:spPr>
        </p:sp>
        <p:sp>
          <p:nvSpPr>
            <p:cNvPr id="117" name="MMConnector"/>
            <p:cNvSpPr/>
            <p:nvPr/>
          </p:nvSpPr>
          <p:spPr>
            <a:xfrm>
              <a:off x="4595141" y="553495"/>
              <a:ext cx="176900" cy="6100"/>
            </a:xfrm>
            <a:custGeom>
              <a:avLst/>
              <a:gdLst/>
              <a:ahLst/>
              <a:cxnLst/>
              <a:rect l="0" t="0" r="0" b="0"/>
              <a:pathLst>
                <a:path w="176900" h="6100">
                  <a:moveTo>
                    <a:pt x="-100034" y="-12014"/>
                  </a:moveTo>
                  <a:cubicBezTo>
                    <a:pt x="-104039" y="-9184"/>
                    <a:pt x="-106384" y="-4687"/>
                    <a:pt x="-106384" y="0"/>
                  </a:cubicBezTo>
                  <a:cubicBezTo>
                    <a:pt x="-106384" y="8220"/>
                    <a:pt x="-99172" y="15851"/>
                    <a:pt x="-88450" y="14945"/>
                  </a:cubicBezTo>
                  <a:lnTo>
                    <a:pt x="70215" y="1541"/>
                  </a:lnTo>
                  <a:cubicBezTo>
                    <a:pt x="80281" y="690"/>
                    <a:pt x="80281" y="-690"/>
                    <a:pt x="70215" y="-1541"/>
                  </a:cubicBezTo>
                  <a:lnTo>
                    <a:pt x="-76293" y="-13918"/>
                  </a:lnTo>
                  <a:cubicBezTo>
                    <a:pt x="-83004" y="-14485"/>
                    <a:pt x="-93340" y="-16746"/>
                    <a:pt x="-100034" y="-12014"/>
                  </a:cubicBezTo>
                  <a:close/>
                </a:path>
              </a:pathLst>
            </a:custGeom>
            <a:solidFill>
              <a:srgbClr val="FF0000"/>
            </a:solidFill>
            <a:ln w="6100" cap="rnd">
              <a:solidFill>
                <a:srgbClr val="FF0000"/>
              </a:solidFill>
              <a:round/>
            </a:ln>
          </p:spPr>
        </p:sp>
        <p:sp>
          <p:nvSpPr>
            <p:cNvPr id="119" name="MMConnector"/>
            <p:cNvSpPr/>
            <p:nvPr/>
          </p:nvSpPr>
          <p:spPr>
            <a:xfrm>
              <a:off x="4595141" y="673055"/>
              <a:ext cx="176900" cy="239120"/>
            </a:xfrm>
            <a:custGeom>
              <a:avLst/>
              <a:gdLst/>
              <a:ahLst/>
              <a:cxnLst/>
              <a:rect l="0" t="0" r="0" b="0"/>
              <a:pathLst>
                <a:path w="176900" h="239120">
                  <a:moveTo>
                    <a:pt x="-88450" y="-134505"/>
                  </a:moveTo>
                  <a:cubicBezTo>
                    <a:pt x="-98656" y="-137915"/>
                    <a:pt x="-106384" y="-127780"/>
                    <a:pt x="-106384" y="-119560"/>
                  </a:cubicBezTo>
                  <a:cubicBezTo>
                    <a:pt x="-106384" y="-111340"/>
                    <a:pt x="-99036" y="-106546"/>
                    <a:pt x="-88450" y="-104615"/>
                  </a:cubicBezTo>
                  <a:cubicBezTo>
                    <a:pt x="-78384" y="-102779"/>
                    <a:pt x="-68318" y="-100942"/>
                    <a:pt x="-59848" y="-93960"/>
                  </a:cubicBezTo>
                  <a:cubicBezTo>
                    <a:pt x="-51378" y="-86977"/>
                    <a:pt x="-44504" y="-74848"/>
                    <a:pt x="-38609" y="-62330"/>
                  </a:cubicBezTo>
                  <a:cubicBezTo>
                    <a:pt x="-32715" y="-49813"/>
                    <a:pt x="-27801" y="-36907"/>
                    <a:pt x="-23120" y="-23650"/>
                  </a:cubicBezTo>
                  <a:cubicBezTo>
                    <a:pt x="-18440" y="-10393"/>
                    <a:pt x="-13993" y="3215"/>
                    <a:pt x="-9088" y="16742"/>
                  </a:cubicBezTo>
                  <a:cubicBezTo>
                    <a:pt x="-4183" y="30269"/>
                    <a:pt x="1180" y="43715"/>
                    <a:pt x="7121" y="56907"/>
                  </a:cubicBezTo>
                  <a:cubicBezTo>
                    <a:pt x="13062" y="70099"/>
                    <a:pt x="19580" y="83038"/>
                    <a:pt x="30381" y="93880"/>
                  </a:cubicBezTo>
                  <a:cubicBezTo>
                    <a:pt x="41182" y="104721"/>
                    <a:pt x="56266" y="113465"/>
                    <a:pt x="66658" y="117396"/>
                  </a:cubicBezTo>
                  <a:cubicBezTo>
                    <a:pt x="73485" y="119978"/>
                    <a:pt x="78288" y="120482"/>
                    <a:pt x="82395" y="120274"/>
                  </a:cubicBezTo>
                  <a:cubicBezTo>
                    <a:pt x="86489" y="120067"/>
                    <a:pt x="86447" y="119839"/>
                    <a:pt x="82353" y="119638"/>
                  </a:cubicBezTo>
                  <a:cubicBezTo>
                    <a:pt x="78247" y="119437"/>
                    <a:pt x="73579" y="118509"/>
                    <a:pt x="67264" y="115456"/>
                  </a:cubicBezTo>
                  <a:cubicBezTo>
                    <a:pt x="57669" y="110817"/>
                    <a:pt x="44272" y="101271"/>
                    <a:pt x="35065" y="90111"/>
                  </a:cubicBezTo>
                  <a:cubicBezTo>
                    <a:pt x="25858" y="78951"/>
                    <a:pt x="20840" y="66176"/>
                    <a:pt x="16332" y="53037"/>
                  </a:cubicBezTo>
                  <a:cubicBezTo>
                    <a:pt x="11825" y="39898"/>
                    <a:pt x="7827" y="26394"/>
                    <a:pt x="4272" y="12655"/>
                  </a:cubicBezTo>
                  <a:cubicBezTo>
                    <a:pt x="716" y="-1085"/>
                    <a:pt x="-2398" y="-15060"/>
                    <a:pt x="-5936" y="-28840"/>
                  </a:cubicBezTo>
                  <a:cubicBezTo>
                    <a:pt x="-9475" y="-42620"/>
                    <a:pt x="-13438" y="-56205"/>
                    <a:pt x="-18388" y="-70819"/>
                  </a:cubicBezTo>
                  <a:cubicBezTo>
                    <a:pt x="-23339" y="-85433"/>
                    <a:pt x="-29275" y="-101076"/>
                    <a:pt x="-41116" y="-111861"/>
                  </a:cubicBezTo>
                  <a:cubicBezTo>
                    <a:pt x="-52957" y="-122647"/>
                    <a:pt x="-70704" y="-128576"/>
                    <a:pt x="-88450" y="-134505"/>
                  </a:cubicBezTo>
                  <a:close/>
                </a:path>
              </a:pathLst>
            </a:custGeom>
            <a:solidFill>
              <a:srgbClr val="FF0000"/>
            </a:solidFill>
            <a:ln w="6100" cap="rnd">
              <a:solidFill>
                <a:srgbClr val="FF0000"/>
              </a:solidFill>
              <a:round/>
            </a:ln>
          </p:spPr>
        </p:sp>
        <p:sp>
          <p:nvSpPr>
            <p:cNvPr id="121" name="MMConnector"/>
            <p:cNvSpPr/>
            <p:nvPr/>
          </p:nvSpPr>
          <p:spPr>
            <a:xfrm>
              <a:off x="2649241" y="2163132"/>
              <a:ext cx="176900" cy="1580815"/>
            </a:xfrm>
            <a:custGeom>
              <a:avLst/>
              <a:gdLst/>
              <a:ahLst/>
              <a:cxnLst/>
              <a:rect l="0" t="0" r="0" b="0"/>
              <a:pathLst>
                <a:path w="176900" h="1580815">
                  <a:moveTo>
                    <a:pt x="-88450" y="769058"/>
                  </a:moveTo>
                  <a:cubicBezTo>
                    <a:pt x="-95045" y="782943"/>
                    <a:pt x="-114070" y="778665"/>
                    <a:pt x="-114070" y="790408"/>
                  </a:cubicBezTo>
                  <a:cubicBezTo>
                    <a:pt x="-114070" y="802150"/>
                    <a:pt x="-100280" y="821574"/>
                    <a:pt x="-88450" y="811758"/>
                  </a:cubicBezTo>
                  <a:cubicBezTo>
                    <a:pt x="-70270" y="796672"/>
                    <a:pt x="-52089" y="781586"/>
                    <a:pt x="-42871" y="766612"/>
                  </a:cubicBezTo>
                  <a:cubicBezTo>
                    <a:pt x="-33653" y="751639"/>
                    <a:pt x="-33398" y="736778"/>
                    <a:pt x="-31861" y="722142"/>
                  </a:cubicBezTo>
                  <a:cubicBezTo>
                    <a:pt x="-30324" y="707506"/>
                    <a:pt x="-27505" y="693096"/>
                    <a:pt x="-25505" y="678695"/>
                  </a:cubicBezTo>
                  <a:cubicBezTo>
                    <a:pt x="-23505" y="664294"/>
                    <a:pt x="-22324" y="649901"/>
                    <a:pt x="-21199" y="635540"/>
                  </a:cubicBezTo>
                  <a:cubicBezTo>
                    <a:pt x="-20073" y="621180"/>
                    <a:pt x="-19002" y="606850"/>
                    <a:pt x="-18098" y="592532"/>
                  </a:cubicBezTo>
                  <a:cubicBezTo>
                    <a:pt x="-17193" y="578214"/>
                    <a:pt x="-16454" y="563906"/>
                    <a:pt x="-15798" y="549608"/>
                  </a:cubicBezTo>
                  <a:cubicBezTo>
                    <a:pt x="-15143" y="535311"/>
                    <a:pt x="-14571" y="521022"/>
                    <a:pt x="-14071" y="506740"/>
                  </a:cubicBezTo>
                  <a:cubicBezTo>
                    <a:pt x="-13571" y="492457"/>
                    <a:pt x="-13143" y="478180"/>
                    <a:pt x="-12768" y="463909"/>
                  </a:cubicBezTo>
                  <a:cubicBezTo>
                    <a:pt x="-12393" y="449637"/>
                    <a:pt x="-12071" y="435370"/>
                    <a:pt x="-11790" y="421107"/>
                  </a:cubicBezTo>
                  <a:cubicBezTo>
                    <a:pt x="-11509" y="406844"/>
                    <a:pt x="-11269" y="392584"/>
                    <a:pt x="-11062" y="378327"/>
                  </a:cubicBezTo>
                  <a:cubicBezTo>
                    <a:pt x="-10855" y="364071"/>
                    <a:pt x="-10679" y="349817"/>
                    <a:pt x="-10529" y="335566"/>
                  </a:cubicBezTo>
                  <a:cubicBezTo>
                    <a:pt x="-10378" y="321314"/>
                    <a:pt x="-10252" y="307065"/>
                    <a:pt x="-10145" y="292818"/>
                  </a:cubicBezTo>
                  <a:cubicBezTo>
                    <a:pt x="-10038" y="278571"/>
                    <a:pt x="-9950" y="264326"/>
                    <a:pt x="-9876" y="250083"/>
                  </a:cubicBezTo>
                  <a:cubicBezTo>
                    <a:pt x="-9801" y="235840"/>
                    <a:pt x="-9740" y="221598"/>
                    <a:pt x="-9688" y="207358"/>
                  </a:cubicBezTo>
                  <a:cubicBezTo>
                    <a:pt x="-9636" y="193117"/>
                    <a:pt x="-9594" y="178879"/>
                    <a:pt x="-9556" y="164641"/>
                  </a:cubicBezTo>
                  <a:cubicBezTo>
                    <a:pt x="-9519" y="150403"/>
                    <a:pt x="-9487" y="136167"/>
                    <a:pt x="-9456" y="121932"/>
                  </a:cubicBezTo>
                  <a:cubicBezTo>
                    <a:pt x="-9425" y="107696"/>
                    <a:pt x="-9395" y="93462"/>
                    <a:pt x="-9363" y="79229"/>
                  </a:cubicBezTo>
                  <a:cubicBezTo>
                    <a:pt x="-9332" y="64995"/>
                    <a:pt x="-9298" y="50763"/>
                    <a:pt x="-9258" y="36531"/>
                  </a:cubicBezTo>
                  <a:cubicBezTo>
                    <a:pt x="-9219" y="22300"/>
                    <a:pt x="-9174" y="8069"/>
                    <a:pt x="-9120" y="-6161"/>
                  </a:cubicBezTo>
                  <a:cubicBezTo>
                    <a:pt x="-9065" y="-20391"/>
                    <a:pt x="-9002" y="-34620"/>
                    <a:pt x="-8926" y="-48848"/>
                  </a:cubicBezTo>
                  <a:cubicBezTo>
                    <a:pt x="-8850" y="-63077"/>
                    <a:pt x="-8761" y="-77304"/>
                    <a:pt x="-8656" y="-91531"/>
                  </a:cubicBezTo>
                  <a:cubicBezTo>
                    <a:pt x="-8551" y="-105758"/>
                    <a:pt x="-8430" y="-119984"/>
                    <a:pt x="-8287" y="-134209"/>
                  </a:cubicBezTo>
                  <a:cubicBezTo>
                    <a:pt x="-8145" y="-148434"/>
                    <a:pt x="-7983" y="-162658"/>
                    <a:pt x="-7795" y="-176882"/>
                  </a:cubicBezTo>
                  <a:cubicBezTo>
                    <a:pt x="-7607" y="-191105"/>
                    <a:pt x="-7395" y="-205328"/>
                    <a:pt x="-7152" y="-219549"/>
                  </a:cubicBezTo>
                  <a:cubicBezTo>
                    <a:pt x="-6909" y="-233770"/>
                    <a:pt x="-6636" y="-247991"/>
                    <a:pt x="-6327" y="-262209"/>
                  </a:cubicBezTo>
                  <a:cubicBezTo>
                    <a:pt x="-6018" y="-276428"/>
                    <a:pt x="-5673" y="-290646"/>
                    <a:pt x="-5285" y="-304861"/>
                  </a:cubicBezTo>
                  <a:cubicBezTo>
                    <a:pt x="-4897" y="-319077"/>
                    <a:pt x="-4466" y="-333291"/>
                    <a:pt x="-3983" y="-347502"/>
                  </a:cubicBezTo>
                  <a:cubicBezTo>
                    <a:pt x="-3501" y="-361714"/>
                    <a:pt x="-2967" y="-375923"/>
                    <a:pt x="-2371" y="-390128"/>
                  </a:cubicBezTo>
                  <a:cubicBezTo>
                    <a:pt x="-1775" y="-404334"/>
                    <a:pt x="-1118" y="-418536"/>
                    <a:pt x="-385" y="-432734"/>
                  </a:cubicBezTo>
                  <a:cubicBezTo>
                    <a:pt x="348" y="-446932"/>
                    <a:pt x="1157" y="-461125"/>
                    <a:pt x="2058" y="-475311"/>
                  </a:cubicBezTo>
                  <a:cubicBezTo>
                    <a:pt x="2960" y="-489497"/>
                    <a:pt x="3954" y="-503677"/>
                    <a:pt x="5067" y="-517846"/>
                  </a:cubicBezTo>
                  <a:cubicBezTo>
                    <a:pt x="6179" y="-532014"/>
                    <a:pt x="7410" y="-546171"/>
                    <a:pt x="8791" y="-560316"/>
                  </a:cubicBezTo>
                  <a:cubicBezTo>
                    <a:pt x="10172" y="-574461"/>
                    <a:pt x="11703" y="-588593"/>
                    <a:pt x="13451" y="-602685"/>
                  </a:cubicBezTo>
                  <a:cubicBezTo>
                    <a:pt x="15199" y="-616776"/>
                    <a:pt x="17163" y="-630826"/>
                    <a:pt x="19392" y="-644879"/>
                  </a:cubicBezTo>
                  <a:cubicBezTo>
                    <a:pt x="21621" y="-658933"/>
                    <a:pt x="24115" y="-672990"/>
                    <a:pt x="27209" y="-686746"/>
                  </a:cubicBezTo>
                  <a:cubicBezTo>
                    <a:pt x="30302" y="-700502"/>
                    <a:pt x="33995" y="-713956"/>
                    <a:pt x="38100" y="-727877"/>
                  </a:cubicBezTo>
                  <a:cubicBezTo>
                    <a:pt x="42204" y="-741799"/>
                    <a:pt x="46719" y="-756188"/>
                    <a:pt x="55180" y="-766687"/>
                  </a:cubicBezTo>
                  <a:cubicBezTo>
                    <a:pt x="59943" y="-772598"/>
                    <a:pt x="65956" y="-777276"/>
                    <a:pt x="72515" y="-781415"/>
                  </a:cubicBezTo>
                  <a:cubicBezTo>
                    <a:pt x="82916" y="-787978"/>
                    <a:pt x="82862" y="-788109"/>
                    <a:pt x="72289" y="-781828"/>
                  </a:cubicBezTo>
                  <a:cubicBezTo>
                    <a:pt x="65493" y="-777790"/>
                    <a:pt x="59237" y="-773192"/>
                    <a:pt x="54232" y="-767299"/>
                  </a:cubicBezTo>
                  <a:cubicBezTo>
                    <a:pt x="45412" y="-756917"/>
                    <a:pt x="40472" y="-742518"/>
                    <a:pt x="35967" y="-728602"/>
                  </a:cubicBezTo>
                  <a:cubicBezTo>
                    <a:pt x="31463" y="-714686"/>
                    <a:pt x="27394" y="-701254"/>
                    <a:pt x="23920" y="-687508"/>
                  </a:cubicBezTo>
                  <a:cubicBezTo>
                    <a:pt x="20447" y="-673763"/>
                    <a:pt x="17569" y="-659705"/>
                    <a:pt x="14959" y="-645650"/>
                  </a:cubicBezTo>
                  <a:cubicBezTo>
                    <a:pt x="12349" y="-631595"/>
                    <a:pt x="10006" y="-617543"/>
                    <a:pt x="7880" y="-603448"/>
                  </a:cubicBezTo>
                  <a:cubicBezTo>
                    <a:pt x="5754" y="-589352"/>
                    <a:pt x="3844" y="-575213"/>
                    <a:pt x="2086" y="-561061"/>
                  </a:cubicBezTo>
                  <a:cubicBezTo>
                    <a:pt x="327" y="-546908"/>
                    <a:pt x="-1281" y="-532743"/>
                    <a:pt x="-2770" y="-518565"/>
                  </a:cubicBezTo>
                  <a:cubicBezTo>
                    <a:pt x="-4260" y="-504387"/>
                    <a:pt x="-5631" y="-490197"/>
                    <a:pt x="-6909" y="-475999"/>
                  </a:cubicBezTo>
                  <a:cubicBezTo>
                    <a:pt x="-8187" y="-461802"/>
                    <a:pt x="-9371" y="-447598"/>
                    <a:pt x="-10480" y="-433389"/>
                  </a:cubicBezTo>
                  <a:cubicBezTo>
                    <a:pt x="-11590" y="-419179"/>
                    <a:pt x="-12623" y="-404965"/>
                    <a:pt x="-13595" y="-390747"/>
                  </a:cubicBezTo>
                  <a:cubicBezTo>
                    <a:pt x="-14566" y="-376529"/>
                    <a:pt x="-15476" y="-362308"/>
                    <a:pt x="-16334" y="-348084"/>
                  </a:cubicBezTo>
                  <a:cubicBezTo>
                    <a:pt x="-17192" y="-333861"/>
                    <a:pt x="-17998" y="-319635"/>
                    <a:pt x="-18761" y="-305407"/>
                  </a:cubicBezTo>
                  <a:cubicBezTo>
                    <a:pt x="-19525" y="-291179"/>
                    <a:pt x="-20245" y="-276950"/>
                    <a:pt x="-20929" y="-262719"/>
                  </a:cubicBezTo>
                  <a:cubicBezTo>
                    <a:pt x="-21613" y="-248489"/>
                    <a:pt x="-22261" y="-234257"/>
                    <a:pt x="-22879" y="-220025"/>
                  </a:cubicBezTo>
                  <a:cubicBezTo>
                    <a:pt x="-23497" y="-205793"/>
                    <a:pt x="-24085" y="-191560"/>
                    <a:pt x="-24647" y="-177326"/>
                  </a:cubicBezTo>
                  <a:cubicBezTo>
                    <a:pt x="-25210" y="-163093"/>
                    <a:pt x="-25748" y="-148859"/>
                    <a:pt x="-26264" y="-134625"/>
                  </a:cubicBezTo>
                  <a:cubicBezTo>
                    <a:pt x="-26781" y="-120391"/>
                    <a:pt x="-27278" y="-106157"/>
                    <a:pt x="-27758" y="-91924"/>
                  </a:cubicBezTo>
                  <a:cubicBezTo>
                    <a:pt x="-28237" y="-77690"/>
                    <a:pt x="-28701" y="-63456"/>
                    <a:pt x="-29151" y="-49222"/>
                  </a:cubicBezTo>
                  <a:cubicBezTo>
                    <a:pt x="-29602" y="-34989"/>
                    <a:pt x="-30040" y="-20756"/>
                    <a:pt x="-30469" y="-6523"/>
                  </a:cubicBezTo>
                  <a:cubicBezTo>
                    <a:pt x="-30898" y="7709"/>
                    <a:pt x="-31317" y="21942"/>
                    <a:pt x="-31731" y="36173"/>
                  </a:cubicBezTo>
                  <a:cubicBezTo>
                    <a:pt x="-32146" y="50405"/>
                    <a:pt x="-32554" y="64636"/>
                    <a:pt x="-32960" y="78865"/>
                  </a:cubicBezTo>
                  <a:cubicBezTo>
                    <a:pt x="-33366" y="93095"/>
                    <a:pt x="-33770" y="107325"/>
                    <a:pt x="-34176" y="121553"/>
                  </a:cubicBezTo>
                  <a:cubicBezTo>
                    <a:pt x="-34581" y="135781"/>
                    <a:pt x="-34988" y="150007"/>
                    <a:pt x="-35400" y="164233"/>
                  </a:cubicBezTo>
                  <a:cubicBezTo>
                    <a:pt x="-35812" y="178458"/>
                    <a:pt x="-36229" y="192683"/>
                    <a:pt x="-36655" y="206905"/>
                  </a:cubicBezTo>
                  <a:cubicBezTo>
                    <a:pt x="-37081" y="221127"/>
                    <a:pt x="-37516" y="235348"/>
                    <a:pt x="-37965" y="249566"/>
                  </a:cubicBezTo>
                  <a:cubicBezTo>
                    <a:pt x="-38413" y="263785"/>
                    <a:pt x="-38876" y="278001"/>
                    <a:pt x="-39356" y="292215"/>
                  </a:cubicBezTo>
                  <a:cubicBezTo>
                    <a:pt x="-39837" y="306428"/>
                    <a:pt x="-40337" y="320639"/>
                    <a:pt x="-40861" y="334847"/>
                  </a:cubicBezTo>
                  <a:cubicBezTo>
                    <a:pt x="-41385" y="349054"/>
                    <a:pt x="-41934" y="363257"/>
                    <a:pt x="-42514" y="377456"/>
                  </a:cubicBezTo>
                  <a:cubicBezTo>
                    <a:pt x="-43095" y="391655"/>
                    <a:pt x="-43707" y="405850"/>
                    <a:pt x="-44360" y="420038"/>
                  </a:cubicBezTo>
                  <a:cubicBezTo>
                    <a:pt x="-45013" y="434226"/>
                    <a:pt x="-45707" y="448407"/>
                    <a:pt x="-46454" y="462580"/>
                  </a:cubicBezTo>
                  <a:cubicBezTo>
                    <a:pt x="-47200" y="476753"/>
                    <a:pt x="-47999" y="490918"/>
                    <a:pt x="-48866" y="505069"/>
                  </a:cubicBezTo>
                  <a:cubicBezTo>
                    <a:pt x="-49732" y="519219"/>
                    <a:pt x="-50666" y="533355"/>
                    <a:pt x="-51694" y="547477"/>
                  </a:cubicBezTo>
                  <a:cubicBezTo>
                    <a:pt x="-52722" y="561600"/>
                    <a:pt x="-53843" y="575709"/>
                    <a:pt x="-55076" y="589765"/>
                  </a:cubicBezTo>
                  <a:cubicBezTo>
                    <a:pt x="-56310" y="603820"/>
                    <a:pt x="-57655" y="617822"/>
                    <a:pt x="-59226" y="631851"/>
                  </a:cubicBezTo>
                  <a:cubicBezTo>
                    <a:pt x="-60796" y="645880"/>
                    <a:pt x="-62591" y="659935"/>
                    <a:pt x="-64498" y="673564"/>
                  </a:cubicBezTo>
                  <a:cubicBezTo>
                    <a:pt x="-66405" y="687193"/>
                    <a:pt x="-68424" y="700396"/>
                    <a:pt x="-71570" y="714422"/>
                  </a:cubicBezTo>
                  <a:cubicBezTo>
                    <a:pt x="-74717" y="728448"/>
                    <a:pt x="-78993" y="743297"/>
                    <a:pt x="-81994" y="752540"/>
                  </a:cubicBezTo>
                  <a:cubicBezTo>
                    <a:pt x="-84995" y="761783"/>
                    <a:pt x="-86723" y="765420"/>
                    <a:pt x="-88450" y="769058"/>
                  </a:cubicBezTo>
                  <a:close/>
                </a:path>
              </a:pathLst>
            </a:custGeom>
            <a:solidFill>
              <a:srgbClr val="765FA2"/>
            </a:solidFill>
            <a:ln w="6100" cap="rnd">
              <a:solidFill>
                <a:srgbClr val="765FA2"/>
              </a:solidFill>
              <a:round/>
            </a:ln>
          </p:spPr>
        </p:sp>
        <p:sp>
          <p:nvSpPr>
            <p:cNvPr id="123" name="MMConnector"/>
            <p:cNvSpPr/>
            <p:nvPr/>
          </p:nvSpPr>
          <p:spPr>
            <a:xfrm>
              <a:off x="2649241" y="2521812"/>
              <a:ext cx="176900" cy="863455"/>
            </a:xfrm>
            <a:custGeom>
              <a:avLst/>
              <a:gdLst/>
              <a:ahLst/>
              <a:cxnLst/>
              <a:rect l="0" t="0" r="0" b="0"/>
              <a:pathLst>
                <a:path w="176900" h="863455">
                  <a:moveTo>
                    <a:pt x="-88450" y="410377"/>
                  </a:moveTo>
                  <a:cubicBezTo>
                    <a:pt x="-101550" y="418421"/>
                    <a:pt x="-114070" y="419985"/>
                    <a:pt x="-114070" y="431727"/>
                  </a:cubicBezTo>
                  <a:cubicBezTo>
                    <a:pt x="-114070" y="443470"/>
                    <a:pt x="-101510" y="461184"/>
                    <a:pt x="-88450" y="453077"/>
                  </a:cubicBezTo>
                  <a:cubicBezTo>
                    <a:pt x="-68975" y="440989"/>
                    <a:pt x="-49500" y="428900"/>
                    <a:pt x="-39075" y="414868"/>
                  </a:cubicBezTo>
                  <a:cubicBezTo>
                    <a:pt x="-28651" y="400836"/>
                    <a:pt x="-27277" y="384860"/>
                    <a:pt x="-25203" y="369725"/>
                  </a:cubicBezTo>
                  <a:cubicBezTo>
                    <a:pt x="-23130" y="354591"/>
                    <a:pt x="-20356" y="340298"/>
                    <a:pt x="-18445" y="325894"/>
                  </a:cubicBezTo>
                  <a:cubicBezTo>
                    <a:pt x="-16533" y="311489"/>
                    <a:pt x="-15483" y="296973"/>
                    <a:pt x="-14563" y="282543"/>
                  </a:cubicBezTo>
                  <a:cubicBezTo>
                    <a:pt x="-13643" y="268113"/>
                    <a:pt x="-12852" y="253769"/>
                    <a:pt x="-12243" y="239435"/>
                  </a:cubicBezTo>
                  <a:cubicBezTo>
                    <a:pt x="-11635" y="225102"/>
                    <a:pt x="-11209" y="210778"/>
                    <a:pt x="-10870" y="196474"/>
                  </a:cubicBezTo>
                  <a:cubicBezTo>
                    <a:pt x="-10531" y="182170"/>
                    <a:pt x="-10279" y="167886"/>
                    <a:pt x="-10087" y="153611"/>
                  </a:cubicBezTo>
                  <a:cubicBezTo>
                    <a:pt x="-9895" y="139337"/>
                    <a:pt x="-9762" y="125073"/>
                    <a:pt x="-9658" y="110818"/>
                  </a:cubicBezTo>
                  <a:cubicBezTo>
                    <a:pt x="-9554" y="96563"/>
                    <a:pt x="-9479" y="82316"/>
                    <a:pt x="-9409" y="68076"/>
                  </a:cubicBezTo>
                  <a:cubicBezTo>
                    <a:pt x="-9338" y="53836"/>
                    <a:pt x="-9274" y="39603"/>
                    <a:pt x="-9193" y="25374"/>
                  </a:cubicBezTo>
                  <a:cubicBezTo>
                    <a:pt x="-9112" y="11146"/>
                    <a:pt x="-9015" y="-3077"/>
                    <a:pt x="-8880" y="-17295"/>
                  </a:cubicBezTo>
                  <a:cubicBezTo>
                    <a:pt x="-8746" y="-31513"/>
                    <a:pt x="-8574" y="-45726"/>
                    <a:pt x="-8342" y="-59934"/>
                  </a:cubicBezTo>
                  <a:cubicBezTo>
                    <a:pt x="-8109" y="-74142"/>
                    <a:pt x="-7816" y="-88345"/>
                    <a:pt x="-7436" y="-102542"/>
                  </a:cubicBezTo>
                  <a:cubicBezTo>
                    <a:pt x="-7056" y="-116739"/>
                    <a:pt x="-6589" y="-130930"/>
                    <a:pt x="-5999" y="-145112"/>
                  </a:cubicBezTo>
                  <a:cubicBezTo>
                    <a:pt x="-5410" y="-159294"/>
                    <a:pt x="-4700" y="-173467"/>
                    <a:pt x="-3825" y="-187625"/>
                  </a:cubicBezTo>
                  <a:cubicBezTo>
                    <a:pt x="-2949" y="-201783"/>
                    <a:pt x="-1910" y="-215926"/>
                    <a:pt x="-629" y="-230045"/>
                  </a:cubicBezTo>
                  <a:cubicBezTo>
                    <a:pt x="652" y="-244164"/>
                    <a:pt x="2173" y="-258260"/>
                    <a:pt x="4003" y="-272297"/>
                  </a:cubicBezTo>
                  <a:cubicBezTo>
                    <a:pt x="5832" y="-286335"/>
                    <a:pt x="7970" y="-300313"/>
                    <a:pt x="10742" y="-314216"/>
                  </a:cubicBezTo>
                  <a:cubicBezTo>
                    <a:pt x="13515" y="-328118"/>
                    <a:pt x="16922" y="-341945"/>
                    <a:pt x="20814" y="-355379"/>
                  </a:cubicBezTo>
                  <a:cubicBezTo>
                    <a:pt x="24707" y="-368814"/>
                    <a:pt x="29085" y="-381858"/>
                    <a:pt x="36837" y="-394429"/>
                  </a:cubicBezTo>
                  <a:cubicBezTo>
                    <a:pt x="44590" y="-407000"/>
                    <a:pt x="55717" y="-419100"/>
                    <a:pt x="64881" y="-425237"/>
                  </a:cubicBezTo>
                  <a:cubicBezTo>
                    <a:pt x="69046" y="-428026"/>
                    <a:pt x="72805" y="-429584"/>
                    <a:pt x="76343" y="-430471"/>
                  </a:cubicBezTo>
                  <a:cubicBezTo>
                    <a:pt x="84296" y="-432463"/>
                    <a:pt x="84336" y="-432677"/>
                    <a:pt x="76296" y="-431071"/>
                  </a:cubicBezTo>
                  <a:cubicBezTo>
                    <a:pt x="72657" y="-430345"/>
                    <a:pt x="68747" y="-428931"/>
                    <a:pt x="64335" y="-426250"/>
                  </a:cubicBezTo>
                  <a:cubicBezTo>
                    <a:pt x="54703" y="-420398"/>
                    <a:pt x="42681" y="-408506"/>
                    <a:pt x="34143" y="-396021"/>
                  </a:cubicBezTo>
                  <a:cubicBezTo>
                    <a:pt x="25604" y="-383535"/>
                    <a:pt x="20548" y="-370456"/>
                    <a:pt x="15967" y="-356991"/>
                  </a:cubicBezTo>
                  <a:cubicBezTo>
                    <a:pt x="11386" y="-343525"/>
                    <a:pt x="7280" y="-329673"/>
                    <a:pt x="3820" y="-315735"/>
                  </a:cubicBezTo>
                  <a:cubicBezTo>
                    <a:pt x="361" y="-301797"/>
                    <a:pt x="-2452" y="-287773"/>
                    <a:pt x="-4955" y="-273689"/>
                  </a:cubicBezTo>
                  <a:cubicBezTo>
                    <a:pt x="-7458" y="-259605"/>
                    <a:pt x="-9652" y="-245462"/>
                    <a:pt x="-11602" y="-231295"/>
                  </a:cubicBezTo>
                  <a:cubicBezTo>
                    <a:pt x="-13552" y="-217128"/>
                    <a:pt x="-15259" y="-202937"/>
                    <a:pt x="-16800" y="-188731"/>
                  </a:cubicBezTo>
                  <a:cubicBezTo>
                    <a:pt x="-18341" y="-174526"/>
                    <a:pt x="-19716" y="-160307"/>
                    <a:pt x="-20969" y="-146082"/>
                  </a:cubicBezTo>
                  <a:cubicBezTo>
                    <a:pt x="-22221" y="-131857"/>
                    <a:pt x="-23352" y="-117625"/>
                    <a:pt x="-24394" y="-103391"/>
                  </a:cubicBezTo>
                  <a:cubicBezTo>
                    <a:pt x="-25436" y="-89157"/>
                    <a:pt x="-26391" y="-74920"/>
                    <a:pt x="-27284" y="-60684"/>
                  </a:cubicBezTo>
                  <a:cubicBezTo>
                    <a:pt x="-28178" y="-46448"/>
                    <a:pt x="-29011" y="-32212"/>
                    <a:pt x="-29806" y="-17978"/>
                  </a:cubicBezTo>
                  <a:cubicBezTo>
                    <a:pt x="-30600" y="-3745"/>
                    <a:pt x="-31357" y="10486"/>
                    <a:pt x="-32098" y="24713"/>
                  </a:cubicBezTo>
                  <a:cubicBezTo>
                    <a:pt x="-32839" y="38940"/>
                    <a:pt x="-33563" y="53162"/>
                    <a:pt x="-34292" y="67377"/>
                  </a:cubicBezTo>
                  <a:cubicBezTo>
                    <a:pt x="-35021" y="81593"/>
                    <a:pt x="-35755" y="95801"/>
                    <a:pt x="-36518" y="110000"/>
                  </a:cubicBezTo>
                  <a:cubicBezTo>
                    <a:pt x="-37280" y="124198"/>
                    <a:pt x="-38071" y="138387"/>
                    <a:pt x="-38918" y="152559"/>
                  </a:cubicBezTo>
                  <a:cubicBezTo>
                    <a:pt x="-39765" y="166731"/>
                    <a:pt x="-40667" y="180887"/>
                    <a:pt x="-41664" y="195023"/>
                  </a:cubicBezTo>
                  <a:cubicBezTo>
                    <a:pt x="-42662" y="209159"/>
                    <a:pt x="-43754" y="223275"/>
                    <a:pt x="-44983" y="237332"/>
                  </a:cubicBezTo>
                  <a:cubicBezTo>
                    <a:pt x="-46212" y="251389"/>
                    <a:pt x="-47578" y="265386"/>
                    <a:pt x="-49204" y="279370"/>
                  </a:cubicBezTo>
                  <a:cubicBezTo>
                    <a:pt x="-50830" y="293355"/>
                    <a:pt x="-52716" y="307328"/>
                    <a:pt x="-54865" y="320878"/>
                  </a:cubicBezTo>
                  <a:cubicBezTo>
                    <a:pt x="-57015" y="334428"/>
                    <a:pt x="-59429" y="347555"/>
                    <a:pt x="-62978" y="361117"/>
                  </a:cubicBezTo>
                  <a:cubicBezTo>
                    <a:pt x="-66527" y="374679"/>
                    <a:pt x="-71212" y="388674"/>
                    <a:pt x="-75646" y="396956"/>
                  </a:cubicBezTo>
                  <a:cubicBezTo>
                    <a:pt x="-80081" y="405239"/>
                    <a:pt x="-84265" y="407808"/>
                    <a:pt x="-88450" y="410377"/>
                  </a:cubicBezTo>
                  <a:close/>
                </a:path>
              </a:pathLst>
            </a:custGeom>
            <a:solidFill>
              <a:srgbClr val="765FA2"/>
            </a:solidFill>
            <a:ln w="6100" cap="rnd">
              <a:solidFill>
                <a:srgbClr val="765FA2"/>
              </a:solidFill>
              <a:round/>
            </a:ln>
          </p:spPr>
        </p:sp>
        <p:sp>
          <p:nvSpPr>
            <p:cNvPr id="125" name="MMConnector"/>
            <p:cNvSpPr/>
            <p:nvPr/>
          </p:nvSpPr>
          <p:spPr>
            <a:xfrm>
              <a:off x="4009541" y="1312945"/>
              <a:ext cx="176900" cy="119560"/>
            </a:xfrm>
            <a:custGeom>
              <a:avLst/>
              <a:gdLst/>
              <a:ahLst/>
              <a:cxnLst/>
              <a:rect l="0" t="0" r="0" b="0"/>
              <a:pathLst>
                <a:path w="176900" h="119560">
                  <a:moveTo>
                    <a:pt x="-88450" y="44835"/>
                  </a:moveTo>
                  <a:cubicBezTo>
                    <a:pt x="-99186" y="45563"/>
                    <a:pt x="-106384" y="51560"/>
                    <a:pt x="-106384" y="59780"/>
                  </a:cubicBezTo>
                  <a:cubicBezTo>
                    <a:pt x="-106384" y="68000"/>
                    <a:pt x="-98945" y="77102"/>
                    <a:pt x="-88450" y="74725"/>
                  </a:cubicBezTo>
                  <a:cubicBezTo>
                    <a:pt x="-71705" y="70932"/>
                    <a:pt x="-54960" y="67139"/>
                    <a:pt x="-41568" y="58968"/>
                  </a:cubicBezTo>
                  <a:cubicBezTo>
                    <a:pt x="-28177" y="50797"/>
                    <a:pt x="-18139" y="38249"/>
                    <a:pt x="-9220" y="26062"/>
                  </a:cubicBezTo>
                  <a:cubicBezTo>
                    <a:pt x="-301" y="13875"/>
                    <a:pt x="7499" y="2050"/>
                    <a:pt x="15095" y="-9465"/>
                  </a:cubicBezTo>
                  <a:cubicBezTo>
                    <a:pt x="22691" y="-20980"/>
                    <a:pt x="30083" y="-32185"/>
                    <a:pt x="42119" y="-40929"/>
                  </a:cubicBezTo>
                  <a:cubicBezTo>
                    <a:pt x="54155" y="-49672"/>
                    <a:pt x="70835" y="-55955"/>
                    <a:pt x="79330" y="-58687"/>
                  </a:cubicBezTo>
                  <a:cubicBezTo>
                    <a:pt x="79330" y="-58687"/>
                    <a:pt x="79330" y="-58687"/>
                    <a:pt x="79330" y="-58687"/>
                  </a:cubicBezTo>
                  <a:cubicBezTo>
                    <a:pt x="79330" y="-58687"/>
                    <a:pt x="88450" y="-59780"/>
                    <a:pt x="88450" y="-59780"/>
                  </a:cubicBezTo>
                  <a:cubicBezTo>
                    <a:pt x="88392" y="-60675"/>
                    <a:pt x="88334" y="-61570"/>
                    <a:pt x="79199" y="-59915"/>
                  </a:cubicBezTo>
                  <a:cubicBezTo>
                    <a:pt x="70065" y="-58259"/>
                    <a:pt x="51855" y="-54052"/>
                    <a:pt x="37993" y="-46541"/>
                  </a:cubicBezTo>
                  <a:cubicBezTo>
                    <a:pt x="24132" y="-39031"/>
                    <a:pt x="14619" y="-28216"/>
                    <a:pt x="5190" y="-17409"/>
                  </a:cubicBezTo>
                  <a:cubicBezTo>
                    <a:pt x="-4239" y="-6601"/>
                    <a:pt x="-13584" y="4200"/>
                    <a:pt x="-23301" y="14174"/>
                  </a:cubicBezTo>
                  <a:cubicBezTo>
                    <a:pt x="-33017" y="24148"/>
                    <a:pt x="-43105" y="33296"/>
                    <a:pt x="-54025" y="38268"/>
                  </a:cubicBezTo>
                  <a:cubicBezTo>
                    <a:pt x="-64945" y="43240"/>
                    <a:pt x="-76697" y="44038"/>
                    <a:pt x="-88450" y="44835"/>
                  </a:cubicBezTo>
                  <a:close/>
                </a:path>
              </a:pathLst>
            </a:custGeom>
            <a:solidFill>
              <a:srgbClr val="765FA2"/>
            </a:solidFill>
            <a:ln w="6100" cap="rnd">
              <a:solidFill>
                <a:srgbClr val="765FA2"/>
              </a:solidFill>
              <a:round/>
            </a:ln>
          </p:spPr>
        </p:sp>
        <p:sp>
          <p:nvSpPr>
            <p:cNvPr id="127" name="MMConnector"/>
            <p:cNvSpPr/>
            <p:nvPr/>
          </p:nvSpPr>
          <p:spPr>
            <a:xfrm>
              <a:off x="4009541" y="1432505"/>
              <a:ext cx="176900" cy="119560"/>
            </a:xfrm>
            <a:custGeom>
              <a:avLst/>
              <a:gdLst/>
              <a:ahLst/>
              <a:cxnLst/>
              <a:rect l="0" t="0" r="0" b="0"/>
              <a:pathLst>
                <a:path w="176900" h="119560">
                  <a:moveTo>
                    <a:pt x="-88450" y="-74725"/>
                  </a:moveTo>
                  <a:cubicBezTo>
                    <a:pt x="-98945" y="-77102"/>
                    <a:pt x="-106384" y="-68000"/>
                    <a:pt x="-106384" y="-59780"/>
                  </a:cubicBezTo>
                  <a:cubicBezTo>
                    <a:pt x="-106384" y="-51560"/>
                    <a:pt x="-99186" y="-45563"/>
                    <a:pt x="-88450" y="-44835"/>
                  </a:cubicBezTo>
                  <a:cubicBezTo>
                    <a:pt x="-76697" y="-44038"/>
                    <a:pt x="-64945" y="-43240"/>
                    <a:pt x="-54025" y="-38268"/>
                  </a:cubicBezTo>
                  <a:cubicBezTo>
                    <a:pt x="-43105" y="-33296"/>
                    <a:pt x="-33017" y="-24148"/>
                    <a:pt x="-23301" y="-14174"/>
                  </a:cubicBezTo>
                  <a:cubicBezTo>
                    <a:pt x="-13584" y="-4200"/>
                    <a:pt x="-4239" y="6601"/>
                    <a:pt x="5190" y="17409"/>
                  </a:cubicBezTo>
                  <a:cubicBezTo>
                    <a:pt x="14619" y="28216"/>
                    <a:pt x="24132" y="39031"/>
                    <a:pt x="37993" y="46541"/>
                  </a:cubicBezTo>
                  <a:cubicBezTo>
                    <a:pt x="51855" y="54052"/>
                    <a:pt x="70065" y="58259"/>
                    <a:pt x="79199" y="59915"/>
                  </a:cubicBezTo>
                  <a:cubicBezTo>
                    <a:pt x="79199" y="59915"/>
                    <a:pt x="79199" y="59915"/>
                    <a:pt x="79199" y="59915"/>
                  </a:cubicBezTo>
                  <a:cubicBezTo>
                    <a:pt x="79199" y="59915"/>
                    <a:pt x="88450" y="59780"/>
                    <a:pt x="88450" y="59780"/>
                  </a:cubicBezTo>
                  <a:cubicBezTo>
                    <a:pt x="88138" y="60599"/>
                    <a:pt x="87826" y="61418"/>
                    <a:pt x="79330" y="58687"/>
                  </a:cubicBezTo>
                  <a:cubicBezTo>
                    <a:pt x="70835" y="55955"/>
                    <a:pt x="54155" y="49672"/>
                    <a:pt x="42119" y="40929"/>
                  </a:cubicBezTo>
                  <a:cubicBezTo>
                    <a:pt x="30083" y="32185"/>
                    <a:pt x="22691" y="20980"/>
                    <a:pt x="15095" y="9465"/>
                  </a:cubicBezTo>
                  <a:cubicBezTo>
                    <a:pt x="7499" y="-2050"/>
                    <a:pt x="-301" y="-13875"/>
                    <a:pt x="-9220" y="-26062"/>
                  </a:cubicBezTo>
                  <a:cubicBezTo>
                    <a:pt x="-18139" y="-38249"/>
                    <a:pt x="-28177" y="-50797"/>
                    <a:pt x="-41568" y="-58968"/>
                  </a:cubicBezTo>
                  <a:cubicBezTo>
                    <a:pt x="-54960" y="-67139"/>
                    <a:pt x="-71705" y="-70932"/>
                    <a:pt x="-88450" y="-74725"/>
                  </a:cubicBezTo>
                  <a:close/>
                </a:path>
              </a:pathLst>
            </a:custGeom>
            <a:solidFill>
              <a:srgbClr val="765FA2"/>
            </a:solidFill>
            <a:ln w="6100" cap="rnd">
              <a:solidFill>
                <a:srgbClr val="765FA2"/>
              </a:solidFill>
              <a:round/>
            </a:ln>
          </p:spPr>
        </p:sp>
        <p:sp>
          <p:nvSpPr>
            <p:cNvPr id="135" name="MMConnector"/>
            <p:cNvSpPr/>
            <p:nvPr/>
          </p:nvSpPr>
          <p:spPr>
            <a:xfrm>
              <a:off x="4674441" y="1253165"/>
              <a:ext cx="176900" cy="6100"/>
            </a:xfrm>
            <a:custGeom>
              <a:avLst/>
              <a:gdLst/>
              <a:ahLst/>
              <a:cxnLst/>
              <a:rect l="0" t="0" r="0" b="0"/>
              <a:pathLst>
                <a:path w="176900" h="6100">
                  <a:moveTo>
                    <a:pt x="-100034" y="-12014"/>
                  </a:moveTo>
                  <a:cubicBezTo>
                    <a:pt x="-104039" y="-9184"/>
                    <a:pt x="-106384" y="-4687"/>
                    <a:pt x="-106384" y="0"/>
                  </a:cubicBezTo>
                  <a:cubicBezTo>
                    <a:pt x="-106384" y="8220"/>
                    <a:pt x="-99172" y="15851"/>
                    <a:pt x="-88450" y="14945"/>
                  </a:cubicBezTo>
                  <a:lnTo>
                    <a:pt x="70215" y="1541"/>
                  </a:lnTo>
                  <a:cubicBezTo>
                    <a:pt x="80281" y="690"/>
                    <a:pt x="80281" y="-690"/>
                    <a:pt x="70215" y="-1541"/>
                  </a:cubicBezTo>
                  <a:lnTo>
                    <a:pt x="-76293" y="-13918"/>
                  </a:lnTo>
                  <a:cubicBezTo>
                    <a:pt x="-83004" y="-14485"/>
                    <a:pt x="-93340" y="-16746"/>
                    <a:pt x="-100034" y="-12014"/>
                  </a:cubicBezTo>
                  <a:close/>
                </a:path>
              </a:pathLst>
            </a:custGeom>
            <a:solidFill>
              <a:srgbClr val="765FA2"/>
            </a:solidFill>
            <a:ln w="6100" cap="rnd">
              <a:solidFill>
                <a:srgbClr val="765FA2"/>
              </a:solidFill>
              <a:round/>
            </a:ln>
          </p:spPr>
        </p:sp>
        <p:sp>
          <p:nvSpPr>
            <p:cNvPr id="137" name="MMConnector"/>
            <p:cNvSpPr/>
            <p:nvPr/>
          </p:nvSpPr>
          <p:spPr>
            <a:xfrm>
              <a:off x="5083141" y="1492285"/>
              <a:ext cx="176900" cy="6100"/>
            </a:xfrm>
            <a:custGeom>
              <a:avLst/>
              <a:gdLst/>
              <a:ahLst/>
              <a:cxnLst/>
              <a:rect l="0" t="0" r="0" b="0"/>
              <a:pathLst>
                <a:path w="176900" h="6100">
                  <a:moveTo>
                    <a:pt x="-100034" y="-12014"/>
                  </a:moveTo>
                  <a:cubicBezTo>
                    <a:pt x="-104039" y="-9184"/>
                    <a:pt x="-106384" y="-4687"/>
                    <a:pt x="-106384" y="0"/>
                  </a:cubicBezTo>
                  <a:cubicBezTo>
                    <a:pt x="-106384" y="8220"/>
                    <a:pt x="-99172" y="15851"/>
                    <a:pt x="-88450" y="14945"/>
                  </a:cubicBezTo>
                  <a:lnTo>
                    <a:pt x="70215" y="1541"/>
                  </a:lnTo>
                  <a:cubicBezTo>
                    <a:pt x="80281" y="690"/>
                    <a:pt x="80281" y="-690"/>
                    <a:pt x="70215" y="-1541"/>
                  </a:cubicBezTo>
                  <a:lnTo>
                    <a:pt x="-76293" y="-13918"/>
                  </a:lnTo>
                  <a:cubicBezTo>
                    <a:pt x="-83004" y="-14485"/>
                    <a:pt x="-93340" y="-16746"/>
                    <a:pt x="-100034" y="-12014"/>
                  </a:cubicBezTo>
                  <a:close/>
                </a:path>
              </a:pathLst>
            </a:custGeom>
            <a:solidFill>
              <a:srgbClr val="765FA2"/>
            </a:solidFill>
            <a:ln w="6100" cap="rnd">
              <a:solidFill>
                <a:srgbClr val="765FA2"/>
              </a:solidFill>
              <a:round/>
            </a:ln>
          </p:spPr>
        </p:sp>
        <p:sp>
          <p:nvSpPr>
            <p:cNvPr id="144" name="MMConnector"/>
            <p:cNvSpPr/>
            <p:nvPr/>
          </p:nvSpPr>
          <p:spPr>
            <a:xfrm>
              <a:off x="2649241" y="3059832"/>
              <a:ext cx="176900" cy="212585"/>
            </a:xfrm>
            <a:custGeom>
              <a:avLst/>
              <a:gdLst/>
              <a:ahLst/>
              <a:cxnLst/>
              <a:rect l="0" t="0" r="0" b="0"/>
              <a:pathLst>
                <a:path w="176900" h="212585">
                  <a:moveTo>
                    <a:pt x="-88450" y="-127642"/>
                  </a:moveTo>
                  <a:cubicBezTo>
                    <a:pt x="-103039" y="-132486"/>
                    <a:pt x="-114070" y="-118035"/>
                    <a:pt x="-114070" y="-106292"/>
                  </a:cubicBezTo>
                  <a:cubicBezTo>
                    <a:pt x="-114070" y="-94550"/>
                    <a:pt x="-103753" y="-86394"/>
                    <a:pt x="-88450" y="-84942"/>
                  </a:cubicBezTo>
                  <a:cubicBezTo>
                    <a:pt x="-79642" y="-84107"/>
                    <a:pt x="-70835" y="-83272"/>
                    <a:pt x="-62655" y="-77359"/>
                  </a:cubicBezTo>
                  <a:cubicBezTo>
                    <a:pt x="-54476" y="-71446"/>
                    <a:pt x="-46924" y="-60455"/>
                    <a:pt x="-40296" y="-48673"/>
                  </a:cubicBezTo>
                  <a:cubicBezTo>
                    <a:pt x="-33669" y="-36891"/>
                    <a:pt x="-27965" y="-24316"/>
                    <a:pt x="-22292" y="-11363"/>
                  </a:cubicBezTo>
                  <a:cubicBezTo>
                    <a:pt x="-16618" y="1591"/>
                    <a:pt x="-10975" y="14923"/>
                    <a:pt x="-4851" y="28033"/>
                  </a:cubicBezTo>
                  <a:cubicBezTo>
                    <a:pt x="1272" y="41142"/>
                    <a:pt x="7875" y="54029"/>
                    <a:pt x="16538" y="66458"/>
                  </a:cubicBezTo>
                  <a:cubicBezTo>
                    <a:pt x="25202" y="78888"/>
                    <a:pt x="35926" y="90860"/>
                    <a:pt x="48254" y="97423"/>
                  </a:cubicBezTo>
                  <a:cubicBezTo>
                    <a:pt x="55178" y="101109"/>
                    <a:pt x="62609" y="103089"/>
                    <a:pt x="70261" y="104320"/>
                  </a:cubicBezTo>
                  <a:cubicBezTo>
                    <a:pt x="82403" y="106274"/>
                    <a:pt x="82468" y="105400"/>
                    <a:pt x="70744" y="101689"/>
                  </a:cubicBezTo>
                  <a:cubicBezTo>
                    <a:pt x="63836" y="99502"/>
                    <a:pt x="57285" y="96702"/>
                    <a:pt x="51523" y="92552"/>
                  </a:cubicBezTo>
                  <a:cubicBezTo>
                    <a:pt x="40974" y="84956"/>
                    <a:pt x="33066" y="72833"/>
                    <a:pt x="26851" y="60313"/>
                  </a:cubicBezTo>
                  <a:cubicBezTo>
                    <a:pt x="20636" y="47793"/>
                    <a:pt x="16113" y="34875"/>
                    <a:pt x="12070" y="21487"/>
                  </a:cubicBezTo>
                  <a:cubicBezTo>
                    <a:pt x="8028" y="8099"/>
                    <a:pt x="4464" y="-5759"/>
                    <a:pt x="598" y="-19470"/>
                  </a:cubicBezTo>
                  <a:cubicBezTo>
                    <a:pt x="-3269" y="-33181"/>
                    <a:pt x="-7439" y="-46744"/>
                    <a:pt x="-12741" y="-61564"/>
                  </a:cubicBezTo>
                  <a:cubicBezTo>
                    <a:pt x="-18043" y="-76384"/>
                    <a:pt x="-24477" y="-92462"/>
                    <a:pt x="-37284" y="-103684"/>
                  </a:cubicBezTo>
                  <a:cubicBezTo>
                    <a:pt x="-50091" y="-114907"/>
                    <a:pt x="-69271" y="-121275"/>
                    <a:pt x="-88450" y="-127642"/>
                  </a:cubicBezTo>
                  <a:close/>
                </a:path>
              </a:pathLst>
            </a:custGeom>
            <a:solidFill>
              <a:srgbClr val="765FA2"/>
            </a:solidFill>
            <a:ln w="6100" cap="rnd">
              <a:solidFill>
                <a:srgbClr val="765FA2"/>
              </a:solidFill>
              <a:round/>
            </a:ln>
          </p:spPr>
        </p:sp>
        <p:sp>
          <p:nvSpPr>
            <p:cNvPr id="146" name="MMConnector"/>
            <p:cNvSpPr/>
            <p:nvPr/>
          </p:nvSpPr>
          <p:spPr>
            <a:xfrm>
              <a:off x="2649241" y="3657632"/>
              <a:ext cx="176900" cy="1408185"/>
            </a:xfrm>
            <a:custGeom>
              <a:avLst/>
              <a:gdLst/>
              <a:ahLst/>
              <a:cxnLst/>
              <a:rect l="0" t="0" r="0" b="0"/>
              <a:pathLst>
                <a:path w="176900" h="1408185">
                  <a:moveTo>
                    <a:pt x="-88450" y="-725442"/>
                  </a:moveTo>
                  <a:cubicBezTo>
                    <a:pt x="-100518" y="-734964"/>
                    <a:pt x="-114070" y="-715835"/>
                    <a:pt x="-114070" y="-704092"/>
                  </a:cubicBezTo>
                  <a:cubicBezTo>
                    <a:pt x="-114070" y="-692350"/>
                    <a:pt x="-96666" y="-695735"/>
                    <a:pt x="-88450" y="-682742"/>
                  </a:cubicBezTo>
                  <a:cubicBezTo>
                    <a:pt x="-86269" y="-679294"/>
                    <a:pt x="-84088" y="-675845"/>
                    <a:pt x="-80821" y="-666761"/>
                  </a:cubicBezTo>
                  <a:cubicBezTo>
                    <a:pt x="-77555" y="-657678"/>
                    <a:pt x="-73203" y="-642960"/>
                    <a:pt x="-69977" y="-629010"/>
                  </a:cubicBezTo>
                  <a:cubicBezTo>
                    <a:pt x="-66751" y="-615060"/>
                    <a:pt x="-64650" y="-601878"/>
                    <a:pt x="-62688" y="-588267"/>
                  </a:cubicBezTo>
                  <a:cubicBezTo>
                    <a:pt x="-60726" y="-574656"/>
                    <a:pt x="-58902" y="-560616"/>
                    <a:pt x="-57311" y="-546598"/>
                  </a:cubicBezTo>
                  <a:cubicBezTo>
                    <a:pt x="-55719" y="-532579"/>
                    <a:pt x="-54360" y="-518582"/>
                    <a:pt x="-53118" y="-504529"/>
                  </a:cubicBezTo>
                  <a:cubicBezTo>
                    <a:pt x="-51877" y="-490477"/>
                    <a:pt x="-50754" y="-476369"/>
                    <a:pt x="-49728" y="-462247"/>
                  </a:cubicBezTo>
                  <a:cubicBezTo>
                    <a:pt x="-48701" y="-448125"/>
                    <a:pt x="-47772" y="-433989"/>
                    <a:pt x="-46911" y="-419837"/>
                  </a:cubicBezTo>
                  <a:cubicBezTo>
                    <a:pt x="-46050" y="-405686"/>
                    <a:pt x="-45257" y="-391520"/>
                    <a:pt x="-44517" y="-377344"/>
                  </a:cubicBezTo>
                  <a:cubicBezTo>
                    <a:pt x="-43777" y="-363169"/>
                    <a:pt x="-43090" y="-348985"/>
                    <a:pt x="-42442" y="-334795"/>
                  </a:cubicBezTo>
                  <a:cubicBezTo>
                    <a:pt x="-41794" y="-320604"/>
                    <a:pt x="-41186" y="-306407"/>
                    <a:pt x="-40608" y="-292205"/>
                  </a:cubicBezTo>
                  <a:cubicBezTo>
                    <a:pt x="-40029" y="-278003"/>
                    <a:pt x="-39480" y="-263797"/>
                    <a:pt x="-38953" y="-249586"/>
                  </a:cubicBezTo>
                  <a:cubicBezTo>
                    <a:pt x="-38425" y="-235376"/>
                    <a:pt x="-37919" y="-221162"/>
                    <a:pt x="-37428" y="-206945"/>
                  </a:cubicBezTo>
                  <a:cubicBezTo>
                    <a:pt x="-36937" y="-192728"/>
                    <a:pt x="-36461" y="-178509"/>
                    <a:pt x="-35993" y="-164287"/>
                  </a:cubicBezTo>
                  <a:cubicBezTo>
                    <a:pt x="-35525" y="-150065"/>
                    <a:pt x="-35067" y="-135841"/>
                    <a:pt x="-34611" y="-121616"/>
                  </a:cubicBezTo>
                  <a:cubicBezTo>
                    <a:pt x="-34155" y="-107390"/>
                    <a:pt x="-33703" y="-93163"/>
                    <a:pt x="-33249" y="-78934"/>
                  </a:cubicBezTo>
                  <a:cubicBezTo>
                    <a:pt x="-32795" y="-64706"/>
                    <a:pt x="-32339" y="-50476"/>
                    <a:pt x="-31877" y="-36245"/>
                  </a:cubicBezTo>
                  <a:cubicBezTo>
                    <a:pt x="-31414" y="-22014"/>
                    <a:pt x="-30945" y="-7782"/>
                    <a:pt x="-30465" y="6450"/>
                  </a:cubicBezTo>
                  <a:cubicBezTo>
                    <a:pt x="-29984" y="20683"/>
                    <a:pt x="-29492" y="34916"/>
                    <a:pt x="-28983" y="49150"/>
                  </a:cubicBezTo>
                  <a:cubicBezTo>
                    <a:pt x="-28474" y="63383"/>
                    <a:pt x="-27949" y="77617"/>
                    <a:pt x="-27401" y="91851"/>
                  </a:cubicBezTo>
                  <a:cubicBezTo>
                    <a:pt x="-26853" y="106085"/>
                    <a:pt x="-26284" y="120320"/>
                    <a:pt x="-25686" y="134554"/>
                  </a:cubicBezTo>
                  <a:cubicBezTo>
                    <a:pt x="-25088" y="148787"/>
                    <a:pt x="-24463" y="163021"/>
                    <a:pt x="-23802" y="177254"/>
                  </a:cubicBezTo>
                  <a:cubicBezTo>
                    <a:pt x="-23142" y="191487"/>
                    <a:pt x="-22446" y="205719"/>
                    <a:pt x="-21709" y="219950"/>
                  </a:cubicBezTo>
                  <a:cubicBezTo>
                    <a:pt x="-20971" y="234181"/>
                    <a:pt x="-20191" y="248410"/>
                    <a:pt x="-19359" y="262638"/>
                  </a:cubicBezTo>
                  <a:cubicBezTo>
                    <a:pt x="-18526" y="276865"/>
                    <a:pt x="-17642" y="291090"/>
                    <a:pt x="-16695" y="305312"/>
                  </a:cubicBezTo>
                  <a:cubicBezTo>
                    <a:pt x="-15747" y="319534"/>
                    <a:pt x="-14737" y="333753"/>
                    <a:pt x="-13648" y="347967"/>
                  </a:cubicBezTo>
                  <a:cubicBezTo>
                    <a:pt x="-12559" y="362181"/>
                    <a:pt x="-11392" y="376390"/>
                    <a:pt x="-10129" y="390592"/>
                  </a:cubicBezTo>
                  <a:cubicBezTo>
                    <a:pt x="-8865" y="404794"/>
                    <a:pt x="-7504" y="418989"/>
                    <a:pt x="-6019" y="433172"/>
                  </a:cubicBezTo>
                  <a:cubicBezTo>
                    <a:pt x="-4534" y="447355"/>
                    <a:pt x="-2925" y="461525"/>
                    <a:pt x="-1157" y="475681"/>
                  </a:cubicBezTo>
                  <a:cubicBezTo>
                    <a:pt x="611" y="489837"/>
                    <a:pt x="2538" y="503978"/>
                    <a:pt x="4695" y="518075"/>
                  </a:cubicBezTo>
                  <a:cubicBezTo>
                    <a:pt x="6851" y="532172"/>
                    <a:pt x="9237" y="546224"/>
                    <a:pt x="11907" y="560273"/>
                  </a:cubicBezTo>
                  <a:cubicBezTo>
                    <a:pt x="14576" y="574322"/>
                    <a:pt x="17530" y="588368"/>
                    <a:pt x="21118" y="602099"/>
                  </a:cubicBezTo>
                  <a:cubicBezTo>
                    <a:pt x="24706" y="615830"/>
                    <a:pt x="28927" y="629245"/>
                    <a:pt x="33610" y="643087"/>
                  </a:cubicBezTo>
                  <a:cubicBezTo>
                    <a:pt x="38293" y="656929"/>
                    <a:pt x="43438" y="671197"/>
                    <a:pt x="52655" y="681439"/>
                  </a:cubicBezTo>
                  <a:cubicBezTo>
                    <a:pt x="58010" y="687390"/>
                    <a:pt x="64741" y="691981"/>
                    <a:pt x="72047" y="696003"/>
                  </a:cubicBezTo>
                  <a:cubicBezTo>
                    <a:pt x="82821" y="701933"/>
                    <a:pt x="82883" y="701777"/>
                    <a:pt x="72290" y="695530"/>
                  </a:cubicBezTo>
                  <a:cubicBezTo>
                    <a:pt x="65253" y="691379"/>
                    <a:pt x="58798" y="686690"/>
                    <a:pt x="53721" y="680712"/>
                  </a:cubicBezTo>
                  <a:cubicBezTo>
                    <a:pt x="44908" y="670338"/>
                    <a:pt x="40242" y="656083"/>
                    <a:pt x="36009" y="642237"/>
                  </a:cubicBezTo>
                  <a:cubicBezTo>
                    <a:pt x="31776" y="628392"/>
                    <a:pt x="27976" y="614956"/>
                    <a:pt x="24814" y="601218"/>
                  </a:cubicBezTo>
                  <a:cubicBezTo>
                    <a:pt x="21652" y="587479"/>
                    <a:pt x="19127" y="573437"/>
                    <a:pt x="16884" y="559394"/>
                  </a:cubicBezTo>
                  <a:cubicBezTo>
                    <a:pt x="14641" y="545350"/>
                    <a:pt x="12679" y="531304"/>
                    <a:pt x="10945" y="517215"/>
                  </a:cubicBezTo>
                  <a:cubicBezTo>
                    <a:pt x="9212" y="503127"/>
                    <a:pt x="7708" y="488996"/>
                    <a:pt x="6362" y="474852"/>
                  </a:cubicBezTo>
                  <a:cubicBezTo>
                    <a:pt x="5016" y="460708"/>
                    <a:pt x="3828" y="446551"/>
                    <a:pt x="2765" y="432383"/>
                  </a:cubicBezTo>
                  <a:cubicBezTo>
                    <a:pt x="1701" y="418214"/>
                    <a:pt x="761" y="404034"/>
                    <a:pt x="-82" y="389847"/>
                  </a:cubicBezTo>
                  <a:cubicBezTo>
                    <a:pt x="-925" y="375660"/>
                    <a:pt x="-1672" y="361466"/>
                    <a:pt x="-2341" y="347268"/>
                  </a:cubicBezTo>
                  <a:cubicBezTo>
                    <a:pt x="-3009" y="333070"/>
                    <a:pt x="-3600" y="318867"/>
                    <a:pt x="-4128" y="304660"/>
                  </a:cubicBezTo>
                  <a:cubicBezTo>
                    <a:pt x="-4656" y="290454"/>
                    <a:pt x="-5120" y="276244"/>
                    <a:pt x="-5533" y="262032"/>
                  </a:cubicBezTo>
                  <a:cubicBezTo>
                    <a:pt x="-5946" y="247820"/>
                    <a:pt x="-6307" y="233606"/>
                    <a:pt x="-6626" y="219390"/>
                  </a:cubicBezTo>
                  <a:cubicBezTo>
                    <a:pt x="-6944" y="205173"/>
                    <a:pt x="-7221" y="190955"/>
                    <a:pt x="-7462" y="176736"/>
                  </a:cubicBezTo>
                  <a:cubicBezTo>
                    <a:pt x="-7704" y="162516"/>
                    <a:pt x="-7911" y="148295"/>
                    <a:pt x="-8089" y="134073"/>
                  </a:cubicBezTo>
                  <a:cubicBezTo>
                    <a:pt x="-8268" y="119851"/>
                    <a:pt x="-8419" y="105628"/>
                    <a:pt x="-8548" y="91403"/>
                  </a:cubicBezTo>
                  <a:cubicBezTo>
                    <a:pt x="-8677" y="77179"/>
                    <a:pt x="-8784" y="62953"/>
                    <a:pt x="-8875" y="48726"/>
                  </a:cubicBezTo>
                  <a:cubicBezTo>
                    <a:pt x="-8965" y="34500"/>
                    <a:pt x="-9039" y="20272"/>
                    <a:pt x="-9101" y="6043"/>
                  </a:cubicBezTo>
                  <a:cubicBezTo>
                    <a:pt x="-9163" y="-8186"/>
                    <a:pt x="-9214" y="-22416"/>
                    <a:pt x="-9258" y="-36648"/>
                  </a:cubicBezTo>
                  <a:cubicBezTo>
                    <a:pt x="-9302" y="-50879"/>
                    <a:pt x="-9340" y="-65111"/>
                    <a:pt x="-9375" y="-79345"/>
                  </a:cubicBezTo>
                  <a:cubicBezTo>
                    <a:pt x="-9411" y="-93579"/>
                    <a:pt x="-9445" y="-107814"/>
                    <a:pt x="-9483" y="-122051"/>
                  </a:cubicBezTo>
                  <a:cubicBezTo>
                    <a:pt x="-9520" y="-136288"/>
                    <a:pt x="-9561" y="-150526"/>
                    <a:pt x="-9611" y="-164767"/>
                  </a:cubicBezTo>
                  <a:cubicBezTo>
                    <a:pt x="-9660" y="-179007"/>
                    <a:pt x="-9719" y="-193249"/>
                    <a:pt x="-9792" y="-207493"/>
                  </a:cubicBezTo>
                  <a:cubicBezTo>
                    <a:pt x="-9865" y="-221737"/>
                    <a:pt x="-9953" y="-235984"/>
                    <a:pt x="-10063" y="-250233"/>
                  </a:cubicBezTo>
                  <a:cubicBezTo>
                    <a:pt x="-10173" y="-264482"/>
                    <a:pt x="-10305" y="-278734"/>
                    <a:pt x="-10466" y="-292989"/>
                  </a:cubicBezTo>
                  <a:cubicBezTo>
                    <a:pt x="-10628" y="-307244"/>
                    <a:pt x="-10819" y="-321503"/>
                    <a:pt x="-11051" y="-335765"/>
                  </a:cubicBezTo>
                  <a:cubicBezTo>
                    <a:pt x="-11282" y="-350028"/>
                    <a:pt x="-11554" y="-364294"/>
                    <a:pt x="-11879" y="-378566"/>
                  </a:cubicBezTo>
                  <a:cubicBezTo>
                    <a:pt x="-12203" y="-392838"/>
                    <a:pt x="-12580" y="-407115"/>
                    <a:pt x="-13031" y="-421399"/>
                  </a:cubicBezTo>
                  <a:cubicBezTo>
                    <a:pt x="-13481" y="-435683"/>
                    <a:pt x="-14005" y="-449973"/>
                    <a:pt x="-14615" y="-464274"/>
                  </a:cubicBezTo>
                  <a:cubicBezTo>
                    <a:pt x="-15226" y="-478576"/>
                    <a:pt x="-15923" y="-492888"/>
                    <a:pt x="-16791" y="-507211"/>
                  </a:cubicBezTo>
                  <a:cubicBezTo>
                    <a:pt x="-17660" y="-521534"/>
                    <a:pt x="-18699" y="-535867"/>
                    <a:pt x="-19807" y="-550241"/>
                  </a:cubicBezTo>
                  <a:cubicBezTo>
                    <a:pt x="-20914" y="-564615"/>
                    <a:pt x="-22090" y="-579031"/>
                    <a:pt x="-24097" y="-593431"/>
                  </a:cubicBezTo>
                  <a:cubicBezTo>
                    <a:pt x="-26103" y="-607831"/>
                    <a:pt x="-28940" y="-622216"/>
                    <a:pt x="-30576" y="-636935"/>
                  </a:cubicBezTo>
                  <a:cubicBezTo>
                    <a:pt x="-32211" y="-651653"/>
                    <a:pt x="-32645" y="-666706"/>
                    <a:pt x="-42090" y="-681513"/>
                  </a:cubicBezTo>
                  <a:cubicBezTo>
                    <a:pt x="-51536" y="-696320"/>
                    <a:pt x="-69993" y="-710881"/>
                    <a:pt x="-88450" y="-725442"/>
                  </a:cubicBezTo>
                  <a:close/>
                </a:path>
              </a:pathLst>
            </a:custGeom>
            <a:solidFill>
              <a:srgbClr val="765FA2"/>
            </a:solidFill>
            <a:ln w="6100" cap="rnd">
              <a:solidFill>
                <a:srgbClr val="765FA2"/>
              </a:solidFill>
              <a:round/>
            </a:ln>
          </p:spPr>
        </p:sp>
        <p:sp>
          <p:nvSpPr>
            <p:cNvPr id="148" name="MMConnector"/>
            <p:cNvSpPr/>
            <p:nvPr/>
          </p:nvSpPr>
          <p:spPr>
            <a:xfrm>
              <a:off x="3954641" y="1910745"/>
              <a:ext cx="176900" cy="358680"/>
            </a:xfrm>
            <a:custGeom>
              <a:avLst/>
              <a:gdLst/>
              <a:ahLst/>
              <a:cxnLst/>
              <a:rect l="0" t="0" r="0" b="0"/>
              <a:pathLst>
                <a:path w="176900" h="358680">
                  <a:moveTo>
                    <a:pt x="-88450" y="164395"/>
                  </a:moveTo>
                  <a:cubicBezTo>
                    <a:pt x="-98857" y="167130"/>
                    <a:pt x="-106384" y="171120"/>
                    <a:pt x="-106384" y="179340"/>
                  </a:cubicBezTo>
                  <a:cubicBezTo>
                    <a:pt x="-106384" y="187560"/>
                    <a:pt x="-98433" y="198300"/>
                    <a:pt x="-88450" y="194285"/>
                  </a:cubicBezTo>
                  <a:cubicBezTo>
                    <a:pt x="-70483" y="187060"/>
                    <a:pt x="-52516" y="179835"/>
                    <a:pt x="-41478" y="168090"/>
                  </a:cubicBezTo>
                  <a:cubicBezTo>
                    <a:pt x="-30440" y="156345"/>
                    <a:pt x="-26331" y="140081"/>
                    <a:pt x="-22826" y="124995"/>
                  </a:cubicBezTo>
                  <a:cubicBezTo>
                    <a:pt x="-19322" y="109909"/>
                    <a:pt x="-16422" y="96001"/>
                    <a:pt x="-14165" y="81859"/>
                  </a:cubicBezTo>
                  <a:cubicBezTo>
                    <a:pt x="-11907" y="67716"/>
                    <a:pt x="-10293" y="53339"/>
                    <a:pt x="-8755" y="39086"/>
                  </a:cubicBezTo>
                  <a:cubicBezTo>
                    <a:pt x="-7218" y="24833"/>
                    <a:pt x="-5757" y="10704"/>
                    <a:pt x="-4179" y="-3392"/>
                  </a:cubicBezTo>
                  <a:cubicBezTo>
                    <a:pt x="-2600" y="-17489"/>
                    <a:pt x="-902" y="-31553"/>
                    <a:pt x="1123" y="-45542"/>
                  </a:cubicBezTo>
                  <a:cubicBezTo>
                    <a:pt x="3149" y="-59531"/>
                    <a:pt x="5503" y="-73445"/>
                    <a:pt x="8821" y="-87102"/>
                  </a:cubicBezTo>
                  <a:cubicBezTo>
                    <a:pt x="12140" y="-100758"/>
                    <a:pt x="16423" y="-114158"/>
                    <a:pt x="21584" y="-127098"/>
                  </a:cubicBezTo>
                  <a:cubicBezTo>
                    <a:pt x="26745" y="-140039"/>
                    <a:pt x="32783" y="-152522"/>
                    <a:pt x="44574" y="-161634"/>
                  </a:cubicBezTo>
                  <a:cubicBezTo>
                    <a:pt x="56365" y="-170747"/>
                    <a:pt x="73908" y="-176490"/>
                    <a:pt x="82179" y="-178879"/>
                  </a:cubicBezTo>
                  <a:cubicBezTo>
                    <a:pt x="82179" y="-178879"/>
                    <a:pt x="82179" y="-178879"/>
                    <a:pt x="82179" y="-178879"/>
                  </a:cubicBezTo>
                  <a:cubicBezTo>
                    <a:pt x="82179" y="-178879"/>
                    <a:pt x="88450" y="-179340"/>
                    <a:pt x="88450" y="-179340"/>
                  </a:cubicBezTo>
                  <a:cubicBezTo>
                    <a:pt x="89599" y="-180255"/>
                    <a:pt x="90747" y="-181170"/>
                    <a:pt x="82145" y="-179312"/>
                  </a:cubicBezTo>
                  <a:cubicBezTo>
                    <a:pt x="73543" y="-177454"/>
                    <a:pt x="55189" y="-172823"/>
                    <a:pt x="42353" y="-164182"/>
                  </a:cubicBezTo>
                  <a:cubicBezTo>
                    <a:pt x="29518" y="-155542"/>
                    <a:pt x="22200" y="-142892"/>
                    <a:pt x="15877" y="-129826"/>
                  </a:cubicBezTo>
                  <a:cubicBezTo>
                    <a:pt x="9555" y="-116761"/>
                    <a:pt x="4228" y="-103280"/>
                    <a:pt x="-125" y="-89535"/>
                  </a:cubicBezTo>
                  <a:cubicBezTo>
                    <a:pt x="-4478" y="-75789"/>
                    <a:pt x="-7856" y="-61780"/>
                    <a:pt x="-10894" y="-47741"/>
                  </a:cubicBezTo>
                  <a:cubicBezTo>
                    <a:pt x="-13931" y="-33701"/>
                    <a:pt x="-16627" y="-19631"/>
                    <a:pt x="-19182" y="-5583"/>
                  </a:cubicBezTo>
                  <a:cubicBezTo>
                    <a:pt x="-21736" y="8465"/>
                    <a:pt x="-24150" y="22491"/>
                    <a:pt x="-26675" y="36481"/>
                  </a:cubicBezTo>
                  <a:cubicBezTo>
                    <a:pt x="-29200" y="50472"/>
                    <a:pt x="-31836" y="64428"/>
                    <a:pt x="-34864" y="78013"/>
                  </a:cubicBezTo>
                  <a:cubicBezTo>
                    <a:pt x="-37892" y="91599"/>
                    <a:pt x="-41311" y="104815"/>
                    <a:pt x="-45770" y="117958"/>
                  </a:cubicBezTo>
                  <a:cubicBezTo>
                    <a:pt x="-50229" y="131101"/>
                    <a:pt x="-55727" y="144170"/>
                    <a:pt x="-63014" y="151897"/>
                  </a:cubicBezTo>
                  <a:cubicBezTo>
                    <a:pt x="-70300" y="159624"/>
                    <a:pt x="-79375" y="162010"/>
                    <a:pt x="-88450" y="164395"/>
                  </a:cubicBezTo>
                  <a:close/>
                </a:path>
              </a:pathLst>
            </a:custGeom>
            <a:solidFill>
              <a:srgbClr val="765FA2"/>
            </a:solidFill>
            <a:ln w="6100" cap="rnd">
              <a:solidFill>
                <a:srgbClr val="765FA2"/>
              </a:solidFill>
              <a:round/>
            </a:ln>
          </p:spPr>
        </p:sp>
        <p:sp>
          <p:nvSpPr>
            <p:cNvPr id="150" name="MMConnector"/>
            <p:cNvSpPr/>
            <p:nvPr/>
          </p:nvSpPr>
          <p:spPr>
            <a:xfrm>
              <a:off x="3954641" y="2149865"/>
              <a:ext cx="176900" cy="119560"/>
            </a:xfrm>
            <a:custGeom>
              <a:avLst/>
              <a:gdLst/>
              <a:ahLst/>
              <a:cxnLst/>
              <a:rect l="0" t="0" r="0" b="0"/>
              <a:pathLst>
                <a:path w="176900" h="119560">
                  <a:moveTo>
                    <a:pt x="-88450" y="-74725"/>
                  </a:moveTo>
                  <a:cubicBezTo>
                    <a:pt x="-98945" y="-77102"/>
                    <a:pt x="-106384" y="-68000"/>
                    <a:pt x="-106384" y="-59780"/>
                  </a:cubicBezTo>
                  <a:cubicBezTo>
                    <a:pt x="-106384" y="-51560"/>
                    <a:pt x="-99186" y="-45563"/>
                    <a:pt x="-88450" y="-44835"/>
                  </a:cubicBezTo>
                  <a:cubicBezTo>
                    <a:pt x="-76697" y="-44038"/>
                    <a:pt x="-64945" y="-43240"/>
                    <a:pt x="-54025" y="-38268"/>
                  </a:cubicBezTo>
                  <a:cubicBezTo>
                    <a:pt x="-43105" y="-33296"/>
                    <a:pt x="-33017" y="-24148"/>
                    <a:pt x="-23301" y="-14174"/>
                  </a:cubicBezTo>
                  <a:cubicBezTo>
                    <a:pt x="-13584" y="-4200"/>
                    <a:pt x="-4239" y="6601"/>
                    <a:pt x="5190" y="17409"/>
                  </a:cubicBezTo>
                  <a:cubicBezTo>
                    <a:pt x="14619" y="28216"/>
                    <a:pt x="24132" y="39031"/>
                    <a:pt x="37993" y="46541"/>
                  </a:cubicBezTo>
                  <a:cubicBezTo>
                    <a:pt x="51855" y="54052"/>
                    <a:pt x="70065" y="58259"/>
                    <a:pt x="79199" y="59915"/>
                  </a:cubicBezTo>
                  <a:cubicBezTo>
                    <a:pt x="79199" y="59915"/>
                    <a:pt x="79199" y="59915"/>
                    <a:pt x="79199" y="59915"/>
                  </a:cubicBezTo>
                  <a:cubicBezTo>
                    <a:pt x="79199" y="59915"/>
                    <a:pt x="88450" y="59780"/>
                    <a:pt x="88450" y="59780"/>
                  </a:cubicBezTo>
                  <a:cubicBezTo>
                    <a:pt x="88138" y="60599"/>
                    <a:pt x="87826" y="61418"/>
                    <a:pt x="79330" y="58687"/>
                  </a:cubicBezTo>
                  <a:cubicBezTo>
                    <a:pt x="70835" y="55955"/>
                    <a:pt x="54155" y="49672"/>
                    <a:pt x="42119" y="40929"/>
                  </a:cubicBezTo>
                  <a:cubicBezTo>
                    <a:pt x="30083" y="32185"/>
                    <a:pt x="22691" y="20980"/>
                    <a:pt x="15095" y="9465"/>
                  </a:cubicBezTo>
                  <a:cubicBezTo>
                    <a:pt x="7499" y="-2050"/>
                    <a:pt x="-301" y="-13875"/>
                    <a:pt x="-9220" y="-26062"/>
                  </a:cubicBezTo>
                  <a:cubicBezTo>
                    <a:pt x="-18139" y="-38249"/>
                    <a:pt x="-28177" y="-50797"/>
                    <a:pt x="-41568" y="-58968"/>
                  </a:cubicBezTo>
                  <a:cubicBezTo>
                    <a:pt x="-54960" y="-67139"/>
                    <a:pt x="-71705" y="-70932"/>
                    <a:pt x="-88450" y="-74725"/>
                  </a:cubicBezTo>
                  <a:close/>
                </a:path>
              </a:pathLst>
            </a:custGeom>
            <a:solidFill>
              <a:srgbClr val="765FA2"/>
            </a:solidFill>
            <a:ln w="6100" cap="rnd">
              <a:solidFill>
                <a:srgbClr val="765FA2"/>
              </a:solidFill>
              <a:round/>
            </a:ln>
          </p:spPr>
        </p:sp>
        <p:sp>
          <p:nvSpPr>
            <p:cNvPr id="152" name="MMConnector"/>
            <p:cNvSpPr/>
            <p:nvPr/>
          </p:nvSpPr>
          <p:spPr>
            <a:xfrm>
              <a:off x="4546341" y="3046565"/>
              <a:ext cx="176900" cy="239120"/>
            </a:xfrm>
            <a:custGeom>
              <a:avLst/>
              <a:gdLst/>
              <a:ahLst/>
              <a:cxnLst/>
              <a:rect l="0" t="0" r="0" b="0"/>
              <a:pathLst>
                <a:path w="176900" h="239120">
                  <a:moveTo>
                    <a:pt x="-88450" y="104615"/>
                  </a:moveTo>
                  <a:cubicBezTo>
                    <a:pt x="-99036" y="106546"/>
                    <a:pt x="-106384" y="111340"/>
                    <a:pt x="-106384" y="119560"/>
                  </a:cubicBezTo>
                  <a:cubicBezTo>
                    <a:pt x="-106384" y="127780"/>
                    <a:pt x="-98656" y="137915"/>
                    <a:pt x="-88450" y="134505"/>
                  </a:cubicBezTo>
                  <a:cubicBezTo>
                    <a:pt x="-70704" y="128576"/>
                    <a:pt x="-52957" y="122647"/>
                    <a:pt x="-41116" y="111861"/>
                  </a:cubicBezTo>
                  <a:cubicBezTo>
                    <a:pt x="-29275" y="101076"/>
                    <a:pt x="-23339" y="85433"/>
                    <a:pt x="-18388" y="70819"/>
                  </a:cubicBezTo>
                  <a:cubicBezTo>
                    <a:pt x="-13438" y="56205"/>
                    <a:pt x="-9475" y="42620"/>
                    <a:pt x="-5936" y="28840"/>
                  </a:cubicBezTo>
                  <a:cubicBezTo>
                    <a:pt x="-2398" y="15060"/>
                    <a:pt x="716" y="1085"/>
                    <a:pt x="4272" y="-12655"/>
                  </a:cubicBezTo>
                  <a:cubicBezTo>
                    <a:pt x="7827" y="-26394"/>
                    <a:pt x="11825" y="-39898"/>
                    <a:pt x="16332" y="-53037"/>
                  </a:cubicBezTo>
                  <a:cubicBezTo>
                    <a:pt x="20840" y="-66176"/>
                    <a:pt x="25858" y="-78951"/>
                    <a:pt x="35065" y="-90111"/>
                  </a:cubicBezTo>
                  <a:cubicBezTo>
                    <a:pt x="44272" y="-101271"/>
                    <a:pt x="57669" y="-110817"/>
                    <a:pt x="67264" y="-115456"/>
                  </a:cubicBezTo>
                  <a:cubicBezTo>
                    <a:pt x="73579" y="-118509"/>
                    <a:pt x="78247" y="-119437"/>
                    <a:pt x="82353" y="-119638"/>
                  </a:cubicBezTo>
                  <a:cubicBezTo>
                    <a:pt x="86447" y="-119839"/>
                    <a:pt x="86489" y="-120067"/>
                    <a:pt x="82395" y="-120274"/>
                  </a:cubicBezTo>
                  <a:cubicBezTo>
                    <a:pt x="78288" y="-120482"/>
                    <a:pt x="73485" y="-119978"/>
                    <a:pt x="66658" y="-117396"/>
                  </a:cubicBezTo>
                  <a:cubicBezTo>
                    <a:pt x="56266" y="-113465"/>
                    <a:pt x="41182" y="-104721"/>
                    <a:pt x="30381" y="-93880"/>
                  </a:cubicBezTo>
                  <a:cubicBezTo>
                    <a:pt x="19580" y="-83038"/>
                    <a:pt x="13062" y="-70099"/>
                    <a:pt x="7121" y="-56907"/>
                  </a:cubicBezTo>
                  <a:cubicBezTo>
                    <a:pt x="1180" y="-43715"/>
                    <a:pt x="-4183" y="-30269"/>
                    <a:pt x="-9088" y="-16742"/>
                  </a:cubicBezTo>
                  <a:cubicBezTo>
                    <a:pt x="-13993" y="-3215"/>
                    <a:pt x="-18440" y="10393"/>
                    <a:pt x="-23120" y="23650"/>
                  </a:cubicBezTo>
                  <a:cubicBezTo>
                    <a:pt x="-27801" y="36907"/>
                    <a:pt x="-32715" y="49813"/>
                    <a:pt x="-38609" y="62330"/>
                  </a:cubicBezTo>
                  <a:cubicBezTo>
                    <a:pt x="-44504" y="74848"/>
                    <a:pt x="-51378" y="86977"/>
                    <a:pt x="-59848" y="93960"/>
                  </a:cubicBezTo>
                  <a:cubicBezTo>
                    <a:pt x="-68318" y="100942"/>
                    <a:pt x="-78384" y="102779"/>
                    <a:pt x="-88450" y="104615"/>
                  </a:cubicBezTo>
                  <a:close/>
                </a:path>
              </a:pathLst>
            </a:custGeom>
            <a:solidFill>
              <a:srgbClr val="765FA2"/>
            </a:solidFill>
            <a:ln w="6100" cap="rnd">
              <a:solidFill>
                <a:srgbClr val="765FA2"/>
              </a:solidFill>
              <a:round/>
            </a:ln>
          </p:spPr>
        </p:sp>
        <p:sp>
          <p:nvSpPr>
            <p:cNvPr id="154" name="MMConnector"/>
            <p:cNvSpPr/>
            <p:nvPr/>
          </p:nvSpPr>
          <p:spPr>
            <a:xfrm>
              <a:off x="4546341" y="3345465"/>
              <a:ext cx="176900" cy="358680"/>
            </a:xfrm>
            <a:custGeom>
              <a:avLst/>
              <a:gdLst/>
              <a:ahLst/>
              <a:cxnLst/>
              <a:rect l="0" t="0" r="0" b="0"/>
              <a:pathLst>
                <a:path w="176900" h="358680">
                  <a:moveTo>
                    <a:pt x="-88450" y="-194285"/>
                  </a:moveTo>
                  <a:cubicBezTo>
                    <a:pt x="-98433" y="-198300"/>
                    <a:pt x="-106384" y="-187560"/>
                    <a:pt x="-106384" y="-179340"/>
                  </a:cubicBezTo>
                  <a:cubicBezTo>
                    <a:pt x="-106384" y="-171120"/>
                    <a:pt x="-98857" y="-167130"/>
                    <a:pt x="-88450" y="-164395"/>
                  </a:cubicBezTo>
                  <a:cubicBezTo>
                    <a:pt x="-79375" y="-162010"/>
                    <a:pt x="-70300" y="-159624"/>
                    <a:pt x="-63014" y="-151897"/>
                  </a:cubicBezTo>
                  <a:cubicBezTo>
                    <a:pt x="-55727" y="-144170"/>
                    <a:pt x="-50229" y="-131101"/>
                    <a:pt x="-45770" y="-117958"/>
                  </a:cubicBezTo>
                  <a:cubicBezTo>
                    <a:pt x="-41311" y="-104815"/>
                    <a:pt x="-37892" y="-91599"/>
                    <a:pt x="-34864" y="-78013"/>
                  </a:cubicBezTo>
                  <a:cubicBezTo>
                    <a:pt x="-31836" y="-64428"/>
                    <a:pt x="-29200" y="-50472"/>
                    <a:pt x="-26675" y="-36481"/>
                  </a:cubicBezTo>
                  <a:cubicBezTo>
                    <a:pt x="-24150" y="-22491"/>
                    <a:pt x="-21736" y="-8465"/>
                    <a:pt x="-19182" y="5583"/>
                  </a:cubicBezTo>
                  <a:cubicBezTo>
                    <a:pt x="-16627" y="19631"/>
                    <a:pt x="-13931" y="33701"/>
                    <a:pt x="-10894" y="47741"/>
                  </a:cubicBezTo>
                  <a:cubicBezTo>
                    <a:pt x="-7856" y="61780"/>
                    <a:pt x="-4478" y="75789"/>
                    <a:pt x="-125" y="89535"/>
                  </a:cubicBezTo>
                  <a:cubicBezTo>
                    <a:pt x="4228" y="103280"/>
                    <a:pt x="9555" y="116761"/>
                    <a:pt x="15877" y="129826"/>
                  </a:cubicBezTo>
                  <a:cubicBezTo>
                    <a:pt x="22200" y="142892"/>
                    <a:pt x="29518" y="155542"/>
                    <a:pt x="42353" y="164182"/>
                  </a:cubicBezTo>
                  <a:cubicBezTo>
                    <a:pt x="55189" y="172823"/>
                    <a:pt x="73543" y="177454"/>
                    <a:pt x="82145" y="179312"/>
                  </a:cubicBezTo>
                  <a:cubicBezTo>
                    <a:pt x="82145" y="179312"/>
                    <a:pt x="82145" y="179312"/>
                    <a:pt x="82145" y="179312"/>
                  </a:cubicBezTo>
                  <a:cubicBezTo>
                    <a:pt x="82145" y="179312"/>
                    <a:pt x="88450" y="179340"/>
                    <a:pt x="88450" y="179340"/>
                  </a:cubicBezTo>
                  <a:cubicBezTo>
                    <a:pt x="89450" y="180304"/>
                    <a:pt x="90451" y="181268"/>
                    <a:pt x="82179" y="178879"/>
                  </a:cubicBezTo>
                  <a:cubicBezTo>
                    <a:pt x="73908" y="176490"/>
                    <a:pt x="56365" y="170747"/>
                    <a:pt x="44574" y="161634"/>
                  </a:cubicBezTo>
                  <a:cubicBezTo>
                    <a:pt x="32783" y="152522"/>
                    <a:pt x="26745" y="140039"/>
                    <a:pt x="21584" y="127098"/>
                  </a:cubicBezTo>
                  <a:cubicBezTo>
                    <a:pt x="16423" y="114158"/>
                    <a:pt x="12140" y="100758"/>
                    <a:pt x="8821" y="87102"/>
                  </a:cubicBezTo>
                  <a:cubicBezTo>
                    <a:pt x="5503" y="73445"/>
                    <a:pt x="3149" y="59531"/>
                    <a:pt x="1123" y="45542"/>
                  </a:cubicBezTo>
                  <a:cubicBezTo>
                    <a:pt x="-902" y="31553"/>
                    <a:pt x="-2600" y="17489"/>
                    <a:pt x="-4179" y="3392"/>
                  </a:cubicBezTo>
                  <a:cubicBezTo>
                    <a:pt x="-5757" y="-10704"/>
                    <a:pt x="-7218" y="-24833"/>
                    <a:pt x="-8755" y="-39086"/>
                  </a:cubicBezTo>
                  <a:cubicBezTo>
                    <a:pt x="-10293" y="-53339"/>
                    <a:pt x="-11907" y="-67716"/>
                    <a:pt x="-14165" y="-81859"/>
                  </a:cubicBezTo>
                  <a:cubicBezTo>
                    <a:pt x="-16422" y="-96001"/>
                    <a:pt x="-19322" y="-109909"/>
                    <a:pt x="-22826" y="-124995"/>
                  </a:cubicBezTo>
                  <a:cubicBezTo>
                    <a:pt x="-26331" y="-140081"/>
                    <a:pt x="-30440" y="-156345"/>
                    <a:pt x="-41478" y="-168090"/>
                  </a:cubicBezTo>
                  <a:cubicBezTo>
                    <a:pt x="-52516" y="-179835"/>
                    <a:pt x="-70483" y="-187060"/>
                    <a:pt x="-88450" y="-194285"/>
                  </a:cubicBezTo>
                  <a:close/>
                </a:path>
              </a:pathLst>
            </a:custGeom>
            <a:solidFill>
              <a:srgbClr val="765FA2"/>
            </a:solidFill>
            <a:ln w="6100" cap="rnd">
              <a:solidFill>
                <a:srgbClr val="765FA2"/>
              </a:solidFill>
              <a:round/>
            </a:ln>
          </p:spPr>
        </p:sp>
        <p:sp>
          <p:nvSpPr>
            <p:cNvPr id="156" name="MMConnector"/>
            <p:cNvSpPr/>
            <p:nvPr/>
          </p:nvSpPr>
          <p:spPr>
            <a:xfrm>
              <a:off x="4235241" y="4242165"/>
              <a:ext cx="176900" cy="239120"/>
            </a:xfrm>
            <a:custGeom>
              <a:avLst/>
              <a:gdLst/>
              <a:ahLst/>
              <a:cxnLst/>
              <a:rect l="0" t="0" r="0" b="0"/>
              <a:pathLst>
                <a:path w="176900" h="239120">
                  <a:moveTo>
                    <a:pt x="-88450" y="104615"/>
                  </a:moveTo>
                  <a:cubicBezTo>
                    <a:pt x="-99036" y="106546"/>
                    <a:pt x="-106384" y="111340"/>
                    <a:pt x="-106384" y="119560"/>
                  </a:cubicBezTo>
                  <a:cubicBezTo>
                    <a:pt x="-106384" y="127780"/>
                    <a:pt x="-98656" y="137915"/>
                    <a:pt x="-88450" y="134505"/>
                  </a:cubicBezTo>
                  <a:cubicBezTo>
                    <a:pt x="-70704" y="128576"/>
                    <a:pt x="-52957" y="122647"/>
                    <a:pt x="-41116" y="111861"/>
                  </a:cubicBezTo>
                  <a:cubicBezTo>
                    <a:pt x="-29275" y="101076"/>
                    <a:pt x="-23339" y="85433"/>
                    <a:pt x="-18388" y="70819"/>
                  </a:cubicBezTo>
                  <a:cubicBezTo>
                    <a:pt x="-13438" y="56205"/>
                    <a:pt x="-9475" y="42620"/>
                    <a:pt x="-5936" y="28840"/>
                  </a:cubicBezTo>
                  <a:cubicBezTo>
                    <a:pt x="-2398" y="15060"/>
                    <a:pt x="716" y="1085"/>
                    <a:pt x="4272" y="-12655"/>
                  </a:cubicBezTo>
                  <a:cubicBezTo>
                    <a:pt x="7827" y="-26394"/>
                    <a:pt x="11825" y="-39898"/>
                    <a:pt x="16332" y="-53037"/>
                  </a:cubicBezTo>
                  <a:cubicBezTo>
                    <a:pt x="20840" y="-66176"/>
                    <a:pt x="25858" y="-78951"/>
                    <a:pt x="35065" y="-90111"/>
                  </a:cubicBezTo>
                  <a:cubicBezTo>
                    <a:pt x="44272" y="-101271"/>
                    <a:pt x="57669" y="-110817"/>
                    <a:pt x="67264" y="-115456"/>
                  </a:cubicBezTo>
                  <a:cubicBezTo>
                    <a:pt x="73579" y="-118509"/>
                    <a:pt x="78247" y="-119437"/>
                    <a:pt x="82353" y="-119638"/>
                  </a:cubicBezTo>
                  <a:cubicBezTo>
                    <a:pt x="86447" y="-119839"/>
                    <a:pt x="86489" y="-120067"/>
                    <a:pt x="82395" y="-120274"/>
                  </a:cubicBezTo>
                  <a:cubicBezTo>
                    <a:pt x="78288" y="-120482"/>
                    <a:pt x="73485" y="-119978"/>
                    <a:pt x="66658" y="-117396"/>
                  </a:cubicBezTo>
                  <a:cubicBezTo>
                    <a:pt x="56266" y="-113465"/>
                    <a:pt x="41182" y="-104721"/>
                    <a:pt x="30381" y="-93880"/>
                  </a:cubicBezTo>
                  <a:cubicBezTo>
                    <a:pt x="19580" y="-83038"/>
                    <a:pt x="13062" y="-70099"/>
                    <a:pt x="7121" y="-56907"/>
                  </a:cubicBezTo>
                  <a:cubicBezTo>
                    <a:pt x="1180" y="-43715"/>
                    <a:pt x="-4183" y="-30269"/>
                    <a:pt x="-9088" y="-16742"/>
                  </a:cubicBezTo>
                  <a:cubicBezTo>
                    <a:pt x="-13993" y="-3215"/>
                    <a:pt x="-18440" y="10393"/>
                    <a:pt x="-23120" y="23650"/>
                  </a:cubicBezTo>
                  <a:cubicBezTo>
                    <a:pt x="-27801" y="36907"/>
                    <a:pt x="-32715" y="49813"/>
                    <a:pt x="-38609" y="62330"/>
                  </a:cubicBezTo>
                  <a:cubicBezTo>
                    <a:pt x="-44504" y="74848"/>
                    <a:pt x="-51378" y="86977"/>
                    <a:pt x="-59848" y="93960"/>
                  </a:cubicBezTo>
                  <a:cubicBezTo>
                    <a:pt x="-68318" y="100942"/>
                    <a:pt x="-78384" y="102779"/>
                    <a:pt x="-88450" y="104615"/>
                  </a:cubicBezTo>
                  <a:close/>
                </a:path>
              </a:pathLst>
            </a:custGeom>
            <a:solidFill>
              <a:srgbClr val="765FA2"/>
            </a:solidFill>
            <a:ln w="6100" cap="rnd">
              <a:solidFill>
                <a:srgbClr val="765FA2"/>
              </a:solidFill>
              <a:round/>
            </a:ln>
          </p:spPr>
        </p:sp>
        <p:sp>
          <p:nvSpPr>
            <p:cNvPr id="158" name="MMConnector"/>
            <p:cNvSpPr/>
            <p:nvPr/>
          </p:nvSpPr>
          <p:spPr>
            <a:xfrm>
              <a:off x="4235241" y="4541065"/>
              <a:ext cx="176900" cy="358680"/>
            </a:xfrm>
            <a:custGeom>
              <a:avLst/>
              <a:gdLst/>
              <a:ahLst/>
              <a:cxnLst/>
              <a:rect l="0" t="0" r="0" b="0"/>
              <a:pathLst>
                <a:path w="176900" h="358680">
                  <a:moveTo>
                    <a:pt x="-88450" y="-194285"/>
                  </a:moveTo>
                  <a:cubicBezTo>
                    <a:pt x="-98433" y="-198300"/>
                    <a:pt x="-106384" y="-187560"/>
                    <a:pt x="-106384" y="-179340"/>
                  </a:cubicBezTo>
                  <a:cubicBezTo>
                    <a:pt x="-106384" y="-171120"/>
                    <a:pt x="-98857" y="-167130"/>
                    <a:pt x="-88450" y="-164395"/>
                  </a:cubicBezTo>
                  <a:cubicBezTo>
                    <a:pt x="-79375" y="-162010"/>
                    <a:pt x="-70300" y="-159624"/>
                    <a:pt x="-63014" y="-151897"/>
                  </a:cubicBezTo>
                  <a:cubicBezTo>
                    <a:pt x="-55727" y="-144170"/>
                    <a:pt x="-50229" y="-131101"/>
                    <a:pt x="-45770" y="-117958"/>
                  </a:cubicBezTo>
                  <a:cubicBezTo>
                    <a:pt x="-41311" y="-104815"/>
                    <a:pt x="-37892" y="-91599"/>
                    <a:pt x="-34864" y="-78013"/>
                  </a:cubicBezTo>
                  <a:cubicBezTo>
                    <a:pt x="-31836" y="-64428"/>
                    <a:pt x="-29200" y="-50472"/>
                    <a:pt x="-26675" y="-36481"/>
                  </a:cubicBezTo>
                  <a:cubicBezTo>
                    <a:pt x="-24150" y="-22491"/>
                    <a:pt x="-21736" y="-8465"/>
                    <a:pt x="-19182" y="5583"/>
                  </a:cubicBezTo>
                  <a:cubicBezTo>
                    <a:pt x="-16627" y="19631"/>
                    <a:pt x="-13931" y="33701"/>
                    <a:pt x="-10894" y="47741"/>
                  </a:cubicBezTo>
                  <a:cubicBezTo>
                    <a:pt x="-7856" y="61780"/>
                    <a:pt x="-4478" y="75789"/>
                    <a:pt x="-125" y="89535"/>
                  </a:cubicBezTo>
                  <a:cubicBezTo>
                    <a:pt x="4228" y="103280"/>
                    <a:pt x="9555" y="116761"/>
                    <a:pt x="15877" y="129826"/>
                  </a:cubicBezTo>
                  <a:cubicBezTo>
                    <a:pt x="22200" y="142892"/>
                    <a:pt x="29518" y="155542"/>
                    <a:pt x="42353" y="164182"/>
                  </a:cubicBezTo>
                  <a:cubicBezTo>
                    <a:pt x="55189" y="172823"/>
                    <a:pt x="73543" y="177454"/>
                    <a:pt x="82145" y="179312"/>
                  </a:cubicBezTo>
                  <a:cubicBezTo>
                    <a:pt x="82145" y="179312"/>
                    <a:pt x="82145" y="179312"/>
                    <a:pt x="82145" y="179312"/>
                  </a:cubicBezTo>
                  <a:cubicBezTo>
                    <a:pt x="82145" y="179312"/>
                    <a:pt x="88450" y="179340"/>
                    <a:pt x="88450" y="179340"/>
                  </a:cubicBezTo>
                  <a:cubicBezTo>
                    <a:pt x="89450" y="180304"/>
                    <a:pt x="90451" y="181268"/>
                    <a:pt x="82179" y="178879"/>
                  </a:cubicBezTo>
                  <a:cubicBezTo>
                    <a:pt x="73908" y="176490"/>
                    <a:pt x="56365" y="170747"/>
                    <a:pt x="44574" y="161634"/>
                  </a:cubicBezTo>
                  <a:cubicBezTo>
                    <a:pt x="32783" y="152522"/>
                    <a:pt x="26745" y="140039"/>
                    <a:pt x="21584" y="127098"/>
                  </a:cubicBezTo>
                  <a:cubicBezTo>
                    <a:pt x="16423" y="114158"/>
                    <a:pt x="12140" y="100758"/>
                    <a:pt x="8821" y="87102"/>
                  </a:cubicBezTo>
                  <a:cubicBezTo>
                    <a:pt x="5503" y="73445"/>
                    <a:pt x="3149" y="59531"/>
                    <a:pt x="1123" y="45542"/>
                  </a:cubicBezTo>
                  <a:cubicBezTo>
                    <a:pt x="-902" y="31553"/>
                    <a:pt x="-2600" y="17489"/>
                    <a:pt x="-4179" y="3392"/>
                  </a:cubicBezTo>
                  <a:cubicBezTo>
                    <a:pt x="-5757" y="-10704"/>
                    <a:pt x="-7218" y="-24833"/>
                    <a:pt x="-8755" y="-39086"/>
                  </a:cubicBezTo>
                  <a:cubicBezTo>
                    <a:pt x="-10293" y="-53339"/>
                    <a:pt x="-11907" y="-67716"/>
                    <a:pt x="-14165" y="-81859"/>
                  </a:cubicBezTo>
                  <a:cubicBezTo>
                    <a:pt x="-16422" y="-96001"/>
                    <a:pt x="-19322" y="-109909"/>
                    <a:pt x="-22826" y="-124995"/>
                  </a:cubicBezTo>
                  <a:cubicBezTo>
                    <a:pt x="-26331" y="-140081"/>
                    <a:pt x="-30440" y="-156345"/>
                    <a:pt x="-41478" y="-168090"/>
                  </a:cubicBezTo>
                  <a:cubicBezTo>
                    <a:pt x="-52516" y="-179835"/>
                    <a:pt x="-70483" y="-187060"/>
                    <a:pt x="-88450" y="-194285"/>
                  </a:cubicBezTo>
                  <a:close/>
                </a:path>
              </a:pathLst>
            </a:custGeom>
            <a:solidFill>
              <a:srgbClr val="765FA2"/>
            </a:solidFill>
            <a:ln w="6100" cap="rnd">
              <a:solidFill>
                <a:srgbClr val="765FA2"/>
              </a:solidFill>
              <a:round/>
            </a:ln>
          </p:spPr>
        </p:sp>
        <p:sp>
          <p:nvSpPr>
            <p:cNvPr id="162" name="MMConnector"/>
            <p:cNvSpPr/>
            <p:nvPr/>
          </p:nvSpPr>
          <p:spPr>
            <a:xfrm>
              <a:off x="4619541" y="1731405"/>
              <a:ext cx="176900" cy="6100"/>
            </a:xfrm>
            <a:custGeom>
              <a:avLst/>
              <a:gdLst/>
              <a:ahLst/>
              <a:cxnLst/>
              <a:rect l="0" t="0" r="0" b="0"/>
              <a:pathLst>
                <a:path w="176900" h="6100">
                  <a:moveTo>
                    <a:pt x="-100034" y="-12014"/>
                  </a:moveTo>
                  <a:cubicBezTo>
                    <a:pt x="-104039" y="-9184"/>
                    <a:pt x="-106384" y="-4687"/>
                    <a:pt x="-106384" y="0"/>
                  </a:cubicBezTo>
                  <a:cubicBezTo>
                    <a:pt x="-106384" y="8220"/>
                    <a:pt x="-99172" y="15851"/>
                    <a:pt x="-88450" y="14945"/>
                  </a:cubicBezTo>
                  <a:lnTo>
                    <a:pt x="70215" y="1541"/>
                  </a:lnTo>
                  <a:cubicBezTo>
                    <a:pt x="80281" y="690"/>
                    <a:pt x="80281" y="-690"/>
                    <a:pt x="70215" y="-1541"/>
                  </a:cubicBezTo>
                  <a:lnTo>
                    <a:pt x="-76293" y="-13918"/>
                  </a:lnTo>
                  <a:cubicBezTo>
                    <a:pt x="-83004" y="-14485"/>
                    <a:pt x="-93340" y="-16746"/>
                    <a:pt x="-100034" y="-12014"/>
                  </a:cubicBezTo>
                  <a:close/>
                </a:path>
              </a:pathLst>
            </a:custGeom>
            <a:solidFill>
              <a:srgbClr val="765FA2"/>
            </a:solidFill>
            <a:ln w="6100" cap="rnd">
              <a:solidFill>
                <a:srgbClr val="765FA2"/>
              </a:solidFill>
              <a:round/>
            </a:ln>
          </p:spPr>
        </p:sp>
        <p:sp>
          <p:nvSpPr>
            <p:cNvPr id="164" name="MMConnector"/>
            <p:cNvSpPr/>
            <p:nvPr/>
          </p:nvSpPr>
          <p:spPr>
            <a:xfrm>
              <a:off x="5028241" y="2090085"/>
              <a:ext cx="176900" cy="239120"/>
            </a:xfrm>
            <a:custGeom>
              <a:avLst/>
              <a:gdLst/>
              <a:ahLst/>
              <a:cxnLst/>
              <a:rect l="0" t="0" r="0" b="0"/>
              <a:pathLst>
                <a:path w="176900" h="239120">
                  <a:moveTo>
                    <a:pt x="-88450" y="104615"/>
                  </a:moveTo>
                  <a:cubicBezTo>
                    <a:pt x="-99036" y="106546"/>
                    <a:pt x="-106384" y="111340"/>
                    <a:pt x="-106384" y="119560"/>
                  </a:cubicBezTo>
                  <a:cubicBezTo>
                    <a:pt x="-106384" y="127780"/>
                    <a:pt x="-98656" y="137915"/>
                    <a:pt x="-88450" y="134505"/>
                  </a:cubicBezTo>
                  <a:cubicBezTo>
                    <a:pt x="-70704" y="128576"/>
                    <a:pt x="-52957" y="122647"/>
                    <a:pt x="-41116" y="111861"/>
                  </a:cubicBezTo>
                  <a:cubicBezTo>
                    <a:pt x="-29275" y="101076"/>
                    <a:pt x="-23339" y="85433"/>
                    <a:pt x="-18388" y="70819"/>
                  </a:cubicBezTo>
                  <a:cubicBezTo>
                    <a:pt x="-13438" y="56205"/>
                    <a:pt x="-9475" y="42620"/>
                    <a:pt x="-5936" y="28840"/>
                  </a:cubicBezTo>
                  <a:cubicBezTo>
                    <a:pt x="-2398" y="15060"/>
                    <a:pt x="716" y="1085"/>
                    <a:pt x="4272" y="-12655"/>
                  </a:cubicBezTo>
                  <a:cubicBezTo>
                    <a:pt x="7827" y="-26394"/>
                    <a:pt x="11825" y="-39898"/>
                    <a:pt x="16332" y="-53037"/>
                  </a:cubicBezTo>
                  <a:cubicBezTo>
                    <a:pt x="20840" y="-66176"/>
                    <a:pt x="25858" y="-78951"/>
                    <a:pt x="35065" y="-90111"/>
                  </a:cubicBezTo>
                  <a:cubicBezTo>
                    <a:pt x="44272" y="-101271"/>
                    <a:pt x="57669" y="-110817"/>
                    <a:pt x="67264" y="-115456"/>
                  </a:cubicBezTo>
                  <a:cubicBezTo>
                    <a:pt x="73579" y="-118509"/>
                    <a:pt x="78247" y="-119437"/>
                    <a:pt x="82353" y="-119638"/>
                  </a:cubicBezTo>
                  <a:cubicBezTo>
                    <a:pt x="86447" y="-119839"/>
                    <a:pt x="86489" y="-120067"/>
                    <a:pt x="82395" y="-120274"/>
                  </a:cubicBezTo>
                  <a:cubicBezTo>
                    <a:pt x="78288" y="-120482"/>
                    <a:pt x="73485" y="-119978"/>
                    <a:pt x="66658" y="-117396"/>
                  </a:cubicBezTo>
                  <a:cubicBezTo>
                    <a:pt x="56266" y="-113465"/>
                    <a:pt x="41182" y="-104721"/>
                    <a:pt x="30381" y="-93880"/>
                  </a:cubicBezTo>
                  <a:cubicBezTo>
                    <a:pt x="19580" y="-83038"/>
                    <a:pt x="13062" y="-70099"/>
                    <a:pt x="7121" y="-56907"/>
                  </a:cubicBezTo>
                  <a:cubicBezTo>
                    <a:pt x="1180" y="-43715"/>
                    <a:pt x="-4183" y="-30269"/>
                    <a:pt x="-9088" y="-16742"/>
                  </a:cubicBezTo>
                  <a:cubicBezTo>
                    <a:pt x="-13993" y="-3215"/>
                    <a:pt x="-18440" y="10393"/>
                    <a:pt x="-23120" y="23650"/>
                  </a:cubicBezTo>
                  <a:cubicBezTo>
                    <a:pt x="-27801" y="36907"/>
                    <a:pt x="-32715" y="49813"/>
                    <a:pt x="-38609" y="62330"/>
                  </a:cubicBezTo>
                  <a:cubicBezTo>
                    <a:pt x="-44504" y="74848"/>
                    <a:pt x="-51378" y="86977"/>
                    <a:pt x="-59848" y="93960"/>
                  </a:cubicBezTo>
                  <a:cubicBezTo>
                    <a:pt x="-68318" y="100942"/>
                    <a:pt x="-78384" y="102779"/>
                    <a:pt x="-88450" y="104615"/>
                  </a:cubicBezTo>
                  <a:close/>
                </a:path>
              </a:pathLst>
            </a:custGeom>
            <a:solidFill>
              <a:srgbClr val="765FA2"/>
            </a:solidFill>
            <a:ln w="6100" cap="rnd">
              <a:solidFill>
                <a:srgbClr val="765FA2"/>
              </a:solidFill>
              <a:round/>
            </a:ln>
          </p:spPr>
        </p:sp>
        <p:sp>
          <p:nvSpPr>
            <p:cNvPr id="166" name="MMConnector"/>
            <p:cNvSpPr/>
            <p:nvPr/>
          </p:nvSpPr>
          <p:spPr>
            <a:xfrm>
              <a:off x="5211241" y="2807445"/>
              <a:ext cx="176900" cy="239120"/>
            </a:xfrm>
            <a:custGeom>
              <a:avLst/>
              <a:gdLst/>
              <a:ahLst/>
              <a:cxnLst/>
              <a:rect l="0" t="0" r="0" b="0"/>
              <a:pathLst>
                <a:path w="176900" h="239120">
                  <a:moveTo>
                    <a:pt x="-88450" y="104615"/>
                  </a:moveTo>
                  <a:cubicBezTo>
                    <a:pt x="-99036" y="106546"/>
                    <a:pt x="-106384" y="111340"/>
                    <a:pt x="-106384" y="119560"/>
                  </a:cubicBezTo>
                  <a:cubicBezTo>
                    <a:pt x="-106384" y="127780"/>
                    <a:pt x="-98656" y="137915"/>
                    <a:pt x="-88450" y="134505"/>
                  </a:cubicBezTo>
                  <a:cubicBezTo>
                    <a:pt x="-70704" y="128576"/>
                    <a:pt x="-52957" y="122647"/>
                    <a:pt x="-41116" y="111861"/>
                  </a:cubicBezTo>
                  <a:cubicBezTo>
                    <a:pt x="-29275" y="101076"/>
                    <a:pt x="-23339" y="85433"/>
                    <a:pt x="-18388" y="70819"/>
                  </a:cubicBezTo>
                  <a:cubicBezTo>
                    <a:pt x="-13438" y="56205"/>
                    <a:pt x="-9475" y="42620"/>
                    <a:pt x="-5936" y="28840"/>
                  </a:cubicBezTo>
                  <a:cubicBezTo>
                    <a:pt x="-2398" y="15060"/>
                    <a:pt x="716" y="1085"/>
                    <a:pt x="4272" y="-12655"/>
                  </a:cubicBezTo>
                  <a:cubicBezTo>
                    <a:pt x="7827" y="-26394"/>
                    <a:pt x="11825" y="-39898"/>
                    <a:pt x="16332" y="-53037"/>
                  </a:cubicBezTo>
                  <a:cubicBezTo>
                    <a:pt x="20840" y="-66176"/>
                    <a:pt x="25858" y="-78951"/>
                    <a:pt x="35065" y="-90111"/>
                  </a:cubicBezTo>
                  <a:cubicBezTo>
                    <a:pt x="44272" y="-101271"/>
                    <a:pt x="57669" y="-110817"/>
                    <a:pt x="67264" y="-115456"/>
                  </a:cubicBezTo>
                  <a:cubicBezTo>
                    <a:pt x="73579" y="-118509"/>
                    <a:pt x="78247" y="-119437"/>
                    <a:pt x="82353" y="-119638"/>
                  </a:cubicBezTo>
                  <a:cubicBezTo>
                    <a:pt x="86447" y="-119839"/>
                    <a:pt x="86489" y="-120067"/>
                    <a:pt x="82395" y="-120274"/>
                  </a:cubicBezTo>
                  <a:cubicBezTo>
                    <a:pt x="78288" y="-120482"/>
                    <a:pt x="73485" y="-119978"/>
                    <a:pt x="66658" y="-117396"/>
                  </a:cubicBezTo>
                  <a:cubicBezTo>
                    <a:pt x="56266" y="-113465"/>
                    <a:pt x="41182" y="-104721"/>
                    <a:pt x="30381" y="-93880"/>
                  </a:cubicBezTo>
                  <a:cubicBezTo>
                    <a:pt x="19580" y="-83038"/>
                    <a:pt x="13062" y="-70099"/>
                    <a:pt x="7121" y="-56907"/>
                  </a:cubicBezTo>
                  <a:cubicBezTo>
                    <a:pt x="1180" y="-43715"/>
                    <a:pt x="-4183" y="-30269"/>
                    <a:pt x="-9088" y="-16742"/>
                  </a:cubicBezTo>
                  <a:cubicBezTo>
                    <a:pt x="-13993" y="-3215"/>
                    <a:pt x="-18440" y="10393"/>
                    <a:pt x="-23120" y="23650"/>
                  </a:cubicBezTo>
                  <a:cubicBezTo>
                    <a:pt x="-27801" y="36907"/>
                    <a:pt x="-32715" y="49813"/>
                    <a:pt x="-38609" y="62330"/>
                  </a:cubicBezTo>
                  <a:cubicBezTo>
                    <a:pt x="-44504" y="74848"/>
                    <a:pt x="-51378" y="86977"/>
                    <a:pt x="-59848" y="93960"/>
                  </a:cubicBezTo>
                  <a:cubicBezTo>
                    <a:pt x="-68318" y="100942"/>
                    <a:pt x="-78384" y="102779"/>
                    <a:pt x="-88450" y="104615"/>
                  </a:cubicBezTo>
                  <a:close/>
                </a:path>
              </a:pathLst>
            </a:custGeom>
            <a:solidFill>
              <a:srgbClr val="765FA2"/>
            </a:solidFill>
            <a:ln w="6100" cap="rnd">
              <a:solidFill>
                <a:srgbClr val="765FA2"/>
              </a:solidFill>
              <a:round/>
            </a:ln>
          </p:spPr>
        </p:sp>
        <p:sp>
          <p:nvSpPr>
            <p:cNvPr id="168" name="MMConnector"/>
            <p:cNvSpPr/>
            <p:nvPr/>
          </p:nvSpPr>
          <p:spPr>
            <a:xfrm>
              <a:off x="5619941" y="3524804"/>
              <a:ext cx="176900" cy="6100"/>
            </a:xfrm>
            <a:custGeom>
              <a:avLst/>
              <a:gdLst/>
              <a:ahLst/>
              <a:cxnLst/>
              <a:rect l="0" t="0" r="0" b="0"/>
              <a:pathLst>
                <a:path w="176900" h="6100">
                  <a:moveTo>
                    <a:pt x="-100034" y="-12014"/>
                  </a:moveTo>
                  <a:cubicBezTo>
                    <a:pt x="-104039" y="-9184"/>
                    <a:pt x="-106384" y="-4687"/>
                    <a:pt x="-106384" y="0"/>
                  </a:cubicBezTo>
                  <a:cubicBezTo>
                    <a:pt x="-106384" y="8220"/>
                    <a:pt x="-99172" y="15851"/>
                    <a:pt x="-88450" y="14945"/>
                  </a:cubicBezTo>
                  <a:lnTo>
                    <a:pt x="70215" y="1541"/>
                  </a:lnTo>
                  <a:cubicBezTo>
                    <a:pt x="80281" y="690"/>
                    <a:pt x="80281" y="-690"/>
                    <a:pt x="70215" y="-1541"/>
                  </a:cubicBezTo>
                  <a:lnTo>
                    <a:pt x="-76293" y="-13918"/>
                  </a:lnTo>
                  <a:cubicBezTo>
                    <a:pt x="-83004" y="-14485"/>
                    <a:pt x="-93340" y="-16746"/>
                    <a:pt x="-100034" y="-12014"/>
                  </a:cubicBezTo>
                  <a:close/>
                </a:path>
              </a:pathLst>
            </a:custGeom>
            <a:solidFill>
              <a:srgbClr val="765FA2"/>
            </a:solidFill>
            <a:ln w="6100" cap="rnd">
              <a:solidFill>
                <a:srgbClr val="765FA2"/>
              </a:solidFill>
              <a:round/>
            </a:ln>
          </p:spPr>
        </p:sp>
        <p:sp>
          <p:nvSpPr>
            <p:cNvPr id="170" name="MMConnector"/>
            <p:cNvSpPr/>
            <p:nvPr/>
          </p:nvSpPr>
          <p:spPr>
            <a:xfrm>
              <a:off x="4900141" y="4003045"/>
              <a:ext cx="176900" cy="239120"/>
            </a:xfrm>
            <a:custGeom>
              <a:avLst/>
              <a:gdLst/>
              <a:ahLst/>
              <a:cxnLst/>
              <a:rect l="0" t="0" r="0" b="0"/>
              <a:pathLst>
                <a:path w="176900" h="239120">
                  <a:moveTo>
                    <a:pt x="-88450" y="104615"/>
                  </a:moveTo>
                  <a:cubicBezTo>
                    <a:pt x="-99036" y="106546"/>
                    <a:pt x="-106384" y="111340"/>
                    <a:pt x="-106384" y="119560"/>
                  </a:cubicBezTo>
                  <a:cubicBezTo>
                    <a:pt x="-106384" y="127780"/>
                    <a:pt x="-98656" y="137915"/>
                    <a:pt x="-88450" y="134505"/>
                  </a:cubicBezTo>
                  <a:cubicBezTo>
                    <a:pt x="-70704" y="128576"/>
                    <a:pt x="-52957" y="122647"/>
                    <a:pt x="-41116" y="111861"/>
                  </a:cubicBezTo>
                  <a:cubicBezTo>
                    <a:pt x="-29275" y="101076"/>
                    <a:pt x="-23339" y="85433"/>
                    <a:pt x="-18388" y="70819"/>
                  </a:cubicBezTo>
                  <a:cubicBezTo>
                    <a:pt x="-13438" y="56205"/>
                    <a:pt x="-9475" y="42620"/>
                    <a:pt x="-5936" y="28840"/>
                  </a:cubicBezTo>
                  <a:cubicBezTo>
                    <a:pt x="-2398" y="15060"/>
                    <a:pt x="716" y="1085"/>
                    <a:pt x="4272" y="-12655"/>
                  </a:cubicBezTo>
                  <a:cubicBezTo>
                    <a:pt x="7827" y="-26394"/>
                    <a:pt x="11825" y="-39898"/>
                    <a:pt x="16332" y="-53037"/>
                  </a:cubicBezTo>
                  <a:cubicBezTo>
                    <a:pt x="20840" y="-66176"/>
                    <a:pt x="25858" y="-78951"/>
                    <a:pt x="35065" y="-90111"/>
                  </a:cubicBezTo>
                  <a:cubicBezTo>
                    <a:pt x="44272" y="-101271"/>
                    <a:pt x="57669" y="-110817"/>
                    <a:pt x="67264" y="-115456"/>
                  </a:cubicBezTo>
                  <a:cubicBezTo>
                    <a:pt x="73579" y="-118509"/>
                    <a:pt x="78247" y="-119437"/>
                    <a:pt x="82353" y="-119638"/>
                  </a:cubicBezTo>
                  <a:cubicBezTo>
                    <a:pt x="86447" y="-119839"/>
                    <a:pt x="86489" y="-120067"/>
                    <a:pt x="82395" y="-120274"/>
                  </a:cubicBezTo>
                  <a:cubicBezTo>
                    <a:pt x="78288" y="-120482"/>
                    <a:pt x="73485" y="-119978"/>
                    <a:pt x="66658" y="-117396"/>
                  </a:cubicBezTo>
                  <a:cubicBezTo>
                    <a:pt x="56266" y="-113465"/>
                    <a:pt x="41182" y="-104721"/>
                    <a:pt x="30381" y="-93880"/>
                  </a:cubicBezTo>
                  <a:cubicBezTo>
                    <a:pt x="19580" y="-83038"/>
                    <a:pt x="13062" y="-70099"/>
                    <a:pt x="7121" y="-56907"/>
                  </a:cubicBezTo>
                  <a:cubicBezTo>
                    <a:pt x="1180" y="-43715"/>
                    <a:pt x="-4183" y="-30269"/>
                    <a:pt x="-9088" y="-16742"/>
                  </a:cubicBezTo>
                  <a:cubicBezTo>
                    <a:pt x="-13993" y="-3215"/>
                    <a:pt x="-18440" y="10393"/>
                    <a:pt x="-23120" y="23650"/>
                  </a:cubicBezTo>
                  <a:cubicBezTo>
                    <a:pt x="-27801" y="36907"/>
                    <a:pt x="-32715" y="49813"/>
                    <a:pt x="-38609" y="62330"/>
                  </a:cubicBezTo>
                  <a:cubicBezTo>
                    <a:pt x="-44504" y="74848"/>
                    <a:pt x="-51378" y="86977"/>
                    <a:pt x="-59848" y="93960"/>
                  </a:cubicBezTo>
                  <a:cubicBezTo>
                    <a:pt x="-68318" y="100942"/>
                    <a:pt x="-78384" y="102779"/>
                    <a:pt x="-88450" y="104615"/>
                  </a:cubicBezTo>
                  <a:close/>
                </a:path>
              </a:pathLst>
            </a:custGeom>
            <a:solidFill>
              <a:srgbClr val="765FA2"/>
            </a:solidFill>
            <a:ln w="6100" cap="rnd">
              <a:solidFill>
                <a:srgbClr val="765FA2"/>
              </a:solidFill>
              <a:round/>
            </a:ln>
          </p:spPr>
        </p:sp>
        <p:sp>
          <p:nvSpPr>
            <p:cNvPr id="172" name="MMConnector"/>
            <p:cNvSpPr/>
            <p:nvPr/>
          </p:nvSpPr>
          <p:spPr>
            <a:xfrm>
              <a:off x="5308841" y="4660625"/>
              <a:ext cx="176900" cy="119560"/>
            </a:xfrm>
            <a:custGeom>
              <a:avLst/>
              <a:gdLst/>
              <a:ahLst/>
              <a:cxnLst/>
              <a:rect l="0" t="0" r="0" b="0"/>
              <a:pathLst>
                <a:path w="176900" h="119560">
                  <a:moveTo>
                    <a:pt x="-88450" y="44835"/>
                  </a:moveTo>
                  <a:cubicBezTo>
                    <a:pt x="-99186" y="45563"/>
                    <a:pt x="-106384" y="51560"/>
                    <a:pt x="-106384" y="59780"/>
                  </a:cubicBezTo>
                  <a:cubicBezTo>
                    <a:pt x="-106384" y="68000"/>
                    <a:pt x="-98945" y="77102"/>
                    <a:pt x="-88450" y="74725"/>
                  </a:cubicBezTo>
                  <a:cubicBezTo>
                    <a:pt x="-71705" y="70932"/>
                    <a:pt x="-54960" y="67139"/>
                    <a:pt x="-41568" y="58968"/>
                  </a:cubicBezTo>
                  <a:cubicBezTo>
                    <a:pt x="-28177" y="50797"/>
                    <a:pt x="-18139" y="38249"/>
                    <a:pt x="-9220" y="26062"/>
                  </a:cubicBezTo>
                  <a:cubicBezTo>
                    <a:pt x="-301" y="13875"/>
                    <a:pt x="7499" y="2050"/>
                    <a:pt x="15095" y="-9465"/>
                  </a:cubicBezTo>
                  <a:cubicBezTo>
                    <a:pt x="22691" y="-20980"/>
                    <a:pt x="30083" y="-32185"/>
                    <a:pt x="42119" y="-40929"/>
                  </a:cubicBezTo>
                  <a:cubicBezTo>
                    <a:pt x="54155" y="-49672"/>
                    <a:pt x="70835" y="-55955"/>
                    <a:pt x="79330" y="-58687"/>
                  </a:cubicBezTo>
                  <a:cubicBezTo>
                    <a:pt x="79330" y="-58687"/>
                    <a:pt x="79330" y="-58687"/>
                    <a:pt x="79330" y="-58687"/>
                  </a:cubicBezTo>
                  <a:cubicBezTo>
                    <a:pt x="79330" y="-58687"/>
                    <a:pt x="88450" y="-59780"/>
                    <a:pt x="88450" y="-59780"/>
                  </a:cubicBezTo>
                  <a:cubicBezTo>
                    <a:pt x="88392" y="-60675"/>
                    <a:pt x="88334" y="-61570"/>
                    <a:pt x="79199" y="-59915"/>
                  </a:cubicBezTo>
                  <a:cubicBezTo>
                    <a:pt x="70065" y="-58259"/>
                    <a:pt x="51855" y="-54052"/>
                    <a:pt x="37993" y="-46541"/>
                  </a:cubicBezTo>
                  <a:cubicBezTo>
                    <a:pt x="24132" y="-39031"/>
                    <a:pt x="14619" y="-28216"/>
                    <a:pt x="5190" y="-17409"/>
                  </a:cubicBezTo>
                  <a:cubicBezTo>
                    <a:pt x="-4239" y="-6601"/>
                    <a:pt x="-13584" y="4200"/>
                    <a:pt x="-23301" y="14174"/>
                  </a:cubicBezTo>
                  <a:cubicBezTo>
                    <a:pt x="-33017" y="24148"/>
                    <a:pt x="-43105" y="33296"/>
                    <a:pt x="-54025" y="38268"/>
                  </a:cubicBezTo>
                  <a:cubicBezTo>
                    <a:pt x="-64945" y="43240"/>
                    <a:pt x="-76697" y="44038"/>
                    <a:pt x="-88450" y="44835"/>
                  </a:cubicBezTo>
                  <a:close/>
                </a:path>
              </a:pathLst>
            </a:custGeom>
            <a:solidFill>
              <a:srgbClr val="765FA2"/>
            </a:solidFill>
            <a:ln w="6100" cap="rnd">
              <a:solidFill>
                <a:srgbClr val="765FA2"/>
              </a:solidFill>
              <a:round/>
            </a:ln>
          </p:spPr>
        </p:sp>
        <p:sp>
          <p:nvSpPr>
            <p:cNvPr id="174" name="MMConnector"/>
            <p:cNvSpPr/>
            <p:nvPr/>
          </p:nvSpPr>
          <p:spPr>
            <a:xfrm>
              <a:off x="5028241" y="2209645"/>
              <a:ext cx="176900" cy="6100"/>
            </a:xfrm>
            <a:custGeom>
              <a:avLst/>
              <a:gdLst/>
              <a:ahLst/>
              <a:cxnLst/>
              <a:rect l="0" t="0" r="0" b="0"/>
              <a:pathLst>
                <a:path w="176900" h="6100">
                  <a:moveTo>
                    <a:pt x="-100034" y="-12014"/>
                  </a:moveTo>
                  <a:cubicBezTo>
                    <a:pt x="-104039" y="-9184"/>
                    <a:pt x="-106384" y="-4687"/>
                    <a:pt x="-106384" y="0"/>
                  </a:cubicBezTo>
                  <a:cubicBezTo>
                    <a:pt x="-106384" y="8220"/>
                    <a:pt x="-99172" y="15851"/>
                    <a:pt x="-88450" y="14945"/>
                  </a:cubicBezTo>
                  <a:lnTo>
                    <a:pt x="70215" y="1541"/>
                  </a:lnTo>
                  <a:cubicBezTo>
                    <a:pt x="80281" y="690"/>
                    <a:pt x="80281" y="-690"/>
                    <a:pt x="70215" y="-1541"/>
                  </a:cubicBezTo>
                  <a:lnTo>
                    <a:pt x="-76293" y="-13918"/>
                  </a:lnTo>
                  <a:cubicBezTo>
                    <a:pt x="-83004" y="-14485"/>
                    <a:pt x="-93340" y="-16746"/>
                    <a:pt x="-100034" y="-12014"/>
                  </a:cubicBezTo>
                  <a:close/>
                </a:path>
              </a:pathLst>
            </a:custGeom>
            <a:solidFill>
              <a:srgbClr val="765FA2"/>
            </a:solidFill>
            <a:ln w="6100" cap="rnd">
              <a:solidFill>
                <a:srgbClr val="765FA2"/>
              </a:solidFill>
              <a:round/>
            </a:ln>
          </p:spPr>
        </p:sp>
        <p:sp>
          <p:nvSpPr>
            <p:cNvPr id="176" name="MMConnector"/>
            <p:cNvSpPr/>
            <p:nvPr/>
          </p:nvSpPr>
          <p:spPr>
            <a:xfrm>
              <a:off x="5028241" y="2329205"/>
              <a:ext cx="176900" cy="239120"/>
            </a:xfrm>
            <a:custGeom>
              <a:avLst/>
              <a:gdLst/>
              <a:ahLst/>
              <a:cxnLst/>
              <a:rect l="0" t="0" r="0" b="0"/>
              <a:pathLst>
                <a:path w="176900" h="239120">
                  <a:moveTo>
                    <a:pt x="-88450" y="-134505"/>
                  </a:moveTo>
                  <a:cubicBezTo>
                    <a:pt x="-98656" y="-137915"/>
                    <a:pt x="-106384" y="-127780"/>
                    <a:pt x="-106384" y="-119560"/>
                  </a:cubicBezTo>
                  <a:cubicBezTo>
                    <a:pt x="-106384" y="-111340"/>
                    <a:pt x="-99036" y="-106546"/>
                    <a:pt x="-88450" y="-104615"/>
                  </a:cubicBezTo>
                  <a:cubicBezTo>
                    <a:pt x="-78384" y="-102779"/>
                    <a:pt x="-68318" y="-100942"/>
                    <a:pt x="-59848" y="-93960"/>
                  </a:cubicBezTo>
                  <a:cubicBezTo>
                    <a:pt x="-51378" y="-86977"/>
                    <a:pt x="-44504" y="-74848"/>
                    <a:pt x="-38609" y="-62330"/>
                  </a:cubicBezTo>
                  <a:cubicBezTo>
                    <a:pt x="-32715" y="-49813"/>
                    <a:pt x="-27801" y="-36907"/>
                    <a:pt x="-23120" y="-23650"/>
                  </a:cubicBezTo>
                  <a:cubicBezTo>
                    <a:pt x="-18440" y="-10393"/>
                    <a:pt x="-13993" y="3215"/>
                    <a:pt x="-9088" y="16742"/>
                  </a:cubicBezTo>
                  <a:cubicBezTo>
                    <a:pt x="-4183" y="30269"/>
                    <a:pt x="1180" y="43715"/>
                    <a:pt x="7121" y="56907"/>
                  </a:cubicBezTo>
                  <a:cubicBezTo>
                    <a:pt x="13062" y="70099"/>
                    <a:pt x="19580" y="83038"/>
                    <a:pt x="30381" y="93880"/>
                  </a:cubicBezTo>
                  <a:cubicBezTo>
                    <a:pt x="41182" y="104721"/>
                    <a:pt x="56266" y="113465"/>
                    <a:pt x="66658" y="117396"/>
                  </a:cubicBezTo>
                  <a:cubicBezTo>
                    <a:pt x="73485" y="119978"/>
                    <a:pt x="78288" y="120482"/>
                    <a:pt x="82395" y="120274"/>
                  </a:cubicBezTo>
                  <a:cubicBezTo>
                    <a:pt x="86489" y="120067"/>
                    <a:pt x="86447" y="119839"/>
                    <a:pt x="82353" y="119638"/>
                  </a:cubicBezTo>
                  <a:cubicBezTo>
                    <a:pt x="78247" y="119437"/>
                    <a:pt x="73579" y="118509"/>
                    <a:pt x="67264" y="115456"/>
                  </a:cubicBezTo>
                  <a:cubicBezTo>
                    <a:pt x="57669" y="110817"/>
                    <a:pt x="44272" y="101271"/>
                    <a:pt x="35065" y="90111"/>
                  </a:cubicBezTo>
                  <a:cubicBezTo>
                    <a:pt x="25858" y="78951"/>
                    <a:pt x="20840" y="66176"/>
                    <a:pt x="16332" y="53037"/>
                  </a:cubicBezTo>
                  <a:cubicBezTo>
                    <a:pt x="11825" y="39898"/>
                    <a:pt x="7827" y="26394"/>
                    <a:pt x="4272" y="12655"/>
                  </a:cubicBezTo>
                  <a:cubicBezTo>
                    <a:pt x="716" y="-1085"/>
                    <a:pt x="-2398" y="-15060"/>
                    <a:pt x="-5936" y="-28840"/>
                  </a:cubicBezTo>
                  <a:cubicBezTo>
                    <a:pt x="-9475" y="-42620"/>
                    <a:pt x="-13438" y="-56205"/>
                    <a:pt x="-18388" y="-70819"/>
                  </a:cubicBezTo>
                  <a:cubicBezTo>
                    <a:pt x="-23339" y="-85433"/>
                    <a:pt x="-29275" y="-101076"/>
                    <a:pt x="-41116" y="-111861"/>
                  </a:cubicBezTo>
                  <a:cubicBezTo>
                    <a:pt x="-52957" y="-122647"/>
                    <a:pt x="-70704" y="-128576"/>
                    <a:pt x="-88450" y="-134505"/>
                  </a:cubicBezTo>
                  <a:close/>
                </a:path>
              </a:pathLst>
            </a:custGeom>
            <a:solidFill>
              <a:srgbClr val="765FA2"/>
            </a:solidFill>
            <a:ln w="6100" cap="rnd">
              <a:solidFill>
                <a:srgbClr val="765FA2"/>
              </a:solidFill>
              <a:round/>
            </a:ln>
          </p:spPr>
        </p:sp>
        <p:sp>
          <p:nvSpPr>
            <p:cNvPr id="178" name="MMConnector"/>
            <p:cNvSpPr/>
            <p:nvPr/>
          </p:nvSpPr>
          <p:spPr>
            <a:xfrm>
              <a:off x="5211241" y="2927005"/>
              <a:ext cx="176900" cy="6100"/>
            </a:xfrm>
            <a:custGeom>
              <a:avLst/>
              <a:gdLst/>
              <a:ahLst/>
              <a:cxnLst/>
              <a:rect l="0" t="0" r="0" b="0"/>
              <a:pathLst>
                <a:path w="176900" h="6100">
                  <a:moveTo>
                    <a:pt x="-100034" y="-12014"/>
                  </a:moveTo>
                  <a:cubicBezTo>
                    <a:pt x="-104039" y="-9184"/>
                    <a:pt x="-106384" y="-4687"/>
                    <a:pt x="-106384" y="0"/>
                  </a:cubicBezTo>
                  <a:cubicBezTo>
                    <a:pt x="-106384" y="8220"/>
                    <a:pt x="-99172" y="15851"/>
                    <a:pt x="-88450" y="14945"/>
                  </a:cubicBezTo>
                  <a:lnTo>
                    <a:pt x="70215" y="1541"/>
                  </a:lnTo>
                  <a:cubicBezTo>
                    <a:pt x="80281" y="690"/>
                    <a:pt x="80281" y="-690"/>
                    <a:pt x="70215" y="-1541"/>
                  </a:cubicBezTo>
                  <a:lnTo>
                    <a:pt x="-76293" y="-13918"/>
                  </a:lnTo>
                  <a:cubicBezTo>
                    <a:pt x="-83004" y="-14485"/>
                    <a:pt x="-93340" y="-16746"/>
                    <a:pt x="-100034" y="-12014"/>
                  </a:cubicBezTo>
                  <a:close/>
                </a:path>
              </a:pathLst>
            </a:custGeom>
            <a:solidFill>
              <a:srgbClr val="765FA2"/>
            </a:solidFill>
            <a:ln w="6100" cap="rnd">
              <a:solidFill>
                <a:srgbClr val="765FA2"/>
              </a:solidFill>
              <a:round/>
            </a:ln>
          </p:spPr>
        </p:sp>
        <p:sp>
          <p:nvSpPr>
            <p:cNvPr id="180" name="MMConnector"/>
            <p:cNvSpPr/>
            <p:nvPr/>
          </p:nvSpPr>
          <p:spPr>
            <a:xfrm>
              <a:off x="5211241" y="3046565"/>
              <a:ext cx="176900" cy="239120"/>
            </a:xfrm>
            <a:custGeom>
              <a:avLst/>
              <a:gdLst/>
              <a:ahLst/>
              <a:cxnLst/>
              <a:rect l="0" t="0" r="0" b="0"/>
              <a:pathLst>
                <a:path w="176900" h="239120">
                  <a:moveTo>
                    <a:pt x="-88450" y="-134505"/>
                  </a:moveTo>
                  <a:cubicBezTo>
                    <a:pt x="-98656" y="-137915"/>
                    <a:pt x="-106384" y="-127780"/>
                    <a:pt x="-106384" y="-119560"/>
                  </a:cubicBezTo>
                  <a:cubicBezTo>
                    <a:pt x="-106384" y="-111340"/>
                    <a:pt x="-99036" y="-106546"/>
                    <a:pt x="-88450" y="-104615"/>
                  </a:cubicBezTo>
                  <a:cubicBezTo>
                    <a:pt x="-78384" y="-102779"/>
                    <a:pt x="-68318" y="-100942"/>
                    <a:pt x="-59848" y="-93960"/>
                  </a:cubicBezTo>
                  <a:cubicBezTo>
                    <a:pt x="-51378" y="-86977"/>
                    <a:pt x="-44504" y="-74848"/>
                    <a:pt x="-38609" y="-62330"/>
                  </a:cubicBezTo>
                  <a:cubicBezTo>
                    <a:pt x="-32715" y="-49813"/>
                    <a:pt x="-27801" y="-36907"/>
                    <a:pt x="-23120" y="-23650"/>
                  </a:cubicBezTo>
                  <a:cubicBezTo>
                    <a:pt x="-18440" y="-10393"/>
                    <a:pt x="-13993" y="3215"/>
                    <a:pt x="-9088" y="16742"/>
                  </a:cubicBezTo>
                  <a:cubicBezTo>
                    <a:pt x="-4183" y="30269"/>
                    <a:pt x="1180" y="43715"/>
                    <a:pt x="7121" y="56907"/>
                  </a:cubicBezTo>
                  <a:cubicBezTo>
                    <a:pt x="13062" y="70099"/>
                    <a:pt x="19580" y="83038"/>
                    <a:pt x="30381" y="93880"/>
                  </a:cubicBezTo>
                  <a:cubicBezTo>
                    <a:pt x="41182" y="104721"/>
                    <a:pt x="56266" y="113465"/>
                    <a:pt x="66658" y="117396"/>
                  </a:cubicBezTo>
                  <a:cubicBezTo>
                    <a:pt x="73485" y="119978"/>
                    <a:pt x="78288" y="120482"/>
                    <a:pt x="82395" y="120274"/>
                  </a:cubicBezTo>
                  <a:cubicBezTo>
                    <a:pt x="86489" y="120067"/>
                    <a:pt x="86447" y="119839"/>
                    <a:pt x="82353" y="119638"/>
                  </a:cubicBezTo>
                  <a:cubicBezTo>
                    <a:pt x="78247" y="119437"/>
                    <a:pt x="73579" y="118509"/>
                    <a:pt x="67264" y="115456"/>
                  </a:cubicBezTo>
                  <a:cubicBezTo>
                    <a:pt x="57669" y="110817"/>
                    <a:pt x="44272" y="101271"/>
                    <a:pt x="35065" y="90111"/>
                  </a:cubicBezTo>
                  <a:cubicBezTo>
                    <a:pt x="25858" y="78951"/>
                    <a:pt x="20840" y="66176"/>
                    <a:pt x="16332" y="53037"/>
                  </a:cubicBezTo>
                  <a:cubicBezTo>
                    <a:pt x="11825" y="39898"/>
                    <a:pt x="7827" y="26394"/>
                    <a:pt x="4272" y="12655"/>
                  </a:cubicBezTo>
                  <a:cubicBezTo>
                    <a:pt x="716" y="-1085"/>
                    <a:pt x="-2398" y="-15060"/>
                    <a:pt x="-5936" y="-28840"/>
                  </a:cubicBezTo>
                  <a:cubicBezTo>
                    <a:pt x="-9475" y="-42620"/>
                    <a:pt x="-13438" y="-56205"/>
                    <a:pt x="-18388" y="-70819"/>
                  </a:cubicBezTo>
                  <a:cubicBezTo>
                    <a:pt x="-23339" y="-85433"/>
                    <a:pt x="-29275" y="-101076"/>
                    <a:pt x="-41116" y="-111861"/>
                  </a:cubicBezTo>
                  <a:cubicBezTo>
                    <a:pt x="-52957" y="-122647"/>
                    <a:pt x="-70704" y="-128576"/>
                    <a:pt x="-88450" y="-134505"/>
                  </a:cubicBezTo>
                  <a:close/>
                </a:path>
              </a:pathLst>
            </a:custGeom>
            <a:solidFill>
              <a:srgbClr val="765FA2"/>
            </a:solidFill>
            <a:ln w="6100" cap="rnd">
              <a:solidFill>
                <a:srgbClr val="765FA2"/>
              </a:solidFill>
              <a:round/>
            </a:ln>
          </p:spPr>
        </p:sp>
        <p:sp>
          <p:nvSpPr>
            <p:cNvPr id="182" name="MMConnector"/>
            <p:cNvSpPr/>
            <p:nvPr/>
          </p:nvSpPr>
          <p:spPr>
            <a:xfrm>
              <a:off x="7754941" y="3465024"/>
              <a:ext cx="176900" cy="119560"/>
            </a:xfrm>
            <a:custGeom>
              <a:avLst/>
              <a:gdLst/>
              <a:ahLst/>
              <a:cxnLst/>
              <a:rect l="0" t="0" r="0" b="0"/>
              <a:pathLst>
                <a:path w="176900" h="119560">
                  <a:moveTo>
                    <a:pt x="-88450" y="44835"/>
                  </a:moveTo>
                  <a:cubicBezTo>
                    <a:pt x="-99186" y="45563"/>
                    <a:pt x="-106384" y="51560"/>
                    <a:pt x="-106384" y="59780"/>
                  </a:cubicBezTo>
                  <a:cubicBezTo>
                    <a:pt x="-106384" y="68000"/>
                    <a:pt x="-98945" y="77102"/>
                    <a:pt x="-88450" y="74725"/>
                  </a:cubicBezTo>
                  <a:cubicBezTo>
                    <a:pt x="-71705" y="70932"/>
                    <a:pt x="-54960" y="67139"/>
                    <a:pt x="-41568" y="58968"/>
                  </a:cubicBezTo>
                  <a:cubicBezTo>
                    <a:pt x="-28177" y="50797"/>
                    <a:pt x="-18139" y="38249"/>
                    <a:pt x="-9220" y="26062"/>
                  </a:cubicBezTo>
                  <a:cubicBezTo>
                    <a:pt x="-301" y="13875"/>
                    <a:pt x="7499" y="2050"/>
                    <a:pt x="15095" y="-9465"/>
                  </a:cubicBezTo>
                  <a:cubicBezTo>
                    <a:pt x="22691" y="-20980"/>
                    <a:pt x="30083" y="-32185"/>
                    <a:pt x="42119" y="-40929"/>
                  </a:cubicBezTo>
                  <a:cubicBezTo>
                    <a:pt x="54155" y="-49672"/>
                    <a:pt x="70835" y="-55955"/>
                    <a:pt x="79330" y="-58687"/>
                  </a:cubicBezTo>
                  <a:cubicBezTo>
                    <a:pt x="79330" y="-58687"/>
                    <a:pt x="79330" y="-58687"/>
                    <a:pt x="79330" y="-58687"/>
                  </a:cubicBezTo>
                  <a:cubicBezTo>
                    <a:pt x="79330" y="-58687"/>
                    <a:pt x="88450" y="-59780"/>
                    <a:pt x="88450" y="-59780"/>
                  </a:cubicBezTo>
                  <a:cubicBezTo>
                    <a:pt x="88392" y="-60675"/>
                    <a:pt x="88334" y="-61570"/>
                    <a:pt x="79199" y="-59915"/>
                  </a:cubicBezTo>
                  <a:cubicBezTo>
                    <a:pt x="70065" y="-58259"/>
                    <a:pt x="51855" y="-54052"/>
                    <a:pt x="37993" y="-46541"/>
                  </a:cubicBezTo>
                  <a:cubicBezTo>
                    <a:pt x="24132" y="-39031"/>
                    <a:pt x="14619" y="-28216"/>
                    <a:pt x="5190" y="-17409"/>
                  </a:cubicBezTo>
                  <a:cubicBezTo>
                    <a:pt x="-4239" y="-6601"/>
                    <a:pt x="-13584" y="4200"/>
                    <a:pt x="-23301" y="14174"/>
                  </a:cubicBezTo>
                  <a:cubicBezTo>
                    <a:pt x="-33017" y="24148"/>
                    <a:pt x="-43105" y="33296"/>
                    <a:pt x="-54025" y="38268"/>
                  </a:cubicBezTo>
                  <a:cubicBezTo>
                    <a:pt x="-64945" y="43240"/>
                    <a:pt x="-76697" y="44038"/>
                    <a:pt x="-88450" y="44835"/>
                  </a:cubicBezTo>
                  <a:close/>
                </a:path>
              </a:pathLst>
            </a:custGeom>
            <a:solidFill>
              <a:srgbClr val="765FA2"/>
            </a:solidFill>
            <a:ln w="6100" cap="rnd">
              <a:solidFill>
                <a:srgbClr val="765FA2"/>
              </a:solidFill>
              <a:round/>
            </a:ln>
          </p:spPr>
        </p:sp>
        <p:sp>
          <p:nvSpPr>
            <p:cNvPr id="184" name="MMConnector"/>
            <p:cNvSpPr/>
            <p:nvPr/>
          </p:nvSpPr>
          <p:spPr>
            <a:xfrm>
              <a:off x="7754941" y="3584585"/>
              <a:ext cx="176900" cy="119560"/>
            </a:xfrm>
            <a:custGeom>
              <a:avLst/>
              <a:gdLst/>
              <a:ahLst/>
              <a:cxnLst/>
              <a:rect l="0" t="0" r="0" b="0"/>
              <a:pathLst>
                <a:path w="176900" h="119560">
                  <a:moveTo>
                    <a:pt x="-88450" y="-74725"/>
                  </a:moveTo>
                  <a:cubicBezTo>
                    <a:pt x="-98945" y="-77102"/>
                    <a:pt x="-106384" y="-68000"/>
                    <a:pt x="-106384" y="-59780"/>
                  </a:cubicBezTo>
                  <a:cubicBezTo>
                    <a:pt x="-106384" y="-51560"/>
                    <a:pt x="-99186" y="-45563"/>
                    <a:pt x="-88450" y="-44835"/>
                  </a:cubicBezTo>
                  <a:cubicBezTo>
                    <a:pt x="-76697" y="-44038"/>
                    <a:pt x="-64945" y="-43240"/>
                    <a:pt x="-54025" y="-38268"/>
                  </a:cubicBezTo>
                  <a:cubicBezTo>
                    <a:pt x="-43105" y="-33296"/>
                    <a:pt x="-33017" y="-24148"/>
                    <a:pt x="-23301" y="-14174"/>
                  </a:cubicBezTo>
                  <a:cubicBezTo>
                    <a:pt x="-13584" y="-4200"/>
                    <a:pt x="-4239" y="6601"/>
                    <a:pt x="5190" y="17409"/>
                  </a:cubicBezTo>
                  <a:cubicBezTo>
                    <a:pt x="14619" y="28216"/>
                    <a:pt x="24132" y="39031"/>
                    <a:pt x="37993" y="46541"/>
                  </a:cubicBezTo>
                  <a:cubicBezTo>
                    <a:pt x="51855" y="54052"/>
                    <a:pt x="70065" y="58259"/>
                    <a:pt x="79199" y="59915"/>
                  </a:cubicBezTo>
                  <a:cubicBezTo>
                    <a:pt x="79199" y="59915"/>
                    <a:pt x="79199" y="59915"/>
                    <a:pt x="79199" y="59915"/>
                  </a:cubicBezTo>
                  <a:cubicBezTo>
                    <a:pt x="79199" y="59915"/>
                    <a:pt x="88450" y="59780"/>
                    <a:pt x="88450" y="59780"/>
                  </a:cubicBezTo>
                  <a:cubicBezTo>
                    <a:pt x="88138" y="60599"/>
                    <a:pt x="87826" y="61418"/>
                    <a:pt x="79330" y="58687"/>
                  </a:cubicBezTo>
                  <a:cubicBezTo>
                    <a:pt x="70835" y="55955"/>
                    <a:pt x="54155" y="49672"/>
                    <a:pt x="42119" y="40929"/>
                  </a:cubicBezTo>
                  <a:cubicBezTo>
                    <a:pt x="30083" y="32185"/>
                    <a:pt x="22691" y="20980"/>
                    <a:pt x="15095" y="9465"/>
                  </a:cubicBezTo>
                  <a:cubicBezTo>
                    <a:pt x="7499" y="-2050"/>
                    <a:pt x="-301" y="-13875"/>
                    <a:pt x="-9220" y="-26062"/>
                  </a:cubicBezTo>
                  <a:cubicBezTo>
                    <a:pt x="-18139" y="-38249"/>
                    <a:pt x="-28177" y="-50797"/>
                    <a:pt x="-41568" y="-58968"/>
                  </a:cubicBezTo>
                  <a:cubicBezTo>
                    <a:pt x="-54960" y="-67139"/>
                    <a:pt x="-71705" y="-70932"/>
                    <a:pt x="-88450" y="-74725"/>
                  </a:cubicBezTo>
                  <a:close/>
                </a:path>
              </a:pathLst>
            </a:custGeom>
            <a:solidFill>
              <a:srgbClr val="765FA2"/>
            </a:solidFill>
            <a:ln w="6100" cap="rnd">
              <a:solidFill>
                <a:srgbClr val="765FA2"/>
              </a:solidFill>
              <a:round/>
            </a:ln>
          </p:spPr>
        </p:sp>
        <p:sp>
          <p:nvSpPr>
            <p:cNvPr id="186" name="MMConnector"/>
            <p:cNvSpPr/>
            <p:nvPr/>
          </p:nvSpPr>
          <p:spPr>
            <a:xfrm>
              <a:off x="4900141" y="4122605"/>
              <a:ext cx="176900" cy="6100"/>
            </a:xfrm>
            <a:custGeom>
              <a:avLst/>
              <a:gdLst/>
              <a:ahLst/>
              <a:cxnLst/>
              <a:rect l="0" t="0" r="0" b="0"/>
              <a:pathLst>
                <a:path w="176900" h="6100">
                  <a:moveTo>
                    <a:pt x="-100034" y="-12014"/>
                  </a:moveTo>
                  <a:cubicBezTo>
                    <a:pt x="-104039" y="-9184"/>
                    <a:pt x="-106384" y="-4687"/>
                    <a:pt x="-106384" y="0"/>
                  </a:cubicBezTo>
                  <a:cubicBezTo>
                    <a:pt x="-106384" y="8220"/>
                    <a:pt x="-99172" y="15851"/>
                    <a:pt x="-88450" y="14945"/>
                  </a:cubicBezTo>
                  <a:lnTo>
                    <a:pt x="70215" y="1541"/>
                  </a:lnTo>
                  <a:cubicBezTo>
                    <a:pt x="80281" y="690"/>
                    <a:pt x="80281" y="-690"/>
                    <a:pt x="70215" y="-1541"/>
                  </a:cubicBezTo>
                  <a:lnTo>
                    <a:pt x="-76293" y="-13918"/>
                  </a:lnTo>
                  <a:cubicBezTo>
                    <a:pt x="-83004" y="-14485"/>
                    <a:pt x="-93340" y="-16746"/>
                    <a:pt x="-100034" y="-12014"/>
                  </a:cubicBezTo>
                  <a:close/>
                </a:path>
              </a:pathLst>
            </a:custGeom>
            <a:solidFill>
              <a:srgbClr val="765FA2"/>
            </a:solidFill>
            <a:ln w="6100" cap="rnd">
              <a:solidFill>
                <a:srgbClr val="765FA2"/>
              </a:solidFill>
              <a:round/>
            </a:ln>
          </p:spPr>
        </p:sp>
        <p:sp>
          <p:nvSpPr>
            <p:cNvPr id="188" name="MMConnector"/>
            <p:cNvSpPr/>
            <p:nvPr/>
          </p:nvSpPr>
          <p:spPr>
            <a:xfrm>
              <a:off x="4900141" y="4242165"/>
              <a:ext cx="176900" cy="239120"/>
            </a:xfrm>
            <a:custGeom>
              <a:avLst/>
              <a:gdLst/>
              <a:ahLst/>
              <a:cxnLst/>
              <a:rect l="0" t="0" r="0" b="0"/>
              <a:pathLst>
                <a:path w="176900" h="239120">
                  <a:moveTo>
                    <a:pt x="-88450" y="-134505"/>
                  </a:moveTo>
                  <a:cubicBezTo>
                    <a:pt x="-98656" y="-137915"/>
                    <a:pt x="-106384" y="-127780"/>
                    <a:pt x="-106384" y="-119560"/>
                  </a:cubicBezTo>
                  <a:cubicBezTo>
                    <a:pt x="-106384" y="-111340"/>
                    <a:pt x="-99036" y="-106546"/>
                    <a:pt x="-88450" y="-104615"/>
                  </a:cubicBezTo>
                  <a:cubicBezTo>
                    <a:pt x="-78384" y="-102779"/>
                    <a:pt x="-68318" y="-100942"/>
                    <a:pt x="-59848" y="-93960"/>
                  </a:cubicBezTo>
                  <a:cubicBezTo>
                    <a:pt x="-51378" y="-86977"/>
                    <a:pt x="-44504" y="-74848"/>
                    <a:pt x="-38609" y="-62330"/>
                  </a:cubicBezTo>
                  <a:cubicBezTo>
                    <a:pt x="-32715" y="-49813"/>
                    <a:pt x="-27801" y="-36907"/>
                    <a:pt x="-23120" y="-23650"/>
                  </a:cubicBezTo>
                  <a:cubicBezTo>
                    <a:pt x="-18440" y="-10393"/>
                    <a:pt x="-13993" y="3215"/>
                    <a:pt x="-9088" y="16742"/>
                  </a:cubicBezTo>
                  <a:cubicBezTo>
                    <a:pt x="-4183" y="30269"/>
                    <a:pt x="1180" y="43715"/>
                    <a:pt x="7121" y="56907"/>
                  </a:cubicBezTo>
                  <a:cubicBezTo>
                    <a:pt x="13062" y="70099"/>
                    <a:pt x="19580" y="83038"/>
                    <a:pt x="30381" y="93880"/>
                  </a:cubicBezTo>
                  <a:cubicBezTo>
                    <a:pt x="41182" y="104721"/>
                    <a:pt x="56266" y="113465"/>
                    <a:pt x="66658" y="117396"/>
                  </a:cubicBezTo>
                  <a:cubicBezTo>
                    <a:pt x="73485" y="119978"/>
                    <a:pt x="78288" y="120482"/>
                    <a:pt x="82395" y="120274"/>
                  </a:cubicBezTo>
                  <a:cubicBezTo>
                    <a:pt x="86489" y="120067"/>
                    <a:pt x="86447" y="119839"/>
                    <a:pt x="82353" y="119638"/>
                  </a:cubicBezTo>
                  <a:cubicBezTo>
                    <a:pt x="78247" y="119437"/>
                    <a:pt x="73579" y="118509"/>
                    <a:pt x="67264" y="115456"/>
                  </a:cubicBezTo>
                  <a:cubicBezTo>
                    <a:pt x="57669" y="110817"/>
                    <a:pt x="44272" y="101271"/>
                    <a:pt x="35065" y="90111"/>
                  </a:cubicBezTo>
                  <a:cubicBezTo>
                    <a:pt x="25858" y="78951"/>
                    <a:pt x="20840" y="66176"/>
                    <a:pt x="16332" y="53037"/>
                  </a:cubicBezTo>
                  <a:cubicBezTo>
                    <a:pt x="11825" y="39898"/>
                    <a:pt x="7827" y="26394"/>
                    <a:pt x="4272" y="12655"/>
                  </a:cubicBezTo>
                  <a:cubicBezTo>
                    <a:pt x="716" y="-1085"/>
                    <a:pt x="-2398" y="-15060"/>
                    <a:pt x="-5936" y="-28840"/>
                  </a:cubicBezTo>
                  <a:cubicBezTo>
                    <a:pt x="-9475" y="-42620"/>
                    <a:pt x="-13438" y="-56205"/>
                    <a:pt x="-18388" y="-70819"/>
                  </a:cubicBezTo>
                  <a:cubicBezTo>
                    <a:pt x="-23339" y="-85433"/>
                    <a:pt x="-29275" y="-101076"/>
                    <a:pt x="-41116" y="-111861"/>
                  </a:cubicBezTo>
                  <a:cubicBezTo>
                    <a:pt x="-52957" y="-122647"/>
                    <a:pt x="-70704" y="-128576"/>
                    <a:pt x="-88450" y="-134505"/>
                  </a:cubicBezTo>
                  <a:close/>
                </a:path>
              </a:pathLst>
            </a:custGeom>
            <a:solidFill>
              <a:srgbClr val="765FA2"/>
            </a:solidFill>
            <a:ln w="6100" cap="rnd">
              <a:solidFill>
                <a:srgbClr val="765FA2"/>
              </a:solidFill>
              <a:round/>
            </a:ln>
          </p:spPr>
        </p:sp>
        <p:sp>
          <p:nvSpPr>
            <p:cNvPr id="190" name="MMConnector"/>
            <p:cNvSpPr/>
            <p:nvPr/>
          </p:nvSpPr>
          <p:spPr>
            <a:xfrm>
              <a:off x="5308841" y="4780185"/>
              <a:ext cx="176900" cy="119560"/>
            </a:xfrm>
            <a:custGeom>
              <a:avLst/>
              <a:gdLst/>
              <a:ahLst/>
              <a:cxnLst/>
              <a:rect l="0" t="0" r="0" b="0"/>
              <a:pathLst>
                <a:path w="176900" h="119560">
                  <a:moveTo>
                    <a:pt x="-88450" y="-74725"/>
                  </a:moveTo>
                  <a:cubicBezTo>
                    <a:pt x="-98945" y="-77102"/>
                    <a:pt x="-106384" y="-68000"/>
                    <a:pt x="-106384" y="-59780"/>
                  </a:cubicBezTo>
                  <a:cubicBezTo>
                    <a:pt x="-106384" y="-51560"/>
                    <a:pt x="-99186" y="-45563"/>
                    <a:pt x="-88450" y="-44835"/>
                  </a:cubicBezTo>
                  <a:cubicBezTo>
                    <a:pt x="-76697" y="-44038"/>
                    <a:pt x="-64945" y="-43240"/>
                    <a:pt x="-54025" y="-38268"/>
                  </a:cubicBezTo>
                  <a:cubicBezTo>
                    <a:pt x="-43105" y="-33296"/>
                    <a:pt x="-33017" y="-24148"/>
                    <a:pt x="-23301" y="-14174"/>
                  </a:cubicBezTo>
                  <a:cubicBezTo>
                    <a:pt x="-13584" y="-4200"/>
                    <a:pt x="-4239" y="6601"/>
                    <a:pt x="5190" y="17409"/>
                  </a:cubicBezTo>
                  <a:cubicBezTo>
                    <a:pt x="14619" y="28216"/>
                    <a:pt x="24132" y="39031"/>
                    <a:pt x="37993" y="46541"/>
                  </a:cubicBezTo>
                  <a:cubicBezTo>
                    <a:pt x="51855" y="54052"/>
                    <a:pt x="70065" y="58259"/>
                    <a:pt x="79199" y="59915"/>
                  </a:cubicBezTo>
                  <a:cubicBezTo>
                    <a:pt x="79199" y="59915"/>
                    <a:pt x="79199" y="59915"/>
                    <a:pt x="79199" y="59915"/>
                  </a:cubicBezTo>
                  <a:cubicBezTo>
                    <a:pt x="79199" y="59915"/>
                    <a:pt x="88450" y="59780"/>
                    <a:pt x="88450" y="59780"/>
                  </a:cubicBezTo>
                  <a:cubicBezTo>
                    <a:pt x="88138" y="60599"/>
                    <a:pt x="87826" y="61418"/>
                    <a:pt x="79330" y="58687"/>
                  </a:cubicBezTo>
                  <a:cubicBezTo>
                    <a:pt x="70835" y="55955"/>
                    <a:pt x="54155" y="49672"/>
                    <a:pt x="42119" y="40929"/>
                  </a:cubicBezTo>
                  <a:cubicBezTo>
                    <a:pt x="30083" y="32185"/>
                    <a:pt x="22691" y="20980"/>
                    <a:pt x="15095" y="9465"/>
                  </a:cubicBezTo>
                  <a:cubicBezTo>
                    <a:pt x="7499" y="-2050"/>
                    <a:pt x="-301" y="-13875"/>
                    <a:pt x="-9220" y="-26062"/>
                  </a:cubicBezTo>
                  <a:cubicBezTo>
                    <a:pt x="-18139" y="-38249"/>
                    <a:pt x="-28177" y="-50797"/>
                    <a:pt x="-41568" y="-58968"/>
                  </a:cubicBezTo>
                  <a:cubicBezTo>
                    <a:pt x="-54960" y="-67139"/>
                    <a:pt x="-71705" y="-70932"/>
                    <a:pt x="-88450" y="-74725"/>
                  </a:cubicBezTo>
                  <a:close/>
                </a:path>
              </a:pathLst>
            </a:custGeom>
            <a:solidFill>
              <a:srgbClr val="765FA2"/>
            </a:solidFill>
            <a:ln w="6100" cap="rnd">
              <a:solidFill>
                <a:srgbClr val="765FA2"/>
              </a:solidFill>
              <a:round/>
            </a:ln>
          </p:spPr>
        </p:sp>
        <p:sp>
          <p:nvSpPr>
            <p:cNvPr id="194" name="MMConnector"/>
            <p:cNvSpPr/>
            <p:nvPr/>
          </p:nvSpPr>
          <p:spPr>
            <a:xfrm>
              <a:off x="2533341" y="5373562"/>
              <a:ext cx="176900" cy="146095"/>
            </a:xfrm>
            <a:custGeom>
              <a:avLst/>
              <a:gdLst/>
              <a:ahLst/>
              <a:cxnLst/>
              <a:rect l="0" t="0" r="0" b="0"/>
              <a:pathLst>
                <a:path w="176900" h="146095">
                  <a:moveTo>
                    <a:pt x="-88450" y="51697"/>
                  </a:moveTo>
                  <a:cubicBezTo>
                    <a:pt x="-103810" y="52313"/>
                    <a:pt x="-114070" y="61305"/>
                    <a:pt x="-114070" y="73047"/>
                  </a:cubicBezTo>
                  <a:cubicBezTo>
                    <a:pt x="-114070" y="84790"/>
                    <a:pt x="-103271" y="98476"/>
                    <a:pt x="-88450" y="94397"/>
                  </a:cubicBezTo>
                  <a:cubicBezTo>
                    <a:pt x="-70120" y="89354"/>
                    <a:pt x="-51791" y="84310"/>
                    <a:pt x="-38219" y="74557"/>
                  </a:cubicBezTo>
                  <a:cubicBezTo>
                    <a:pt x="-24647" y="64805"/>
                    <a:pt x="-15833" y="50343"/>
                    <a:pt x="-8361" y="36720"/>
                  </a:cubicBezTo>
                  <a:cubicBezTo>
                    <a:pt x="-890" y="23097"/>
                    <a:pt x="5240" y="10312"/>
                    <a:pt x="11215" y="-2237"/>
                  </a:cubicBezTo>
                  <a:cubicBezTo>
                    <a:pt x="17190" y="-14786"/>
                    <a:pt x="23012" y="-27099"/>
                    <a:pt x="31621" y="-38401"/>
                  </a:cubicBezTo>
                  <a:cubicBezTo>
                    <a:pt x="40229" y="-49703"/>
                    <a:pt x="51625" y="-59993"/>
                    <a:pt x="61561" y="-65599"/>
                  </a:cubicBezTo>
                  <a:cubicBezTo>
                    <a:pt x="66842" y="-68579"/>
                    <a:pt x="71711" y="-70235"/>
                    <a:pt x="76387" y="-71271"/>
                  </a:cubicBezTo>
                  <a:cubicBezTo>
                    <a:pt x="84391" y="-73045"/>
                    <a:pt x="84460" y="-73837"/>
                    <a:pt x="76267" y="-73534"/>
                  </a:cubicBezTo>
                  <a:cubicBezTo>
                    <a:pt x="71303" y="-73350"/>
                    <a:pt x="65939" y="-72514"/>
                    <a:pt x="59708" y="-70266"/>
                  </a:cubicBezTo>
                  <a:cubicBezTo>
                    <a:pt x="48133" y="-66091"/>
                    <a:pt x="33568" y="-57043"/>
                    <a:pt x="22106" y="-46596"/>
                  </a:cubicBezTo>
                  <a:cubicBezTo>
                    <a:pt x="10644" y="-36149"/>
                    <a:pt x="2284" y="-24304"/>
                    <a:pt x="-5999" y="-12601"/>
                  </a:cubicBezTo>
                  <a:cubicBezTo>
                    <a:pt x="-14281" y="-898"/>
                    <a:pt x="-22487" y="10663"/>
                    <a:pt x="-31187" y="21154"/>
                  </a:cubicBezTo>
                  <a:cubicBezTo>
                    <a:pt x="-39887" y="31645"/>
                    <a:pt x="-49081" y="41066"/>
                    <a:pt x="-58707" y="45978"/>
                  </a:cubicBezTo>
                  <a:cubicBezTo>
                    <a:pt x="-68333" y="50891"/>
                    <a:pt x="-78392" y="51294"/>
                    <a:pt x="-88450" y="51697"/>
                  </a:cubicBezTo>
                  <a:close/>
                </a:path>
              </a:pathLst>
            </a:custGeom>
            <a:solidFill>
              <a:srgbClr val="00B050"/>
            </a:solidFill>
            <a:ln w="6100" cap="rnd">
              <a:solidFill>
                <a:srgbClr val="00B050"/>
              </a:solidFill>
              <a:round/>
            </a:ln>
          </p:spPr>
        </p:sp>
        <p:sp>
          <p:nvSpPr>
            <p:cNvPr id="196" name="MMConnector"/>
            <p:cNvSpPr/>
            <p:nvPr/>
          </p:nvSpPr>
          <p:spPr>
            <a:xfrm>
              <a:off x="2533341" y="5493122"/>
              <a:ext cx="176900" cy="93025"/>
            </a:xfrm>
            <a:custGeom>
              <a:avLst/>
              <a:gdLst/>
              <a:ahLst/>
              <a:cxnLst/>
              <a:rect l="0" t="0" r="0" b="0"/>
              <a:pathLst>
                <a:path w="176900" h="93025">
                  <a:moveTo>
                    <a:pt x="-88450" y="-67862"/>
                  </a:moveTo>
                  <a:cubicBezTo>
                    <a:pt x="-103456" y="-71197"/>
                    <a:pt x="-114070" y="-58255"/>
                    <a:pt x="-114070" y="-46512"/>
                  </a:cubicBezTo>
                  <a:cubicBezTo>
                    <a:pt x="-114070" y="-34770"/>
                    <a:pt x="-103821" y="-24976"/>
                    <a:pt x="-88450" y="-25162"/>
                  </a:cubicBezTo>
                  <a:cubicBezTo>
                    <a:pt x="-77107" y="-25300"/>
                    <a:pt x="-65764" y="-25437"/>
                    <a:pt x="-54428" y="-22005"/>
                  </a:cubicBezTo>
                  <a:cubicBezTo>
                    <a:pt x="-43092" y="-18573"/>
                    <a:pt x="-31764" y="-11571"/>
                    <a:pt x="-20736" y="-3469"/>
                  </a:cubicBezTo>
                  <a:cubicBezTo>
                    <a:pt x="-9708" y="4634"/>
                    <a:pt x="1019" y="13836"/>
                    <a:pt x="13473" y="22498"/>
                  </a:cubicBezTo>
                  <a:cubicBezTo>
                    <a:pt x="25928" y="31160"/>
                    <a:pt x="40109" y="39281"/>
                    <a:pt x="52893" y="43193"/>
                  </a:cubicBezTo>
                  <a:cubicBezTo>
                    <a:pt x="61135" y="45715"/>
                    <a:pt x="68797" y="46488"/>
                    <a:pt x="76252" y="46640"/>
                  </a:cubicBezTo>
                  <a:cubicBezTo>
                    <a:pt x="84449" y="46806"/>
                    <a:pt x="84477" y="45956"/>
                    <a:pt x="76496" y="44080"/>
                  </a:cubicBezTo>
                  <a:cubicBezTo>
                    <a:pt x="69555" y="42449"/>
                    <a:pt x="62614" y="40246"/>
                    <a:pt x="55671" y="36475"/>
                  </a:cubicBezTo>
                  <a:cubicBezTo>
                    <a:pt x="44742" y="30540"/>
                    <a:pt x="33809" y="20719"/>
                    <a:pt x="24119" y="10384"/>
                  </a:cubicBezTo>
                  <a:cubicBezTo>
                    <a:pt x="14430" y="50"/>
                    <a:pt x="5984" y="-10798"/>
                    <a:pt x="-4001" y="-22020"/>
                  </a:cubicBezTo>
                  <a:cubicBezTo>
                    <a:pt x="-13985" y="-33242"/>
                    <a:pt x="-25509" y="-44839"/>
                    <a:pt x="-39841" y="-52542"/>
                  </a:cubicBezTo>
                  <a:cubicBezTo>
                    <a:pt x="-54172" y="-60245"/>
                    <a:pt x="-71311" y="-64054"/>
                    <a:pt x="-88450" y="-67862"/>
                  </a:cubicBezTo>
                  <a:close/>
                </a:path>
              </a:pathLst>
            </a:custGeom>
            <a:solidFill>
              <a:srgbClr val="00B050"/>
            </a:solidFill>
            <a:ln w="6100" cap="rnd">
              <a:solidFill>
                <a:srgbClr val="00B050"/>
              </a:solidFill>
              <a:round/>
            </a:ln>
          </p:spPr>
        </p:sp>
        <p:sp>
          <p:nvSpPr>
            <p:cNvPr id="198" name="MMConnector"/>
            <p:cNvSpPr/>
            <p:nvPr/>
          </p:nvSpPr>
          <p:spPr>
            <a:xfrm>
              <a:off x="2533341" y="5612682"/>
              <a:ext cx="176900" cy="332145"/>
            </a:xfrm>
            <a:custGeom>
              <a:avLst/>
              <a:gdLst/>
              <a:ahLst/>
              <a:cxnLst/>
              <a:rect l="0" t="0" r="0" b="0"/>
              <a:pathLst>
                <a:path w="176900" h="332145">
                  <a:moveTo>
                    <a:pt x="-88450" y="-187422"/>
                  </a:moveTo>
                  <a:cubicBezTo>
                    <a:pt x="-102705" y="-193176"/>
                    <a:pt x="-114070" y="-177815"/>
                    <a:pt x="-114070" y="-166072"/>
                  </a:cubicBezTo>
                  <a:cubicBezTo>
                    <a:pt x="-114070" y="-154330"/>
                    <a:pt x="-103598" y="-147338"/>
                    <a:pt x="-88450" y="-144722"/>
                  </a:cubicBezTo>
                  <a:cubicBezTo>
                    <a:pt x="-81056" y="-143446"/>
                    <a:pt x="-73662" y="-142169"/>
                    <a:pt x="-66967" y="-135417"/>
                  </a:cubicBezTo>
                  <a:cubicBezTo>
                    <a:pt x="-60272" y="-128666"/>
                    <a:pt x="-54277" y="-116440"/>
                    <a:pt x="-49395" y="-103809"/>
                  </a:cubicBezTo>
                  <a:cubicBezTo>
                    <a:pt x="-44514" y="-91178"/>
                    <a:pt x="-40747" y="-78141"/>
                    <a:pt x="-37302" y="-64706"/>
                  </a:cubicBezTo>
                  <a:cubicBezTo>
                    <a:pt x="-33857" y="-51272"/>
                    <a:pt x="-30734" y="-37439"/>
                    <a:pt x="-27668" y="-23541"/>
                  </a:cubicBezTo>
                  <a:cubicBezTo>
                    <a:pt x="-24602" y="-9642"/>
                    <a:pt x="-21593" y="4321"/>
                    <a:pt x="-18390" y="18312"/>
                  </a:cubicBezTo>
                  <a:cubicBezTo>
                    <a:pt x="-15188" y="32303"/>
                    <a:pt x="-11793" y="46321"/>
                    <a:pt x="-7702" y="60215"/>
                  </a:cubicBezTo>
                  <a:cubicBezTo>
                    <a:pt x="-3611" y="74109"/>
                    <a:pt x="1177" y="87879"/>
                    <a:pt x="6713" y="101344"/>
                  </a:cubicBezTo>
                  <a:cubicBezTo>
                    <a:pt x="12248" y="114810"/>
                    <a:pt x="18532" y="127972"/>
                    <a:pt x="29058" y="139123"/>
                  </a:cubicBezTo>
                  <a:cubicBezTo>
                    <a:pt x="39585" y="150274"/>
                    <a:pt x="54354" y="159415"/>
                    <a:pt x="64960" y="163571"/>
                  </a:cubicBezTo>
                  <a:cubicBezTo>
                    <a:pt x="72303" y="166449"/>
                    <a:pt x="77650" y="166938"/>
                    <a:pt x="82383" y="166691"/>
                  </a:cubicBezTo>
                  <a:cubicBezTo>
                    <a:pt x="86477" y="166478"/>
                    <a:pt x="86444" y="166230"/>
                    <a:pt x="82352" y="165981"/>
                  </a:cubicBezTo>
                  <a:cubicBezTo>
                    <a:pt x="77633" y="165694"/>
                    <a:pt x="72450" y="164670"/>
                    <a:pt x="65757" y="161245"/>
                  </a:cubicBezTo>
                  <a:cubicBezTo>
                    <a:pt x="56093" y="156300"/>
                    <a:pt x="43280" y="146352"/>
                    <a:pt x="34580" y="134933"/>
                  </a:cubicBezTo>
                  <a:cubicBezTo>
                    <a:pt x="25879" y="123514"/>
                    <a:pt x="21289" y="110625"/>
                    <a:pt x="17391" y="97349"/>
                  </a:cubicBezTo>
                  <a:cubicBezTo>
                    <a:pt x="13494" y="84073"/>
                    <a:pt x="10288" y="70412"/>
                    <a:pt x="7753" y="56595"/>
                  </a:cubicBezTo>
                  <a:cubicBezTo>
                    <a:pt x="5218" y="42779"/>
                    <a:pt x="3353" y="28808"/>
                    <a:pt x="1644" y="14778"/>
                  </a:cubicBezTo>
                  <a:cubicBezTo>
                    <a:pt x="-64" y="748"/>
                    <a:pt x="-1617" y="-13340"/>
                    <a:pt x="-3186" y="-27595"/>
                  </a:cubicBezTo>
                  <a:cubicBezTo>
                    <a:pt x="-4756" y="-41851"/>
                    <a:pt x="-6343" y="-56273"/>
                    <a:pt x="-8593" y="-70490"/>
                  </a:cubicBezTo>
                  <a:cubicBezTo>
                    <a:pt x="-10842" y="-84708"/>
                    <a:pt x="-13755" y="-98720"/>
                    <a:pt x="-17269" y="-114177"/>
                  </a:cubicBezTo>
                  <a:cubicBezTo>
                    <a:pt x="-20784" y="-129634"/>
                    <a:pt x="-24902" y="-146535"/>
                    <a:pt x="-36866" y="-158983"/>
                  </a:cubicBezTo>
                  <a:cubicBezTo>
                    <a:pt x="-48830" y="-171432"/>
                    <a:pt x="-68640" y="-179427"/>
                    <a:pt x="-88450" y="-187422"/>
                  </a:cubicBezTo>
                  <a:close/>
                </a:path>
              </a:pathLst>
            </a:custGeom>
            <a:solidFill>
              <a:srgbClr val="00B050"/>
            </a:solidFill>
            <a:ln w="6100" cap="rnd">
              <a:solidFill>
                <a:srgbClr val="00B050"/>
              </a:solidFill>
              <a:round/>
            </a:ln>
          </p:spPr>
        </p:sp>
        <p:sp>
          <p:nvSpPr>
            <p:cNvPr id="200" name="MMConnector"/>
            <p:cNvSpPr/>
            <p:nvPr/>
          </p:nvSpPr>
          <p:spPr>
            <a:xfrm>
              <a:off x="2996941" y="6312352"/>
              <a:ext cx="176900" cy="146095"/>
            </a:xfrm>
            <a:custGeom>
              <a:avLst/>
              <a:gdLst/>
              <a:ahLst/>
              <a:cxnLst/>
              <a:rect l="0" t="0" r="0" b="0"/>
              <a:pathLst>
                <a:path w="176900" h="146095">
                  <a:moveTo>
                    <a:pt x="-88450" y="51697"/>
                  </a:moveTo>
                  <a:cubicBezTo>
                    <a:pt x="-103810" y="52313"/>
                    <a:pt x="-114070" y="61305"/>
                    <a:pt x="-114070" y="73047"/>
                  </a:cubicBezTo>
                  <a:cubicBezTo>
                    <a:pt x="-114070" y="84790"/>
                    <a:pt x="-103271" y="98476"/>
                    <a:pt x="-88450" y="94397"/>
                  </a:cubicBezTo>
                  <a:cubicBezTo>
                    <a:pt x="-70120" y="89354"/>
                    <a:pt x="-51791" y="84310"/>
                    <a:pt x="-38219" y="74557"/>
                  </a:cubicBezTo>
                  <a:cubicBezTo>
                    <a:pt x="-24647" y="64805"/>
                    <a:pt x="-15833" y="50343"/>
                    <a:pt x="-8361" y="36720"/>
                  </a:cubicBezTo>
                  <a:cubicBezTo>
                    <a:pt x="-890" y="23097"/>
                    <a:pt x="5240" y="10312"/>
                    <a:pt x="11215" y="-2237"/>
                  </a:cubicBezTo>
                  <a:cubicBezTo>
                    <a:pt x="17190" y="-14786"/>
                    <a:pt x="23012" y="-27099"/>
                    <a:pt x="31621" y="-38401"/>
                  </a:cubicBezTo>
                  <a:cubicBezTo>
                    <a:pt x="40229" y="-49703"/>
                    <a:pt x="51625" y="-59993"/>
                    <a:pt x="61561" y="-65599"/>
                  </a:cubicBezTo>
                  <a:cubicBezTo>
                    <a:pt x="66842" y="-68579"/>
                    <a:pt x="71711" y="-70235"/>
                    <a:pt x="76387" y="-71271"/>
                  </a:cubicBezTo>
                  <a:cubicBezTo>
                    <a:pt x="84391" y="-73045"/>
                    <a:pt x="84460" y="-73837"/>
                    <a:pt x="76267" y="-73534"/>
                  </a:cubicBezTo>
                  <a:cubicBezTo>
                    <a:pt x="71303" y="-73350"/>
                    <a:pt x="65939" y="-72514"/>
                    <a:pt x="59708" y="-70266"/>
                  </a:cubicBezTo>
                  <a:cubicBezTo>
                    <a:pt x="48133" y="-66091"/>
                    <a:pt x="33568" y="-57043"/>
                    <a:pt x="22106" y="-46596"/>
                  </a:cubicBezTo>
                  <a:cubicBezTo>
                    <a:pt x="10644" y="-36149"/>
                    <a:pt x="2284" y="-24304"/>
                    <a:pt x="-5999" y="-12601"/>
                  </a:cubicBezTo>
                  <a:cubicBezTo>
                    <a:pt x="-14281" y="-898"/>
                    <a:pt x="-22487" y="10663"/>
                    <a:pt x="-31187" y="21154"/>
                  </a:cubicBezTo>
                  <a:cubicBezTo>
                    <a:pt x="-39887" y="31645"/>
                    <a:pt x="-49081" y="41066"/>
                    <a:pt x="-58707" y="45978"/>
                  </a:cubicBezTo>
                  <a:cubicBezTo>
                    <a:pt x="-68333" y="50891"/>
                    <a:pt x="-78392" y="51294"/>
                    <a:pt x="-88450" y="51697"/>
                  </a:cubicBezTo>
                  <a:close/>
                </a:path>
              </a:pathLst>
            </a:custGeom>
            <a:solidFill>
              <a:srgbClr val="C00000"/>
            </a:solidFill>
            <a:ln w="6100" cap="rnd">
              <a:solidFill>
                <a:srgbClr val="C00000"/>
              </a:solidFill>
              <a:round/>
            </a:ln>
          </p:spPr>
        </p:sp>
        <p:sp>
          <p:nvSpPr>
            <p:cNvPr id="202" name="MMConnector"/>
            <p:cNvSpPr/>
            <p:nvPr/>
          </p:nvSpPr>
          <p:spPr>
            <a:xfrm>
              <a:off x="2996941" y="6431912"/>
              <a:ext cx="176900" cy="93025"/>
            </a:xfrm>
            <a:custGeom>
              <a:avLst/>
              <a:gdLst/>
              <a:ahLst/>
              <a:cxnLst/>
              <a:rect l="0" t="0" r="0" b="0"/>
              <a:pathLst>
                <a:path w="176900" h="93025">
                  <a:moveTo>
                    <a:pt x="-88450" y="-67862"/>
                  </a:moveTo>
                  <a:cubicBezTo>
                    <a:pt x="-103456" y="-71197"/>
                    <a:pt x="-114070" y="-58255"/>
                    <a:pt x="-114070" y="-46512"/>
                  </a:cubicBezTo>
                  <a:cubicBezTo>
                    <a:pt x="-114070" y="-34770"/>
                    <a:pt x="-103821" y="-24976"/>
                    <a:pt x="-88450" y="-25162"/>
                  </a:cubicBezTo>
                  <a:cubicBezTo>
                    <a:pt x="-77107" y="-25300"/>
                    <a:pt x="-65764" y="-25437"/>
                    <a:pt x="-54428" y="-22005"/>
                  </a:cubicBezTo>
                  <a:cubicBezTo>
                    <a:pt x="-43092" y="-18573"/>
                    <a:pt x="-31764" y="-11571"/>
                    <a:pt x="-20736" y="-3469"/>
                  </a:cubicBezTo>
                  <a:cubicBezTo>
                    <a:pt x="-9708" y="4634"/>
                    <a:pt x="1019" y="13836"/>
                    <a:pt x="13473" y="22498"/>
                  </a:cubicBezTo>
                  <a:cubicBezTo>
                    <a:pt x="25928" y="31160"/>
                    <a:pt x="40109" y="39281"/>
                    <a:pt x="52893" y="43193"/>
                  </a:cubicBezTo>
                  <a:cubicBezTo>
                    <a:pt x="61135" y="45715"/>
                    <a:pt x="68797" y="46488"/>
                    <a:pt x="76252" y="46640"/>
                  </a:cubicBezTo>
                  <a:cubicBezTo>
                    <a:pt x="84449" y="46806"/>
                    <a:pt x="84477" y="45956"/>
                    <a:pt x="76496" y="44080"/>
                  </a:cubicBezTo>
                  <a:cubicBezTo>
                    <a:pt x="69555" y="42449"/>
                    <a:pt x="62614" y="40246"/>
                    <a:pt x="55671" y="36475"/>
                  </a:cubicBezTo>
                  <a:cubicBezTo>
                    <a:pt x="44742" y="30540"/>
                    <a:pt x="33809" y="20719"/>
                    <a:pt x="24119" y="10384"/>
                  </a:cubicBezTo>
                  <a:cubicBezTo>
                    <a:pt x="14430" y="50"/>
                    <a:pt x="5984" y="-10798"/>
                    <a:pt x="-4001" y="-22020"/>
                  </a:cubicBezTo>
                  <a:cubicBezTo>
                    <a:pt x="-13985" y="-33242"/>
                    <a:pt x="-25509" y="-44839"/>
                    <a:pt x="-39841" y="-52542"/>
                  </a:cubicBezTo>
                  <a:cubicBezTo>
                    <a:pt x="-54172" y="-60245"/>
                    <a:pt x="-71311" y="-64054"/>
                    <a:pt x="-88450" y="-67862"/>
                  </a:cubicBezTo>
                  <a:close/>
                </a:path>
              </a:pathLst>
            </a:custGeom>
            <a:solidFill>
              <a:srgbClr val="C00000"/>
            </a:solidFill>
            <a:ln w="6100" cap="rnd">
              <a:solidFill>
                <a:srgbClr val="C00000"/>
              </a:solidFill>
              <a:round/>
            </a:ln>
          </p:spPr>
        </p:sp>
        <p:sp>
          <p:nvSpPr>
            <p:cNvPr id="204" name="MMConnector"/>
            <p:cNvSpPr/>
            <p:nvPr/>
          </p:nvSpPr>
          <p:spPr>
            <a:xfrm>
              <a:off x="2996941" y="6551472"/>
              <a:ext cx="176900" cy="332145"/>
            </a:xfrm>
            <a:custGeom>
              <a:avLst/>
              <a:gdLst/>
              <a:ahLst/>
              <a:cxnLst/>
              <a:rect l="0" t="0" r="0" b="0"/>
              <a:pathLst>
                <a:path w="176900" h="332145">
                  <a:moveTo>
                    <a:pt x="-88450" y="-187422"/>
                  </a:moveTo>
                  <a:cubicBezTo>
                    <a:pt x="-102705" y="-193176"/>
                    <a:pt x="-114070" y="-177815"/>
                    <a:pt x="-114070" y="-166072"/>
                  </a:cubicBezTo>
                  <a:cubicBezTo>
                    <a:pt x="-114070" y="-154330"/>
                    <a:pt x="-103598" y="-147338"/>
                    <a:pt x="-88450" y="-144722"/>
                  </a:cubicBezTo>
                  <a:cubicBezTo>
                    <a:pt x="-81056" y="-143446"/>
                    <a:pt x="-73662" y="-142169"/>
                    <a:pt x="-66967" y="-135417"/>
                  </a:cubicBezTo>
                  <a:cubicBezTo>
                    <a:pt x="-60272" y="-128666"/>
                    <a:pt x="-54277" y="-116440"/>
                    <a:pt x="-49395" y="-103809"/>
                  </a:cubicBezTo>
                  <a:cubicBezTo>
                    <a:pt x="-44514" y="-91178"/>
                    <a:pt x="-40747" y="-78141"/>
                    <a:pt x="-37302" y="-64706"/>
                  </a:cubicBezTo>
                  <a:cubicBezTo>
                    <a:pt x="-33857" y="-51272"/>
                    <a:pt x="-30734" y="-37439"/>
                    <a:pt x="-27668" y="-23541"/>
                  </a:cubicBezTo>
                  <a:cubicBezTo>
                    <a:pt x="-24602" y="-9642"/>
                    <a:pt x="-21593" y="4321"/>
                    <a:pt x="-18390" y="18312"/>
                  </a:cubicBezTo>
                  <a:cubicBezTo>
                    <a:pt x="-15188" y="32303"/>
                    <a:pt x="-11793" y="46321"/>
                    <a:pt x="-7702" y="60215"/>
                  </a:cubicBezTo>
                  <a:cubicBezTo>
                    <a:pt x="-3611" y="74109"/>
                    <a:pt x="1177" y="87879"/>
                    <a:pt x="6713" y="101344"/>
                  </a:cubicBezTo>
                  <a:cubicBezTo>
                    <a:pt x="12248" y="114810"/>
                    <a:pt x="18532" y="127972"/>
                    <a:pt x="29058" y="139123"/>
                  </a:cubicBezTo>
                  <a:cubicBezTo>
                    <a:pt x="39585" y="150274"/>
                    <a:pt x="54354" y="159415"/>
                    <a:pt x="64960" y="163571"/>
                  </a:cubicBezTo>
                  <a:cubicBezTo>
                    <a:pt x="72303" y="166449"/>
                    <a:pt x="77650" y="166938"/>
                    <a:pt x="82383" y="166691"/>
                  </a:cubicBezTo>
                  <a:cubicBezTo>
                    <a:pt x="86477" y="166478"/>
                    <a:pt x="86444" y="166230"/>
                    <a:pt x="82352" y="165981"/>
                  </a:cubicBezTo>
                  <a:cubicBezTo>
                    <a:pt x="77633" y="165694"/>
                    <a:pt x="72450" y="164670"/>
                    <a:pt x="65757" y="161245"/>
                  </a:cubicBezTo>
                  <a:cubicBezTo>
                    <a:pt x="56093" y="156300"/>
                    <a:pt x="43280" y="146352"/>
                    <a:pt x="34580" y="134933"/>
                  </a:cubicBezTo>
                  <a:cubicBezTo>
                    <a:pt x="25879" y="123514"/>
                    <a:pt x="21289" y="110625"/>
                    <a:pt x="17391" y="97349"/>
                  </a:cubicBezTo>
                  <a:cubicBezTo>
                    <a:pt x="13494" y="84073"/>
                    <a:pt x="10288" y="70412"/>
                    <a:pt x="7753" y="56595"/>
                  </a:cubicBezTo>
                  <a:cubicBezTo>
                    <a:pt x="5218" y="42779"/>
                    <a:pt x="3353" y="28808"/>
                    <a:pt x="1644" y="14778"/>
                  </a:cubicBezTo>
                  <a:cubicBezTo>
                    <a:pt x="-64" y="748"/>
                    <a:pt x="-1617" y="-13340"/>
                    <a:pt x="-3186" y="-27595"/>
                  </a:cubicBezTo>
                  <a:cubicBezTo>
                    <a:pt x="-4756" y="-41851"/>
                    <a:pt x="-6343" y="-56273"/>
                    <a:pt x="-8593" y="-70490"/>
                  </a:cubicBezTo>
                  <a:cubicBezTo>
                    <a:pt x="-10842" y="-84708"/>
                    <a:pt x="-13755" y="-98720"/>
                    <a:pt x="-17269" y="-114177"/>
                  </a:cubicBezTo>
                  <a:cubicBezTo>
                    <a:pt x="-20784" y="-129634"/>
                    <a:pt x="-24902" y="-146535"/>
                    <a:pt x="-36866" y="-158983"/>
                  </a:cubicBezTo>
                  <a:cubicBezTo>
                    <a:pt x="-48830" y="-171432"/>
                    <a:pt x="-68640" y="-179427"/>
                    <a:pt x="-88450" y="-187422"/>
                  </a:cubicBezTo>
                  <a:close/>
                </a:path>
              </a:pathLst>
            </a:custGeom>
            <a:solidFill>
              <a:srgbClr val="C00000"/>
            </a:solidFill>
            <a:ln w="6100" cap="rnd">
              <a:solidFill>
                <a:srgbClr val="C00000"/>
              </a:solidFill>
              <a:round/>
            </a:ln>
          </p:spPr>
        </p:sp>
        <p:sp>
          <p:nvSpPr>
            <p:cNvPr id="101" name="MainIdea"/>
            <p:cNvSpPr/>
            <p:nvPr/>
          </p:nvSpPr>
          <p:spPr>
            <a:xfrm>
              <a:off x="578291" y="3224685"/>
              <a:ext cx="762500" cy="396500"/>
            </a:xfrm>
            <a:custGeom>
              <a:avLst/>
              <a:gdLst>
                <a:gd name="rtl" fmla="*/ 140300 w 762500"/>
                <a:gd name="rtt" fmla="*/ 125050 h 396500"/>
                <a:gd name="rtr" fmla="*/ 628300 w 762500"/>
                <a:gd name="rtb" fmla="*/ 277550 h 396500"/>
              </a:gdLst>
              <a:ahLst/>
              <a:cxnLst/>
              <a:rect l="rtl" t="rtt" r="rtr" b="rtb"/>
              <a:pathLst>
                <a:path w="762500" h="396500">
                  <a:moveTo>
                    <a:pt x="48800" y="0"/>
                  </a:moveTo>
                  <a:lnTo>
                    <a:pt x="713700" y="0"/>
                  </a:lnTo>
                  <a:cubicBezTo>
                    <a:pt x="740638" y="0"/>
                    <a:pt x="762500" y="21862"/>
                    <a:pt x="762500" y="48800"/>
                  </a:cubicBezTo>
                  <a:lnTo>
                    <a:pt x="762500" y="347700"/>
                  </a:lnTo>
                  <a:cubicBezTo>
                    <a:pt x="762500" y="374638"/>
                    <a:pt x="740638" y="396500"/>
                    <a:pt x="713700" y="396500"/>
                  </a:cubicBezTo>
                  <a:lnTo>
                    <a:pt x="48800" y="396500"/>
                  </a:lnTo>
                  <a:cubicBezTo>
                    <a:pt x="21862" y="396500"/>
                    <a:pt x="0" y="374638"/>
                    <a:pt x="0" y="347700"/>
                  </a:cubicBezTo>
                  <a:lnTo>
                    <a:pt x="0" y="48800"/>
                  </a:lnTo>
                  <a:cubicBezTo>
                    <a:pt x="0" y="21862"/>
                    <a:pt x="21862" y="0"/>
                    <a:pt x="48800" y="0"/>
                  </a:cubicBezTo>
                  <a:close/>
                </a:path>
              </a:pathLst>
            </a:custGeom>
            <a:solidFill>
              <a:srgbClr val="EAF3FC"/>
            </a:solidFill>
            <a:ln w="18300" cap="flat">
              <a:solidFill>
                <a:srgbClr val="4486B1"/>
              </a:solidFill>
              <a:round/>
            </a:ln>
          </p:spPr>
          <p:txBody>
            <a:bodyPr wrap="square" lIns="0" tIns="0" rIns="0" bIns="0" rtlCol="0" anchor="ctr"/>
            <a:lstStyle/>
            <a:p>
              <a:pPr algn="ctr"/>
              <a:r>
                <a:rPr sz="992" b="1">
                  <a:solidFill>
                    <a:srgbClr val="303030"/>
                  </a:solidFill>
                  <a:latin typeface="Arial"/>
                </a:rPr>
                <a:t>Tự chủ</a:t>
              </a:r>
            </a:p>
          </p:txBody>
        </p:sp>
        <p:sp>
          <p:nvSpPr>
            <p:cNvPr id="102" name="MainTopic"/>
            <p:cNvSpPr/>
            <p:nvPr/>
          </p:nvSpPr>
          <p:spPr>
            <a:xfrm>
              <a:off x="1725091" y="317120"/>
              <a:ext cx="872300" cy="286700"/>
            </a:xfrm>
            <a:custGeom>
              <a:avLst/>
              <a:gdLst>
                <a:gd name="rtl" fmla="*/ 109800 w 872300"/>
                <a:gd name="rtt" fmla="*/ 70150 h 286700"/>
                <a:gd name="rtr" fmla="*/ 768600 w 872300"/>
                <a:gd name="rtb" fmla="*/ 222650 h 286700"/>
              </a:gdLst>
              <a:ahLst/>
              <a:cxnLst/>
              <a:rect l="rtl" t="rtt" r="rtr" b="rtb"/>
              <a:pathLst>
                <a:path w="872300" h="286700">
                  <a:moveTo>
                    <a:pt x="24400" y="0"/>
                  </a:moveTo>
                  <a:lnTo>
                    <a:pt x="847900" y="0"/>
                  </a:lnTo>
                  <a:cubicBezTo>
                    <a:pt x="861369" y="0"/>
                    <a:pt x="872300" y="10931"/>
                    <a:pt x="872300" y="24400"/>
                  </a:cubicBezTo>
                  <a:lnTo>
                    <a:pt x="872300" y="262300"/>
                  </a:lnTo>
                  <a:cubicBezTo>
                    <a:pt x="872300" y="275769"/>
                    <a:pt x="861369" y="286700"/>
                    <a:pt x="847900" y="286700"/>
                  </a:cubicBezTo>
                  <a:lnTo>
                    <a:pt x="24400" y="286700"/>
                  </a:lnTo>
                  <a:cubicBezTo>
                    <a:pt x="10931" y="286700"/>
                    <a:pt x="0" y="275769"/>
                    <a:pt x="0" y="262300"/>
                  </a:cubicBezTo>
                  <a:lnTo>
                    <a:pt x="0" y="24400"/>
                  </a:lnTo>
                  <a:cubicBezTo>
                    <a:pt x="0" y="10931"/>
                    <a:pt x="10931" y="0"/>
                    <a:pt x="24400" y="0"/>
                  </a:cubicBezTo>
                  <a:close/>
                </a:path>
              </a:pathLst>
            </a:custGeom>
            <a:solidFill>
              <a:srgbClr val="F5F9FE"/>
            </a:solidFill>
            <a:ln w="6100" cap="flat">
              <a:solidFill>
                <a:srgbClr val="FF0000"/>
              </a:solidFill>
              <a:round/>
            </a:ln>
          </p:spPr>
          <p:txBody>
            <a:bodyPr wrap="square" lIns="0" tIns="0" rIns="0" bIns="0" rtlCol="0" anchor="ctr"/>
            <a:lstStyle/>
            <a:p>
              <a:pPr algn="ctr"/>
              <a:r>
                <a:rPr sz="992" b="1">
                  <a:solidFill>
                    <a:srgbClr val="303030"/>
                  </a:solidFill>
                  <a:latin typeface="Arial"/>
                </a:rPr>
                <a:t>Khái niệm</a:t>
              </a:r>
            </a:p>
          </p:txBody>
        </p:sp>
        <p:sp>
          <p:nvSpPr>
            <p:cNvPr id="104" name="MainTopic"/>
            <p:cNvSpPr/>
            <p:nvPr/>
          </p:nvSpPr>
          <p:spPr>
            <a:xfrm>
              <a:off x="1725091" y="2810190"/>
              <a:ext cx="835700" cy="286700"/>
            </a:xfrm>
            <a:custGeom>
              <a:avLst/>
              <a:gdLst>
                <a:gd name="rtl" fmla="*/ 109800 w 835700"/>
                <a:gd name="rtt" fmla="*/ 70150 h 286700"/>
                <a:gd name="rtr" fmla="*/ 732000 w 835700"/>
                <a:gd name="rtb" fmla="*/ 222650 h 286700"/>
              </a:gdLst>
              <a:ahLst/>
              <a:cxnLst/>
              <a:rect l="rtl" t="rtt" r="rtr" b="rtb"/>
              <a:pathLst>
                <a:path w="835700" h="286700">
                  <a:moveTo>
                    <a:pt x="24400" y="0"/>
                  </a:moveTo>
                  <a:lnTo>
                    <a:pt x="811300" y="0"/>
                  </a:lnTo>
                  <a:cubicBezTo>
                    <a:pt x="824769" y="0"/>
                    <a:pt x="835700" y="10931"/>
                    <a:pt x="835700" y="24400"/>
                  </a:cubicBezTo>
                  <a:lnTo>
                    <a:pt x="835700" y="262300"/>
                  </a:lnTo>
                  <a:cubicBezTo>
                    <a:pt x="835700" y="275769"/>
                    <a:pt x="824769" y="286700"/>
                    <a:pt x="811300" y="286700"/>
                  </a:cubicBezTo>
                  <a:lnTo>
                    <a:pt x="24400" y="286700"/>
                  </a:lnTo>
                  <a:cubicBezTo>
                    <a:pt x="10931" y="286700"/>
                    <a:pt x="0" y="275769"/>
                    <a:pt x="0" y="262300"/>
                  </a:cubicBezTo>
                  <a:lnTo>
                    <a:pt x="0" y="24400"/>
                  </a:lnTo>
                  <a:cubicBezTo>
                    <a:pt x="0" y="10931"/>
                    <a:pt x="10931" y="0"/>
                    <a:pt x="24400" y="0"/>
                  </a:cubicBezTo>
                  <a:close/>
                </a:path>
              </a:pathLst>
            </a:custGeom>
            <a:solidFill>
              <a:srgbClr val="F5F9FE"/>
            </a:solidFill>
            <a:ln w="6100" cap="flat">
              <a:solidFill>
                <a:srgbClr val="765FA2"/>
              </a:solidFill>
              <a:round/>
            </a:ln>
          </p:spPr>
          <p:txBody>
            <a:bodyPr wrap="square" lIns="0" tIns="0" rIns="0" bIns="0" rtlCol="0" anchor="ctr"/>
            <a:lstStyle/>
            <a:p>
              <a:pPr algn="ctr"/>
              <a:r>
                <a:rPr sz="992" b="1">
                  <a:solidFill>
                    <a:srgbClr val="303030"/>
                  </a:solidFill>
                  <a:latin typeface="Arial"/>
                </a:rPr>
                <a:t>Biểu hiện</a:t>
              </a:r>
            </a:p>
          </p:txBody>
        </p:sp>
        <p:sp>
          <p:nvSpPr>
            <p:cNvPr id="106" name="MainTopic"/>
            <p:cNvSpPr/>
            <p:nvPr/>
          </p:nvSpPr>
          <p:spPr>
            <a:xfrm>
              <a:off x="1725091" y="5303260"/>
              <a:ext cx="719800" cy="286700"/>
            </a:xfrm>
            <a:custGeom>
              <a:avLst/>
              <a:gdLst>
                <a:gd name="rtl" fmla="*/ 109800 w 719800"/>
                <a:gd name="rtt" fmla="*/ 70150 h 286700"/>
                <a:gd name="rtr" fmla="*/ 616100 w 719800"/>
                <a:gd name="rtb" fmla="*/ 222650 h 286700"/>
              </a:gdLst>
              <a:ahLst/>
              <a:cxnLst/>
              <a:rect l="rtl" t="rtt" r="rtr" b="rtb"/>
              <a:pathLst>
                <a:path w="719800" h="286700">
                  <a:moveTo>
                    <a:pt x="24400" y="0"/>
                  </a:moveTo>
                  <a:lnTo>
                    <a:pt x="695400" y="0"/>
                  </a:lnTo>
                  <a:cubicBezTo>
                    <a:pt x="708869" y="0"/>
                    <a:pt x="719800" y="10931"/>
                    <a:pt x="719800" y="24400"/>
                  </a:cubicBezTo>
                  <a:lnTo>
                    <a:pt x="719800" y="262300"/>
                  </a:lnTo>
                  <a:cubicBezTo>
                    <a:pt x="719800" y="275769"/>
                    <a:pt x="708869" y="286700"/>
                    <a:pt x="695400" y="286700"/>
                  </a:cubicBezTo>
                  <a:lnTo>
                    <a:pt x="24400" y="286700"/>
                  </a:lnTo>
                  <a:cubicBezTo>
                    <a:pt x="10931" y="286700"/>
                    <a:pt x="0" y="275769"/>
                    <a:pt x="0" y="262300"/>
                  </a:cubicBezTo>
                  <a:lnTo>
                    <a:pt x="0" y="24400"/>
                  </a:lnTo>
                  <a:cubicBezTo>
                    <a:pt x="0" y="10931"/>
                    <a:pt x="10931" y="0"/>
                    <a:pt x="24400" y="0"/>
                  </a:cubicBezTo>
                  <a:close/>
                </a:path>
              </a:pathLst>
            </a:custGeom>
            <a:solidFill>
              <a:srgbClr val="F5F9FE"/>
            </a:solidFill>
            <a:ln w="6100" cap="flat">
              <a:solidFill>
                <a:srgbClr val="00B050"/>
              </a:solidFill>
              <a:round/>
            </a:ln>
          </p:spPr>
          <p:txBody>
            <a:bodyPr wrap="square" lIns="0" tIns="0" rIns="0" bIns="0" rtlCol="0" anchor="ctr"/>
            <a:lstStyle/>
            <a:p>
              <a:pPr algn="ctr"/>
              <a:r>
                <a:rPr sz="992" b="1">
                  <a:solidFill>
                    <a:srgbClr val="303030"/>
                  </a:solidFill>
                  <a:latin typeface="Arial"/>
                </a:rPr>
                <a:t>Ý nghĩa</a:t>
              </a:r>
            </a:p>
          </p:txBody>
        </p:sp>
        <p:sp>
          <p:nvSpPr>
            <p:cNvPr id="108" name="MainTopic"/>
            <p:cNvSpPr/>
            <p:nvPr/>
          </p:nvSpPr>
          <p:spPr>
            <a:xfrm>
              <a:off x="1725091" y="6242050"/>
              <a:ext cx="1183400" cy="286700"/>
            </a:xfrm>
            <a:custGeom>
              <a:avLst/>
              <a:gdLst>
                <a:gd name="rtl" fmla="*/ 109800 w 1183400"/>
                <a:gd name="rtt" fmla="*/ 70150 h 286700"/>
                <a:gd name="rtr" fmla="*/ 1079700 w 1183400"/>
                <a:gd name="rtb" fmla="*/ 222650 h 286700"/>
              </a:gdLst>
              <a:ahLst/>
              <a:cxnLst/>
              <a:rect l="rtl" t="rtt" r="rtr" b="rtb"/>
              <a:pathLst>
                <a:path w="1183400" h="286700">
                  <a:moveTo>
                    <a:pt x="24400" y="0"/>
                  </a:moveTo>
                  <a:lnTo>
                    <a:pt x="1159000" y="0"/>
                  </a:lnTo>
                  <a:cubicBezTo>
                    <a:pt x="1172469" y="0"/>
                    <a:pt x="1183400" y="10931"/>
                    <a:pt x="1183400" y="24400"/>
                  </a:cubicBezTo>
                  <a:lnTo>
                    <a:pt x="1183400" y="262300"/>
                  </a:lnTo>
                  <a:cubicBezTo>
                    <a:pt x="1183400" y="275769"/>
                    <a:pt x="1172469" y="286700"/>
                    <a:pt x="1159000" y="286700"/>
                  </a:cubicBezTo>
                  <a:lnTo>
                    <a:pt x="24400" y="286700"/>
                  </a:lnTo>
                  <a:cubicBezTo>
                    <a:pt x="10931" y="286700"/>
                    <a:pt x="0" y="275769"/>
                    <a:pt x="0" y="262300"/>
                  </a:cubicBezTo>
                  <a:lnTo>
                    <a:pt x="0" y="24400"/>
                  </a:lnTo>
                  <a:cubicBezTo>
                    <a:pt x="0" y="10931"/>
                    <a:pt x="10931" y="0"/>
                    <a:pt x="24400" y="0"/>
                  </a:cubicBezTo>
                  <a:close/>
                </a:path>
              </a:pathLst>
            </a:custGeom>
            <a:solidFill>
              <a:srgbClr val="F5F9FE"/>
            </a:solidFill>
            <a:ln w="6100" cap="flat">
              <a:solidFill>
                <a:srgbClr val="C00000"/>
              </a:solidFill>
              <a:round/>
            </a:ln>
          </p:spPr>
          <p:txBody>
            <a:bodyPr wrap="square" lIns="0" tIns="0" rIns="0" bIns="0" rtlCol="0" anchor="ctr"/>
            <a:lstStyle/>
            <a:p>
              <a:pPr algn="ctr"/>
              <a:r>
                <a:rPr sz="992" b="1">
                  <a:solidFill>
                    <a:srgbClr val="303030"/>
                  </a:solidFill>
                  <a:latin typeface="Arial"/>
                </a:rPr>
                <a:t>Cách rèn luyện</a:t>
              </a:r>
            </a:p>
          </p:txBody>
        </p:sp>
        <p:sp>
          <p:nvSpPr>
            <p:cNvPr id="110" name="SubTopic"/>
            <p:cNvSpPr/>
            <p:nvPr/>
          </p:nvSpPr>
          <p:spPr>
            <a:xfrm>
              <a:off x="2774291" y="367445"/>
              <a:ext cx="1732400" cy="186050"/>
            </a:xfrm>
            <a:custGeom>
              <a:avLst/>
              <a:gdLst>
                <a:gd name="rtt" fmla="*/ 16775 h 186050"/>
                <a:gd name="rtb" fmla="*/ 169275 h 186050"/>
              </a:gdLst>
              <a:ahLst/>
              <a:cxnLst/>
              <a:rect l="l" t="rtt" r="r" b="rtb"/>
              <a:pathLst>
                <a:path w="1732400" h="186050" stroke="0">
                  <a:moveTo>
                    <a:pt x="0" y="0"/>
                  </a:moveTo>
                  <a:lnTo>
                    <a:pt x="1732400" y="0"/>
                  </a:lnTo>
                  <a:lnTo>
                    <a:pt x="1732400" y="186050"/>
                  </a:lnTo>
                  <a:lnTo>
                    <a:pt x="0" y="186050"/>
                  </a:lnTo>
                  <a:lnTo>
                    <a:pt x="0" y="0"/>
                  </a:lnTo>
                  <a:close/>
                </a:path>
                <a:path w="1732400" h="186050" fill="none">
                  <a:moveTo>
                    <a:pt x="0" y="186050"/>
                  </a:moveTo>
                  <a:lnTo>
                    <a:pt x="1732400" y="186050"/>
                  </a:lnTo>
                </a:path>
              </a:pathLst>
            </a:custGeom>
            <a:noFill/>
            <a:ln w="6100" cap="flat">
              <a:solidFill>
                <a:srgbClr val="FF0000"/>
              </a:solidFill>
              <a:round/>
            </a:ln>
          </p:spPr>
          <p:txBody>
            <a:bodyPr wrap="square" lIns="0" tIns="0" rIns="0" bIns="0" rtlCol="0" anchor="ctr"/>
            <a:lstStyle/>
            <a:p>
              <a:pPr algn="ctr"/>
              <a:r>
                <a:rPr sz="992" b="1">
                  <a:solidFill>
                    <a:srgbClr val="303030"/>
                  </a:solidFill>
                  <a:latin typeface="Arial"/>
                </a:rPr>
                <a:t>Tự chủ là làm chủ bản thân</a:t>
              </a:r>
            </a:p>
          </p:txBody>
        </p:sp>
        <p:sp>
          <p:nvSpPr>
            <p:cNvPr id="114" name="SubTopic"/>
            <p:cNvSpPr/>
            <p:nvPr/>
          </p:nvSpPr>
          <p:spPr>
            <a:xfrm>
              <a:off x="4683591" y="128325"/>
              <a:ext cx="3123200" cy="186050"/>
            </a:xfrm>
            <a:custGeom>
              <a:avLst/>
              <a:gdLst>
                <a:gd name="rtt" fmla="*/ 16775 h 186050"/>
                <a:gd name="rtb" fmla="*/ 169275 h 186050"/>
              </a:gdLst>
              <a:ahLst/>
              <a:cxnLst/>
              <a:rect l="l" t="rtt" r="r" b="rtb"/>
              <a:pathLst>
                <a:path w="3123200" h="186050" stroke="0">
                  <a:moveTo>
                    <a:pt x="0" y="0"/>
                  </a:moveTo>
                  <a:lnTo>
                    <a:pt x="3123200" y="0"/>
                  </a:lnTo>
                  <a:lnTo>
                    <a:pt x="3123200" y="186050"/>
                  </a:lnTo>
                  <a:lnTo>
                    <a:pt x="0" y="186050"/>
                  </a:lnTo>
                  <a:lnTo>
                    <a:pt x="0" y="0"/>
                  </a:lnTo>
                  <a:close/>
                </a:path>
                <a:path w="3123200" h="186050" fill="none">
                  <a:moveTo>
                    <a:pt x="0" y="186050"/>
                  </a:moveTo>
                  <a:lnTo>
                    <a:pt x="3123200" y="186050"/>
                  </a:lnTo>
                </a:path>
              </a:pathLst>
            </a:custGeom>
            <a:noFill/>
            <a:ln w="6100" cap="flat">
              <a:solidFill>
                <a:srgbClr val="FF0000"/>
              </a:solidFill>
              <a:round/>
            </a:ln>
          </p:spPr>
          <p:txBody>
            <a:bodyPr wrap="square" lIns="0" tIns="0" rIns="0" bIns="0" rtlCol="0" anchor="ctr"/>
            <a:lstStyle/>
            <a:p>
              <a:pPr algn="ctr"/>
              <a:r>
                <a:rPr sz="992" b="1">
                  <a:solidFill>
                    <a:srgbClr val="303030"/>
                  </a:solidFill>
                  <a:latin typeface="Arial"/>
                </a:rPr>
                <a:t> làm chủ được những suy nghĩ, tình cảm, hành vi </a:t>
              </a:r>
            </a:p>
          </p:txBody>
        </p:sp>
        <p:sp>
          <p:nvSpPr>
            <p:cNvPr id="116" name="SubTopic"/>
            <p:cNvSpPr/>
            <p:nvPr/>
          </p:nvSpPr>
          <p:spPr>
            <a:xfrm>
              <a:off x="4683591" y="367445"/>
              <a:ext cx="1970300" cy="186050"/>
            </a:xfrm>
            <a:custGeom>
              <a:avLst/>
              <a:gdLst>
                <a:gd name="rtt" fmla="*/ 16775 h 186050"/>
                <a:gd name="rtb" fmla="*/ 169275 h 186050"/>
              </a:gdLst>
              <a:ahLst/>
              <a:cxnLst/>
              <a:rect l="l" t="rtt" r="r" b="rtb"/>
              <a:pathLst>
                <a:path w="1970300" h="186050" stroke="0">
                  <a:moveTo>
                    <a:pt x="0" y="0"/>
                  </a:moveTo>
                  <a:lnTo>
                    <a:pt x="1970300" y="0"/>
                  </a:lnTo>
                  <a:lnTo>
                    <a:pt x="1970300" y="186050"/>
                  </a:lnTo>
                  <a:lnTo>
                    <a:pt x="0" y="186050"/>
                  </a:lnTo>
                  <a:lnTo>
                    <a:pt x="0" y="0"/>
                  </a:lnTo>
                  <a:close/>
                </a:path>
                <a:path w="1970300" h="186050" fill="none">
                  <a:moveTo>
                    <a:pt x="0" y="186050"/>
                  </a:moveTo>
                  <a:lnTo>
                    <a:pt x="1970300" y="186050"/>
                  </a:lnTo>
                </a:path>
              </a:pathLst>
            </a:custGeom>
            <a:noFill/>
            <a:ln w="6100" cap="flat">
              <a:solidFill>
                <a:srgbClr val="FF0000"/>
              </a:solidFill>
              <a:round/>
            </a:ln>
          </p:spPr>
          <p:txBody>
            <a:bodyPr wrap="square" lIns="0" tIns="0" rIns="0" bIns="0" rtlCol="0" anchor="ctr"/>
            <a:lstStyle/>
            <a:p>
              <a:pPr algn="ctr"/>
              <a:r>
                <a:rPr sz="992" b="1">
                  <a:solidFill>
                    <a:srgbClr val="303030"/>
                  </a:solidFill>
                  <a:latin typeface="Arial"/>
                </a:rPr>
                <a:t>luôn có thái độ bình tĩnh tự tin  </a:t>
              </a:r>
            </a:p>
          </p:txBody>
        </p:sp>
        <p:sp>
          <p:nvSpPr>
            <p:cNvPr id="118" name="SubTopic"/>
            <p:cNvSpPr/>
            <p:nvPr/>
          </p:nvSpPr>
          <p:spPr>
            <a:xfrm>
              <a:off x="4683591" y="606565"/>
              <a:ext cx="2287500" cy="186050"/>
            </a:xfrm>
            <a:custGeom>
              <a:avLst/>
              <a:gdLst>
                <a:gd name="rtt" fmla="*/ 16775 h 186050"/>
                <a:gd name="rtb" fmla="*/ 169275 h 186050"/>
              </a:gdLst>
              <a:ahLst/>
              <a:cxnLst/>
              <a:rect l="l" t="rtt" r="r" b="rtb"/>
              <a:pathLst>
                <a:path w="2287500" h="186050" stroke="0">
                  <a:moveTo>
                    <a:pt x="0" y="0"/>
                  </a:moveTo>
                  <a:lnTo>
                    <a:pt x="2287500" y="0"/>
                  </a:lnTo>
                  <a:lnTo>
                    <a:pt x="2287500" y="186050"/>
                  </a:lnTo>
                  <a:lnTo>
                    <a:pt x="0" y="186050"/>
                  </a:lnTo>
                  <a:lnTo>
                    <a:pt x="0" y="0"/>
                  </a:lnTo>
                  <a:close/>
                </a:path>
                <a:path w="2287500" h="186050" fill="none">
                  <a:moveTo>
                    <a:pt x="0" y="186050"/>
                  </a:moveTo>
                  <a:lnTo>
                    <a:pt x="2287500" y="186050"/>
                  </a:lnTo>
                </a:path>
              </a:pathLst>
            </a:custGeom>
            <a:noFill/>
            <a:ln w="6100" cap="flat">
              <a:solidFill>
                <a:srgbClr val="FF0000"/>
              </a:solidFill>
              <a:round/>
            </a:ln>
          </p:spPr>
          <p:txBody>
            <a:bodyPr wrap="square" lIns="0" tIns="0" rIns="0" bIns="0" rtlCol="0" anchor="ctr"/>
            <a:lstStyle/>
            <a:p>
              <a:pPr algn="ctr"/>
              <a:r>
                <a:rPr sz="992" b="1">
                  <a:solidFill>
                    <a:srgbClr val="303030"/>
                  </a:solidFill>
                  <a:latin typeface="Arial"/>
                </a:rPr>
                <a:t>biết điều chỉnh hành vi của bản thân</a:t>
              </a:r>
            </a:p>
          </p:txBody>
        </p:sp>
        <p:sp>
          <p:nvSpPr>
            <p:cNvPr id="120" name="SubTopic"/>
            <p:cNvSpPr/>
            <p:nvPr/>
          </p:nvSpPr>
          <p:spPr>
            <a:xfrm>
              <a:off x="2737691" y="1186675"/>
              <a:ext cx="1183400" cy="186050"/>
            </a:xfrm>
            <a:custGeom>
              <a:avLst/>
              <a:gdLst>
                <a:gd name="rtt" fmla="*/ 16775 h 186050"/>
                <a:gd name="rtb" fmla="*/ 169275 h 186050"/>
              </a:gdLst>
              <a:ahLst/>
              <a:cxnLst/>
              <a:rect l="l" t="rtt" r="r" b="rtb"/>
              <a:pathLst>
                <a:path w="1183400" h="186050" stroke="0">
                  <a:moveTo>
                    <a:pt x="0" y="0"/>
                  </a:moveTo>
                  <a:lnTo>
                    <a:pt x="1183400" y="0"/>
                  </a:lnTo>
                  <a:lnTo>
                    <a:pt x="1183400" y="186050"/>
                  </a:lnTo>
                  <a:lnTo>
                    <a:pt x="0" y="186050"/>
                  </a:lnTo>
                  <a:lnTo>
                    <a:pt x="0" y="0"/>
                  </a:lnTo>
                  <a:close/>
                </a:path>
                <a:path w="1183400" h="186050" fill="none">
                  <a:moveTo>
                    <a:pt x="0" y="186050"/>
                  </a:moveTo>
                  <a:lnTo>
                    <a:pt x="11834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Trước mọi sự việc</a:t>
              </a:r>
            </a:p>
          </p:txBody>
        </p:sp>
        <p:sp>
          <p:nvSpPr>
            <p:cNvPr id="122" name="SubTopic"/>
            <p:cNvSpPr/>
            <p:nvPr/>
          </p:nvSpPr>
          <p:spPr>
            <a:xfrm>
              <a:off x="2737691" y="1904035"/>
              <a:ext cx="1128500" cy="186050"/>
            </a:xfrm>
            <a:custGeom>
              <a:avLst/>
              <a:gdLst>
                <a:gd name="rtt" fmla="*/ 16775 h 186050"/>
                <a:gd name="rtb" fmla="*/ 169275 h 186050"/>
              </a:gdLst>
              <a:ahLst/>
              <a:cxnLst/>
              <a:rect l="l" t="rtt" r="r" b="rtb"/>
              <a:pathLst>
                <a:path w="1128500" h="186050" stroke="0">
                  <a:moveTo>
                    <a:pt x="0" y="0"/>
                  </a:moveTo>
                  <a:lnTo>
                    <a:pt x="1128500" y="0"/>
                  </a:lnTo>
                  <a:lnTo>
                    <a:pt x="1128500" y="186050"/>
                  </a:lnTo>
                  <a:lnTo>
                    <a:pt x="0" y="186050"/>
                  </a:lnTo>
                  <a:lnTo>
                    <a:pt x="0" y="0"/>
                  </a:lnTo>
                  <a:close/>
                </a:path>
                <a:path w="1128500" h="186050" fill="none">
                  <a:moveTo>
                    <a:pt x="0" y="186050"/>
                  </a:moveTo>
                  <a:lnTo>
                    <a:pt x="11285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Khi gặp khó khăn</a:t>
              </a:r>
            </a:p>
          </p:txBody>
        </p:sp>
        <p:sp>
          <p:nvSpPr>
            <p:cNvPr id="124" name="SubTopic"/>
            <p:cNvSpPr/>
            <p:nvPr/>
          </p:nvSpPr>
          <p:spPr>
            <a:xfrm>
              <a:off x="4097991" y="1067115"/>
              <a:ext cx="488000" cy="186050"/>
            </a:xfrm>
            <a:custGeom>
              <a:avLst/>
              <a:gdLst>
                <a:gd name="rtt" fmla="*/ 16775 h 186050"/>
                <a:gd name="rtb" fmla="*/ 169275 h 186050"/>
              </a:gdLst>
              <a:ahLst/>
              <a:cxnLst/>
              <a:rect l="l" t="rtt" r="r" b="rtb"/>
              <a:pathLst>
                <a:path w="488000" h="186050" stroke="0">
                  <a:moveTo>
                    <a:pt x="0" y="0"/>
                  </a:moveTo>
                  <a:lnTo>
                    <a:pt x="488000" y="0"/>
                  </a:lnTo>
                  <a:lnTo>
                    <a:pt x="488000" y="186050"/>
                  </a:lnTo>
                  <a:lnTo>
                    <a:pt x="0" y="186050"/>
                  </a:lnTo>
                  <a:lnTo>
                    <a:pt x="0" y="0"/>
                  </a:lnTo>
                  <a:close/>
                </a:path>
                <a:path w="488000" h="186050" fill="none">
                  <a:moveTo>
                    <a:pt x="0" y="186050"/>
                  </a:moveTo>
                  <a:lnTo>
                    <a:pt x="4880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Tự chủ</a:t>
              </a:r>
            </a:p>
          </p:txBody>
        </p:sp>
        <p:sp>
          <p:nvSpPr>
            <p:cNvPr id="126" name="SubTopic"/>
            <p:cNvSpPr/>
            <p:nvPr/>
          </p:nvSpPr>
          <p:spPr>
            <a:xfrm>
              <a:off x="4097991" y="1306235"/>
              <a:ext cx="896700" cy="186050"/>
            </a:xfrm>
            <a:custGeom>
              <a:avLst/>
              <a:gdLst>
                <a:gd name="rtt" fmla="*/ 16775 h 186050"/>
                <a:gd name="rtb" fmla="*/ 169275 h 186050"/>
              </a:gdLst>
              <a:ahLst/>
              <a:cxnLst/>
              <a:rect l="l" t="rtt" r="r" b="rtb"/>
              <a:pathLst>
                <a:path w="896700" h="186050" stroke="0">
                  <a:moveTo>
                    <a:pt x="0" y="0"/>
                  </a:moveTo>
                  <a:lnTo>
                    <a:pt x="896700" y="0"/>
                  </a:lnTo>
                  <a:lnTo>
                    <a:pt x="896700" y="186050"/>
                  </a:lnTo>
                  <a:lnTo>
                    <a:pt x="0" y="186050"/>
                  </a:lnTo>
                  <a:lnTo>
                    <a:pt x="0" y="0"/>
                  </a:lnTo>
                  <a:close/>
                </a:path>
                <a:path w="896700" h="186050" fill="none">
                  <a:moveTo>
                    <a:pt x="0" y="186050"/>
                  </a:moveTo>
                  <a:lnTo>
                    <a:pt x="8967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Không tự chủ</a:t>
              </a:r>
            </a:p>
          </p:txBody>
        </p:sp>
        <p:sp>
          <p:nvSpPr>
            <p:cNvPr id="134" name="SubTopic"/>
            <p:cNvSpPr/>
            <p:nvPr/>
          </p:nvSpPr>
          <p:spPr>
            <a:xfrm>
              <a:off x="4762891" y="1067115"/>
              <a:ext cx="597800" cy="186050"/>
            </a:xfrm>
            <a:custGeom>
              <a:avLst/>
              <a:gdLst>
                <a:gd name="rtt" fmla="*/ 16775 h 186050"/>
                <a:gd name="rtb" fmla="*/ 169275 h 186050"/>
              </a:gdLst>
              <a:ahLst/>
              <a:cxnLst/>
              <a:rect l="l" t="rtt" r="r" b="rtb"/>
              <a:pathLst>
                <a:path w="597800" h="186050" stroke="0">
                  <a:moveTo>
                    <a:pt x="0" y="0"/>
                  </a:moveTo>
                  <a:lnTo>
                    <a:pt x="597800" y="0"/>
                  </a:lnTo>
                  <a:lnTo>
                    <a:pt x="597800" y="186050"/>
                  </a:lnTo>
                  <a:lnTo>
                    <a:pt x="0" y="186050"/>
                  </a:lnTo>
                  <a:lnTo>
                    <a:pt x="0" y="0"/>
                  </a:lnTo>
                  <a:close/>
                </a:path>
                <a:path w="597800" h="186050" fill="none">
                  <a:moveTo>
                    <a:pt x="0" y="186050"/>
                  </a:moveTo>
                  <a:lnTo>
                    <a:pt x="5978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Bình tĩnh</a:t>
              </a:r>
            </a:p>
          </p:txBody>
        </p:sp>
        <p:sp>
          <p:nvSpPr>
            <p:cNvPr id="136" name="SubTopic"/>
            <p:cNvSpPr/>
            <p:nvPr/>
          </p:nvSpPr>
          <p:spPr>
            <a:xfrm>
              <a:off x="5171591" y="1306235"/>
              <a:ext cx="1226100" cy="186050"/>
            </a:xfrm>
            <a:custGeom>
              <a:avLst/>
              <a:gdLst>
                <a:gd name="rtt" fmla="*/ 16775 h 186050"/>
                <a:gd name="rtb" fmla="*/ 169275 h 186050"/>
              </a:gdLst>
              <a:ahLst/>
              <a:cxnLst/>
              <a:rect l="l" t="rtt" r="r" b="rtb"/>
              <a:pathLst>
                <a:path w="1226100" h="186050" stroke="0">
                  <a:moveTo>
                    <a:pt x="0" y="0"/>
                  </a:moveTo>
                  <a:lnTo>
                    <a:pt x="1226100" y="0"/>
                  </a:lnTo>
                  <a:lnTo>
                    <a:pt x="1226100" y="186050"/>
                  </a:lnTo>
                  <a:lnTo>
                    <a:pt x="0" y="186050"/>
                  </a:lnTo>
                  <a:lnTo>
                    <a:pt x="0" y="0"/>
                  </a:lnTo>
                  <a:close/>
                </a:path>
                <a:path w="1226100" h="186050" fill="none">
                  <a:moveTo>
                    <a:pt x="0" y="186050"/>
                  </a:moveTo>
                  <a:lnTo>
                    <a:pt x="12261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Nóng nảy, vội vàng</a:t>
              </a:r>
            </a:p>
          </p:txBody>
        </p:sp>
        <p:sp>
          <p:nvSpPr>
            <p:cNvPr id="143" name="SubTopic"/>
            <p:cNvSpPr/>
            <p:nvPr/>
          </p:nvSpPr>
          <p:spPr>
            <a:xfrm>
              <a:off x="2737691" y="2980075"/>
              <a:ext cx="1720200" cy="186050"/>
            </a:xfrm>
            <a:custGeom>
              <a:avLst/>
              <a:gdLst>
                <a:gd name="rtt" fmla="*/ 16775 h 186050"/>
                <a:gd name="rtb" fmla="*/ 169275 h 186050"/>
              </a:gdLst>
              <a:ahLst/>
              <a:cxnLst/>
              <a:rect l="l" t="rtt" r="r" b="rtb"/>
              <a:pathLst>
                <a:path w="1720200" h="186050" stroke="0">
                  <a:moveTo>
                    <a:pt x="0" y="0"/>
                  </a:moveTo>
                  <a:lnTo>
                    <a:pt x="1720200" y="0"/>
                  </a:lnTo>
                  <a:lnTo>
                    <a:pt x="1720200" y="186050"/>
                  </a:lnTo>
                  <a:lnTo>
                    <a:pt x="0" y="186050"/>
                  </a:lnTo>
                  <a:lnTo>
                    <a:pt x="0" y="0"/>
                  </a:lnTo>
                  <a:close/>
                </a:path>
                <a:path w="1720200" h="186050" fill="none">
                  <a:moveTo>
                    <a:pt x="0" y="186050"/>
                  </a:moveTo>
                  <a:lnTo>
                    <a:pt x="17202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Trong cư xử với mọi người</a:t>
              </a:r>
            </a:p>
          </p:txBody>
        </p:sp>
        <p:sp>
          <p:nvSpPr>
            <p:cNvPr id="145" name="SubTopic"/>
            <p:cNvSpPr/>
            <p:nvPr/>
          </p:nvSpPr>
          <p:spPr>
            <a:xfrm>
              <a:off x="2737691" y="4175675"/>
              <a:ext cx="1409100" cy="186050"/>
            </a:xfrm>
            <a:custGeom>
              <a:avLst/>
              <a:gdLst>
                <a:gd name="rtt" fmla="*/ 16775 h 186050"/>
                <a:gd name="rtb" fmla="*/ 169275 h 186050"/>
              </a:gdLst>
              <a:ahLst/>
              <a:cxnLst/>
              <a:rect l="l" t="rtt" r="r" b="rtb"/>
              <a:pathLst>
                <a:path w="1409100" h="186050" stroke="0">
                  <a:moveTo>
                    <a:pt x="0" y="0"/>
                  </a:moveTo>
                  <a:lnTo>
                    <a:pt x="1409100" y="0"/>
                  </a:lnTo>
                  <a:lnTo>
                    <a:pt x="1409100" y="186050"/>
                  </a:lnTo>
                  <a:lnTo>
                    <a:pt x="0" y="186050"/>
                  </a:lnTo>
                  <a:lnTo>
                    <a:pt x="0" y="0"/>
                  </a:lnTo>
                  <a:close/>
                </a:path>
                <a:path w="1409100" h="186050" fill="none">
                  <a:moveTo>
                    <a:pt x="0" y="186050"/>
                  </a:moveTo>
                  <a:lnTo>
                    <a:pt x="14091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Đối với bản thân mình</a:t>
              </a:r>
            </a:p>
          </p:txBody>
        </p:sp>
        <p:sp>
          <p:nvSpPr>
            <p:cNvPr id="147" name="SubTopic"/>
            <p:cNvSpPr/>
            <p:nvPr/>
          </p:nvSpPr>
          <p:spPr>
            <a:xfrm>
              <a:off x="4043091" y="1545355"/>
              <a:ext cx="488000" cy="186050"/>
            </a:xfrm>
            <a:custGeom>
              <a:avLst/>
              <a:gdLst>
                <a:gd name="rtt" fmla="*/ 16775 h 186050"/>
                <a:gd name="rtb" fmla="*/ 169275 h 186050"/>
              </a:gdLst>
              <a:ahLst/>
              <a:cxnLst/>
              <a:rect l="l" t="rtt" r="r" b="rtb"/>
              <a:pathLst>
                <a:path w="488000" h="186050" stroke="0">
                  <a:moveTo>
                    <a:pt x="0" y="0"/>
                  </a:moveTo>
                  <a:lnTo>
                    <a:pt x="488000" y="0"/>
                  </a:lnTo>
                  <a:lnTo>
                    <a:pt x="488000" y="186050"/>
                  </a:lnTo>
                  <a:lnTo>
                    <a:pt x="0" y="186050"/>
                  </a:lnTo>
                  <a:lnTo>
                    <a:pt x="0" y="0"/>
                  </a:lnTo>
                  <a:close/>
                </a:path>
                <a:path w="488000" h="186050" fill="none">
                  <a:moveTo>
                    <a:pt x="0" y="186050"/>
                  </a:moveTo>
                  <a:lnTo>
                    <a:pt x="4880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Tự chủ</a:t>
              </a:r>
            </a:p>
          </p:txBody>
        </p:sp>
        <p:sp>
          <p:nvSpPr>
            <p:cNvPr id="149" name="SubTopic"/>
            <p:cNvSpPr/>
            <p:nvPr/>
          </p:nvSpPr>
          <p:spPr>
            <a:xfrm>
              <a:off x="4043091" y="2023595"/>
              <a:ext cx="896700" cy="186050"/>
            </a:xfrm>
            <a:custGeom>
              <a:avLst/>
              <a:gdLst>
                <a:gd name="rtt" fmla="*/ 16775 h 186050"/>
                <a:gd name="rtb" fmla="*/ 169275 h 186050"/>
              </a:gdLst>
              <a:ahLst/>
              <a:cxnLst/>
              <a:rect l="l" t="rtt" r="r" b="rtb"/>
              <a:pathLst>
                <a:path w="896700" h="186050" stroke="0">
                  <a:moveTo>
                    <a:pt x="0" y="0"/>
                  </a:moveTo>
                  <a:lnTo>
                    <a:pt x="896700" y="0"/>
                  </a:lnTo>
                  <a:lnTo>
                    <a:pt x="896700" y="186050"/>
                  </a:lnTo>
                  <a:lnTo>
                    <a:pt x="0" y="186050"/>
                  </a:lnTo>
                  <a:lnTo>
                    <a:pt x="0" y="0"/>
                  </a:lnTo>
                  <a:close/>
                </a:path>
                <a:path w="896700" h="186050" fill="none">
                  <a:moveTo>
                    <a:pt x="0" y="186050"/>
                  </a:moveTo>
                  <a:lnTo>
                    <a:pt x="8967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Không tự chủ</a:t>
              </a:r>
            </a:p>
          </p:txBody>
        </p:sp>
        <p:sp>
          <p:nvSpPr>
            <p:cNvPr id="151" name="SubTopic"/>
            <p:cNvSpPr/>
            <p:nvPr/>
          </p:nvSpPr>
          <p:spPr>
            <a:xfrm>
              <a:off x="4634791" y="2740955"/>
              <a:ext cx="488000" cy="186050"/>
            </a:xfrm>
            <a:custGeom>
              <a:avLst/>
              <a:gdLst>
                <a:gd name="rtt" fmla="*/ 16775 h 186050"/>
                <a:gd name="rtb" fmla="*/ 169275 h 186050"/>
              </a:gdLst>
              <a:ahLst/>
              <a:cxnLst/>
              <a:rect l="l" t="rtt" r="r" b="rtb"/>
              <a:pathLst>
                <a:path w="488000" h="186050" stroke="0">
                  <a:moveTo>
                    <a:pt x="0" y="0"/>
                  </a:moveTo>
                  <a:lnTo>
                    <a:pt x="488000" y="0"/>
                  </a:lnTo>
                  <a:lnTo>
                    <a:pt x="488000" y="186050"/>
                  </a:lnTo>
                  <a:lnTo>
                    <a:pt x="0" y="186050"/>
                  </a:lnTo>
                  <a:lnTo>
                    <a:pt x="0" y="0"/>
                  </a:lnTo>
                  <a:close/>
                </a:path>
                <a:path w="488000" h="186050" fill="none">
                  <a:moveTo>
                    <a:pt x="0" y="186050"/>
                  </a:moveTo>
                  <a:lnTo>
                    <a:pt x="4880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Tự chủ</a:t>
              </a:r>
            </a:p>
          </p:txBody>
        </p:sp>
        <p:sp>
          <p:nvSpPr>
            <p:cNvPr id="153" name="SubTopic"/>
            <p:cNvSpPr/>
            <p:nvPr/>
          </p:nvSpPr>
          <p:spPr>
            <a:xfrm>
              <a:off x="4634791" y="3338754"/>
              <a:ext cx="896700" cy="186050"/>
            </a:xfrm>
            <a:custGeom>
              <a:avLst/>
              <a:gdLst>
                <a:gd name="rtt" fmla="*/ 16775 h 186050"/>
                <a:gd name="rtb" fmla="*/ 169275 h 186050"/>
              </a:gdLst>
              <a:ahLst/>
              <a:cxnLst/>
              <a:rect l="l" t="rtt" r="r" b="rtb"/>
              <a:pathLst>
                <a:path w="896700" h="186050" stroke="0">
                  <a:moveTo>
                    <a:pt x="0" y="0"/>
                  </a:moveTo>
                  <a:lnTo>
                    <a:pt x="896700" y="0"/>
                  </a:lnTo>
                  <a:lnTo>
                    <a:pt x="896700" y="186050"/>
                  </a:lnTo>
                  <a:lnTo>
                    <a:pt x="0" y="186050"/>
                  </a:lnTo>
                  <a:lnTo>
                    <a:pt x="0" y="0"/>
                  </a:lnTo>
                  <a:close/>
                </a:path>
                <a:path w="896700" h="186050" fill="none">
                  <a:moveTo>
                    <a:pt x="0" y="186050"/>
                  </a:moveTo>
                  <a:lnTo>
                    <a:pt x="8967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Không tự chủ</a:t>
              </a:r>
            </a:p>
          </p:txBody>
        </p:sp>
        <p:sp>
          <p:nvSpPr>
            <p:cNvPr id="155" name="SubTopic"/>
            <p:cNvSpPr/>
            <p:nvPr/>
          </p:nvSpPr>
          <p:spPr>
            <a:xfrm>
              <a:off x="4323691" y="3936555"/>
              <a:ext cx="488000" cy="186050"/>
            </a:xfrm>
            <a:custGeom>
              <a:avLst/>
              <a:gdLst>
                <a:gd name="rtt" fmla="*/ 16775 h 186050"/>
                <a:gd name="rtb" fmla="*/ 169275 h 186050"/>
              </a:gdLst>
              <a:ahLst/>
              <a:cxnLst/>
              <a:rect l="l" t="rtt" r="r" b="rtb"/>
              <a:pathLst>
                <a:path w="488000" h="186050" stroke="0">
                  <a:moveTo>
                    <a:pt x="0" y="0"/>
                  </a:moveTo>
                  <a:lnTo>
                    <a:pt x="488000" y="0"/>
                  </a:lnTo>
                  <a:lnTo>
                    <a:pt x="488000" y="186050"/>
                  </a:lnTo>
                  <a:lnTo>
                    <a:pt x="0" y="186050"/>
                  </a:lnTo>
                  <a:lnTo>
                    <a:pt x="0" y="0"/>
                  </a:lnTo>
                  <a:close/>
                </a:path>
                <a:path w="488000" h="186050" fill="none">
                  <a:moveTo>
                    <a:pt x="0" y="186050"/>
                  </a:moveTo>
                  <a:lnTo>
                    <a:pt x="4880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Tự chủ</a:t>
              </a:r>
            </a:p>
          </p:txBody>
        </p:sp>
        <p:sp>
          <p:nvSpPr>
            <p:cNvPr id="157" name="SubTopic"/>
            <p:cNvSpPr/>
            <p:nvPr/>
          </p:nvSpPr>
          <p:spPr>
            <a:xfrm>
              <a:off x="4323691" y="4534354"/>
              <a:ext cx="896700" cy="186050"/>
            </a:xfrm>
            <a:custGeom>
              <a:avLst/>
              <a:gdLst>
                <a:gd name="rtt" fmla="*/ 16775 h 186050"/>
                <a:gd name="rtb" fmla="*/ 169275 h 186050"/>
              </a:gdLst>
              <a:ahLst/>
              <a:cxnLst/>
              <a:rect l="l" t="rtt" r="r" b="rtb"/>
              <a:pathLst>
                <a:path w="896700" h="186050" stroke="0">
                  <a:moveTo>
                    <a:pt x="0" y="0"/>
                  </a:moveTo>
                  <a:lnTo>
                    <a:pt x="896700" y="0"/>
                  </a:lnTo>
                  <a:lnTo>
                    <a:pt x="896700" y="186050"/>
                  </a:lnTo>
                  <a:lnTo>
                    <a:pt x="0" y="186050"/>
                  </a:lnTo>
                  <a:lnTo>
                    <a:pt x="0" y="0"/>
                  </a:lnTo>
                  <a:close/>
                </a:path>
                <a:path w="896700" h="186050" fill="none">
                  <a:moveTo>
                    <a:pt x="0" y="186050"/>
                  </a:moveTo>
                  <a:lnTo>
                    <a:pt x="8967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Không tự chủ</a:t>
              </a:r>
            </a:p>
          </p:txBody>
        </p:sp>
        <p:sp>
          <p:nvSpPr>
            <p:cNvPr id="161" name="SubTopic"/>
            <p:cNvSpPr/>
            <p:nvPr/>
          </p:nvSpPr>
          <p:spPr>
            <a:xfrm>
              <a:off x="4707991" y="1545355"/>
              <a:ext cx="1525000" cy="186050"/>
            </a:xfrm>
            <a:custGeom>
              <a:avLst/>
              <a:gdLst>
                <a:gd name="rtt" fmla="*/ 16775 h 186050"/>
                <a:gd name="rtb" fmla="*/ 169275 h 186050"/>
              </a:gdLst>
              <a:ahLst/>
              <a:cxnLst/>
              <a:rect l="l" t="rtt" r="r" b="rtb"/>
              <a:pathLst>
                <a:path w="1525000" h="186050" stroke="0">
                  <a:moveTo>
                    <a:pt x="0" y="0"/>
                  </a:moveTo>
                  <a:lnTo>
                    <a:pt x="1525000" y="0"/>
                  </a:lnTo>
                  <a:lnTo>
                    <a:pt x="1525000" y="186050"/>
                  </a:lnTo>
                  <a:lnTo>
                    <a:pt x="0" y="186050"/>
                  </a:lnTo>
                  <a:lnTo>
                    <a:pt x="0" y="0"/>
                  </a:lnTo>
                  <a:close/>
                </a:path>
                <a:path w="1525000" h="186050" fill="none">
                  <a:moveTo>
                    <a:pt x="0" y="186050"/>
                  </a:moveTo>
                  <a:lnTo>
                    <a:pt x="15250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Không sợ hãi, chán nản</a:t>
              </a:r>
            </a:p>
          </p:txBody>
        </p:sp>
        <p:sp>
          <p:nvSpPr>
            <p:cNvPr id="163" name="SubTopic"/>
            <p:cNvSpPr/>
            <p:nvPr/>
          </p:nvSpPr>
          <p:spPr>
            <a:xfrm>
              <a:off x="5116691" y="1784475"/>
              <a:ext cx="829600" cy="186050"/>
            </a:xfrm>
            <a:custGeom>
              <a:avLst/>
              <a:gdLst>
                <a:gd name="rtt" fmla="*/ 16775 h 186050"/>
                <a:gd name="rtb" fmla="*/ 169275 h 186050"/>
              </a:gdLst>
              <a:ahLst/>
              <a:cxnLst/>
              <a:rect l="l" t="rtt" r="r" b="rtb"/>
              <a:pathLst>
                <a:path w="829600" h="186050" stroke="0">
                  <a:moveTo>
                    <a:pt x="0" y="0"/>
                  </a:moveTo>
                  <a:lnTo>
                    <a:pt x="829600" y="0"/>
                  </a:lnTo>
                  <a:lnTo>
                    <a:pt x="829600" y="186050"/>
                  </a:lnTo>
                  <a:lnTo>
                    <a:pt x="0" y="186050"/>
                  </a:lnTo>
                  <a:lnTo>
                    <a:pt x="0" y="0"/>
                  </a:lnTo>
                  <a:close/>
                </a:path>
                <a:path w="829600" h="186050" fill="none">
                  <a:moveTo>
                    <a:pt x="0" y="186050"/>
                  </a:moveTo>
                  <a:lnTo>
                    <a:pt x="8296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Hoang mang</a:t>
              </a:r>
            </a:p>
          </p:txBody>
        </p:sp>
        <p:sp>
          <p:nvSpPr>
            <p:cNvPr id="165" name="SubTopic"/>
            <p:cNvSpPr/>
            <p:nvPr/>
          </p:nvSpPr>
          <p:spPr>
            <a:xfrm>
              <a:off x="5299691" y="2501835"/>
              <a:ext cx="463600" cy="186050"/>
            </a:xfrm>
            <a:custGeom>
              <a:avLst/>
              <a:gdLst>
                <a:gd name="rtt" fmla="*/ 16775 h 186050"/>
                <a:gd name="rtb" fmla="*/ 169275 h 186050"/>
              </a:gdLst>
              <a:ahLst/>
              <a:cxnLst/>
              <a:rect l="l" t="rtt" r="r" b="rtb"/>
              <a:pathLst>
                <a:path w="463600" h="186050" stroke="0">
                  <a:moveTo>
                    <a:pt x="0" y="0"/>
                  </a:moveTo>
                  <a:lnTo>
                    <a:pt x="463600" y="0"/>
                  </a:lnTo>
                  <a:lnTo>
                    <a:pt x="463600" y="186050"/>
                  </a:lnTo>
                  <a:lnTo>
                    <a:pt x="0" y="186050"/>
                  </a:lnTo>
                  <a:lnTo>
                    <a:pt x="0" y="0"/>
                  </a:lnTo>
                  <a:close/>
                </a:path>
                <a:path w="463600" h="186050" fill="none">
                  <a:moveTo>
                    <a:pt x="0" y="186050"/>
                  </a:moveTo>
                  <a:lnTo>
                    <a:pt x="4636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Ôn tồn</a:t>
              </a:r>
            </a:p>
          </p:txBody>
        </p:sp>
        <p:sp>
          <p:nvSpPr>
            <p:cNvPr id="167" name="SubTopic"/>
            <p:cNvSpPr/>
            <p:nvPr/>
          </p:nvSpPr>
          <p:spPr>
            <a:xfrm>
              <a:off x="5708391" y="3338754"/>
              <a:ext cx="1958100" cy="186050"/>
            </a:xfrm>
            <a:custGeom>
              <a:avLst/>
              <a:gdLst>
                <a:gd name="rtt" fmla="*/ 16775 h 186050"/>
                <a:gd name="rtb" fmla="*/ 169275 h 186050"/>
              </a:gdLst>
              <a:ahLst/>
              <a:cxnLst/>
              <a:rect l="l" t="rtt" r="r" b="rtb"/>
              <a:pathLst>
                <a:path w="1958100" h="186050" stroke="0">
                  <a:moveTo>
                    <a:pt x="0" y="0"/>
                  </a:moveTo>
                  <a:lnTo>
                    <a:pt x="1958100" y="0"/>
                  </a:lnTo>
                  <a:lnTo>
                    <a:pt x="1958100" y="186050"/>
                  </a:lnTo>
                  <a:lnTo>
                    <a:pt x="0" y="186050"/>
                  </a:lnTo>
                  <a:lnTo>
                    <a:pt x="0" y="0"/>
                  </a:lnTo>
                  <a:close/>
                </a:path>
                <a:path w="1958100" h="186050" fill="none">
                  <a:moveTo>
                    <a:pt x="0" y="186050"/>
                  </a:moveTo>
                  <a:lnTo>
                    <a:pt x="19581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Có hành vi tự phát, ngẫu nhiên</a:t>
              </a:r>
            </a:p>
          </p:txBody>
        </p:sp>
        <p:sp>
          <p:nvSpPr>
            <p:cNvPr id="169" name="SubTopic"/>
            <p:cNvSpPr/>
            <p:nvPr/>
          </p:nvSpPr>
          <p:spPr>
            <a:xfrm>
              <a:off x="4988591" y="3697435"/>
              <a:ext cx="750300" cy="186050"/>
            </a:xfrm>
            <a:custGeom>
              <a:avLst/>
              <a:gdLst>
                <a:gd name="rtt" fmla="*/ 16775 h 186050"/>
                <a:gd name="rtb" fmla="*/ 169275 h 186050"/>
              </a:gdLst>
              <a:ahLst/>
              <a:cxnLst/>
              <a:rect l="l" t="rtt" r="r" b="rtb"/>
              <a:pathLst>
                <a:path w="750300" h="186050" stroke="0">
                  <a:moveTo>
                    <a:pt x="0" y="0"/>
                  </a:moveTo>
                  <a:lnTo>
                    <a:pt x="750300" y="0"/>
                  </a:lnTo>
                  <a:lnTo>
                    <a:pt x="750300" y="186050"/>
                  </a:lnTo>
                  <a:lnTo>
                    <a:pt x="0" y="186050"/>
                  </a:lnTo>
                  <a:lnTo>
                    <a:pt x="0" y="0"/>
                  </a:lnTo>
                  <a:close/>
                </a:path>
                <a:path w="750300" h="186050" fill="none">
                  <a:moveTo>
                    <a:pt x="0" y="186050"/>
                  </a:moveTo>
                  <a:lnTo>
                    <a:pt x="7503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Tự kiểm tra</a:t>
              </a:r>
            </a:p>
          </p:txBody>
        </p:sp>
        <p:sp>
          <p:nvSpPr>
            <p:cNvPr id="171" name="SubTopic"/>
            <p:cNvSpPr/>
            <p:nvPr/>
          </p:nvSpPr>
          <p:spPr>
            <a:xfrm>
              <a:off x="5397291" y="4414795"/>
              <a:ext cx="2049600" cy="186050"/>
            </a:xfrm>
            <a:custGeom>
              <a:avLst/>
              <a:gdLst>
                <a:gd name="rtt" fmla="*/ 16775 h 186050"/>
                <a:gd name="rtb" fmla="*/ 169275 h 186050"/>
              </a:gdLst>
              <a:ahLst/>
              <a:cxnLst/>
              <a:rect l="l" t="rtt" r="r" b="rtb"/>
              <a:pathLst>
                <a:path w="2049600" h="186050" stroke="0">
                  <a:moveTo>
                    <a:pt x="0" y="0"/>
                  </a:moveTo>
                  <a:lnTo>
                    <a:pt x="2049600" y="0"/>
                  </a:lnTo>
                  <a:lnTo>
                    <a:pt x="2049600" y="186050"/>
                  </a:lnTo>
                  <a:lnTo>
                    <a:pt x="0" y="186050"/>
                  </a:lnTo>
                  <a:lnTo>
                    <a:pt x="0" y="0"/>
                  </a:lnTo>
                  <a:close/>
                </a:path>
                <a:path w="2049600" h="186050" fill="none">
                  <a:moveTo>
                    <a:pt x="0" y="186050"/>
                  </a:moveTo>
                  <a:lnTo>
                    <a:pt x="20496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Không vững vàng trước cám dỗ</a:t>
              </a:r>
            </a:p>
          </p:txBody>
        </p:sp>
        <p:sp>
          <p:nvSpPr>
            <p:cNvPr id="173" name="SubTopic"/>
            <p:cNvSpPr/>
            <p:nvPr/>
          </p:nvSpPr>
          <p:spPr>
            <a:xfrm>
              <a:off x="5116691" y="2023595"/>
              <a:ext cx="445300" cy="186050"/>
            </a:xfrm>
            <a:custGeom>
              <a:avLst/>
              <a:gdLst>
                <a:gd name="rtt" fmla="*/ 16775 h 186050"/>
                <a:gd name="rtb" fmla="*/ 169275 h 186050"/>
              </a:gdLst>
              <a:ahLst/>
              <a:cxnLst/>
              <a:rect l="l" t="rtt" r="r" b="rtb"/>
              <a:pathLst>
                <a:path w="445300" h="186050" stroke="0">
                  <a:moveTo>
                    <a:pt x="0" y="0"/>
                  </a:moveTo>
                  <a:lnTo>
                    <a:pt x="445300" y="0"/>
                  </a:lnTo>
                  <a:lnTo>
                    <a:pt x="445300" y="186050"/>
                  </a:lnTo>
                  <a:lnTo>
                    <a:pt x="0" y="186050"/>
                  </a:lnTo>
                  <a:lnTo>
                    <a:pt x="0" y="0"/>
                  </a:lnTo>
                  <a:close/>
                </a:path>
                <a:path w="445300" h="186050" fill="none">
                  <a:moveTo>
                    <a:pt x="0" y="186050"/>
                  </a:moveTo>
                  <a:lnTo>
                    <a:pt x="4453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Sợ hãi</a:t>
              </a:r>
            </a:p>
          </p:txBody>
        </p:sp>
        <p:sp>
          <p:nvSpPr>
            <p:cNvPr id="175" name="SubTopic"/>
            <p:cNvSpPr/>
            <p:nvPr/>
          </p:nvSpPr>
          <p:spPr>
            <a:xfrm>
              <a:off x="5116691" y="2262715"/>
              <a:ext cx="640500" cy="186050"/>
            </a:xfrm>
            <a:custGeom>
              <a:avLst/>
              <a:gdLst>
                <a:gd name="rtt" fmla="*/ 16775 h 186050"/>
                <a:gd name="rtb" fmla="*/ 169275 h 186050"/>
              </a:gdLst>
              <a:ahLst/>
              <a:cxnLst/>
              <a:rect l="l" t="rtt" r="r" b="rtb"/>
              <a:pathLst>
                <a:path w="640500" h="186050" stroke="0">
                  <a:moveTo>
                    <a:pt x="0" y="0"/>
                  </a:moveTo>
                  <a:lnTo>
                    <a:pt x="640500" y="0"/>
                  </a:lnTo>
                  <a:lnTo>
                    <a:pt x="640500" y="186050"/>
                  </a:lnTo>
                  <a:lnTo>
                    <a:pt x="0" y="186050"/>
                  </a:lnTo>
                  <a:lnTo>
                    <a:pt x="0" y="0"/>
                  </a:lnTo>
                  <a:close/>
                </a:path>
                <a:path w="640500" h="186050" fill="none">
                  <a:moveTo>
                    <a:pt x="0" y="186050"/>
                  </a:moveTo>
                  <a:lnTo>
                    <a:pt x="6405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Chán nản</a:t>
              </a:r>
            </a:p>
          </p:txBody>
        </p:sp>
        <p:sp>
          <p:nvSpPr>
            <p:cNvPr id="177" name="SubTopic"/>
            <p:cNvSpPr/>
            <p:nvPr/>
          </p:nvSpPr>
          <p:spPr>
            <a:xfrm>
              <a:off x="5299691" y="2740955"/>
              <a:ext cx="732000" cy="186050"/>
            </a:xfrm>
            <a:custGeom>
              <a:avLst/>
              <a:gdLst>
                <a:gd name="rtt" fmla="*/ 16775 h 186050"/>
                <a:gd name="rtb" fmla="*/ 169275 h 186050"/>
              </a:gdLst>
              <a:ahLst/>
              <a:cxnLst/>
              <a:rect l="l" t="rtt" r="r" b="rtb"/>
              <a:pathLst>
                <a:path w="732000" h="186050" stroke="0">
                  <a:moveTo>
                    <a:pt x="0" y="0"/>
                  </a:moveTo>
                  <a:lnTo>
                    <a:pt x="732000" y="0"/>
                  </a:lnTo>
                  <a:lnTo>
                    <a:pt x="732000" y="186050"/>
                  </a:lnTo>
                  <a:lnTo>
                    <a:pt x="0" y="186050"/>
                  </a:lnTo>
                  <a:lnTo>
                    <a:pt x="0" y="0"/>
                  </a:lnTo>
                  <a:close/>
                </a:path>
                <a:path w="732000" h="186050" fill="none">
                  <a:moveTo>
                    <a:pt x="0" y="186050"/>
                  </a:moveTo>
                  <a:lnTo>
                    <a:pt x="7320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Mềm mỏng</a:t>
              </a:r>
            </a:p>
          </p:txBody>
        </p:sp>
        <p:sp>
          <p:nvSpPr>
            <p:cNvPr id="179" name="SubTopic"/>
            <p:cNvSpPr/>
            <p:nvPr/>
          </p:nvSpPr>
          <p:spPr>
            <a:xfrm>
              <a:off x="5299691" y="2980075"/>
              <a:ext cx="512400" cy="186050"/>
            </a:xfrm>
            <a:custGeom>
              <a:avLst/>
              <a:gdLst>
                <a:gd name="rtt" fmla="*/ 16775 h 186050"/>
                <a:gd name="rtb" fmla="*/ 169275 h 186050"/>
              </a:gdLst>
              <a:ahLst/>
              <a:cxnLst/>
              <a:rect l="l" t="rtt" r="r" b="rtb"/>
              <a:pathLst>
                <a:path w="512400" h="186050" stroke="0">
                  <a:moveTo>
                    <a:pt x="0" y="0"/>
                  </a:moveTo>
                  <a:lnTo>
                    <a:pt x="512400" y="0"/>
                  </a:lnTo>
                  <a:lnTo>
                    <a:pt x="512400" y="186050"/>
                  </a:lnTo>
                  <a:lnTo>
                    <a:pt x="0" y="186050"/>
                  </a:lnTo>
                  <a:lnTo>
                    <a:pt x="0" y="0"/>
                  </a:lnTo>
                  <a:close/>
                </a:path>
                <a:path w="512400" h="186050" fill="none">
                  <a:moveTo>
                    <a:pt x="0" y="186050"/>
                  </a:moveTo>
                  <a:lnTo>
                    <a:pt x="5124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Lịch sự</a:t>
              </a:r>
            </a:p>
          </p:txBody>
        </p:sp>
        <p:sp>
          <p:nvSpPr>
            <p:cNvPr id="181" name="SubTopic"/>
            <p:cNvSpPr/>
            <p:nvPr/>
          </p:nvSpPr>
          <p:spPr>
            <a:xfrm>
              <a:off x="7843391" y="3219195"/>
              <a:ext cx="591700" cy="186050"/>
            </a:xfrm>
            <a:custGeom>
              <a:avLst/>
              <a:gdLst>
                <a:gd name="rtt" fmla="*/ 16775 h 186050"/>
                <a:gd name="rtb" fmla="*/ 169275 h 186050"/>
              </a:gdLst>
              <a:ahLst/>
              <a:cxnLst/>
              <a:rect l="l" t="rtt" r="r" b="rtb"/>
              <a:pathLst>
                <a:path w="591700" h="186050" stroke="0">
                  <a:moveTo>
                    <a:pt x="0" y="0"/>
                  </a:moveTo>
                  <a:lnTo>
                    <a:pt x="591700" y="0"/>
                  </a:lnTo>
                  <a:lnTo>
                    <a:pt x="591700" y="186050"/>
                  </a:lnTo>
                  <a:lnTo>
                    <a:pt x="0" y="186050"/>
                  </a:lnTo>
                  <a:lnTo>
                    <a:pt x="0" y="0"/>
                  </a:lnTo>
                  <a:close/>
                </a:path>
                <a:path w="591700" h="186050" fill="none">
                  <a:moveTo>
                    <a:pt x="0" y="186050"/>
                  </a:moveTo>
                  <a:lnTo>
                    <a:pt x="5917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Văng tục</a:t>
              </a:r>
            </a:p>
          </p:txBody>
        </p:sp>
        <p:sp>
          <p:nvSpPr>
            <p:cNvPr id="183" name="SubTopic"/>
            <p:cNvSpPr/>
            <p:nvPr/>
          </p:nvSpPr>
          <p:spPr>
            <a:xfrm>
              <a:off x="7843391" y="3458315"/>
              <a:ext cx="719800" cy="186050"/>
            </a:xfrm>
            <a:custGeom>
              <a:avLst/>
              <a:gdLst>
                <a:gd name="rtt" fmla="*/ 16775 h 186050"/>
                <a:gd name="rtb" fmla="*/ 169275 h 186050"/>
              </a:gdLst>
              <a:ahLst/>
              <a:cxnLst/>
              <a:rect l="l" t="rtt" r="r" b="rtb"/>
              <a:pathLst>
                <a:path w="719800" h="186050" stroke="0">
                  <a:moveTo>
                    <a:pt x="0" y="0"/>
                  </a:moveTo>
                  <a:lnTo>
                    <a:pt x="719800" y="0"/>
                  </a:lnTo>
                  <a:lnTo>
                    <a:pt x="719800" y="186050"/>
                  </a:lnTo>
                  <a:lnTo>
                    <a:pt x="0" y="186050"/>
                  </a:lnTo>
                  <a:lnTo>
                    <a:pt x="0" y="0"/>
                  </a:lnTo>
                  <a:close/>
                </a:path>
                <a:path w="719800" h="186050" fill="none">
                  <a:moveTo>
                    <a:pt x="0" y="186050"/>
                  </a:moveTo>
                  <a:lnTo>
                    <a:pt x="7198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Đánh nhau</a:t>
              </a:r>
            </a:p>
          </p:txBody>
        </p:sp>
        <p:sp>
          <p:nvSpPr>
            <p:cNvPr id="185" name="SubTopic"/>
            <p:cNvSpPr/>
            <p:nvPr/>
          </p:nvSpPr>
          <p:spPr>
            <a:xfrm>
              <a:off x="4988591" y="3936555"/>
              <a:ext cx="823500" cy="186050"/>
            </a:xfrm>
            <a:custGeom>
              <a:avLst/>
              <a:gdLst>
                <a:gd name="rtt" fmla="*/ 16775 h 186050"/>
                <a:gd name="rtb" fmla="*/ 169275 h 186050"/>
              </a:gdLst>
              <a:ahLst/>
              <a:cxnLst/>
              <a:rect l="l" t="rtt" r="r" b="rtb"/>
              <a:pathLst>
                <a:path w="823500" h="186050" stroke="0">
                  <a:moveTo>
                    <a:pt x="0" y="0"/>
                  </a:moveTo>
                  <a:lnTo>
                    <a:pt x="823500" y="0"/>
                  </a:lnTo>
                  <a:lnTo>
                    <a:pt x="823500" y="186050"/>
                  </a:lnTo>
                  <a:lnTo>
                    <a:pt x="0" y="186050"/>
                  </a:lnTo>
                  <a:lnTo>
                    <a:pt x="0" y="0"/>
                  </a:lnTo>
                  <a:close/>
                </a:path>
                <a:path w="823500" h="186050" fill="none">
                  <a:moveTo>
                    <a:pt x="0" y="186050"/>
                  </a:moveTo>
                  <a:lnTo>
                    <a:pt x="8235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Tự đánh giá </a:t>
              </a:r>
            </a:p>
          </p:txBody>
        </p:sp>
        <p:sp>
          <p:nvSpPr>
            <p:cNvPr id="187" name="SubTopic"/>
            <p:cNvSpPr/>
            <p:nvPr/>
          </p:nvSpPr>
          <p:spPr>
            <a:xfrm>
              <a:off x="4988591" y="4175675"/>
              <a:ext cx="933300" cy="186050"/>
            </a:xfrm>
            <a:custGeom>
              <a:avLst/>
              <a:gdLst>
                <a:gd name="rtt" fmla="*/ 16775 h 186050"/>
                <a:gd name="rtb" fmla="*/ 169275 h 186050"/>
              </a:gdLst>
              <a:ahLst/>
              <a:cxnLst/>
              <a:rect l="l" t="rtt" r="r" b="rtb"/>
              <a:pathLst>
                <a:path w="933300" h="186050" stroke="0">
                  <a:moveTo>
                    <a:pt x="0" y="0"/>
                  </a:moveTo>
                  <a:lnTo>
                    <a:pt x="933300" y="0"/>
                  </a:lnTo>
                  <a:lnTo>
                    <a:pt x="933300" y="186050"/>
                  </a:lnTo>
                  <a:lnTo>
                    <a:pt x="0" y="186050"/>
                  </a:lnTo>
                  <a:lnTo>
                    <a:pt x="0" y="0"/>
                  </a:lnTo>
                  <a:close/>
                </a:path>
                <a:path w="933300" h="186050" fill="none">
                  <a:moveTo>
                    <a:pt x="0" y="186050"/>
                  </a:moveTo>
                  <a:lnTo>
                    <a:pt x="9333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Tự điều chỉnh </a:t>
              </a:r>
            </a:p>
          </p:txBody>
        </p:sp>
        <p:sp>
          <p:nvSpPr>
            <p:cNvPr id="189" name="SubTopic"/>
            <p:cNvSpPr/>
            <p:nvPr/>
          </p:nvSpPr>
          <p:spPr>
            <a:xfrm>
              <a:off x="5397291" y="4653915"/>
              <a:ext cx="2074000" cy="186050"/>
            </a:xfrm>
            <a:custGeom>
              <a:avLst/>
              <a:gdLst>
                <a:gd name="rtt" fmla="*/ 16775 h 186050"/>
                <a:gd name="rtb" fmla="*/ 169275 h 186050"/>
              </a:gdLst>
              <a:ahLst/>
              <a:cxnLst/>
              <a:rect l="l" t="rtt" r="r" b="rtb"/>
              <a:pathLst>
                <a:path w="2074000" h="186050" stroke="0">
                  <a:moveTo>
                    <a:pt x="0" y="0"/>
                  </a:moveTo>
                  <a:lnTo>
                    <a:pt x="2074000" y="0"/>
                  </a:lnTo>
                  <a:lnTo>
                    <a:pt x="2074000" y="186050"/>
                  </a:lnTo>
                  <a:lnTo>
                    <a:pt x="0" y="186050"/>
                  </a:lnTo>
                  <a:lnTo>
                    <a:pt x="0" y="0"/>
                  </a:lnTo>
                  <a:close/>
                </a:path>
                <a:path w="2074000" h="186050" fill="none">
                  <a:moveTo>
                    <a:pt x="0" y="186050"/>
                  </a:moveTo>
                  <a:lnTo>
                    <a:pt x="2074000" y="186050"/>
                  </a:lnTo>
                </a:path>
              </a:pathLst>
            </a:custGeom>
            <a:noFill/>
            <a:ln w="6100" cap="flat">
              <a:solidFill>
                <a:srgbClr val="765FA2"/>
              </a:solidFill>
              <a:round/>
            </a:ln>
          </p:spPr>
          <p:txBody>
            <a:bodyPr wrap="square" lIns="0" tIns="0" rIns="0" bIns="0" rtlCol="0" anchor="ctr"/>
            <a:lstStyle/>
            <a:p>
              <a:pPr algn="ctr"/>
              <a:r>
                <a:rPr sz="992" b="1">
                  <a:solidFill>
                    <a:srgbClr val="303030"/>
                  </a:solidFill>
                  <a:latin typeface="Arial"/>
                </a:rPr>
                <a:t>dễ bị người khác lôi kéo lợi dụng</a:t>
              </a:r>
            </a:p>
          </p:txBody>
        </p:sp>
        <p:sp>
          <p:nvSpPr>
            <p:cNvPr id="193" name="SubTopic"/>
            <p:cNvSpPr/>
            <p:nvPr/>
          </p:nvSpPr>
          <p:spPr>
            <a:xfrm>
              <a:off x="2621791" y="5114465"/>
              <a:ext cx="1342000" cy="186050"/>
            </a:xfrm>
            <a:custGeom>
              <a:avLst/>
              <a:gdLst>
                <a:gd name="rtt" fmla="*/ 16775 h 186050"/>
                <a:gd name="rtb" fmla="*/ 169275 h 186050"/>
              </a:gdLst>
              <a:ahLst/>
              <a:cxnLst/>
              <a:rect l="l" t="rtt" r="r" b="rtb"/>
              <a:pathLst>
                <a:path w="1342000" h="186050" stroke="0">
                  <a:moveTo>
                    <a:pt x="0" y="0"/>
                  </a:moveTo>
                  <a:lnTo>
                    <a:pt x="1342000" y="0"/>
                  </a:lnTo>
                  <a:lnTo>
                    <a:pt x="1342000" y="186050"/>
                  </a:lnTo>
                  <a:lnTo>
                    <a:pt x="0" y="186050"/>
                  </a:lnTo>
                  <a:lnTo>
                    <a:pt x="0" y="0"/>
                  </a:lnTo>
                  <a:close/>
                </a:path>
                <a:path w="1342000" h="186050" fill="none">
                  <a:moveTo>
                    <a:pt x="0" y="186050"/>
                  </a:moveTo>
                  <a:lnTo>
                    <a:pt x="1342000" y="186050"/>
                  </a:lnTo>
                </a:path>
              </a:pathLst>
            </a:custGeom>
            <a:noFill/>
            <a:ln w="6100" cap="flat">
              <a:solidFill>
                <a:srgbClr val="00B050"/>
              </a:solidFill>
              <a:round/>
            </a:ln>
          </p:spPr>
          <p:txBody>
            <a:bodyPr wrap="square" lIns="0" tIns="0" rIns="0" bIns="0" rtlCol="0" anchor="ctr"/>
            <a:lstStyle/>
            <a:p>
              <a:pPr algn="ctr"/>
              <a:r>
                <a:rPr sz="992" b="1">
                  <a:solidFill>
                    <a:srgbClr val="303030"/>
                  </a:solidFill>
                  <a:latin typeface="Arial"/>
                </a:rPr>
                <a:t>Là 1 đức tính quý giá</a:t>
              </a:r>
            </a:p>
          </p:txBody>
        </p:sp>
        <p:sp>
          <p:nvSpPr>
            <p:cNvPr id="195" name="SubTopic"/>
            <p:cNvSpPr/>
            <p:nvPr/>
          </p:nvSpPr>
          <p:spPr>
            <a:xfrm>
              <a:off x="2621791" y="5353585"/>
              <a:ext cx="5630300" cy="186050"/>
            </a:xfrm>
            <a:custGeom>
              <a:avLst/>
              <a:gdLst>
                <a:gd name="rtt" fmla="*/ 16775 h 186050"/>
                <a:gd name="rtb" fmla="*/ 169275 h 186050"/>
              </a:gdLst>
              <a:ahLst/>
              <a:cxnLst/>
              <a:rect l="l" t="rtt" r="r" b="rtb"/>
              <a:pathLst>
                <a:path w="5630300" h="186050" stroke="0">
                  <a:moveTo>
                    <a:pt x="0" y="0"/>
                  </a:moveTo>
                  <a:lnTo>
                    <a:pt x="5630300" y="0"/>
                  </a:lnTo>
                  <a:lnTo>
                    <a:pt x="5630300" y="186050"/>
                  </a:lnTo>
                  <a:lnTo>
                    <a:pt x="0" y="186050"/>
                  </a:lnTo>
                  <a:lnTo>
                    <a:pt x="0" y="0"/>
                  </a:lnTo>
                  <a:close/>
                </a:path>
                <a:path w="5630300" h="186050" fill="none">
                  <a:moveTo>
                    <a:pt x="0" y="186050"/>
                  </a:moveTo>
                  <a:lnTo>
                    <a:pt x="5630300" y="186050"/>
                  </a:lnTo>
                </a:path>
              </a:pathLst>
            </a:custGeom>
            <a:noFill/>
            <a:ln w="6100" cap="flat">
              <a:solidFill>
                <a:srgbClr val="00B050"/>
              </a:solidFill>
              <a:round/>
            </a:ln>
          </p:spPr>
          <p:txBody>
            <a:bodyPr wrap="square" lIns="0" tIns="0" rIns="0" bIns="0" rtlCol="0" anchor="ctr"/>
            <a:lstStyle/>
            <a:p>
              <a:pPr algn="ctr"/>
              <a:r>
                <a:rPr sz="992" b="1">
                  <a:solidFill>
                    <a:srgbClr val="303030"/>
                  </a:solidFill>
                  <a:latin typeface="Arial"/>
                </a:rPr>
                <a:t>Giúp con người biết sống một cách một cách đúng đắn và biết cư xử có đạo đức, văn hóa</a:t>
              </a:r>
            </a:p>
          </p:txBody>
        </p:sp>
        <p:sp>
          <p:nvSpPr>
            <p:cNvPr id="197" name="SubTopic"/>
            <p:cNvSpPr/>
            <p:nvPr/>
          </p:nvSpPr>
          <p:spPr>
            <a:xfrm>
              <a:off x="2621791" y="5592705"/>
              <a:ext cx="5685200" cy="186050"/>
            </a:xfrm>
            <a:custGeom>
              <a:avLst/>
              <a:gdLst>
                <a:gd name="rtt" fmla="*/ 16775 h 186050"/>
                <a:gd name="rtb" fmla="*/ 169275 h 186050"/>
              </a:gdLst>
              <a:ahLst/>
              <a:cxnLst/>
              <a:rect l="l" t="rtt" r="r" b="rtb"/>
              <a:pathLst>
                <a:path w="5685200" h="186050" stroke="0">
                  <a:moveTo>
                    <a:pt x="0" y="0"/>
                  </a:moveTo>
                  <a:lnTo>
                    <a:pt x="5685200" y="0"/>
                  </a:lnTo>
                  <a:lnTo>
                    <a:pt x="5685200" y="186050"/>
                  </a:lnTo>
                  <a:lnTo>
                    <a:pt x="0" y="186050"/>
                  </a:lnTo>
                  <a:lnTo>
                    <a:pt x="0" y="0"/>
                  </a:lnTo>
                  <a:close/>
                </a:path>
                <a:path w="5685200" h="186050" fill="none">
                  <a:moveTo>
                    <a:pt x="0" y="186050"/>
                  </a:moveTo>
                  <a:lnTo>
                    <a:pt x="5685200" y="186050"/>
                  </a:lnTo>
                </a:path>
              </a:pathLst>
            </a:custGeom>
            <a:noFill/>
            <a:ln w="6100" cap="flat">
              <a:solidFill>
                <a:srgbClr val="00B050"/>
              </a:solidFill>
              <a:round/>
            </a:ln>
          </p:spPr>
          <p:txBody>
            <a:bodyPr wrap="square" lIns="0" tIns="0" rIns="0" bIns="0" rtlCol="0" anchor="ctr"/>
            <a:lstStyle/>
            <a:p>
              <a:pPr algn="ctr"/>
              <a:r>
                <a:rPr sz="992" b="1">
                  <a:solidFill>
                    <a:srgbClr val="303030"/>
                  </a:solidFill>
                  <a:latin typeface="Arial"/>
                </a:rPr>
                <a:t>Giúp con người đứng vững trước những tình huống khó khăn và những thử thách, cám dỗ</a:t>
              </a:r>
            </a:p>
          </p:txBody>
        </p:sp>
        <p:sp>
          <p:nvSpPr>
            <p:cNvPr id="199" name="SubTopic"/>
            <p:cNvSpPr/>
            <p:nvPr/>
          </p:nvSpPr>
          <p:spPr>
            <a:xfrm>
              <a:off x="3085391" y="6053255"/>
              <a:ext cx="2305800" cy="186050"/>
            </a:xfrm>
            <a:custGeom>
              <a:avLst/>
              <a:gdLst>
                <a:gd name="rtt" fmla="*/ 16775 h 186050"/>
                <a:gd name="rtb" fmla="*/ 169275 h 186050"/>
              </a:gdLst>
              <a:ahLst/>
              <a:cxnLst/>
              <a:rect l="l" t="rtt" r="r" b="rtb"/>
              <a:pathLst>
                <a:path w="2305800" h="186050" stroke="0">
                  <a:moveTo>
                    <a:pt x="0" y="0"/>
                  </a:moveTo>
                  <a:lnTo>
                    <a:pt x="2305800" y="0"/>
                  </a:lnTo>
                  <a:lnTo>
                    <a:pt x="2305800" y="186050"/>
                  </a:lnTo>
                  <a:lnTo>
                    <a:pt x="0" y="186050"/>
                  </a:lnTo>
                  <a:lnTo>
                    <a:pt x="0" y="0"/>
                  </a:lnTo>
                  <a:close/>
                </a:path>
                <a:path w="2305800" h="186050" fill="none">
                  <a:moveTo>
                    <a:pt x="0" y="186050"/>
                  </a:moveTo>
                  <a:lnTo>
                    <a:pt x="2305800" y="186050"/>
                  </a:lnTo>
                </a:path>
              </a:pathLst>
            </a:custGeom>
            <a:noFill/>
            <a:ln w="6100" cap="flat">
              <a:solidFill>
                <a:srgbClr val="C00000"/>
              </a:solidFill>
              <a:round/>
            </a:ln>
          </p:spPr>
          <p:txBody>
            <a:bodyPr wrap="square" lIns="0" tIns="0" rIns="0" bIns="0" rtlCol="0" anchor="ctr"/>
            <a:lstStyle/>
            <a:p>
              <a:pPr algn="ctr"/>
              <a:r>
                <a:rPr sz="992" b="1">
                  <a:solidFill>
                    <a:srgbClr val="303030"/>
                  </a:solidFill>
                  <a:latin typeface="Arial"/>
                </a:rPr>
                <a:t>Suy nghĩ trước khi nói và hành động</a:t>
              </a:r>
            </a:p>
          </p:txBody>
        </p:sp>
        <p:sp>
          <p:nvSpPr>
            <p:cNvPr id="201" name="SubTopic"/>
            <p:cNvSpPr/>
            <p:nvPr/>
          </p:nvSpPr>
          <p:spPr>
            <a:xfrm>
              <a:off x="3085391" y="6292375"/>
              <a:ext cx="4105300" cy="186050"/>
            </a:xfrm>
            <a:custGeom>
              <a:avLst/>
              <a:gdLst>
                <a:gd name="rtt" fmla="*/ 16775 h 186050"/>
                <a:gd name="rtb" fmla="*/ 169275 h 186050"/>
              </a:gdLst>
              <a:ahLst/>
              <a:cxnLst/>
              <a:rect l="l" t="rtt" r="r" b="rtb"/>
              <a:pathLst>
                <a:path w="4105300" h="186050" stroke="0">
                  <a:moveTo>
                    <a:pt x="0" y="0"/>
                  </a:moveTo>
                  <a:lnTo>
                    <a:pt x="4105300" y="0"/>
                  </a:lnTo>
                  <a:lnTo>
                    <a:pt x="4105300" y="186050"/>
                  </a:lnTo>
                  <a:lnTo>
                    <a:pt x="0" y="186050"/>
                  </a:lnTo>
                  <a:lnTo>
                    <a:pt x="0" y="0"/>
                  </a:lnTo>
                  <a:close/>
                </a:path>
                <a:path w="4105300" h="186050" fill="none">
                  <a:moveTo>
                    <a:pt x="0" y="186050"/>
                  </a:moveTo>
                  <a:lnTo>
                    <a:pt x="4105300" y="186050"/>
                  </a:lnTo>
                </a:path>
              </a:pathLst>
            </a:custGeom>
            <a:noFill/>
            <a:ln w="6100" cap="flat">
              <a:solidFill>
                <a:srgbClr val="C00000"/>
              </a:solidFill>
              <a:round/>
            </a:ln>
          </p:spPr>
          <p:txBody>
            <a:bodyPr wrap="square" lIns="0" tIns="0" rIns="0" bIns="0" rtlCol="0" anchor="ctr"/>
            <a:lstStyle/>
            <a:p>
              <a:pPr algn="ctr"/>
              <a:r>
                <a:rPr sz="992" b="1">
                  <a:solidFill>
                    <a:srgbClr val="303030"/>
                  </a:solidFill>
                  <a:latin typeface="Arial"/>
                </a:rPr>
                <a:t>Luôn xem xét thái độ, lời nói, hành động của mình là đúng hay sai</a:t>
              </a:r>
            </a:p>
          </p:txBody>
        </p:sp>
        <p:sp>
          <p:nvSpPr>
            <p:cNvPr id="203" name="SubTopic"/>
            <p:cNvSpPr/>
            <p:nvPr/>
          </p:nvSpPr>
          <p:spPr>
            <a:xfrm>
              <a:off x="3085391" y="6531495"/>
              <a:ext cx="2104500" cy="186050"/>
            </a:xfrm>
            <a:custGeom>
              <a:avLst/>
              <a:gdLst>
                <a:gd name="rtt" fmla="*/ 16775 h 186050"/>
                <a:gd name="rtb" fmla="*/ 169275 h 186050"/>
              </a:gdLst>
              <a:ahLst/>
              <a:cxnLst/>
              <a:rect l="l" t="rtt" r="r" b="rtb"/>
              <a:pathLst>
                <a:path w="2104500" h="186050" stroke="0">
                  <a:moveTo>
                    <a:pt x="0" y="0"/>
                  </a:moveTo>
                  <a:lnTo>
                    <a:pt x="2104500" y="0"/>
                  </a:lnTo>
                  <a:lnTo>
                    <a:pt x="2104500" y="186050"/>
                  </a:lnTo>
                  <a:lnTo>
                    <a:pt x="0" y="186050"/>
                  </a:lnTo>
                  <a:lnTo>
                    <a:pt x="0" y="0"/>
                  </a:lnTo>
                  <a:close/>
                </a:path>
                <a:path w="2104500" h="186050" fill="none">
                  <a:moveTo>
                    <a:pt x="0" y="186050"/>
                  </a:moveTo>
                  <a:lnTo>
                    <a:pt x="2104500" y="186050"/>
                  </a:lnTo>
                </a:path>
              </a:pathLst>
            </a:custGeom>
            <a:noFill/>
            <a:ln w="6100" cap="flat">
              <a:solidFill>
                <a:srgbClr val="C00000"/>
              </a:solidFill>
              <a:round/>
            </a:ln>
          </p:spPr>
          <p:txBody>
            <a:bodyPr wrap="square" lIns="0" tIns="0" rIns="0" bIns="0" rtlCol="0" anchor="ctr"/>
            <a:lstStyle/>
            <a:p>
              <a:pPr algn="ctr"/>
              <a:r>
                <a:rPr sz="992" b="1">
                  <a:solidFill>
                    <a:srgbClr val="303030"/>
                  </a:solidFill>
                  <a:latin typeface="Arial"/>
                </a:rPr>
                <a:t>Biết rút kinh nghiệm và sửa chữa</a:t>
              </a:r>
            </a:p>
          </p:txBody>
        </p:sp>
      </p:grpSp>
    </p:spTree>
    <p:extLst>
      <p:ext uri="{BB962C8B-B14F-4D97-AF65-F5344CB8AC3E}">
        <p14:creationId xmlns:p14="http://schemas.microsoft.com/office/powerpoint/2010/main" val="341989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Page"/>
        <p:cNvGrpSpPr/>
        <p:nvPr/>
      </p:nvGrpSpPr>
      <p:grpSpPr>
        <a:xfrm>
          <a:off x="0" y="0"/>
          <a:ext cx="0" cy="0"/>
          <a:chOff x="0" y="0"/>
          <a:chExt cx="0" cy="0"/>
        </a:xfrm>
      </p:grpSpPr>
      <p:grpSp>
        <p:nvGrpSpPr>
          <p:cNvPr id="179" name="Group179"/>
          <p:cNvGrpSpPr/>
          <p:nvPr/>
        </p:nvGrpSpPr>
        <p:grpSpPr>
          <a:xfrm>
            <a:off x="118446" y="804838"/>
            <a:ext cx="8873600" cy="5228580"/>
            <a:chOff x="118446" y="804838"/>
            <a:chExt cx="8873600" cy="5228580"/>
          </a:xfrm>
        </p:grpSpPr>
        <p:sp>
          <p:nvSpPr>
            <p:cNvPr id="103" name="MMConnector"/>
            <p:cNvSpPr/>
            <p:nvPr/>
          </p:nvSpPr>
          <p:spPr>
            <a:xfrm>
              <a:off x="1357446" y="2391201"/>
              <a:ext cx="794867" cy="1864105"/>
            </a:xfrm>
            <a:custGeom>
              <a:avLst/>
              <a:gdLst/>
              <a:ahLst/>
              <a:cxnLst/>
              <a:rect l="0" t="0" r="0" b="0"/>
              <a:pathLst>
                <a:path w="794867" h="1864105">
                  <a:moveTo>
                    <a:pt x="-292654" y="821200"/>
                  </a:moveTo>
                  <a:cubicBezTo>
                    <a:pt x="-303391" y="841951"/>
                    <a:pt x="-297672" y="862484"/>
                    <a:pt x="-281840" y="870722"/>
                  </a:cubicBezTo>
                  <a:cubicBezTo>
                    <a:pt x="-266007" y="878959"/>
                    <a:pt x="-245186" y="872220"/>
                    <a:pt x="-235080" y="851155"/>
                  </a:cubicBezTo>
                  <a:cubicBezTo>
                    <a:pt x="-228850" y="838169"/>
                    <a:pt x="-222619" y="825182"/>
                    <a:pt x="-216865" y="812070"/>
                  </a:cubicBezTo>
                  <a:cubicBezTo>
                    <a:pt x="-211111" y="798958"/>
                    <a:pt x="-205833" y="785719"/>
                    <a:pt x="-200820" y="772427"/>
                  </a:cubicBezTo>
                  <a:cubicBezTo>
                    <a:pt x="-195807" y="759135"/>
                    <a:pt x="-191058" y="745790"/>
                    <a:pt x="-186564" y="732398"/>
                  </a:cubicBezTo>
                  <a:cubicBezTo>
                    <a:pt x="-182070" y="719007"/>
                    <a:pt x="-177830" y="705568"/>
                    <a:pt x="-173793" y="692098"/>
                  </a:cubicBezTo>
                  <a:cubicBezTo>
                    <a:pt x="-169757" y="678628"/>
                    <a:pt x="-165924" y="665127"/>
                    <a:pt x="-162265" y="651603"/>
                  </a:cubicBezTo>
                  <a:cubicBezTo>
                    <a:pt x="-158606" y="638079"/>
                    <a:pt x="-155121" y="624531"/>
                    <a:pt x="-151783" y="610967"/>
                  </a:cubicBezTo>
                  <a:cubicBezTo>
                    <a:pt x="-148444" y="597403"/>
                    <a:pt x="-145252" y="583822"/>
                    <a:pt x="-142184" y="570229"/>
                  </a:cubicBezTo>
                  <a:cubicBezTo>
                    <a:pt x="-139116" y="556636"/>
                    <a:pt x="-136173" y="543031"/>
                    <a:pt x="-133335" y="529416"/>
                  </a:cubicBezTo>
                  <a:cubicBezTo>
                    <a:pt x="-130497" y="515802"/>
                    <a:pt x="-127764" y="502179"/>
                    <a:pt x="-125121" y="488550"/>
                  </a:cubicBezTo>
                  <a:cubicBezTo>
                    <a:pt x="-122478" y="474921"/>
                    <a:pt x="-119925" y="461286"/>
                    <a:pt x="-117447" y="447646"/>
                  </a:cubicBezTo>
                  <a:cubicBezTo>
                    <a:pt x="-114969" y="434006"/>
                    <a:pt x="-112566" y="420362"/>
                    <a:pt x="-110227" y="406715"/>
                  </a:cubicBezTo>
                  <a:cubicBezTo>
                    <a:pt x="-107888" y="393068"/>
                    <a:pt x="-105613" y="379419"/>
                    <a:pt x="-103389" y="365768"/>
                  </a:cubicBezTo>
                  <a:cubicBezTo>
                    <a:pt x="-101166" y="352117"/>
                    <a:pt x="-98996" y="338464"/>
                    <a:pt x="-96868" y="324811"/>
                  </a:cubicBezTo>
                  <a:cubicBezTo>
                    <a:pt x="-94740" y="311158"/>
                    <a:pt x="-92655" y="297504"/>
                    <a:pt x="-90603" y="283851"/>
                  </a:cubicBezTo>
                  <a:cubicBezTo>
                    <a:pt x="-88552" y="270197"/>
                    <a:pt x="-86535" y="256544"/>
                    <a:pt x="-84543" y="242892"/>
                  </a:cubicBezTo>
                  <a:cubicBezTo>
                    <a:pt x="-82551" y="229241"/>
                    <a:pt x="-80585" y="215590"/>
                    <a:pt x="-78637" y="201941"/>
                  </a:cubicBezTo>
                  <a:cubicBezTo>
                    <a:pt x="-76689" y="188292"/>
                    <a:pt x="-74758" y="174645"/>
                    <a:pt x="-72839" y="161000"/>
                  </a:cubicBezTo>
                  <a:cubicBezTo>
                    <a:pt x="-70919" y="147356"/>
                    <a:pt x="-69011" y="133713"/>
                    <a:pt x="-67105" y="120074"/>
                  </a:cubicBezTo>
                  <a:cubicBezTo>
                    <a:pt x="-65200" y="106435"/>
                    <a:pt x="-63299" y="92799"/>
                    <a:pt x="-61394" y="79167"/>
                  </a:cubicBezTo>
                  <a:cubicBezTo>
                    <a:pt x="-59490" y="65535"/>
                    <a:pt x="-57582" y="51906"/>
                    <a:pt x="-55665" y="38282"/>
                  </a:cubicBezTo>
                  <a:cubicBezTo>
                    <a:pt x="-53748" y="24658"/>
                    <a:pt x="-51821" y="11039"/>
                    <a:pt x="-49877" y="-2575"/>
                  </a:cubicBezTo>
                  <a:cubicBezTo>
                    <a:pt x="-47934" y="-16189"/>
                    <a:pt x="-45974" y="-29798"/>
                    <a:pt x="-43991" y="-43401"/>
                  </a:cubicBezTo>
                  <a:cubicBezTo>
                    <a:pt x="-42008" y="-57004"/>
                    <a:pt x="-40002" y="-70600"/>
                    <a:pt x="-37966" y="-84190"/>
                  </a:cubicBezTo>
                  <a:cubicBezTo>
                    <a:pt x="-35930" y="-97779"/>
                    <a:pt x="-33864" y="-111362"/>
                    <a:pt x="-31761" y="-124936"/>
                  </a:cubicBezTo>
                  <a:cubicBezTo>
                    <a:pt x="-29658" y="-138510"/>
                    <a:pt x="-27518" y="-152075"/>
                    <a:pt x="-25334" y="-165631"/>
                  </a:cubicBezTo>
                  <a:cubicBezTo>
                    <a:pt x="-23149" y="-179187"/>
                    <a:pt x="-20921" y="-192734"/>
                    <a:pt x="-18640" y="-206269"/>
                  </a:cubicBezTo>
                  <a:cubicBezTo>
                    <a:pt x="-16359" y="-219804"/>
                    <a:pt x="-14026" y="-233328"/>
                    <a:pt x="-11633" y="-246839"/>
                  </a:cubicBezTo>
                  <a:cubicBezTo>
                    <a:pt x="-9239" y="-260349"/>
                    <a:pt x="-6786" y="-273847"/>
                    <a:pt x="-4263" y="-287329"/>
                  </a:cubicBezTo>
                  <a:cubicBezTo>
                    <a:pt x="-1740" y="-300811"/>
                    <a:pt x="852" y="-314278"/>
                    <a:pt x="3524" y="-327726"/>
                  </a:cubicBezTo>
                  <a:cubicBezTo>
                    <a:pt x="6195" y="-341175"/>
                    <a:pt x="8945" y="-354606"/>
                    <a:pt x="11784" y="-368015"/>
                  </a:cubicBezTo>
                  <a:cubicBezTo>
                    <a:pt x="14623" y="-381423"/>
                    <a:pt x="17552" y="-394811"/>
                    <a:pt x="20582" y="-408173"/>
                  </a:cubicBezTo>
                  <a:cubicBezTo>
                    <a:pt x="23612" y="-421535"/>
                    <a:pt x="26742" y="-434872"/>
                    <a:pt x="29987" y="-448178"/>
                  </a:cubicBezTo>
                  <a:cubicBezTo>
                    <a:pt x="33231" y="-461484"/>
                    <a:pt x="36589" y="-474760"/>
                    <a:pt x="40075" y="-487999"/>
                  </a:cubicBezTo>
                  <a:cubicBezTo>
                    <a:pt x="43561" y="-501238"/>
                    <a:pt x="47176" y="-514441"/>
                    <a:pt x="50934" y="-527600"/>
                  </a:cubicBezTo>
                  <a:cubicBezTo>
                    <a:pt x="54692" y="-540758"/>
                    <a:pt x="58594" y="-553873"/>
                    <a:pt x="62658" y="-566934"/>
                  </a:cubicBezTo>
                  <a:cubicBezTo>
                    <a:pt x="66723" y="-579995"/>
                    <a:pt x="70949" y="-593003"/>
                    <a:pt x="75358" y="-605945"/>
                  </a:cubicBezTo>
                  <a:cubicBezTo>
                    <a:pt x="79766" y="-618887"/>
                    <a:pt x="84357" y="-631764"/>
                    <a:pt x="89153" y="-644561"/>
                  </a:cubicBezTo>
                  <a:cubicBezTo>
                    <a:pt x="93950" y="-657358"/>
                    <a:pt x="98951" y="-670074"/>
                    <a:pt x="104184" y="-682692"/>
                  </a:cubicBezTo>
                  <a:cubicBezTo>
                    <a:pt x="109416" y="-695309"/>
                    <a:pt x="114880" y="-707827"/>
                    <a:pt x="120603" y="-720221"/>
                  </a:cubicBezTo>
                  <a:cubicBezTo>
                    <a:pt x="126327" y="-732616"/>
                    <a:pt x="132310" y="-744887"/>
                    <a:pt x="138585" y="-757004"/>
                  </a:cubicBezTo>
                  <a:cubicBezTo>
                    <a:pt x="144859" y="-769121"/>
                    <a:pt x="151426" y="-781083"/>
                    <a:pt x="158317" y="-792853"/>
                  </a:cubicBezTo>
                  <a:cubicBezTo>
                    <a:pt x="165209" y="-804622"/>
                    <a:pt x="172426" y="-816197"/>
                    <a:pt x="180002" y="-827531"/>
                  </a:cubicBezTo>
                  <a:cubicBezTo>
                    <a:pt x="187579" y="-838864"/>
                    <a:pt x="195516" y="-849954"/>
                    <a:pt x="203845" y="-860741"/>
                  </a:cubicBezTo>
                  <a:cubicBezTo>
                    <a:pt x="212174" y="-871527"/>
                    <a:pt x="220896" y="-882011"/>
                    <a:pt x="230036" y="-892118"/>
                  </a:cubicBezTo>
                  <a:cubicBezTo>
                    <a:pt x="239175" y="-902225"/>
                    <a:pt x="248733" y="-911956"/>
                    <a:pt x="258721" y="-921230"/>
                  </a:cubicBezTo>
                  <a:cubicBezTo>
                    <a:pt x="268710" y="-930503"/>
                    <a:pt x="279129" y="-939319"/>
                    <a:pt x="289968" y="-947593"/>
                  </a:cubicBezTo>
                  <a:cubicBezTo>
                    <a:pt x="300808" y="-955867"/>
                    <a:pt x="312066" y="-963599"/>
                    <a:pt x="323723" y="-970714"/>
                  </a:cubicBezTo>
                  <a:cubicBezTo>
                    <a:pt x="335381" y="-977828"/>
                    <a:pt x="347437" y="-984325"/>
                    <a:pt x="359782" y="-990151"/>
                  </a:cubicBezTo>
                  <a:cubicBezTo>
                    <a:pt x="372127" y="-995976"/>
                    <a:pt x="384760" y="-1001130"/>
                    <a:pt x="397795" y="-1005592"/>
                  </a:cubicBezTo>
                  <a:cubicBezTo>
                    <a:pt x="410830" y="-1010053"/>
                    <a:pt x="424268" y="-1013823"/>
                    <a:pt x="437311" y="-1016908"/>
                  </a:cubicBezTo>
                  <a:cubicBezTo>
                    <a:pt x="450353" y="-1019994"/>
                    <a:pt x="463002" y="-1022396"/>
                    <a:pt x="477844" y="-1024168"/>
                  </a:cubicBezTo>
                  <a:cubicBezTo>
                    <a:pt x="492687" y="-1025939"/>
                    <a:pt x="509723" y="-1027079"/>
                    <a:pt x="518948" y="-1027600"/>
                  </a:cubicBezTo>
                  <a:cubicBezTo>
                    <a:pt x="521572" y="-1027749"/>
                    <a:pt x="523564" y="-1027847"/>
                    <a:pt x="525103" y="-1027909"/>
                  </a:cubicBezTo>
                  <a:cubicBezTo>
                    <a:pt x="529065" y="-1028070"/>
                    <a:pt x="529070" y="-1028128"/>
                    <a:pt x="525105" y="-1028087"/>
                  </a:cubicBezTo>
                  <a:cubicBezTo>
                    <a:pt x="523564" y="-1028071"/>
                    <a:pt x="521568" y="-1028032"/>
                    <a:pt x="518939" y="-1027963"/>
                  </a:cubicBezTo>
                  <a:cubicBezTo>
                    <a:pt x="509691" y="-1027718"/>
                    <a:pt x="492601" y="-1027090"/>
                    <a:pt x="477662" y="-1025761"/>
                  </a:cubicBezTo>
                  <a:cubicBezTo>
                    <a:pt x="462724" y="-1024431"/>
                    <a:pt x="449937" y="-1022401"/>
                    <a:pt x="436712" y="-1019689"/>
                  </a:cubicBezTo>
                  <a:cubicBezTo>
                    <a:pt x="423488" y="-1016978"/>
                    <a:pt x="409825" y="-1013586"/>
                    <a:pt x="396523" y="-1009474"/>
                  </a:cubicBezTo>
                  <a:cubicBezTo>
                    <a:pt x="383220" y="-1005363"/>
                    <a:pt x="370277" y="-1000533"/>
                    <a:pt x="357585" y="-995003"/>
                  </a:cubicBezTo>
                  <a:cubicBezTo>
                    <a:pt x="344894" y="-989474"/>
                    <a:pt x="332454" y="-983247"/>
                    <a:pt x="320386" y="-976370"/>
                  </a:cubicBezTo>
                  <a:cubicBezTo>
                    <a:pt x="308318" y="-969494"/>
                    <a:pt x="296621" y="-961969"/>
                    <a:pt x="285325" y="-953872"/>
                  </a:cubicBezTo>
                  <a:cubicBezTo>
                    <a:pt x="274030" y="-945775"/>
                    <a:pt x="263136" y="-937107"/>
                    <a:pt x="252665" y="-927955"/>
                  </a:cubicBezTo>
                  <a:cubicBezTo>
                    <a:pt x="242193" y="-918803"/>
                    <a:pt x="232143" y="-909167"/>
                    <a:pt x="222508" y="-899135"/>
                  </a:cubicBezTo>
                  <a:cubicBezTo>
                    <a:pt x="212873" y="-889103"/>
                    <a:pt x="203653" y="-878675"/>
                    <a:pt x="194825" y="-867927"/>
                  </a:cubicBezTo>
                  <a:cubicBezTo>
                    <a:pt x="185998" y="-857179"/>
                    <a:pt x="177564" y="-846111"/>
                    <a:pt x="169492" y="-834790"/>
                  </a:cubicBezTo>
                  <a:cubicBezTo>
                    <a:pt x="161421" y="-823469"/>
                    <a:pt x="153712" y="-811894"/>
                    <a:pt x="146332" y="-800117"/>
                  </a:cubicBezTo>
                  <a:cubicBezTo>
                    <a:pt x="138952" y="-788340"/>
                    <a:pt x="131901" y="-776362"/>
                    <a:pt x="125146" y="-764224"/>
                  </a:cubicBezTo>
                  <a:cubicBezTo>
                    <a:pt x="118390" y="-752086"/>
                    <a:pt x="111930" y="-739788"/>
                    <a:pt x="105733" y="-727363"/>
                  </a:cubicBezTo>
                  <a:cubicBezTo>
                    <a:pt x="99536" y="-714939"/>
                    <a:pt x="93603" y="-702387"/>
                    <a:pt x="87904" y="-689734"/>
                  </a:cubicBezTo>
                  <a:cubicBezTo>
                    <a:pt x="82205" y="-677081"/>
                    <a:pt x="76741" y="-664326"/>
                    <a:pt x="71485" y="-651490"/>
                  </a:cubicBezTo>
                  <a:cubicBezTo>
                    <a:pt x="66229" y="-638654"/>
                    <a:pt x="61181" y="-625737"/>
                    <a:pt x="56318" y="-612754"/>
                  </a:cubicBezTo>
                  <a:cubicBezTo>
                    <a:pt x="51456" y="-599771"/>
                    <a:pt x="46778" y="-586722"/>
                    <a:pt x="42265" y="-573620"/>
                  </a:cubicBezTo>
                  <a:cubicBezTo>
                    <a:pt x="37752" y="-560518"/>
                    <a:pt x="33403" y="-547362"/>
                    <a:pt x="29201" y="-534163"/>
                  </a:cubicBezTo>
                  <a:cubicBezTo>
                    <a:pt x="24999" y="-520965"/>
                    <a:pt x="20942" y="-507723"/>
                    <a:pt x="17016" y="-494445"/>
                  </a:cubicBezTo>
                  <a:cubicBezTo>
                    <a:pt x="13089" y="-481167"/>
                    <a:pt x="9293" y="-467855"/>
                    <a:pt x="5612" y="-454513"/>
                  </a:cubicBezTo>
                  <a:cubicBezTo>
                    <a:pt x="1931" y="-441171"/>
                    <a:pt x="-1635" y="-427800"/>
                    <a:pt x="-5098" y="-414405"/>
                  </a:cubicBezTo>
                  <a:cubicBezTo>
                    <a:pt x="-8562" y="-401010"/>
                    <a:pt x="-11923" y="-387592"/>
                    <a:pt x="-15193" y="-374154"/>
                  </a:cubicBezTo>
                  <a:cubicBezTo>
                    <a:pt x="-18463" y="-360716"/>
                    <a:pt x="-21643" y="-347258"/>
                    <a:pt x="-24742" y="-333785"/>
                  </a:cubicBezTo>
                  <a:cubicBezTo>
                    <a:pt x="-27842" y="-320312"/>
                    <a:pt x="-30861" y="-306823"/>
                    <a:pt x="-33810" y="-293321"/>
                  </a:cubicBezTo>
                  <a:cubicBezTo>
                    <a:pt x="-36759" y="-279819"/>
                    <a:pt x="-39638" y="-266304"/>
                    <a:pt x="-42456" y="-252779"/>
                  </a:cubicBezTo>
                  <a:cubicBezTo>
                    <a:pt x="-45273" y="-239254"/>
                    <a:pt x="-48029" y="-225719"/>
                    <a:pt x="-50732" y="-212175"/>
                  </a:cubicBezTo>
                  <a:cubicBezTo>
                    <a:pt x="-53435" y="-198632"/>
                    <a:pt x="-56085" y="-185081"/>
                    <a:pt x="-58690" y="-171523"/>
                  </a:cubicBezTo>
                  <a:cubicBezTo>
                    <a:pt x="-61294" y="-157965"/>
                    <a:pt x="-63854" y="-144402"/>
                    <a:pt x="-66376" y="-130833"/>
                  </a:cubicBezTo>
                  <a:cubicBezTo>
                    <a:pt x="-68897" y="-117265"/>
                    <a:pt x="-71381" y="-103693"/>
                    <a:pt x="-73834" y="-90117"/>
                  </a:cubicBezTo>
                  <a:cubicBezTo>
                    <a:pt x="-76287" y="-76542"/>
                    <a:pt x="-78709" y="-62963"/>
                    <a:pt x="-81108" y="-49384"/>
                  </a:cubicBezTo>
                  <a:cubicBezTo>
                    <a:pt x="-83506" y="-35804"/>
                    <a:pt x="-85880" y="-22223"/>
                    <a:pt x="-88237" y="-8641"/>
                  </a:cubicBezTo>
                  <a:cubicBezTo>
                    <a:pt x="-90594" y="4940"/>
                    <a:pt x="-92934" y="18521"/>
                    <a:pt x="-95263" y="32101"/>
                  </a:cubicBezTo>
                  <a:cubicBezTo>
                    <a:pt x="-97593" y="45681"/>
                    <a:pt x="-99911" y="59260"/>
                    <a:pt x="-102225" y="72836"/>
                  </a:cubicBezTo>
                  <a:cubicBezTo>
                    <a:pt x="-104540" y="86412"/>
                    <a:pt x="-106850" y="99985"/>
                    <a:pt x="-109163" y="113554"/>
                  </a:cubicBezTo>
                  <a:cubicBezTo>
                    <a:pt x="-111476" y="127123"/>
                    <a:pt x="-113792" y="140688"/>
                    <a:pt x="-116117" y="154248"/>
                  </a:cubicBezTo>
                  <a:cubicBezTo>
                    <a:pt x="-118441" y="167807"/>
                    <a:pt x="-120776" y="181361"/>
                    <a:pt x="-123127" y="194908"/>
                  </a:cubicBezTo>
                  <a:cubicBezTo>
                    <a:pt x="-125478" y="208455"/>
                    <a:pt x="-127845" y="221994"/>
                    <a:pt x="-130236" y="235525"/>
                  </a:cubicBezTo>
                  <a:cubicBezTo>
                    <a:pt x="-132627" y="249055"/>
                    <a:pt x="-135042" y="262576"/>
                    <a:pt x="-137489" y="276086"/>
                  </a:cubicBezTo>
                  <a:cubicBezTo>
                    <a:pt x="-139936" y="289597"/>
                    <a:pt x="-142415" y="303095"/>
                    <a:pt x="-144934" y="316581"/>
                  </a:cubicBezTo>
                  <a:cubicBezTo>
                    <a:pt x="-147453" y="330066"/>
                    <a:pt x="-150012" y="343537"/>
                    <a:pt x="-152620" y="356992"/>
                  </a:cubicBezTo>
                  <a:cubicBezTo>
                    <a:pt x="-155229" y="370447"/>
                    <a:pt x="-157886" y="383886"/>
                    <a:pt x="-160604" y="397304"/>
                  </a:cubicBezTo>
                  <a:cubicBezTo>
                    <a:pt x="-163321" y="410722"/>
                    <a:pt x="-166097" y="424120"/>
                    <a:pt x="-168945" y="437494"/>
                  </a:cubicBezTo>
                  <a:cubicBezTo>
                    <a:pt x="-171792" y="450868"/>
                    <a:pt x="-174710" y="464217"/>
                    <a:pt x="-177710" y="477537"/>
                  </a:cubicBezTo>
                  <a:cubicBezTo>
                    <a:pt x="-180711" y="490856"/>
                    <a:pt x="-183795" y="504146"/>
                    <a:pt x="-186976" y="517399"/>
                  </a:cubicBezTo>
                  <a:cubicBezTo>
                    <a:pt x="-190157" y="530652"/>
                    <a:pt x="-193436" y="543869"/>
                    <a:pt x="-196827" y="557041"/>
                  </a:cubicBezTo>
                  <a:cubicBezTo>
                    <a:pt x="-200219" y="570213"/>
                    <a:pt x="-203724" y="583340"/>
                    <a:pt x="-207362" y="596411"/>
                  </a:cubicBezTo>
                  <a:cubicBezTo>
                    <a:pt x="-210999" y="609481"/>
                    <a:pt x="-214768" y="622497"/>
                    <a:pt x="-218691" y="635441"/>
                  </a:cubicBezTo>
                  <a:cubicBezTo>
                    <a:pt x="-222614" y="648385"/>
                    <a:pt x="-226691" y="661259"/>
                    <a:pt x="-230945" y="674045"/>
                  </a:cubicBezTo>
                  <a:cubicBezTo>
                    <a:pt x="-235200" y="686831"/>
                    <a:pt x="-239631" y="699529"/>
                    <a:pt x="-244278" y="712108"/>
                  </a:cubicBezTo>
                  <a:cubicBezTo>
                    <a:pt x="-248924" y="724686"/>
                    <a:pt x="-253785" y="737145"/>
                    <a:pt x="-258864" y="749474"/>
                  </a:cubicBezTo>
                  <a:cubicBezTo>
                    <a:pt x="-263944" y="761803"/>
                    <a:pt x="-269244" y="774002"/>
                    <a:pt x="-274912" y="785934"/>
                  </a:cubicBezTo>
                  <a:cubicBezTo>
                    <a:pt x="-280580" y="797867"/>
                    <a:pt x="-286617" y="809534"/>
                    <a:pt x="-292654" y="821200"/>
                  </a:cubicBezTo>
                  <a:close/>
                </a:path>
              </a:pathLst>
            </a:custGeom>
            <a:solidFill>
              <a:srgbClr val="C00000"/>
            </a:solidFill>
            <a:ln w="5900" cap="rnd">
              <a:solidFill>
                <a:srgbClr val="C00000"/>
              </a:solidFill>
              <a:round/>
            </a:ln>
          </p:spPr>
        </p:sp>
        <p:sp>
          <p:nvSpPr>
            <p:cNvPr id="105" name="MMConnector"/>
            <p:cNvSpPr/>
            <p:nvPr/>
          </p:nvSpPr>
          <p:spPr>
            <a:xfrm>
              <a:off x="1357446" y="3192126"/>
              <a:ext cx="564904" cy="262255"/>
            </a:xfrm>
            <a:custGeom>
              <a:avLst/>
              <a:gdLst/>
              <a:ahLst/>
              <a:cxnLst/>
              <a:rect l="0" t="0" r="0" b="0"/>
              <a:pathLst>
                <a:path w="564904" h="262255">
                  <a:moveTo>
                    <a:pt x="-53170" y="9141"/>
                  </a:moveTo>
                  <a:cubicBezTo>
                    <a:pt x="-72610" y="22102"/>
                    <a:pt x="-75835" y="44010"/>
                    <a:pt x="-65238" y="58372"/>
                  </a:cubicBezTo>
                  <a:cubicBezTo>
                    <a:pt x="-54642" y="72733"/>
                    <a:pt x="-32658" y="76236"/>
                    <a:pt x="-14638" y="61364"/>
                  </a:cubicBezTo>
                  <a:cubicBezTo>
                    <a:pt x="-3918" y="52517"/>
                    <a:pt x="6802" y="43669"/>
                    <a:pt x="17439" y="34806"/>
                  </a:cubicBezTo>
                  <a:cubicBezTo>
                    <a:pt x="28077" y="25943"/>
                    <a:pt x="38632" y="17065"/>
                    <a:pt x="49176" y="8225"/>
                  </a:cubicBezTo>
                  <a:cubicBezTo>
                    <a:pt x="59720" y="-615"/>
                    <a:pt x="70253" y="-9417"/>
                    <a:pt x="80804" y="-18146"/>
                  </a:cubicBezTo>
                  <a:cubicBezTo>
                    <a:pt x="91356" y="-26874"/>
                    <a:pt x="101926" y="-35530"/>
                    <a:pt x="112555" y="-44072"/>
                  </a:cubicBezTo>
                  <a:cubicBezTo>
                    <a:pt x="123184" y="-52613"/>
                    <a:pt x="133871" y="-61040"/>
                    <a:pt x="144653" y="-69311"/>
                  </a:cubicBezTo>
                  <a:cubicBezTo>
                    <a:pt x="155435" y="-77581"/>
                    <a:pt x="166310" y="-85695"/>
                    <a:pt x="177313" y="-93607"/>
                  </a:cubicBezTo>
                  <a:cubicBezTo>
                    <a:pt x="188316" y="-101520"/>
                    <a:pt x="199446" y="-109230"/>
                    <a:pt x="210731" y="-116691"/>
                  </a:cubicBezTo>
                  <a:cubicBezTo>
                    <a:pt x="222016" y="-124153"/>
                    <a:pt x="233456" y="-131364"/>
                    <a:pt x="245073" y="-138278"/>
                  </a:cubicBezTo>
                  <a:cubicBezTo>
                    <a:pt x="256691" y="-145192"/>
                    <a:pt x="268485" y="-151807"/>
                    <a:pt x="280466" y="-158075"/>
                  </a:cubicBezTo>
                  <a:cubicBezTo>
                    <a:pt x="292447" y="-164343"/>
                    <a:pt x="304615" y="-170264"/>
                    <a:pt x="316982" y="-175794"/>
                  </a:cubicBezTo>
                  <a:cubicBezTo>
                    <a:pt x="329348" y="-181323"/>
                    <a:pt x="341915" y="-186462"/>
                    <a:pt x="354626" y="-191170"/>
                  </a:cubicBezTo>
                  <a:cubicBezTo>
                    <a:pt x="367338" y="-195877"/>
                    <a:pt x="380195" y="-200155"/>
                    <a:pt x="393337" y="-203983"/>
                  </a:cubicBezTo>
                  <a:cubicBezTo>
                    <a:pt x="406479" y="-207812"/>
                    <a:pt x="419906" y="-211192"/>
                    <a:pt x="432986" y="-214082"/>
                  </a:cubicBezTo>
                  <a:cubicBezTo>
                    <a:pt x="446066" y="-216972"/>
                    <a:pt x="458799" y="-219372"/>
                    <a:pt x="473396" y="-221395"/>
                  </a:cubicBezTo>
                  <a:cubicBezTo>
                    <a:pt x="487992" y="-223418"/>
                    <a:pt x="504451" y="-225065"/>
                    <a:pt x="514363" y="-225937"/>
                  </a:cubicBezTo>
                  <a:cubicBezTo>
                    <a:pt x="519297" y="-226371"/>
                    <a:pt x="522609" y="-226613"/>
                    <a:pt x="525105" y="-226758"/>
                  </a:cubicBezTo>
                  <a:cubicBezTo>
                    <a:pt x="529063" y="-226989"/>
                    <a:pt x="529072" y="-227187"/>
                    <a:pt x="525111" y="-227360"/>
                  </a:cubicBezTo>
                  <a:cubicBezTo>
                    <a:pt x="522612" y="-227469"/>
                    <a:pt x="519287" y="-227565"/>
                    <a:pt x="514318" y="-227636"/>
                  </a:cubicBezTo>
                  <a:cubicBezTo>
                    <a:pt x="504332" y="-227778"/>
                    <a:pt x="487707" y="-227816"/>
                    <a:pt x="472846" y="-227283"/>
                  </a:cubicBezTo>
                  <a:cubicBezTo>
                    <a:pt x="457985" y="-226750"/>
                    <a:pt x="444887" y="-225645"/>
                    <a:pt x="431345" y="-224075"/>
                  </a:cubicBezTo>
                  <a:cubicBezTo>
                    <a:pt x="417804" y="-222504"/>
                    <a:pt x="403817" y="-220467"/>
                    <a:pt x="390024" y="-217935"/>
                  </a:cubicBezTo>
                  <a:cubicBezTo>
                    <a:pt x="376231" y="-215403"/>
                    <a:pt x="362631" y="-212375"/>
                    <a:pt x="349099" y="-208880"/>
                  </a:cubicBezTo>
                  <a:cubicBezTo>
                    <a:pt x="335567" y="-205386"/>
                    <a:pt x="322102" y="-201424"/>
                    <a:pt x="308776" y="-197030"/>
                  </a:cubicBezTo>
                  <a:cubicBezTo>
                    <a:pt x="295449" y="-192636"/>
                    <a:pt x="282262" y="-187809"/>
                    <a:pt x="269219" y="-182598"/>
                  </a:cubicBezTo>
                  <a:cubicBezTo>
                    <a:pt x="256176" y="-177388"/>
                    <a:pt x="243278" y="-171795"/>
                    <a:pt x="230535" y="-165876"/>
                  </a:cubicBezTo>
                  <a:cubicBezTo>
                    <a:pt x="217791" y="-159957"/>
                    <a:pt x="205203" y="-153711"/>
                    <a:pt x="192763" y="-147200"/>
                  </a:cubicBezTo>
                  <a:cubicBezTo>
                    <a:pt x="180324" y="-140689"/>
                    <a:pt x="168034" y="-133912"/>
                    <a:pt x="155880" y="-126929"/>
                  </a:cubicBezTo>
                  <a:cubicBezTo>
                    <a:pt x="143726" y="-119947"/>
                    <a:pt x="131708" y="-112758"/>
                    <a:pt x="119807" y="-105422"/>
                  </a:cubicBezTo>
                  <a:cubicBezTo>
                    <a:pt x="107906" y="-98086"/>
                    <a:pt x="96121" y="-90602"/>
                    <a:pt x="84428" y="-83025"/>
                  </a:cubicBezTo>
                  <a:cubicBezTo>
                    <a:pt x="72735" y="-75447"/>
                    <a:pt x="61134" y="-67776"/>
                    <a:pt x="49598" y="-60066"/>
                  </a:cubicBezTo>
                  <a:cubicBezTo>
                    <a:pt x="38063" y="-52355"/>
                    <a:pt x="26593" y="-44605"/>
                    <a:pt x="15162" y="-36856"/>
                  </a:cubicBezTo>
                  <a:cubicBezTo>
                    <a:pt x="3732" y="-29106"/>
                    <a:pt x="-7659" y="-21357"/>
                    <a:pt x="-19042" y="-13691"/>
                  </a:cubicBezTo>
                  <a:cubicBezTo>
                    <a:pt x="-30424" y="-6025"/>
                    <a:pt x="-41797" y="1558"/>
                    <a:pt x="-53170" y="9141"/>
                  </a:cubicBezTo>
                  <a:close/>
                </a:path>
              </a:pathLst>
            </a:custGeom>
            <a:solidFill>
              <a:srgbClr val="01928F"/>
            </a:solidFill>
            <a:ln w="5900" cap="rnd">
              <a:solidFill>
                <a:srgbClr val="01928F"/>
              </a:solidFill>
              <a:round/>
            </a:ln>
          </p:spPr>
        </p:sp>
        <p:sp>
          <p:nvSpPr>
            <p:cNvPr id="107" name="MMConnector"/>
            <p:cNvSpPr/>
            <p:nvPr/>
          </p:nvSpPr>
          <p:spPr>
            <a:xfrm>
              <a:off x="1357446" y="3877411"/>
              <a:ext cx="710328" cy="724815"/>
            </a:xfrm>
            <a:custGeom>
              <a:avLst/>
              <a:gdLst/>
              <a:ahLst/>
              <a:cxnLst/>
              <a:rect l="0" t="0" r="0" b="0"/>
              <a:pathLst>
                <a:path w="710328" h="724815">
                  <a:moveTo>
                    <a:pt x="-153797" y="-286563"/>
                  </a:moveTo>
                  <a:cubicBezTo>
                    <a:pt x="-167412" y="-305550"/>
                    <a:pt x="-189322" y="-308185"/>
                    <a:pt x="-203364" y="-297169"/>
                  </a:cubicBezTo>
                  <a:cubicBezTo>
                    <a:pt x="-217406" y="-286152"/>
                    <a:pt x="-219604" y="-264625"/>
                    <a:pt x="-204858" y="-246502"/>
                  </a:cubicBezTo>
                  <a:cubicBezTo>
                    <a:pt x="-196469" y="-236192"/>
                    <a:pt x="-188079" y="-225881"/>
                    <a:pt x="-179921" y="-215304"/>
                  </a:cubicBezTo>
                  <a:cubicBezTo>
                    <a:pt x="-171762" y="-204727"/>
                    <a:pt x="-163835" y="-193883"/>
                    <a:pt x="-156039" y="-182902"/>
                  </a:cubicBezTo>
                  <a:cubicBezTo>
                    <a:pt x="-148243" y="-171920"/>
                    <a:pt x="-140577" y="-160799"/>
                    <a:pt x="-133031" y="-149553"/>
                  </a:cubicBezTo>
                  <a:cubicBezTo>
                    <a:pt x="-125485" y="-138308"/>
                    <a:pt x="-118058" y="-126936"/>
                    <a:pt x="-110716" y="-115474"/>
                  </a:cubicBezTo>
                  <a:cubicBezTo>
                    <a:pt x="-103373" y="-104013"/>
                    <a:pt x="-96115" y="-92462"/>
                    <a:pt x="-88913" y="-80844"/>
                  </a:cubicBezTo>
                  <a:cubicBezTo>
                    <a:pt x="-81712" y="-69227"/>
                    <a:pt x="-74567" y="-57543"/>
                    <a:pt x="-67449" y="-45816"/>
                  </a:cubicBezTo>
                  <a:cubicBezTo>
                    <a:pt x="-60332" y="-34089"/>
                    <a:pt x="-53242" y="-22319"/>
                    <a:pt x="-46151" y="-10525"/>
                  </a:cubicBezTo>
                  <a:cubicBezTo>
                    <a:pt x="-39060" y="1268"/>
                    <a:pt x="-31969" y="13084"/>
                    <a:pt x="-24848" y="24904"/>
                  </a:cubicBezTo>
                  <a:cubicBezTo>
                    <a:pt x="-17728" y="36724"/>
                    <a:pt x="-10578" y="48547"/>
                    <a:pt x="-3370" y="60354"/>
                  </a:cubicBezTo>
                  <a:cubicBezTo>
                    <a:pt x="3838" y="72160"/>
                    <a:pt x="11104" y="83950"/>
                    <a:pt x="18458" y="95703"/>
                  </a:cubicBezTo>
                  <a:cubicBezTo>
                    <a:pt x="25812" y="107456"/>
                    <a:pt x="33254" y="119171"/>
                    <a:pt x="40816" y="130826"/>
                  </a:cubicBezTo>
                  <a:cubicBezTo>
                    <a:pt x="48377" y="142480"/>
                    <a:pt x="56058" y="154074"/>
                    <a:pt x="63890" y="165580"/>
                  </a:cubicBezTo>
                  <a:cubicBezTo>
                    <a:pt x="71723" y="177087"/>
                    <a:pt x="79707" y="188505"/>
                    <a:pt x="87878" y="199804"/>
                  </a:cubicBezTo>
                  <a:cubicBezTo>
                    <a:pt x="96049" y="211103"/>
                    <a:pt x="104406" y="222283"/>
                    <a:pt x="112984" y="233304"/>
                  </a:cubicBezTo>
                  <a:cubicBezTo>
                    <a:pt x="121562" y="244326"/>
                    <a:pt x="130362" y="255189"/>
                    <a:pt x="139419" y="265847"/>
                  </a:cubicBezTo>
                  <a:cubicBezTo>
                    <a:pt x="148475" y="276506"/>
                    <a:pt x="157789" y="286959"/>
                    <a:pt x="167393" y="297150"/>
                  </a:cubicBezTo>
                  <a:cubicBezTo>
                    <a:pt x="176997" y="307341"/>
                    <a:pt x="186891" y="317269"/>
                    <a:pt x="197103" y="326868"/>
                  </a:cubicBezTo>
                  <a:cubicBezTo>
                    <a:pt x="207314" y="336466"/>
                    <a:pt x="217844" y="345735"/>
                    <a:pt x="228707" y="354596"/>
                  </a:cubicBezTo>
                  <a:cubicBezTo>
                    <a:pt x="239571" y="363457"/>
                    <a:pt x="250770" y="371910"/>
                    <a:pt x="262301" y="379874"/>
                  </a:cubicBezTo>
                  <a:cubicBezTo>
                    <a:pt x="273832" y="387837"/>
                    <a:pt x="285697" y="395311"/>
                    <a:pt x="297875" y="402215"/>
                  </a:cubicBezTo>
                  <a:cubicBezTo>
                    <a:pt x="310053" y="409120"/>
                    <a:pt x="322545" y="415456"/>
                    <a:pt x="335292" y="421160"/>
                  </a:cubicBezTo>
                  <a:cubicBezTo>
                    <a:pt x="348039" y="426864"/>
                    <a:pt x="361041" y="431936"/>
                    <a:pt x="374279" y="436342"/>
                  </a:cubicBezTo>
                  <a:cubicBezTo>
                    <a:pt x="387518" y="440748"/>
                    <a:pt x="400994" y="444488"/>
                    <a:pt x="414460" y="447554"/>
                  </a:cubicBezTo>
                  <a:cubicBezTo>
                    <a:pt x="427926" y="450619"/>
                    <a:pt x="441384" y="453010"/>
                    <a:pt x="455411" y="454777"/>
                  </a:cubicBezTo>
                  <a:cubicBezTo>
                    <a:pt x="469437" y="456545"/>
                    <a:pt x="484033" y="457691"/>
                    <a:pt x="496727" y="458171"/>
                  </a:cubicBezTo>
                  <a:cubicBezTo>
                    <a:pt x="504828" y="458478"/>
                    <a:pt x="512155" y="458513"/>
                    <a:pt x="519201" y="458451"/>
                  </a:cubicBezTo>
                  <a:cubicBezTo>
                    <a:pt x="527131" y="458381"/>
                    <a:pt x="527132" y="458146"/>
                    <a:pt x="519213" y="457733"/>
                  </a:cubicBezTo>
                  <a:cubicBezTo>
                    <a:pt x="512189" y="457367"/>
                    <a:pt x="504897" y="456888"/>
                    <a:pt x="496868" y="456093"/>
                  </a:cubicBezTo>
                  <a:cubicBezTo>
                    <a:pt x="484283" y="454848"/>
                    <a:pt x="469884" y="452830"/>
                    <a:pt x="456131" y="450239"/>
                  </a:cubicBezTo>
                  <a:cubicBezTo>
                    <a:pt x="442379" y="447648"/>
                    <a:pt x="429272" y="444486"/>
                    <a:pt x="416239" y="440672"/>
                  </a:cubicBezTo>
                  <a:cubicBezTo>
                    <a:pt x="403205" y="436858"/>
                    <a:pt x="390245" y="432394"/>
                    <a:pt x="377594" y="427311"/>
                  </a:cubicBezTo>
                  <a:cubicBezTo>
                    <a:pt x="364944" y="422227"/>
                    <a:pt x="352603" y="416524"/>
                    <a:pt x="340576" y="410238"/>
                  </a:cubicBezTo>
                  <a:cubicBezTo>
                    <a:pt x="328549" y="403952"/>
                    <a:pt x="316836" y="397084"/>
                    <a:pt x="305477" y="389697"/>
                  </a:cubicBezTo>
                  <a:cubicBezTo>
                    <a:pt x="294119" y="382310"/>
                    <a:pt x="283115" y="374404"/>
                    <a:pt x="272469" y="366052"/>
                  </a:cubicBezTo>
                  <a:cubicBezTo>
                    <a:pt x="261823" y="357700"/>
                    <a:pt x="251534" y="348902"/>
                    <a:pt x="241591" y="339731"/>
                  </a:cubicBezTo>
                  <a:cubicBezTo>
                    <a:pt x="231648" y="330559"/>
                    <a:pt x="222050" y="321015"/>
                    <a:pt x="212773" y="311165"/>
                  </a:cubicBezTo>
                  <a:cubicBezTo>
                    <a:pt x="203495" y="301315"/>
                    <a:pt x="194537" y="291159"/>
                    <a:pt x="185865" y="280757"/>
                  </a:cubicBezTo>
                  <a:cubicBezTo>
                    <a:pt x="177193" y="270354"/>
                    <a:pt x="168807" y="259705"/>
                    <a:pt x="160672" y="248857"/>
                  </a:cubicBezTo>
                  <a:cubicBezTo>
                    <a:pt x="152536" y="238010"/>
                    <a:pt x="144650" y="226964"/>
                    <a:pt x="136976" y="215760"/>
                  </a:cubicBezTo>
                  <a:cubicBezTo>
                    <a:pt x="129302" y="204557"/>
                    <a:pt x="121840" y="193195"/>
                    <a:pt x="114555" y="181709"/>
                  </a:cubicBezTo>
                  <a:cubicBezTo>
                    <a:pt x="107269" y="170222"/>
                    <a:pt x="100159" y="158610"/>
                    <a:pt x="93190" y="146900"/>
                  </a:cubicBezTo>
                  <a:cubicBezTo>
                    <a:pt x="86221" y="135190"/>
                    <a:pt x="79392" y="123382"/>
                    <a:pt x="72671" y="111497"/>
                  </a:cubicBezTo>
                  <a:cubicBezTo>
                    <a:pt x="65950" y="99613"/>
                    <a:pt x="59335" y="87652"/>
                    <a:pt x="52796" y="75634"/>
                  </a:cubicBezTo>
                  <a:cubicBezTo>
                    <a:pt x="46257" y="63615"/>
                    <a:pt x="39793" y="51540"/>
                    <a:pt x="33372" y="39423"/>
                  </a:cubicBezTo>
                  <a:cubicBezTo>
                    <a:pt x="26951" y="27306"/>
                    <a:pt x="20574" y="15147"/>
                    <a:pt x="14209" y="2962"/>
                  </a:cubicBezTo>
                  <a:cubicBezTo>
                    <a:pt x="7844" y="-9223"/>
                    <a:pt x="1491" y="-21434"/>
                    <a:pt x="-4881" y="-33658"/>
                  </a:cubicBezTo>
                  <a:cubicBezTo>
                    <a:pt x="-11253" y="-45883"/>
                    <a:pt x="-17644" y="-58119"/>
                    <a:pt x="-24087" y="-70355"/>
                  </a:cubicBezTo>
                  <a:cubicBezTo>
                    <a:pt x="-30530" y="-82590"/>
                    <a:pt x="-37025" y="-94825"/>
                    <a:pt x="-43606" y="-107042"/>
                  </a:cubicBezTo>
                  <a:cubicBezTo>
                    <a:pt x="-50187" y="-119260"/>
                    <a:pt x="-56855" y="-131461"/>
                    <a:pt x="-63644" y="-143630"/>
                  </a:cubicBezTo>
                  <a:cubicBezTo>
                    <a:pt x="-70434" y="-155799"/>
                    <a:pt x="-77345" y="-167935"/>
                    <a:pt x="-84426" y="-180015"/>
                  </a:cubicBezTo>
                  <a:cubicBezTo>
                    <a:pt x="-91506" y="-192095"/>
                    <a:pt x="-98757" y="-204118"/>
                    <a:pt x="-106194" y="-216074"/>
                  </a:cubicBezTo>
                  <a:cubicBezTo>
                    <a:pt x="-113631" y="-228031"/>
                    <a:pt x="-121254" y="-239919"/>
                    <a:pt x="-129219" y="-251656"/>
                  </a:cubicBezTo>
                  <a:cubicBezTo>
                    <a:pt x="-137184" y="-263393"/>
                    <a:pt x="-145490" y="-274978"/>
                    <a:pt x="-153797" y="-286563"/>
                  </a:cubicBezTo>
                  <a:close/>
                </a:path>
              </a:pathLst>
            </a:custGeom>
            <a:solidFill>
              <a:srgbClr val="4486B1"/>
            </a:solidFill>
            <a:ln w="5900" cap="rnd">
              <a:solidFill>
                <a:srgbClr val="4486B1"/>
              </a:solidFill>
              <a:round/>
            </a:ln>
          </p:spPr>
        </p:sp>
        <p:sp>
          <p:nvSpPr>
            <p:cNvPr id="109" name="MMConnector"/>
            <p:cNvSpPr/>
            <p:nvPr/>
          </p:nvSpPr>
          <p:spPr>
            <a:xfrm>
              <a:off x="1357446" y="4447056"/>
              <a:ext cx="794867" cy="1864105"/>
            </a:xfrm>
            <a:custGeom>
              <a:avLst/>
              <a:gdLst/>
              <a:ahLst/>
              <a:cxnLst/>
              <a:rect l="0" t="0" r="0" b="0"/>
              <a:pathLst>
                <a:path w="794867" h="1864105">
                  <a:moveTo>
                    <a:pt x="-235080" y="-851155"/>
                  </a:moveTo>
                  <a:cubicBezTo>
                    <a:pt x="-245186" y="-872220"/>
                    <a:pt x="-266007" y="-878959"/>
                    <a:pt x="-281840" y="-870722"/>
                  </a:cubicBezTo>
                  <a:cubicBezTo>
                    <a:pt x="-297672" y="-862484"/>
                    <a:pt x="-303391" y="-841951"/>
                    <a:pt x="-292654" y="-821200"/>
                  </a:cubicBezTo>
                  <a:cubicBezTo>
                    <a:pt x="-286617" y="-809534"/>
                    <a:pt x="-280580" y="-797867"/>
                    <a:pt x="-274912" y="-785934"/>
                  </a:cubicBezTo>
                  <a:cubicBezTo>
                    <a:pt x="-269244" y="-774002"/>
                    <a:pt x="-263944" y="-761803"/>
                    <a:pt x="-258864" y="-749474"/>
                  </a:cubicBezTo>
                  <a:cubicBezTo>
                    <a:pt x="-253785" y="-737145"/>
                    <a:pt x="-248924" y="-724686"/>
                    <a:pt x="-244278" y="-712108"/>
                  </a:cubicBezTo>
                  <a:cubicBezTo>
                    <a:pt x="-239631" y="-699529"/>
                    <a:pt x="-235200" y="-686831"/>
                    <a:pt x="-230945" y="-674045"/>
                  </a:cubicBezTo>
                  <a:cubicBezTo>
                    <a:pt x="-226691" y="-661259"/>
                    <a:pt x="-222614" y="-648385"/>
                    <a:pt x="-218691" y="-635441"/>
                  </a:cubicBezTo>
                  <a:cubicBezTo>
                    <a:pt x="-214768" y="-622497"/>
                    <a:pt x="-210999" y="-609481"/>
                    <a:pt x="-207362" y="-596411"/>
                  </a:cubicBezTo>
                  <a:cubicBezTo>
                    <a:pt x="-203724" y="-583340"/>
                    <a:pt x="-200219" y="-570213"/>
                    <a:pt x="-196827" y="-557041"/>
                  </a:cubicBezTo>
                  <a:cubicBezTo>
                    <a:pt x="-193436" y="-543869"/>
                    <a:pt x="-190157" y="-530652"/>
                    <a:pt x="-186976" y="-517399"/>
                  </a:cubicBezTo>
                  <a:cubicBezTo>
                    <a:pt x="-183795" y="-504146"/>
                    <a:pt x="-180711" y="-490856"/>
                    <a:pt x="-177710" y="-477537"/>
                  </a:cubicBezTo>
                  <a:cubicBezTo>
                    <a:pt x="-174710" y="-464217"/>
                    <a:pt x="-171792" y="-450868"/>
                    <a:pt x="-168945" y="-437494"/>
                  </a:cubicBezTo>
                  <a:cubicBezTo>
                    <a:pt x="-166097" y="-424120"/>
                    <a:pt x="-163321" y="-410722"/>
                    <a:pt x="-160604" y="-397304"/>
                  </a:cubicBezTo>
                  <a:cubicBezTo>
                    <a:pt x="-157886" y="-383886"/>
                    <a:pt x="-155229" y="-370447"/>
                    <a:pt x="-152620" y="-356992"/>
                  </a:cubicBezTo>
                  <a:cubicBezTo>
                    <a:pt x="-150012" y="-343537"/>
                    <a:pt x="-147453" y="-330066"/>
                    <a:pt x="-144934" y="-316581"/>
                  </a:cubicBezTo>
                  <a:cubicBezTo>
                    <a:pt x="-142415" y="-303095"/>
                    <a:pt x="-139936" y="-289597"/>
                    <a:pt x="-137489" y="-276086"/>
                  </a:cubicBezTo>
                  <a:cubicBezTo>
                    <a:pt x="-135042" y="-262576"/>
                    <a:pt x="-132627" y="-249055"/>
                    <a:pt x="-130236" y="-235525"/>
                  </a:cubicBezTo>
                  <a:cubicBezTo>
                    <a:pt x="-127845" y="-221994"/>
                    <a:pt x="-125478" y="-208455"/>
                    <a:pt x="-123127" y="-194908"/>
                  </a:cubicBezTo>
                  <a:cubicBezTo>
                    <a:pt x="-120776" y="-181361"/>
                    <a:pt x="-118441" y="-167807"/>
                    <a:pt x="-116117" y="-154248"/>
                  </a:cubicBezTo>
                  <a:cubicBezTo>
                    <a:pt x="-113792" y="-140688"/>
                    <a:pt x="-111476" y="-127123"/>
                    <a:pt x="-109163" y="-113554"/>
                  </a:cubicBezTo>
                  <a:cubicBezTo>
                    <a:pt x="-106850" y="-99985"/>
                    <a:pt x="-104540" y="-86412"/>
                    <a:pt x="-102225" y="-72836"/>
                  </a:cubicBezTo>
                  <a:cubicBezTo>
                    <a:pt x="-99911" y="-59260"/>
                    <a:pt x="-97593" y="-45681"/>
                    <a:pt x="-95263" y="-32101"/>
                  </a:cubicBezTo>
                  <a:cubicBezTo>
                    <a:pt x="-92934" y="-18521"/>
                    <a:pt x="-90594" y="-4940"/>
                    <a:pt x="-88237" y="8641"/>
                  </a:cubicBezTo>
                  <a:cubicBezTo>
                    <a:pt x="-85880" y="22223"/>
                    <a:pt x="-83506" y="35804"/>
                    <a:pt x="-81108" y="49384"/>
                  </a:cubicBezTo>
                  <a:cubicBezTo>
                    <a:pt x="-78709" y="62963"/>
                    <a:pt x="-76287" y="76542"/>
                    <a:pt x="-73834" y="90117"/>
                  </a:cubicBezTo>
                  <a:cubicBezTo>
                    <a:pt x="-71381" y="103693"/>
                    <a:pt x="-68897" y="117265"/>
                    <a:pt x="-66376" y="130833"/>
                  </a:cubicBezTo>
                  <a:cubicBezTo>
                    <a:pt x="-63854" y="144402"/>
                    <a:pt x="-61294" y="157965"/>
                    <a:pt x="-58690" y="171523"/>
                  </a:cubicBezTo>
                  <a:cubicBezTo>
                    <a:pt x="-56085" y="185081"/>
                    <a:pt x="-53435" y="198632"/>
                    <a:pt x="-50732" y="212175"/>
                  </a:cubicBezTo>
                  <a:cubicBezTo>
                    <a:pt x="-48029" y="225719"/>
                    <a:pt x="-45273" y="239254"/>
                    <a:pt x="-42456" y="252779"/>
                  </a:cubicBezTo>
                  <a:cubicBezTo>
                    <a:pt x="-39638" y="266304"/>
                    <a:pt x="-36759" y="279819"/>
                    <a:pt x="-33810" y="293321"/>
                  </a:cubicBezTo>
                  <a:cubicBezTo>
                    <a:pt x="-30861" y="306823"/>
                    <a:pt x="-27842" y="320312"/>
                    <a:pt x="-24742" y="333785"/>
                  </a:cubicBezTo>
                  <a:cubicBezTo>
                    <a:pt x="-21643" y="347258"/>
                    <a:pt x="-18463" y="360716"/>
                    <a:pt x="-15193" y="374154"/>
                  </a:cubicBezTo>
                  <a:cubicBezTo>
                    <a:pt x="-11923" y="387592"/>
                    <a:pt x="-8562" y="401010"/>
                    <a:pt x="-5098" y="414405"/>
                  </a:cubicBezTo>
                  <a:cubicBezTo>
                    <a:pt x="-1635" y="427800"/>
                    <a:pt x="1931" y="441171"/>
                    <a:pt x="5612" y="454513"/>
                  </a:cubicBezTo>
                  <a:cubicBezTo>
                    <a:pt x="9293" y="467855"/>
                    <a:pt x="13089" y="481167"/>
                    <a:pt x="17016" y="494445"/>
                  </a:cubicBezTo>
                  <a:cubicBezTo>
                    <a:pt x="20942" y="507723"/>
                    <a:pt x="24999" y="520965"/>
                    <a:pt x="29201" y="534163"/>
                  </a:cubicBezTo>
                  <a:cubicBezTo>
                    <a:pt x="33403" y="547362"/>
                    <a:pt x="37752" y="560518"/>
                    <a:pt x="42265" y="573620"/>
                  </a:cubicBezTo>
                  <a:cubicBezTo>
                    <a:pt x="46778" y="586722"/>
                    <a:pt x="51456" y="599771"/>
                    <a:pt x="56318" y="612754"/>
                  </a:cubicBezTo>
                  <a:cubicBezTo>
                    <a:pt x="61181" y="625737"/>
                    <a:pt x="66229" y="638654"/>
                    <a:pt x="71485" y="651490"/>
                  </a:cubicBezTo>
                  <a:cubicBezTo>
                    <a:pt x="76741" y="664326"/>
                    <a:pt x="82205" y="677081"/>
                    <a:pt x="87904" y="689734"/>
                  </a:cubicBezTo>
                  <a:cubicBezTo>
                    <a:pt x="93603" y="702387"/>
                    <a:pt x="99536" y="714939"/>
                    <a:pt x="105733" y="727363"/>
                  </a:cubicBezTo>
                  <a:cubicBezTo>
                    <a:pt x="111930" y="739788"/>
                    <a:pt x="118390" y="752086"/>
                    <a:pt x="125146" y="764224"/>
                  </a:cubicBezTo>
                  <a:cubicBezTo>
                    <a:pt x="131901" y="776362"/>
                    <a:pt x="138952" y="788340"/>
                    <a:pt x="146332" y="800117"/>
                  </a:cubicBezTo>
                  <a:cubicBezTo>
                    <a:pt x="153712" y="811894"/>
                    <a:pt x="161421" y="823469"/>
                    <a:pt x="169492" y="834790"/>
                  </a:cubicBezTo>
                  <a:cubicBezTo>
                    <a:pt x="177564" y="846111"/>
                    <a:pt x="185998" y="857179"/>
                    <a:pt x="194825" y="867927"/>
                  </a:cubicBezTo>
                  <a:cubicBezTo>
                    <a:pt x="203653" y="878675"/>
                    <a:pt x="212873" y="889103"/>
                    <a:pt x="222508" y="899135"/>
                  </a:cubicBezTo>
                  <a:cubicBezTo>
                    <a:pt x="232143" y="909167"/>
                    <a:pt x="242193" y="918803"/>
                    <a:pt x="252665" y="927955"/>
                  </a:cubicBezTo>
                  <a:cubicBezTo>
                    <a:pt x="263136" y="937107"/>
                    <a:pt x="274030" y="945775"/>
                    <a:pt x="285325" y="953872"/>
                  </a:cubicBezTo>
                  <a:cubicBezTo>
                    <a:pt x="296621" y="961969"/>
                    <a:pt x="308318" y="969494"/>
                    <a:pt x="320386" y="976370"/>
                  </a:cubicBezTo>
                  <a:cubicBezTo>
                    <a:pt x="332454" y="983247"/>
                    <a:pt x="344894" y="989474"/>
                    <a:pt x="357585" y="995003"/>
                  </a:cubicBezTo>
                  <a:cubicBezTo>
                    <a:pt x="370277" y="1000533"/>
                    <a:pt x="383220" y="1005363"/>
                    <a:pt x="396523" y="1009474"/>
                  </a:cubicBezTo>
                  <a:cubicBezTo>
                    <a:pt x="409825" y="1013586"/>
                    <a:pt x="423488" y="1016978"/>
                    <a:pt x="436712" y="1019689"/>
                  </a:cubicBezTo>
                  <a:cubicBezTo>
                    <a:pt x="449937" y="1022401"/>
                    <a:pt x="462724" y="1024431"/>
                    <a:pt x="477662" y="1025761"/>
                  </a:cubicBezTo>
                  <a:cubicBezTo>
                    <a:pt x="492601" y="1027090"/>
                    <a:pt x="509691" y="1027718"/>
                    <a:pt x="518939" y="1027963"/>
                  </a:cubicBezTo>
                  <a:cubicBezTo>
                    <a:pt x="521568" y="1028032"/>
                    <a:pt x="523564" y="1028071"/>
                    <a:pt x="525105" y="1028087"/>
                  </a:cubicBezTo>
                  <a:cubicBezTo>
                    <a:pt x="529070" y="1028128"/>
                    <a:pt x="529065" y="1028070"/>
                    <a:pt x="525103" y="1027909"/>
                  </a:cubicBezTo>
                  <a:cubicBezTo>
                    <a:pt x="523564" y="1027847"/>
                    <a:pt x="521572" y="1027749"/>
                    <a:pt x="518948" y="1027600"/>
                  </a:cubicBezTo>
                  <a:cubicBezTo>
                    <a:pt x="509723" y="1027079"/>
                    <a:pt x="492687" y="1025939"/>
                    <a:pt x="477844" y="1024168"/>
                  </a:cubicBezTo>
                  <a:cubicBezTo>
                    <a:pt x="463002" y="1022396"/>
                    <a:pt x="450353" y="1019994"/>
                    <a:pt x="437311" y="1016908"/>
                  </a:cubicBezTo>
                  <a:cubicBezTo>
                    <a:pt x="424268" y="1013823"/>
                    <a:pt x="410830" y="1010053"/>
                    <a:pt x="397795" y="1005592"/>
                  </a:cubicBezTo>
                  <a:cubicBezTo>
                    <a:pt x="384760" y="1001130"/>
                    <a:pt x="372127" y="995976"/>
                    <a:pt x="359782" y="990151"/>
                  </a:cubicBezTo>
                  <a:cubicBezTo>
                    <a:pt x="347437" y="984325"/>
                    <a:pt x="335381" y="977828"/>
                    <a:pt x="323723" y="970714"/>
                  </a:cubicBezTo>
                  <a:cubicBezTo>
                    <a:pt x="312066" y="963599"/>
                    <a:pt x="300808" y="955867"/>
                    <a:pt x="289968" y="947593"/>
                  </a:cubicBezTo>
                  <a:cubicBezTo>
                    <a:pt x="279129" y="939319"/>
                    <a:pt x="268710" y="930503"/>
                    <a:pt x="258721" y="921230"/>
                  </a:cubicBezTo>
                  <a:cubicBezTo>
                    <a:pt x="248733" y="911956"/>
                    <a:pt x="239175" y="902225"/>
                    <a:pt x="230036" y="892118"/>
                  </a:cubicBezTo>
                  <a:cubicBezTo>
                    <a:pt x="220896" y="882011"/>
                    <a:pt x="212174" y="871527"/>
                    <a:pt x="203845" y="860741"/>
                  </a:cubicBezTo>
                  <a:cubicBezTo>
                    <a:pt x="195516" y="849954"/>
                    <a:pt x="187579" y="838864"/>
                    <a:pt x="180002" y="827531"/>
                  </a:cubicBezTo>
                  <a:cubicBezTo>
                    <a:pt x="172426" y="816197"/>
                    <a:pt x="165209" y="804622"/>
                    <a:pt x="158317" y="792853"/>
                  </a:cubicBezTo>
                  <a:cubicBezTo>
                    <a:pt x="151426" y="781083"/>
                    <a:pt x="144859" y="769121"/>
                    <a:pt x="138585" y="757004"/>
                  </a:cubicBezTo>
                  <a:cubicBezTo>
                    <a:pt x="132310" y="744887"/>
                    <a:pt x="126327" y="732616"/>
                    <a:pt x="120603" y="720221"/>
                  </a:cubicBezTo>
                  <a:cubicBezTo>
                    <a:pt x="114880" y="707827"/>
                    <a:pt x="109416" y="695309"/>
                    <a:pt x="104184" y="682692"/>
                  </a:cubicBezTo>
                  <a:cubicBezTo>
                    <a:pt x="98951" y="670074"/>
                    <a:pt x="93950" y="657358"/>
                    <a:pt x="89153" y="644561"/>
                  </a:cubicBezTo>
                  <a:cubicBezTo>
                    <a:pt x="84357" y="631764"/>
                    <a:pt x="79766" y="618887"/>
                    <a:pt x="75358" y="605945"/>
                  </a:cubicBezTo>
                  <a:cubicBezTo>
                    <a:pt x="70949" y="593003"/>
                    <a:pt x="66723" y="579995"/>
                    <a:pt x="62658" y="566934"/>
                  </a:cubicBezTo>
                  <a:cubicBezTo>
                    <a:pt x="58594" y="553873"/>
                    <a:pt x="54692" y="540758"/>
                    <a:pt x="50934" y="527600"/>
                  </a:cubicBezTo>
                  <a:cubicBezTo>
                    <a:pt x="47176" y="514441"/>
                    <a:pt x="43561" y="501238"/>
                    <a:pt x="40075" y="487999"/>
                  </a:cubicBezTo>
                  <a:cubicBezTo>
                    <a:pt x="36589" y="474760"/>
                    <a:pt x="33231" y="461484"/>
                    <a:pt x="29987" y="448178"/>
                  </a:cubicBezTo>
                  <a:cubicBezTo>
                    <a:pt x="26742" y="434872"/>
                    <a:pt x="23612" y="421535"/>
                    <a:pt x="20582" y="408173"/>
                  </a:cubicBezTo>
                  <a:cubicBezTo>
                    <a:pt x="17552" y="394811"/>
                    <a:pt x="14623" y="381423"/>
                    <a:pt x="11784" y="368015"/>
                  </a:cubicBezTo>
                  <a:cubicBezTo>
                    <a:pt x="8945" y="354606"/>
                    <a:pt x="6195" y="341175"/>
                    <a:pt x="3524" y="327726"/>
                  </a:cubicBezTo>
                  <a:cubicBezTo>
                    <a:pt x="852" y="314278"/>
                    <a:pt x="-1740" y="300811"/>
                    <a:pt x="-4263" y="287329"/>
                  </a:cubicBezTo>
                  <a:cubicBezTo>
                    <a:pt x="-6786" y="273847"/>
                    <a:pt x="-9239" y="260349"/>
                    <a:pt x="-11633" y="246839"/>
                  </a:cubicBezTo>
                  <a:cubicBezTo>
                    <a:pt x="-14026" y="233328"/>
                    <a:pt x="-16359" y="219804"/>
                    <a:pt x="-18640" y="206269"/>
                  </a:cubicBezTo>
                  <a:cubicBezTo>
                    <a:pt x="-20921" y="192734"/>
                    <a:pt x="-23149" y="179187"/>
                    <a:pt x="-25334" y="165631"/>
                  </a:cubicBezTo>
                  <a:cubicBezTo>
                    <a:pt x="-27518" y="152075"/>
                    <a:pt x="-29658" y="138510"/>
                    <a:pt x="-31761" y="124936"/>
                  </a:cubicBezTo>
                  <a:cubicBezTo>
                    <a:pt x="-33864" y="111362"/>
                    <a:pt x="-35930" y="97779"/>
                    <a:pt x="-37966" y="84190"/>
                  </a:cubicBezTo>
                  <a:cubicBezTo>
                    <a:pt x="-40002" y="70600"/>
                    <a:pt x="-42008" y="57004"/>
                    <a:pt x="-43991" y="43401"/>
                  </a:cubicBezTo>
                  <a:cubicBezTo>
                    <a:pt x="-45974" y="29798"/>
                    <a:pt x="-47934" y="16189"/>
                    <a:pt x="-49877" y="2575"/>
                  </a:cubicBezTo>
                  <a:cubicBezTo>
                    <a:pt x="-51821" y="-11039"/>
                    <a:pt x="-53748" y="-24658"/>
                    <a:pt x="-55665" y="-38282"/>
                  </a:cubicBezTo>
                  <a:cubicBezTo>
                    <a:pt x="-57582" y="-51906"/>
                    <a:pt x="-59490" y="-65535"/>
                    <a:pt x="-61394" y="-79167"/>
                  </a:cubicBezTo>
                  <a:cubicBezTo>
                    <a:pt x="-63299" y="-92799"/>
                    <a:pt x="-65200" y="-106435"/>
                    <a:pt x="-67105" y="-120074"/>
                  </a:cubicBezTo>
                  <a:cubicBezTo>
                    <a:pt x="-69011" y="-133713"/>
                    <a:pt x="-70919" y="-147356"/>
                    <a:pt x="-72839" y="-161000"/>
                  </a:cubicBezTo>
                  <a:cubicBezTo>
                    <a:pt x="-74758" y="-174645"/>
                    <a:pt x="-76689" y="-188292"/>
                    <a:pt x="-78637" y="-201941"/>
                  </a:cubicBezTo>
                  <a:cubicBezTo>
                    <a:pt x="-80585" y="-215590"/>
                    <a:pt x="-82551" y="-229241"/>
                    <a:pt x="-84543" y="-242892"/>
                  </a:cubicBezTo>
                  <a:cubicBezTo>
                    <a:pt x="-86535" y="-256544"/>
                    <a:pt x="-88552" y="-270197"/>
                    <a:pt x="-90603" y="-283851"/>
                  </a:cubicBezTo>
                  <a:cubicBezTo>
                    <a:pt x="-92655" y="-297504"/>
                    <a:pt x="-94740" y="-311158"/>
                    <a:pt x="-96868" y="-324811"/>
                  </a:cubicBezTo>
                  <a:cubicBezTo>
                    <a:pt x="-98996" y="-338464"/>
                    <a:pt x="-101166" y="-352117"/>
                    <a:pt x="-103389" y="-365768"/>
                  </a:cubicBezTo>
                  <a:cubicBezTo>
                    <a:pt x="-105613" y="-379419"/>
                    <a:pt x="-107888" y="-393068"/>
                    <a:pt x="-110227" y="-406715"/>
                  </a:cubicBezTo>
                  <a:cubicBezTo>
                    <a:pt x="-112566" y="-420362"/>
                    <a:pt x="-114969" y="-434006"/>
                    <a:pt x="-117447" y="-447646"/>
                  </a:cubicBezTo>
                  <a:cubicBezTo>
                    <a:pt x="-119925" y="-461286"/>
                    <a:pt x="-122478" y="-474921"/>
                    <a:pt x="-125121" y="-488550"/>
                  </a:cubicBezTo>
                  <a:cubicBezTo>
                    <a:pt x="-127764" y="-502179"/>
                    <a:pt x="-130497" y="-515802"/>
                    <a:pt x="-133335" y="-529416"/>
                  </a:cubicBezTo>
                  <a:cubicBezTo>
                    <a:pt x="-136173" y="-543031"/>
                    <a:pt x="-139116" y="-556636"/>
                    <a:pt x="-142184" y="-570229"/>
                  </a:cubicBezTo>
                  <a:cubicBezTo>
                    <a:pt x="-145252" y="-583822"/>
                    <a:pt x="-148444" y="-597403"/>
                    <a:pt x="-151783" y="-610967"/>
                  </a:cubicBezTo>
                  <a:cubicBezTo>
                    <a:pt x="-155121" y="-624531"/>
                    <a:pt x="-158606" y="-638079"/>
                    <a:pt x="-162265" y="-651603"/>
                  </a:cubicBezTo>
                  <a:cubicBezTo>
                    <a:pt x="-165924" y="-665127"/>
                    <a:pt x="-169757" y="-678628"/>
                    <a:pt x="-173793" y="-692098"/>
                  </a:cubicBezTo>
                  <a:cubicBezTo>
                    <a:pt x="-177830" y="-705568"/>
                    <a:pt x="-182070" y="-719007"/>
                    <a:pt x="-186564" y="-732398"/>
                  </a:cubicBezTo>
                  <a:cubicBezTo>
                    <a:pt x="-191058" y="-745790"/>
                    <a:pt x="-195807" y="-759135"/>
                    <a:pt x="-200820" y="-772427"/>
                  </a:cubicBezTo>
                  <a:cubicBezTo>
                    <a:pt x="-205833" y="-785719"/>
                    <a:pt x="-211111" y="-798958"/>
                    <a:pt x="-216865" y="-812070"/>
                  </a:cubicBezTo>
                  <a:cubicBezTo>
                    <a:pt x="-222619" y="-825182"/>
                    <a:pt x="-228850" y="-838169"/>
                    <a:pt x="-235080" y="-851155"/>
                  </a:cubicBezTo>
                  <a:close/>
                </a:path>
              </a:pathLst>
            </a:custGeom>
            <a:solidFill>
              <a:srgbClr val="7030A0"/>
            </a:solidFill>
            <a:ln w="5900" cap="rnd">
              <a:solidFill>
                <a:srgbClr val="7030A0"/>
              </a:solidFill>
              <a:round/>
            </a:ln>
          </p:spPr>
        </p:sp>
        <p:sp>
          <p:nvSpPr>
            <p:cNvPr id="111" name="MMConnector"/>
            <p:cNvSpPr/>
            <p:nvPr/>
          </p:nvSpPr>
          <p:spPr>
            <a:xfrm>
              <a:off x="2817696" y="1350441"/>
              <a:ext cx="171100" cy="25665"/>
            </a:xfrm>
            <a:custGeom>
              <a:avLst/>
              <a:gdLst/>
              <a:ahLst/>
              <a:cxnLst/>
              <a:rect l="0" t="0" r="0" b="0"/>
              <a:pathLst>
                <a:path w="171100" h="25665">
                  <a:moveTo>
                    <a:pt x="-85550" y="-19618"/>
                  </a:moveTo>
                  <a:cubicBezTo>
                    <a:pt x="-108595" y="-23463"/>
                    <a:pt x="-124490" y="-5015"/>
                    <a:pt x="-124490" y="12832"/>
                  </a:cubicBezTo>
                  <a:cubicBezTo>
                    <a:pt x="-124490" y="30680"/>
                    <a:pt x="-108403" y="50144"/>
                    <a:pt x="-85550" y="45282"/>
                  </a:cubicBezTo>
                  <a:cubicBezTo>
                    <a:pt x="-70499" y="42080"/>
                    <a:pt x="-55447" y="38878"/>
                    <a:pt x="-40981" y="34443"/>
                  </a:cubicBezTo>
                  <a:cubicBezTo>
                    <a:pt x="-26514" y="30009"/>
                    <a:pt x="-12633" y="24341"/>
                    <a:pt x="35" y="18642"/>
                  </a:cubicBezTo>
                  <a:cubicBezTo>
                    <a:pt x="12703" y="12943"/>
                    <a:pt x="24157" y="7211"/>
                    <a:pt x="38233" y="1794"/>
                  </a:cubicBezTo>
                  <a:cubicBezTo>
                    <a:pt x="52309" y="-3624"/>
                    <a:pt x="69007" y="-8727"/>
                    <a:pt x="77330" y="-11113"/>
                  </a:cubicBezTo>
                  <a:cubicBezTo>
                    <a:pt x="77330" y="-11113"/>
                    <a:pt x="77330" y="-11113"/>
                    <a:pt x="77330" y="-11113"/>
                  </a:cubicBezTo>
                  <a:cubicBezTo>
                    <a:pt x="77330" y="-11113"/>
                    <a:pt x="85550" y="-12832"/>
                    <a:pt x="85550" y="-12832"/>
                  </a:cubicBezTo>
                  <a:cubicBezTo>
                    <a:pt x="85837" y="-13119"/>
                    <a:pt x="86124" y="-13405"/>
                    <a:pt x="77202" y="-14210"/>
                  </a:cubicBezTo>
                  <a:cubicBezTo>
                    <a:pt x="68280" y="-15015"/>
                    <a:pt x="50148" y="-16339"/>
                    <a:pt x="34493" y="-16376"/>
                  </a:cubicBezTo>
                  <a:cubicBezTo>
                    <a:pt x="18839" y="-16413"/>
                    <a:pt x="5661" y="-15163"/>
                    <a:pt x="-7744" y="-14456"/>
                  </a:cubicBezTo>
                  <a:cubicBezTo>
                    <a:pt x="-21149" y="-13749"/>
                    <a:pt x="-34782" y="-13585"/>
                    <a:pt x="-47787" y="-14536"/>
                  </a:cubicBezTo>
                  <a:cubicBezTo>
                    <a:pt x="-60792" y="-15487"/>
                    <a:pt x="-73171" y="-17552"/>
                    <a:pt x="-85550" y="-19618"/>
                  </a:cubicBezTo>
                  <a:close/>
                </a:path>
              </a:pathLst>
            </a:custGeom>
            <a:solidFill>
              <a:srgbClr val="C00000"/>
            </a:solidFill>
            <a:ln w="5900" cap="rnd">
              <a:solidFill>
                <a:srgbClr val="C00000"/>
              </a:solidFill>
              <a:round/>
            </a:ln>
          </p:spPr>
        </p:sp>
        <p:sp>
          <p:nvSpPr>
            <p:cNvPr id="113" name="MMConnector"/>
            <p:cNvSpPr/>
            <p:nvPr/>
          </p:nvSpPr>
          <p:spPr>
            <a:xfrm>
              <a:off x="2817696" y="1639541"/>
              <a:ext cx="171100" cy="552535"/>
            </a:xfrm>
            <a:custGeom>
              <a:avLst/>
              <a:gdLst/>
              <a:ahLst/>
              <a:cxnLst/>
              <a:rect l="0" t="0" r="0" b="0"/>
              <a:pathLst>
                <a:path w="171100" h="552535">
                  <a:moveTo>
                    <a:pt x="-85550" y="-308718"/>
                  </a:moveTo>
                  <a:cubicBezTo>
                    <a:pt x="-106360" y="-319338"/>
                    <a:pt x="-124490" y="-294115"/>
                    <a:pt x="-124490" y="-276268"/>
                  </a:cubicBezTo>
                  <a:cubicBezTo>
                    <a:pt x="-124490" y="-258420"/>
                    <a:pt x="-108135" y="-237833"/>
                    <a:pt x="-85550" y="-243818"/>
                  </a:cubicBezTo>
                  <a:cubicBezTo>
                    <a:pt x="-83832" y="-244273"/>
                    <a:pt x="-82114" y="-244728"/>
                    <a:pt x="-78481" y="-239065"/>
                  </a:cubicBezTo>
                  <a:cubicBezTo>
                    <a:pt x="-74848" y="-233402"/>
                    <a:pt x="-69300" y="-221622"/>
                    <a:pt x="-65221" y="-209534"/>
                  </a:cubicBezTo>
                  <a:cubicBezTo>
                    <a:pt x="-61141" y="-197446"/>
                    <a:pt x="-58530" y="-185051"/>
                    <a:pt x="-56135" y="-172199"/>
                  </a:cubicBezTo>
                  <a:cubicBezTo>
                    <a:pt x="-53740" y="-159348"/>
                    <a:pt x="-51562" y="-146039"/>
                    <a:pt x="-49655" y="-132639"/>
                  </a:cubicBezTo>
                  <a:cubicBezTo>
                    <a:pt x="-47748" y="-119239"/>
                    <a:pt x="-46114" y="-105747"/>
                    <a:pt x="-44573" y="-92176"/>
                  </a:cubicBezTo>
                  <a:cubicBezTo>
                    <a:pt x="-43032" y="-78606"/>
                    <a:pt x="-41585" y="-64955"/>
                    <a:pt x="-40168" y="-51268"/>
                  </a:cubicBezTo>
                  <a:cubicBezTo>
                    <a:pt x="-38751" y="-37582"/>
                    <a:pt x="-37364" y="-23859"/>
                    <a:pt x="-35934" y="-10114"/>
                  </a:cubicBezTo>
                  <a:cubicBezTo>
                    <a:pt x="-34504" y="3632"/>
                    <a:pt x="-33031" y="17400"/>
                    <a:pt x="-31445" y="31177"/>
                  </a:cubicBezTo>
                  <a:cubicBezTo>
                    <a:pt x="-29859" y="44954"/>
                    <a:pt x="-28160" y="58739"/>
                    <a:pt x="-26262" y="72521"/>
                  </a:cubicBezTo>
                  <a:cubicBezTo>
                    <a:pt x="-24364" y="86303"/>
                    <a:pt x="-22266" y="100083"/>
                    <a:pt x="-19851" y="113822"/>
                  </a:cubicBezTo>
                  <a:cubicBezTo>
                    <a:pt x="-17436" y="127561"/>
                    <a:pt x="-14704" y="141261"/>
                    <a:pt x="-11439" y="154905"/>
                  </a:cubicBezTo>
                  <a:cubicBezTo>
                    <a:pt x="-8174" y="168550"/>
                    <a:pt x="-4377" y="182139"/>
                    <a:pt x="272" y="195358"/>
                  </a:cubicBezTo>
                  <a:cubicBezTo>
                    <a:pt x="4921" y="208576"/>
                    <a:pt x="10421" y="221425"/>
                    <a:pt x="17804" y="233899"/>
                  </a:cubicBezTo>
                  <a:cubicBezTo>
                    <a:pt x="25187" y="246373"/>
                    <a:pt x="34453" y="258473"/>
                    <a:pt x="46058" y="265472"/>
                  </a:cubicBezTo>
                  <a:cubicBezTo>
                    <a:pt x="52766" y="269518"/>
                    <a:pt x="60255" y="271859"/>
                    <a:pt x="68074" y="273481"/>
                  </a:cubicBezTo>
                  <a:cubicBezTo>
                    <a:pt x="79721" y="275898"/>
                    <a:pt x="79790" y="275293"/>
                    <a:pt x="68468" y="271648"/>
                  </a:cubicBezTo>
                  <a:cubicBezTo>
                    <a:pt x="61256" y="269326"/>
                    <a:pt x="54464" y="266391"/>
                    <a:pt x="48635" y="262041"/>
                  </a:cubicBezTo>
                  <a:cubicBezTo>
                    <a:pt x="38337" y="254357"/>
                    <a:pt x="31049" y="242259"/>
                    <a:pt x="25417" y="229856"/>
                  </a:cubicBezTo>
                  <a:cubicBezTo>
                    <a:pt x="19785" y="217453"/>
                    <a:pt x="15809" y="204744"/>
                    <a:pt x="12690" y="191686"/>
                  </a:cubicBezTo>
                  <a:cubicBezTo>
                    <a:pt x="9571" y="178629"/>
                    <a:pt x="7308" y="165223"/>
                    <a:pt x="5550" y="151756"/>
                  </a:cubicBezTo>
                  <a:cubicBezTo>
                    <a:pt x="3792" y="138290"/>
                    <a:pt x="2538" y="124763"/>
                    <a:pt x="1595" y="111184"/>
                  </a:cubicBezTo>
                  <a:cubicBezTo>
                    <a:pt x="652" y="97605"/>
                    <a:pt x="20" y="83975"/>
                    <a:pt x="-419" y="70320"/>
                  </a:cubicBezTo>
                  <a:cubicBezTo>
                    <a:pt x="-857" y="56666"/>
                    <a:pt x="-1103" y="42987"/>
                    <a:pt x="-1238" y="29285"/>
                  </a:cubicBezTo>
                  <a:cubicBezTo>
                    <a:pt x="-1373" y="15582"/>
                    <a:pt x="-1397" y="1856"/>
                    <a:pt x="-1385" y="-11894"/>
                  </a:cubicBezTo>
                  <a:cubicBezTo>
                    <a:pt x="-1372" y="-25644"/>
                    <a:pt x="-1322" y="-39419"/>
                    <a:pt x="-1293" y="-53236"/>
                  </a:cubicBezTo>
                  <a:cubicBezTo>
                    <a:pt x="-1265" y="-67052"/>
                    <a:pt x="-1258" y="-80911"/>
                    <a:pt x="-1399" y="-94804"/>
                  </a:cubicBezTo>
                  <a:cubicBezTo>
                    <a:pt x="-1540" y="-108697"/>
                    <a:pt x="-1828" y="-122624"/>
                    <a:pt x="-2248" y="-136726"/>
                  </a:cubicBezTo>
                  <a:cubicBezTo>
                    <a:pt x="-2667" y="-150829"/>
                    <a:pt x="-3218" y="-165107"/>
                    <a:pt x="-4707" y="-179272"/>
                  </a:cubicBezTo>
                  <a:cubicBezTo>
                    <a:pt x="-6196" y="-193437"/>
                    <a:pt x="-8623" y="-207489"/>
                    <a:pt x="-10645" y="-223120"/>
                  </a:cubicBezTo>
                  <a:cubicBezTo>
                    <a:pt x="-12667" y="-238751"/>
                    <a:pt x="-14284" y="-255961"/>
                    <a:pt x="-26700" y="-270490"/>
                  </a:cubicBezTo>
                  <a:cubicBezTo>
                    <a:pt x="-39117" y="-285020"/>
                    <a:pt x="-62333" y="-296869"/>
                    <a:pt x="-85550" y="-308718"/>
                  </a:cubicBezTo>
                  <a:close/>
                </a:path>
              </a:pathLst>
            </a:custGeom>
            <a:solidFill>
              <a:srgbClr val="C00000"/>
            </a:solidFill>
            <a:ln w="5900" cap="rnd">
              <a:solidFill>
                <a:srgbClr val="C00000"/>
              </a:solidFill>
              <a:round/>
            </a:ln>
          </p:spPr>
        </p:sp>
        <p:sp>
          <p:nvSpPr>
            <p:cNvPr id="115" name="MMConnector"/>
            <p:cNvSpPr/>
            <p:nvPr/>
          </p:nvSpPr>
          <p:spPr>
            <a:xfrm>
              <a:off x="3531596" y="1337608"/>
              <a:ext cx="171100" cy="5900"/>
            </a:xfrm>
            <a:custGeom>
              <a:avLst/>
              <a:gdLst/>
              <a:ahLst/>
              <a:cxnLst/>
              <a:rect l="0" t="0" r="0" b="0"/>
              <a:pathLst>
                <a:path w="171100" h="5900">
                  <a:moveTo>
                    <a:pt x="-102467" y="-19038"/>
                  </a:moveTo>
                  <a:cubicBezTo>
                    <a:pt x="-108958" y="-14710"/>
                    <a:pt x="-112808" y="-7376"/>
                    <a:pt x="-112808" y="0"/>
                  </a:cubicBezTo>
                  <a:cubicBezTo>
                    <a:pt x="-112808" y="12493"/>
                    <a:pt x="-101763" y="24867"/>
                    <a:pt x="-85550" y="22715"/>
                  </a:cubicBezTo>
                  <a:lnTo>
                    <a:pt x="68004" y="2329"/>
                  </a:lnTo>
                  <a:cubicBezTo>
                    <a:pt x="77689" y="1044"/>
                    <a:pt x="77689" y="-1044"/>
                    <a:pt x="68004" y="-2329"/>
                  </a:cubicBezTo>
                  <a:lnTo>
                    <a:pt x="-68004" y="-20386"/>
                  </a:lnTo>
                  <a:cubicBezTo>
                    <a:pt x="-77689" y="-21671"/>
                    <a:pt x="-92571" y="-25637"/>
                    <a:pt x="-102467" y="-19038"/>
                  </a:cubicBezTo>
                  <a:close/>
                </a:path>
              </a:pathLst>
            </a:custGeom>
            <a:solidFill>
              <a:srgbClr val="C00000"/>
            </a:solidFill>
            <a:ln w="5900" cap="rnd">
              <a:solidFill>
                <a:srgbClr val="C00000"/>
              </a:solidFill>
              <a:round/>
            </a:ln>
          </p:spPr>
        </p:sp>
        <p:sp>
          <p:nvSpPr>
            <p:cNvPr id="123" name="MMConnector"/>
            <p:cNvSpPr/>
            <p:nvPr/>
          </p:nvSpPr>
          <p:spPr>
            <a:xfrm>
              <a:off x="7130596" y="1164148"/>
              <a:ext cx="171100" cy="346920"/>
            </a:xfrm>
            <a:custGeom>
              <a:avLst/>
              <a:gdLst/>
              <a:ahLst/>
              <a:cxnLst/>
              <a:rect l="0" t="0" r="0" b="0"/>
              <a:pathLst>
                <a:path w="171100" h="346920">
                  <a:moveTo>
                    <a:pt x="-85550" y="150745"/>
                  </a:moveTo>
                  <a:cubicBezTo>
                    <a:pt x="-101716" y="153225"/>
                    <a:pt x="-112808" y="160967"/>
                    <a:pt x="-112808" y="173460"/>
                  </a:cubicBezTo>
                  <a:cubicBezTo>
                    <a:pt x="-112808" y="185953"/>
                    <a:pt x="-100630" y="202505"/>
                    <a:pt x="-85550" y="196175"/>
                  </a:cubicBezTo>
                  <a:cubicBezTo>
                    <a:pt x="-65715" y="187849"/>
                    <a:pt x="-45880" y="179524"/>
                    <a:pt x="-34167" y="167054"/>
                  </a:cubicBezTo>
                  <a:cubicBezTo>
                    <a:pt x="-22454" y="154584"/>
                    <a:pt x="-18863" y="137970"/>
                    <a:pt x="-15737" y="122841"/>
                  </a:cubicBezTo>
                  <a:cubicBezTo>
                    <a:pt x="-12611" y="107713"/>
                    <a:pt x="-9950" y="94070"/>
                    <a:pt x="-7980" y="80237"/>
                  </a:cubicBezTo>
                  <a:cubicBezTo>
                    <a:pt x="-6010" y="66405"/>
                    <a:pt x="-4731" y="52382"/>
                    <a:pt x="-3516" y="38524"/>
                  </a:cubicBezTo>
                  <a:cubicBezTo>
                    <a:pt x="-2302" y="24666"/>
                    <a:pt x="-1153" y="10972"/>
                    <a:pt x="104" y="-2675"/>
                  </a:cubicBezTo>
                  <a:cubicBezTo>
                    <a:pt x="1362" y="-16323"/>
                    <a:pt x="2728" y="-29924"/>
                    <a:pt x="4407" y="-43441"/>
                  </a:cubicBezTo>
                  <a:cubicBezTo>
                    <a:pt x="6087" y="-56958"/>
                    <a:pt x="8080" y="-70389"/>
                    <a:pt x="11004" y="-83574"/>
                  </a:cubicBezTo>
                  <a:cubicBezTo>
                    <a:pt x="13928" y="-96758"/>
                    <a:pt x="17783" y="-109695"/>
                    <a:pt x="22454" y="-122177"/>
                  </a:cubicBezTo>
                  <a:cubicBezTo>
                    <a:pt x="27124" y="-134660"/>
                    <a:pt x="32611" y="-146686"/>
                    <a:pt x="43726" y="-155631"/>
                  </a:cubicBezTo>
                  <a:cubicBezTo>
                    <a:pt x="54842" y="-164575"/>
                    <a:pt x="71586" y="-170437"/>
                    <a:pt x="79494" y="-172895"/>
                  </a:cubicBezTo>
                  <a:cubicBezTo>
                    <a:pt x="79494" y="-172895"/>
                    <a:pt x="79494" y="-172895"/>
                    <a:pt x="79494" y="-172895"/>
                  </a:cubicBezTo>
                  <a:cubicBezTo>
                    <a:pt x="79494" y="-172895"/>
                    <a:pt x="85550" y="-173460"/>
                    <a:pt x="85550" y="-173460"/>
                  </a:cubicBezTo>
                  <a:cubicBezTo>
                    <a:pt x="86702" y="-174331"/>
                    <a:pt x="87854" y="-175203"/>
                    <a:pt x="79442" y="-173552"/>
                  </a:cubicBezTo>
                  <a:cubicBezTo>
                    <a:pt x="71030" y="-171902"/>
                    <a:pt x="53055" y="-167730"/>
                    <a:pt x="40351" y="-159503"/>
                  </a:cubicBezTo>
                  <a:cubicBezTo>
                    <a:pt x="27647" y="-151276"/>
                    <a:pt x="20216" y="-138995"/>
                    <a:pt x="13780" y="-126324"/>
                  </a:cubicBezTo>
                  <a:cubicBezTo>
                    <a:pt x="7344" y="-113652"/>
                    <a:pt x="1903" y="-100590"/>
                    <a:pt x="-2593" y="-87271"/>
                  </a:cubicBezTo>
                  <a:cubicBezTo>
                    <a:pt x="-7089" y="-73952"/>
                    <a:pt x="-10640" y="-60376"/>
                    <a:pt x="-13857" y="-46783"/>
                  </a:cubicBezTo>
                  <a:cubicBezTo>
                    <a:pt x="-17075" y="-33190"/>
                    <a:pt x="-19958" y="-19580"/>
                    <a:pt x="-22699" y="-6006"/>
                  </a:cubicBezTo>
                  <a:cubicBezTo>
                    <a:pt x="-25439" y="7568"/>
                    <a:pt x="-28037" y="21106"/>
                    <a:pt x="-30752" y="34566"/>
                  </a:cubicBezTo>
                  <a:cubicBezTo>
                    <a:pt x="-33467" y="48025"/>
                    <a:pt x="-36299" y="61406"/>
                    <a:pt x="-39441" y="74393"/>
                  </a:cubicBezTo>
                  <a:cubicBezTo>
                    <a:pt x="-42582" y="87379"/>
                    <a:pt x="-46034" y="99971"/>
                    <a:pt x="-50610" y="112146"/>
                  </a:cubicBezTo>
                  <a:cubicBezTo>
                    <a:pt x="-55187" y="124321"/>
                    <a:pt x="-60888" y="136078"/>
                    <a:pt x="-66899" y="142442"/>
                  </a:cubicBezTo>
                  <a:cubicBezTo>
                    <a:pt x="-72910" y="148806"/>
                    <a:pt x="-79230" y="149775"/>
                    <a:pt x="-85550" y="150745"/>
                  </a:cubicBezTo>
                  <a:close/>
                </a:path>
              </a:pathLst>
            </a:custGeom>
            <a:solidFill>
              <a:srgbClr val="C00000"/>
            </a:solidFill>
            <a:ln w="5900" cap="rnd">
              <a:solidFill>
                <a:srgbClr val="C00000"/>
              </a:solidFill>
              <a:round/>
            </a:ln>
          </p:spPr>
        </p:sp>
        <p:sp>
          <p:nvSpPr>
            <p:cNvPr id="125" name="MMConnector"/>
            <p:cNvSpPr/>
            <p:nvPr/>
          </p:nvSpPr>
          <p:spPr>
            <a:xfrm>
              <a:off x="7130596" y="1279788"/>
              <a:ext cx="171100" cy="115640"/>
            </a:xfrm>
            <a:custGeom>
              <a:avLst/>
              <a:gdLst/>
              <a:ahLst/>
              <a:cxnLst/>
              <a:rect l="0" t="0" r="0" b="0"/>
              <a:pathLst>
                <a:path w="171100" h="115640">
                  <a:moveTo>
                    <a:pt x="-85550" y="35105"/>
                  </a:moveTo>
                  <a:cubicBezTo>
                    <a:pt x="-101905" y="35012"/>
                    <a:pt x="-112808" y="45327"/>
                    <a:pt x="-112808" y="57820"/>
                  </a:cubicBezTo>
                  <a:cubicBezTo>
                    <a:pt x="-112808" y="70313"/>
                    <a:pt x="-101394" y="84589"/>
                    <a:pt x="-85550" y="80535"/>
                  </a:cubicBezTo>
                  <a:cubicBezTo>
                    <a:pt x="-67974" y="76038"/>
                    <a:pt x="-50399" y="71542"/>
                    <a:pt x="-36763" y="62755"/>
                  </a:cubicBezTo>
                  <a:cubicBezTo>
                    <a:pt x="-23128" y="53968"/>
                    <a:pt x="-13432" y="40891"/>
                    <a:pt x="-5026" y="28493"/>
                  </a:cubicBezTo>
                  <a:cubicBezTo>
                    <a:pt x="3380" y="16094"/>
                    <a:pt x="10497" y="4374"/>
                    <a:pt x="17337" y="-6959"/>
                  </a:cubicBezTo>
                  <a:cubicBezTo>
                    <a:pt x="24178" y="-18292"/>
                    <a:pt x="30742" y="-29238"/>
                    <a:pt x="41879" y="-38036"/>
                  </a:cubicBezTo>
                  <a:cubicBezTo>
                    <a:pt x="53015" y="-46834"/>
                    <a:pt x="68725" y="-53484"/>
                    <a:pt x="76766" y="-56423"/>
                  </a:cubicBezTo>
                  <a:cubicBezTo>
                    <a:pt x="76766" y="-56423"/>
                    <a:pt x="76766" y="-56423"/>
                    <a:pt x="76766" y="-56423"/>
                  </a:cubicBezTo>
                  <a:cubicBezTo>
                    <a:pt x="76766" y="-56423"/>
                    <a:pt x="85550" y="-57820"/>
                    <a:pt x="85550" y="-57820"/>
                  </a:cubicBezTo>
                  <a:cubicBezTo>
                    <a:pt x="85564" y="-58707"/>
                    <a:pt x="85578" y="-59594"/>
                    <a:pt x="76566" y="-58290"/>
                  </a:cubicBezTo>
                  <a:cubicBezTo>
                    <a:pt x="67555" y="-56985"/>
                    <a:pt x="49519" y="-53490"/>
                    <a:pt x="35607" y="-46566"/>
                  </a:cubicBezTo>
                  <a:cubicBezTo>
                    <a:pt x="21696" y="-39643"/>
                    <a:pt x="11909" y="-29291"/>
                    <a:pt x="2283" y="-19033"/>
                  </a:cubicBezTo>
                  <a:cubicBezTo>
                    <a:pt x="-7344" y="-8775"/>
                    <a:pt x="-16810" y="1389"/>
                    <a:pt x="-26428" y="10424"/>
                  </a:cubicBezTo>
                  <a:cubicBezTo>
                    <a:pt x="-36046" y="19460"/>
                    <a:pt x="-45817" y="27367"/>
                    <a:pt x="-55696" y="31293"/>
                  </a:cubicBezTo>
                  <a:cubicBezTo>
                    <a:pt x="-65575" y="35218"/>
                    <a:pt x="-75562" y="35162"/>
                    <a:pt x="-85550" y="35105"/>
                  </a:cubicBezTo>
                  <a:close/>
                </a:path>
              </a:pathLst>
            </a:custGeom>
            <a:solidFill>
              <a:srgbClr val="C00000"/>
            </a:solidFill>
            <a:ln w="5900" cap="rnd">
              <a:solidFill>
                <a:srgbClr val="C00000"/>
              </a:solidFill>
              <a:round/>
            </a:ln>
          </p:spPr>
        </p:sp>
        <p:sp>
          <p:nvSpPr>
            <p:cNvPr id="127" name="MMConnector"/>
            <p:cNvSpPr/>
            <p:nvPr/>
          </p:nvSpPr>
          <p:spPr>
            <a:xfrm>
              <a:off x="7130596" y="1395428"/>
              <a:ext cx="171100" cy="115640"/>
            </a:xfrm>
            <a:custGeom>
              <a:avLst/>
              <a:gdLst/>
              <a:ahLst/>
              <a:cxnLst/>
              <a:rect l="0" t="0" r="0" b="0"/>
              <a:pathLst>
                <a:path w="171100" h="115640">
                  <a:moveTo>
                    <a:pt x="-85550" y="-80535"/>
                  </a:moveTo>
                  <a:cubicBezTo>
                    <a:pt x="-101394" y="-84589"/>
                    <a:pt x="-112808" y="-70313"/>
                    <a:pt x="-112808" y="-57820"/>
                  </a:cubicBezTo>
                  <a:cubicBezTo>
                    <a:pt x="-112808" y="-45327"/>
                    <a:pt x="-101905" y="-35012"/>
                    <a:pt x="-85550" y="-35105"/>
                  </a:cubicBezTo>
                  <a:cubicBezTo>
                    <a:pt x="-75562" y="-35162"/>
                    <a:pt x="-65575" y="-35218"/>
                    <a:pt x="-55696" y="-31293"/>
                  </a:cubicBezTo>
                  <a:cubicBezTo>
                    <a:pt x="-45817" y="-27367"/>
                    <a:pt x="-36046" y="-19460"/>
                    <a:pt x="-26428" y="-10424"/>
                  </a:cubicBezTo>
                  <a:cubicBezTo>
                    <a:pt x="-16810" y="-1389"/>
                    <a:pt x="-7344" y="8775"/>
                    <a:pt x="2283" y="19033"/>
                  </a:cubicBezTo>
                  <a:cubicBezTo>
                    <a:pt x="11909" y="29291"/>
                    <a:pt x="21696" y="39643"/>
                    <a:pt x="35607" y="46566"/>
                  </a:cubicBezTo>
                  <a:cubicBezTo>
                    <a:pt x="49519" y="53490"/>
                    <a:pt x="67555" y="56985"/>
                    <a:pt x="76566" y="58290"/>
                  </a:cubicBezTo>
                  <a:cubicBezTo>
                    <a:pt x="76566" y="58290"/>
                    <a:pt x="76566" y="58290"/>
                    <a:pt x="76566" y="58290"/>
                  </a:cubicBezTo>
                  <a:cubicBezTo>
                    <a:pt x="76566" y="58290"/>
                    <a:pt x="85550" y="57820"/>
                    <a:pt x="85550" y="57820"/>
                  </a:cubicBezTo>
                  <a:cubicBezTo>
                    <a:pt x="85178" y="58591"/>
                    <a:pt x="84806" y="59362"/>
                    <a:pt x="76766" y="56423"/>
                  </a:cubicBezTo>
                  <a:cubicBezTo>
                    <a:pt x="68725" y="53484"/>
                    <a:pt x="53015" y="46834"/>
                    <a:pt x="41879" y="38036"/>
                  </a:cubicBezTo>
                  <a:cubicBezTo>
                    <a:pt x="30742" y="29238"/>
                    <a:pt x="24178" y="18292"/>
                    <a:pt x="17337" y="6959"/>
                  </a:cubicBezTo>
                  <a:cubicBezTo>
                    <a:pt x="10497" y="-4374"/>
                    <a:pt x="3380" y="-16094"/>
                    <a:pt x="-5026" y="-28493"/>
                  </a:cubicBezTo>
                  <a:cubicBezTo>
                    <a:pt x="-13432" y="-40891"/>
                    <a:pt x="-23128" y="-53968"/>
                    <a:pt x="-36763" y="-62755"/>
                  </a:cubicBezTo>
                  <a:cubicBezTo>
                    <a:pt x="-50399" y="-71542"/>
                    <a:pt x="-67974" y="-76038"/>
                    <a:pt x="-85550" y="-80535"/>
                  </a:cubicBezTo>
                  <a:close/>
                </a:path>
              </a:pathLst>
            </a:custGeom>
            <a:solidFill>
              <a:srgbClr val="C00000"/>
            </a:solidFill>
            <a:ln w="5900" cap="rnd">
              <a:solidFill>
                <a:srgbClr val="C00000"/>
              </a:solidFill>
              <a:round/>
            </a:ln>
          </p:spPr>
        </p:sp>
        <p:sp>
          <p:nvSpPr>
            <p:cNvPr id="129" name="MMConnector"/>
            <p:cNvSpPr/>
            <p:nvPr/>
          </p:nvSpPr>
          <p:spPr>
            <a:xfrm>
              <a:off x="7130596" y="1511068"/>
              <a:ext cx="171100" cy="346920"/>
            </a:xfrm>
            <a:custGeom>
              <a:avLst/>
              <a:gdLst/>
              <a:ahLst/>
              <a:cxnLst/>
              <a:rect l="0" t="0" r="0" b="0"/>
              <a:pathLst>
                <a:path w="171100" h="346920">
                  <a:moveTo>
                    <a:pt x="-85550" y="-196175"/>
                  </a:moveTo>
                  <a:cubicBezTo>
                    <a:pt x="-100630" y="-202505"/>
                    <a:pt x="-112808" y="-185953"/>
                    <a:pt x="-112808" y="-173460"/>
                  </a:cubicBezTo>
                  <a:cubicBezTo>
                    <a:pt x="-112808" y="-160967"/>
                    <a:pt x="-101716" y="-153225"/>
                    <a:pt x="-85550" y="-150745"/>
                  </a:cubicBezTo>
                  <a:cubicBezTo>
                    <a:pt x="-79230" y="-149775"/>
                    <a:pt x="-72910" y="-148806"/>
                    <a:pt x="-66899" y="-142442"/>
                  </a:cubicBezTo>
                  <a:cubicBezTo>
                    <a:pt x="-60888" y="-136078"/>
                    <a:pt x="-55187" y="-124321"/>
                    <a:pt x="-50610" y="-112146"/>
                  </a:cubicBezTo>
                  <a:cubicBezTo>
                    <a:pt x="-46034" y="-99971"/>
                    <a:pt x="-42582" y="-87379"/>
                    <a:pt x="-39441" y="-74393"/>
                  </a:cubicBezTo>
                  <a:cubicBezTo>
                    <a:pt x="-36299" y="-61406"/>
                    <a:pt x="-33467" y="-48025"/>
                    <a:pt x="-30752" y="-34566"/>
                  </a:cubicBezTo>
                  <a:cubicBezTo>
                    <a:pt x="-28037" y="-21106"/>
                    <a:pt x="-25439" y="-7568"/>
                    <a:pt x="-22699" y="6006"/>
                  </a:cubicBezTo>
                  <a:cubicBezTo>
                    <a:pt x="-19958" y="19580"/>
                    <a:pt x="-17075" y="33190"/>
                    <a:pt x="-13857" y="46783"/>
                  </a:cubicBezTo>
                  <a:cubicBezTo>
                    <a:pt x="-10640" y="60376"/>
                    <a:pt x="-7089" y="73952"/>
                    <a:pt x="-2593" y="87271"/>
                  </a:cubicBezTo>
                  <a:cubicBezTo>
                    <a:pt x="1903" y="100590"/>
                    <a:pt x="7344" y="113652"/>
                    <a:pt x="13780" y="126324"/>
                  </a:cubicBezTo>
                  <a:cubicBezTo>
                    <a:pt x="20216" y="138995"/>
                    <a:pt x="27647" y="151276"/>
                    <a:pt x="40351" y="159503"/>
                  </a:cubicBezTo>
                  <a:cubicBezTo>
                    <a:pt x="53055" y="167730"/>
                    <a:pt x="71030" y="171902"/>
                    <a:pt x="79442" y="173552"/>
                  </a:cubicBezTo>
                  <a:cubicBezTo>
                    <a:pt x="79442" y="173552"/>
                    <a:pt x="79442" y="173552"/>
                    <a:pt x="79442" y="173552"/>
                  </a:cubicBezTo>
                  <a:cubicBezTo>
                    <a:pt x="79442" y="173552"/>
                    <a:pt x="85550" y="173460"/>
                    <a:pt x="85550" y="173460"/>
                  </a:cubicBezTo>
                  <a:cubicBezTo>
                    <a:pt x="86477" y="174406"/>
                    <a:pt x="87403" y="175352"/>
                    <a:pt x="79494" y="172895"/>
                  </a:cubicBezTo>
                  <a:cubicBezTo>
                    <a:pt x="71586" y="170437"/>
                    <a:pt x="54842" y="164575"/>
                    <a:pt x="43726" y="155631"/>
                  </a:cubicBezTo>
                  <a:cubicBezTo>
                    <a:pt x="32611" y="146686"/>
                    <a:pt x="27124" y="134660"/>
                    <a:pt x="22454" y="122177"/>
                  </a:cubicBezTo>
                  <a:cubicBezTo>
                    <a:pt x="17783" y="109695"/>
                    <a:pt x="13928" y="96758"/>
                    <a:pt x="11004" y="83574"/>
                  </a:cubicBezTo>
                  <a:cubicBezTo>
                    <a:pt x="8080" y="70389"/>
                    <a:pt x="6087" y="56958"/>
                    <a:pt x="4407" y="43441"/>
                  </a:cubicBezTo>
                  <a:cubicBezTo>
                    <a:pt x="2728" y="29924"/>
                    <a:pt x="1362" y="16323"/>
                    <a:pt x="104" y="2675"/>
                  </a:cubicBezTo>
                  <a:cubicBezTo>
                    <a:pt x="-1153" y="-10972"/>
                    <a:pt x="-2302" y="-24666"/>
                    <a:pt x="-3516" y="-38524"/>
                  </a:cubicBezTo>
                  <a:cubicBezTo>
                    <a:pt x="-4731" y="-52382"/>
                    <a:pt x="-6010" y="-66405"/>
                    <a:pt x="-7980" y="-80237"/>
                  </a:cubicBezTo>
                  <a:cubicBezTo>
                    <a:pt x="-9950" y="-94070"/>
                    <a:pt x="-12611" y="-107713"/>
                    <a:pt x="-15737" y="-122841"/>
                  </a:cubicBezTo>
                  <a:cubicBezTo>
                    <a:pt x="-18863" y="-137970"/>
                    <a:pt x="-22454" y="-154584"/>
                    <a:pt x="-34167" y="-167054"/>
                  </a:cubicBezTo>
                  <a:cubicBezTo>
                    <a:pt x="-45880" y="-179524"/>
                    <a:pt x="-65715" y="-187849"/>
                    <a:pt x="-85550" y="-196175"/>
                  </a:cubicBezTo>
                  <a:close/>
                </a:path>
              </a:pathLst>
            </a:custGeom>
            <a:solidFill>
              <a:srgbClr val="C00000"/>
            </a:solidFill>
            <a:ln w="5900" cap="rnd">
              <a:solidFill>
                <a:srgbClr val="C00000"/>
              </a:solidFill>
              <a:round/>
            </a:ln>
          </p:spPr>
        </p:sp>
        <p:sp>
          <p:nvSpPr>
            <p:cNvPr id="131" name="MMConnector"/>
            <p:cNvSpPr/>
            <p:nvPr/>
          </p:nvSpPr>
          <p:spPr>
            <a:xfrm>
              <a:off x="3407696" y="1915808"/>
              <a:ext cx="171100" cy="5900"/>
            </a:xfrm>
            <a:custGeom>
              <a:avLst/>
              <a:gdLst/>
              <a:ahLst/>
              <a:cxnLst/>
              <a:rect l="0" t="0" r="0" b="0"/>
              <a:pathLst>
                <a:path w="171100" h="5900">
                  <a:moveTo>
                    <a:pt x="-102467" y="-19038"/>
                  </a:moveTo>
                  <a:cubicBezTo>
                    <a:pt x="-108958" y="-14710"/>
                    <a:pt x="-112808" y="-7376"/>
                    <a:pt x="-112808" y="0"/>
                  </a:cubicBezTo>
                  <a:cubicBezTo>
                    <a:pt x="-112808" y="12493"/>
                    <a:pt x="-101763" y="24867"/>
                    <a:pt x="-85550" y="22715"/>
                  </a:cubicBezTo>
                  <a:lnTo>
                    <a:pt x="68004" y="2329"/>
                  </a:lnTo>
                  <a:cubicBezTo>
                    <a:pt x="77689" y="1044"/>
                    <a:pt x="77689" y="-1044"/>
                    <a:pt x="68004" y="-2329"/>
                  </a:cubicBezTo>
                  <a:lnTo>
                    <a:pt x="-68004" y="-20386"/>
                  </a:lnTo>
                  <a:cubicBezTo>
                    <a:pt x="-77689" y="-21671"/>
                    <a:pt x="-92571" y="-25637"/>
                    <a:pt x="-102467" y="-19038"/>
                  </a:cubicBezTo>
                  <a:close/>
                </a:path>
              </a:pathLst>
            </a:custGeom>
            <a:solidFill>
              <a:srgbClr val="C00000"/>
            </a:solidFill>
            <a:ln w="5900" cap="rnd">
              <a:solidFill>
                <a:srgbClr val="C00000"/>
              </a:solidFill>
              <a:round/>
            </a:ln>
          </p:spPr>
        </p:sp>
        <p:sp>
          <p:nvSpPr>
            <p:cNvPr id="133" name="MMConnector"/>
            <p:cNvSpPr/>
            <p:nvPr/>
          </p:nvSpPr>
          <p:spPr>
            <a:xfrm>
              <a:off x="2782296" y="2778831"/>
              <a:ext cx="171100" cy="372585"/>
            </a:xfrm>
            <a:custGeom>
              <a:avLst/>
              <a:gdLst/>
              <a:ahLst/>
              <a:cxnLst/>
              <a:rect l="0" t="0" r="0" b="0"/>
              <a:pathLst>
                <a:path w="171100" h="372585">
                  <a:moveTo>
                    <a:pt x="-85550" y="153843"/>
                  </a:moveTo>
                  <a:cubicBezTo>
                    <a:pt x="-108515" y="149541"/>
                    <a:pt x="-124490" y="168445"/>
                    <a:pt x="-124490" y="186293"/>
                  </a:cubicBezTo>
                  <a:cubicBezTo>
                    <a:pt x="-124490" y="204140"/>
                    <a:pt x="-106888" y="228259"/>
                    <a:pt x="-85550" y="218743"/>
                  </a:cubicBezTo>
                  <a:cubicBezTo>
                    <a:pt x="-62705" y="208554"/>
                    <a:pt x="-39860" y="198366"/>
                    <a:pt x="-27007" y="184449"/>
                  </a:cubicBezTo>
                  <a:cubicBezTo>
                    <a:pt x="-14155" y="170531"/>
                    <a:pt x="-11295" y="152885"/>
                    <a:pt x="-8648" y="137108"/>
                  </a:cubicBezTo>
                  <a:cubicBezTo>
                    <a:pt x="-6002" y="121332"/>
                    <a:pt x="-3570" y="107427"/>
                    <a:pt x="-1945" y="93376"/>
                  </a:cubicBezTo>
                  <a:cubicBezTo>
                    <a:pt x="-320" y="79326"/>
                    <a:pt x="498" y="65130"/>
                    <a:pt x="1239" y="51145"/>
                  </a:cubicBezTo>
                  <a:cubicBezTo>
                    <a:pt x="1980" y="37160"/>
                    <a:pt x="2643" y="23385"/>
                    <a:pt x="3337" y="9660"/>
                  </a:cubicBezTo>
                  <a:cubicBezTo>
                    <a:pt x="4030" y="-4065"/>
                    <a:pt x="4754" y="-17740"/>
                    <a:pt x="5710" y="-31329"/>
                  </a:cubicBezTo>
                  <a:cubicBezTo>
                    <a:pt x="6666" y="-44918"/>
                    <a:pt x="7854" y="-58420"/>
                    <a:pt x="9619" y="-71819"/>
                  </a:cubicBezTo>
                  <a:cubicBezTo>
                    <a:pt x="11383" y="-85218"/>
                    <a:pt x="13724" y="-98516"/>
                    <a:pt x="16809" y="-111433"/>
                  </a:cubicBezTo>
                  <a:cubicBezTo>
                    <a:pt x="19894" y="-124351"/>
                    <a:pt x="23724" y="-136889"/>
                    <a:pt x="30503" y="-148655"/>
                  </a:cubicBezTo>
                  <a:cubicBezTo>
                    <a:pt x="37281" y="-160421"/>
                    <a:pt x="47009" y="-171415"/>
                    <a:pt x="56675" y="-177559"/>
                  </a:cubicBezTo>
                  <a:cubicBezTo>
                    <a:pt x="62436" y="-181221"/>
                    <a:pt x="68175" y="-183160"/>
                    <a:pt x="73906" y="-184404"/>
                  </a:cubicBezTo>
                  <a:cubicBezTo>
                    <a:pt x="81655" y="-186085"/>
                    <a:pt x="81668" y="-186707"/>
                    <a:pt x="73754" y="-186216"/>
                  </a:cubicBezTo>
                  <a:cubicBezTo>
                    <a:pt x="67682" y="-185840"/>
                    <a:pt x="61415" y="-184693"/>
                    <a:pt x="54656" y="-181602"/>
                  </a:cubicBezTo>
                  <a:cubicBezTo>
                    <a:pt x="43457" y="-176480"/>
                    <a:pt x="30907" y="-166021"/>
                    <a:pt x="21621" y="-154361"/>
                  </a:cubicBezTo>
                  <a:cubicBezTo>
                    <a:pt x="12334" y="-142701"/>
                    <a:pt x="6312" y="-129841"/>
                    <a:pt x="1057" y="-116656"/>
                  </a:cubicBezTo>
                  <a:cubicBezTo>
                    <a:pt x="-4198" y="-103472"/>
                    <a:pt x="-8686" y="-89964"/>
                    <a:pt x="-12550" y="-76380"/>
                  </a:cubicBezTo>
                  <a:cubicBezTo>
                    <a:pt x="-16415" y="-62796"/>
                    <a:pt x="-19656" y="-49137"/>
                    <a:pt x="-22659" y="-35480"/>
                  </a:cubicBezTo>
                  <a:cubicBezTo>
                    <a:pt x="-25663" y="-21823"/>
                    <a:pt x="-28428" y="-8168"/>
                    <a:pt x="-31112" y="5416"/>
                  </a:cubicBezTo>
                  <a:cubicBezTo>
                    <a:pt x="-33797" y="19001"/>
                    <a:pt x="-36401" y="32516"/>
                    <a:pt x="-39170" y="45905"/>
                  </a:cubicBezTo>
                  <a:cubicBezTo>
                    <a:pt x="-41939" y="59295"/>
                    <a:pt x="-44873" y="72559"/>
                    <a:pt x="-48043" y="85383"/>
                  </a:cubicBezTo>
                  <a:cubicBezTo>
                    <a:pt x="-51213" y="98206"/>
                    <a:pt x="-54619" y="110590"/>
                    <a:pt x="-59331" y="122222"/>
                  </a:cubicBezTo>
                  <a:cubicBezTo>
                    <a:pt x="-64044" y="133855"/>
                    <a:pt x="-70062" y="144735"/>
                    <a:pt x="-74649" y="149880"/>
                  </a:cubicBezTo>
                  <a:cubicBezTo>
                    <a:pt x="-79236" y="155025"/>
                    <a:pt x="-82393" y="154434"/>
                    <a:pt x="-85550" y="153843"/>
                  </a:cubicBezTo>
                  <a:close/>
                </a:path>
              </a:pathLst>
            </a:custGeom>
            <a:solidFill>
              <a:srgbClr val="01928F"/>
            </a:solidFill>
            <a:ln w="5900" cap="rnd">
              <a:solidFill>
                <a:srgbClr val="01928F"/>
              </a:solidFill>
              <a:round/>
            </a:ln>
          </p:spPr>
        </p:sp>
        <p:sp>
          <p:nvSpPr>
            <p:cNvPr id="135" name="MMConnector"/>
            <p:cNvSpPr/>
            <p:nvPr/>
          </p:nvSpPr>
          <p:spPr>
            <a:xfrm>
              <a:off x="2782296" y="3183571"/>
              <a:ext cx="171100" cy="436895"/>
            </a:xfrm>
            <a:custGeom>
              <a:avLst/>
              <a:gdLst/>
              <a:ahLst/>
              <a:cxnLst/>
              <a:rect l="0" t="0" r="0" b="0"/>
              <a:pathLst>
                <a:path w="171100" h="436895">
                  <a:moveTo>
                    <a:pt x="-85550" y="-250898"/>
                  </a:moveTo>
                  <a:cubicBezTo>
                    <a:pt x="-106697" y="-260831"/>
                    <a:pt x="-124490" y="-236295"/>
                    <a:pt x="-124490" y="-218448"/>
                  </a:cubicBezTo>
                  <a:cubicBezTo>
                    <a:pt x="-124490" y="-200600"/>
                    <a:pt x="-108402" y="-181135"/>
                    <a:pt x="-85550" y="-185998"/>
                  </a:cubicBezTo>
                  <a:cubicBezTo>
                    <a:pt x="-82970" y="-186547"/>
                    <a:pt x="-80389" y="-187096"/>
                    <a:pt x="-76213" y="-181753"/>
                  </a:cubicBezTo>
                  <a:cubicBezTo>
                    <a:pt x="-72038" y="-176410"/>
                    <a:pt x="-66266" y="-165175"/>
                    <a:pt x="-61875" y="-153357"/>
                  </a:cubicBezTo>
                  <a:cubicBezTo>
                    <a:pt x="-57484" y="-141539"/>
                    <a:pt x="-54473" y="-129138"/>
                    <a:pt x="-51703" y="-116293"/>
                  </a:cubicBezTo>
                  <a:cubicBezTo>
                    <a:pt x="-48933" y="-103447"/>
                    <a:pt x="-46405" y="-90157"/>
                    <a:pt x="-44100" y="-76753"/>
                  </a:cubicBezTo>
                  <a:cubicBezTo>
                    <a:pt x="-41796" y="-63349"/>
                    <a:pt x="-39715" y="-49831"/>
                    <a:pt x="-37655" y="-36235"/>
                  </a:cubicBezTo>
                  <a:cubicBezTo>
                    <a:pt x="-35596" y="-22639"/>
                    <a:pt x="-33557" y="-8965"/>
                    <a:pt x="-31432" y="4740"/>
                  </a:cubicBezTo>
                  <a:cubicBezTo>
                    <a:pt x="-29307" y="18445"/>
                    <a:pt x="-27095" y="32182"/>
                    <a:pt x="-24639" y="45914"/>
                  </a:cubicBezTo>
                  <a:cubicBezTo>
                    <a:pt x="-22183" y="59646"/>
                    <a:pt x="-19482" y="73374"/>
                    <a:pt x="-16393" y="87069"/>
                  </a:cubicBezTo>
                  <a:cubicBezTo>
                    <a:pt x="-13303" y="100765"/>
                    <a:pt x="-9824" y="114428"/>
                    <a:pt x="-5411" y="127848"/>
                  </a:cubicBezTo>
                  <a:cubicBezTo>
                    <a:pt x="-998" y="141268"/>
                    <a:pt x="4348" y="154444"/>
                    <a:pt x="10608" y="167267"/>
                  </a:cubicBezTo>
                  <a:cubicBezTo>
                    <a:pt x="16868" y="180090"/>
                    <a:pt x="24042" y="192560"/>
                    <a:pt x="36212" y="201566"/>
                  </a:cubicBezTo>
                  <a:cubicBezTo>
                    <a:pt x="48382" y="210572"/>
                    <a:pt x="65548" y="216114"/>
                    <a:pt x="74603" y="218350"/>
                  </a:cubicBezTo>
                  <a:cubicBezTo>
                    <a:pt x="74603" y="218350"/>
                    <a:pt x="74603" y="218350"/>
                    <a:pt x="74603" y="218350"/>
                  </a:cubicBezTo>
                  <a:cubicBezTo>
                    <a:pt x="74603" y="218350"/>
                    <a:pt x="85550" y="218447"/>
                    <a:pt x="85550" y="218447"/>
                  </a:cubicBezTo>
                  <a:cubicBezTo>
                    <a:pt x="84333" y="219308"/>
                    <a:pt x="83117" y="220168"/>
                    <a:pt x="74810" y="216971"/>
                  </a:cubicBezTo>
                  <a:cubicBezTo>
                    <a:pt x="66503" y="213775"/>
                    <a:pt x="51106" y="206521"/>
                    <a:pt x="40922" y="196821"/>
                  </a:cubicBezTo>
                  <a:cubicBezTo>
                    <a:pt x="30738" y="187120"/>
                    <a:pt x="25767" y="174971"/>
                    <a:pt x="21551" y="162395"/>
                  </a:cubicBezTo>
                  <a:cubicBezTo>
                    <a:pt x="17336" y="149818"/>
                    <a:pt x="13876" y="136814"/>
                    <a:pt x="11329" y="123597"/>
                  </a:cubicBezTo>
                  <a:cubicBezTo>
                    <a:pt x="8782" y="110381"/>
                    <a:pt x="7147" y="96953"/>
                    <a:pt x="5879" y="83454"/>
                  </a:cubicBezTo>
                  <a:cubicBezTo>
                    <a:pt x="4610" y="69954"/>
                    <a:pt x="3707" y="56384"/>
                    <a:pt x="3037" y="42764"/>
                  </a:cubicBezTo>
                  <a:cubicBezTo>
                    <a:pt x="2367" y="29145"/>
                    <a:pt x="1930" y="15476"/>
                    <a:pt x="1580" y="1753"/>
                  </a:cubicBezTo>
                  <a:cubicBezTo>
                    <a:pt x="1231" y="-11969"/>
                    <a:pt x="970" y="-25745"/>
                    <a:pt x="640" y="-39560"/>
                  </a:cubicBezTo>
                  <a:cubicBezTo>
                    <a:pt x="309" y="-53376"/>
                    <a:pt x="-90" y="-67230"/>
                    <a:pt x="-604" y="-81283"/>
                  </a:cubicBezTo>
                  <a:cubicBezTo>
                    <a:pt x="-1117" y="-95335"/>
                    <a:pt x="-1745" y="-109585"/>
                    <a:pt x="-3242" y="-123698"/>
                  </a:cubicBezTo>
                  <a:cubicBezTo>
                    <a:pt x="-4739" y="-137811"/>
                    <a:pt x="-7107" y="-151786"/>
                    <a:pt x="-9446" y="-167550"/>
                  </a:cubicBezTo>
                  <a:cubicBezTo>
                    <a:pt x="-11786" y="-183314"/>
                    <a:pt x="-14098" y="-200867"/>
                    <a:pt x="-26777" y="-215056"/>
                  </a:cubicBezTo>
                  <a:cubicBezTo>
                    <a:pt x="-39456" y="-229246"/>
                    <a:pt x="-62503" y="-240072"/>
                    <a:pt x="-85550" y="-250898"/>
                  </a:cubicBezTo>
                  <a:close/>
                </a:path>
              </a:pathLst>
            </a:custGeom>
            <a:solidFill>
              <a:srgbClr val="01928F"/>
            </a:solidFill>
            <a:ln w="5900" cap="rnd">
              <a:solidFill>
                <a:srgbClr val="01928F"/>
              </a:solidFill>
              <a:round/>
            </a:ln>
          </p:spPr>
        </p:sp>
        <p:sp>
          <p:nvSpPr>
            <p:cNvPr id="137" name="MMConnector"/>
            <p:cNvSpPr/>
            <p:nvPr/>
          </p:nvSpPr>
          <p:spPr>
            <a:xfrm>
              <a:off x="3519796" y="3228558"/>
              <a:ext cx="171100" cy="346920"/>
            </a:xfrm>
            <a:custGeom>
              <a:avLst/>
              <a:gdLst/>
              <a:ahLst/>
              <a:cxnLst/>
              <a:rect l="0" t="0" r="0" b="0"/>
              <a:pathLst>
                <a:path w="171100" h="346920">
                  <a:moveTo>
                    <a:pt x="-85550" y="150745"/>
                  </a:moveTo>
                  <a:cubicBezTo>
                    <a:pt x="-101716" y="153225"/>
                    <a:pt x="-112808" y="160967"/>
                    <a:pt x="-112808" y="173460"/>
                  </a:cubicBezTo>
                  <a:cubicBezTo>
                    <a:pt x="-112808" y="185953"/>
                    <a:pt x="-100630" y="202505"/>
                    <a:pt x="-85550" y="196175"/>
                  </a:cubicBezTo>
                  <a:cubicBezTo>
                    <a:pt x="-65715" y="187849"/>
                    <a:pt x="-45880" y="179524"/>
                    <a:pt x="-34167" y="167054"/>
                  </a:cubicBezTo>
                  <a:cubicBezTo>
                    <a:pt x="-22454" y="154584"/>
                    <a:pt x="-18863" y="137970"/>
                    <a:pt x="-15737" y="122841"/>
                  </a:cubicBezTo>
                  <a:cubicBezTo>
                    <a:pt x="-12611" y="107713"/>
                    <a:pt x="-9950" y="94070"/>
                    <a:pt x="-7980" y="80237"/>
                  </a:cubicBezTo>
                  <a:cubicBezTo>
                    <a:pt x="-6010" y="66405"/>
                    <a:pt x="-4731" y="52382"/>
                    <a:pt x="-3516" y="38524"/>
                  </a:cubicBezTo>
                  <a:cubicBezTo>
                    <a:pt x="-2302" y="24666"/>
                    <a:pt x="-1153" y="10972"/>
                    <a:pt x="104" y="-2675"/>
                  </a:cubicBezTo>
                  <a:cubicBezTo>
                    <a:pt x="1362" y="-16323"/>
                    <a:pt x="2728" y="-29924"/>
                    <a:pt x="4407" y="-43441"/>
                  </a:cubicBezTo>
                  <a:cubicBezTo>
                    <a:pt x="6087" y="-56958"/>
                    <a:pt x="8080" y="-70389"/>
                    <a:pt x="11004" y="-83574"/>
                  </a:cubicBezTo>
                  <a:cubicBezTo>
                    <a:pt x="13928" y="-96758"/>
                    <a:pt x="17783" y="-109695"/>
                    <a:pt x="22454" y="-122177"/>
                  </a:cubicBezTo>
                  <a:cubicBezTo>
                    <a:pt x="27124" y="-134660"/>
                    <a:pt x="32611" y="-146686"/>
                    <a:pt x="43726" y="-155631"/>
                  </a:cubicBezTo>
                  <a:cubicBezTo>
                    <a:pt x="54842" y="-164575"/>
                    <a:pt x="71586" y="-170437"/>
                    <a:pt x="79494" y="-172895"/>
                  </a:cubicBezTo>
                  <a:cubicBezTo>
                    <a:pt x="79494" y="-172895"/>
                    <a:pt x="79494" y="-172895"/>
                    <a:pt x="79494" y="-172895"/>
                  </a:cubicBezTo>
                  <a:cubicBezTo>
                    <a:pt x="79494" y="-172895"/>
                    <a:pt x="85550" y="-173460"/>
                    <a:pt x="85550" y="-173460"/>
                  </a:cubicBezTo>
                  <a:cubicBezTo>
                    <a:pt x="86702" y="-174331"/>
                    <a:pt x="87854" y="-175203"/>
                    <a:pt x="79442" y="-173552"/>
                  </a:cubicBezTo>
                  <a:cubicBezTo>
                    <a:pt x="71030" y="-171902"/>
                    <a:pt x="53055" y="-167730"/>
                    <a:pt x="40351" y="-159503"/>
                  </a:cubicBezTo>
                  <a:cubicBezTo>
                    <a:pt x="27647" y="-151276"/>
                    <a:pt x="20216" y="-138995"/>
                    <a:pt x="13780" y="-126324"/>
                  </a:cubicBezTo>
                  <a:cubicBezTo>
                    <a:pt x="7344" y="-113652"/>
                    <a:pt x="1903" y="-100590"/>
                    <a:pt x="-2593" y="-87271"/>
                  </a:cubicBezTo>
                  <a:cubicBezTo>
                    <a:pt x="-7089" y="-73952"/>
                    <a:pt x="-10640" y="-60376"/>
                    <a:pt x="-13857" y="-46783"/>
                  </a:cubicBezTo>
                  <a:cubicBezTo>
                    <a:pt x="-17075" y="-33190"/>
                    <a:pt x="-19958" y="-19580"/>
                    <a:pt x="-22699" y="-6006"/>
                  </a:cubicBezTo>
                  <a:cubicBezTo>
                    <a:pt x="-25439" y="7568"/>
                    <a:pt x="-28037" y="21106"/>
                    <a:pt x="-30752" y="34566"/>
                  </a:cubicBezTo>
                  <a:cubicBezTo>
                    <a:pt x="-33467" y="48025"/>
                    <a:pt x="-36299" y="61406"/>
                    <a:pt x="-39441" y="74393"/>
                  </a:cubicBezTo>
                  <a:cubicBezTo>
                    <a:pt x="-42582" y="87379"/>
                    <a:pt x="-46034" y="99971"/>
                    <a:pt x="-50610" y="112146"/>
                  </a:cubicBezTo>
                  <a:cubicBezTo>
                    <a:pt x="-55187" y="124321"/>
                    <a:pt x="-60888" y="136078"/>
                    <a:pt x="-66899" y="142442"/>
                  </a:cubicBezTo>
                  <a:cubicBezTo>
                    <a:pt x="-72910" y="148806"/>
                    <a:pt x="-79230" y="149775"/>
                    <a:pt x="-85550" y="150745"/>
                  </a:cubicBezTo>
                  <a:close/>
                </a:path>
              </a:pathLst>
            </a:custGeom>
            <a:solidFill>
              <a:srgbClr val="01928F"/>
            </a:solidFill>
            <a:ln w="5900" cap="rnd">
              <a:solidFill>
                <a:srgbClr val="01928F"/>
              </a:solidFill>
              <a:round/>
            </a:ln>
          </p:spPr>
        </p:sp>
        <p:sp>
          <p:nvSpPr>
            <p:cNvPr id="139" name="MMConnector"/>
            <p:cNvSpPr/>
            <p:nvPr/>
          </p:nvSpPr>
          <p:spPr>
            <a:xfrm>
              <a:off x="3519796" y="3344198"/>
              <a:ext cx="171100" cy="115640"/>
            </a:xfrm>
            <a:custGeom>
              <a:avLst/>
              <a:gdLst/>
              <a:ahLst/>
              <a:cxnLst/>
              <a:rect l="0" t="0" r="0" b="0"/>
              <a:pathLst>
                <a:path w="171100" h="115640">
                  <a:moveTo>
                    <a:pt x="-85550" y="35105"/>
                  </a:moveTo>
                  <a:cubicBezTo>
                    <a:pt x="-101905" y="35012"/>
                    <a:pt x="-112808" y="45327"/>
                    <a:pt x="-112808" y="57820"/>
                  </a:cubicBezTo>
                  <a:cubicBezTo>
                    <a:pt x="-112808" y="70313"/>
                    <a:pt x="-101394" y="84589"/>
                    <a:pt x="-85550" y="80535"/>
                  </a:cubicBezTo>
                  <a:cubicBezTo>
                    <a:pt x="-67974" y="76038"/>
                    <a:pt x="-50399" y="71542"/>
                    <a:pt x="-36763" y="62755"/>
                  </a:cubicBezTo>
                  <a:cubicBezTo>
                    <a:pt x="-23128" y="53968"/>
                    <a:pt x="-13432" y="40891"/>
                    <a:pt x="-5026" y="28493"/>
                  </a:cubicBezTo>
                  <a:cubicBezTo>
                    <a:pt x="3380" y="16094"/>
                    <a:pt x="10497" y="4374"/>
                    <a:pt x="17337" y="-6959"/>
                  </a:cubicBezTo>
                  <a:cubicBezTo>
                    <a:pt x="24178" y="-18292"/>
                    <a:pt x="30742" y="-29238"/>
                    <a:pt x="41879" y="-38036"/>
                  </a:cubicBezTo>
                  <a:cubicBezTo>
                    <a:pt x="53015" y="-46834"/>
                    <a:pt x="68725" y="-53484"/>
                    <a:pt x="76766" y="-56423"/>
                  </a:cubicBezTo>
                  <a:cubicBezTo>
                    <a:pt x="76766" y="-56423"/>
                    <a:pt x="76766" y="-56423"/>
                    <a:pt x="76766" y="-56423"/>
                  </a:cubicBezTo>
                  <a:cubicBezTo>
                    <a:pt x="76766" y="-56423"/>
                    <a:pt x="85550" y="-57820"/>
                    <a:pt x="85550" y="-57820"/>
                  </a:cubicBezTo>
                  <a:cubicBezTo>
                    <a:pt x="85564" y="-58707"/>
                    <a:pt x="85578" y="-59594"/>
                    <a:pt x="76566" y="-58290"/>
                  </a:cubicBezTo>
                  <a:cubicBezTo>
                    <a:pt x="67555" y="-56985"/>
                    <a:pt x="49519" y="-53490"/>
                    <a:pt x="35607" y="-46566"/>
                  </a:cubicBezTo>
                  <a:cubicBezTo>
                    <a:pt x="21696" y="-39643"/>
                    <a:pt x="11909" y="-29291"/>
                    <a:pt x="2283" y="-19033"/>
                  </a:cubicBezTo>
                  <a:cubicBezTo>
                    <a:pt x="-7344" y="-8775"/>
                    <a:pt x="-16810" y="1389"/>
                    <a:pt x="-26428" y="10424"/>
                  </a:cubicBezTo>
                  <a:cubicBezTo>
                    <a:pt x="-36046" y="19460"/>
                    <a:pt x="-45817" y="27367"/>
                    <a:pt x="-55696" y="31293"/>
                  </a:cubicBezTo>
                  <a:cubicBezTo>
                    <a:pt x="-65575" y="35218"/>
                    <a:pt x="-75562" y="35162"/>
                    <a:pt x="-85550" y="35105"/>
                  </a:cubicBezTo>
                  <a:close/>
                </a:path>
              </a:pathLst>
            </a:custGeom>
            <a:solidFill>
              <a:srgbClr val="01928F"/>
            </a:solidFill>
            <a:ln w="5900" cap="rnd">
              <a:solidFill>
                <a:srgbClr val="01928F"/>
              </a:solidFill>
              <a:round/>
            </a:ln>
          </p:spPr>
        </p:sp>
        <p:sp>
          <p:nvSpPr>
            <p:cNvPr id="141" name="MMConnector"/>
            <p:cNvSpPr/>
            <p:nvPr/>
          </p:nvSpPr>
          <p:spPr>
            <a:xfrm>
              <a:off x="3519796" y="3459838"/>
              <a:ext cx="171100" cy="115640"/>
            </a:xfrm>
            <a:custGeom>
              <a:avLst/>
              <a:gdLst/>
              <a:ahLst/>
              <a:cxnLst/>
              <a:rect l="0" t="0" r="0" b="0"/>
              <a:pathLst>
                <a:path w="171100" h="115640">
                  <a:moveTo>
                    <a:pt x="-85550" y="-80535"/>
                  </a:moveTo>
                  <a:cubicBezTo>
                    <a:pt x="-101394" y="-84589"/>
                    <a:pt x="-112808" y="-70313"/>
                    <a:pt x="-112808" y="-57820"/>
                  </a:cubicBezTo>
                  <a:cubicBezTo>
                    <a:pt x="-112808" y="-45327"/>
                    <a:pt x="-101905" y="-35012"/>
                    <a:pt x="-85550" y="-35105"/>
                  </a:cubicBezTo>
                  <a:cubicBezTo>
                    <a:pt x="-75562" y="-35162"/>
                    <a:pt x="-65575" y="-35218"/>
                    <a:pt x="-55696" y="-31293"/>
                  </a:cubicBezTo>
                  <a:cubicBezTo>
                    <a:pt x="-45817" y="-27367"/>
                    <a:pt x="-36046" y="-19460"/>
                    <a:pt x="-26428" y="-10424"/>
                  </a:cubicBezTo>
                  <a:cubicBezTo>
                    <a:pt x="-16810" y="-1389"/>
                    <a:pt x="-7344" y="8775"/>
                    <a:pt x="2283" y="19033"/>
                  </a:cubicBezTo>
                  <a:cubicBezTo>
                    <a:pt x="11909" y="29291"/>
                    <a:pt x="21696" y="39643"/>
                    <a:pt x="35607" y="46566"/>
                  </a:cubicBezTo>
                  <a:cubicBezTo>
                    <a:pt x="49519" y="53490"/>
                    <a:pt x="67555" y="56985"/>
                    <a:pt x="76566" y="58290"/>
                  </a:cubicBezTo>
                  <a:cubicBezTo>
                    <a:pt x="76566" y="58290"/>
                    <a:pt x="76566" y="58290"/>
                    <a:pt x="76566" y="58290"/>
                  </a:cubicBezTo>
                  <a:cubicBezTo>
                    <a:pt x="76566" y="58290"/>
                    <a:pt x="85550" y="57820"/>
                    <a:pt x="85550" y="57820"/>
                  </a:cubicBezTo>
                  <a:cubicBezTo>
                    <a:pt x="85178" y="58591"/>
                    <a:pt x="84806" y="59362"/>
                    <a:pt x="76766" y="56423"/>
                  </a:cubicBezTo>
                  <a:cubicBezTo>
                    <a:pt x="68725" y="53484"/>
                    <a:pt x="53015" y="46834"/>
                    <a:pt x="41879" y="38036"/>
                  </a:cubicBezTo>
                  <a:cubicBezTo>
                    <a:pt x="30742" y="29238"/>
                    <a:pt x="24178" y="18292"/>
                    <a:pt x="17337" y="6959"/>
                  </a:cubicBezTo>
                  <a:cubicBezTo>
                    <a:pt x="10497" y="-4374"/>
                    <a:pt x="3380" y="-16094"/>
                    <a:pt x="-5026" y="-28493"/>
                  </a:cubicBezTo>
                  <a:cubicBezTo>
                    <a:pt x="-13432" y="-40891"/>
                    <a:pt x="-23128" y="-53968"/>
                    <a:pt x="-36763" y="-62755"/>
                  </a:cubicBezTo>
                  <a:cubicBezTo>
                    <a:pt x="-50399" y="-71542"/>
                    <a:pt x="-67974" y="-76038"/>
                    <a:pt x="-85550" y="-80535"/>
                  </a:cubicBezTo>
                  <a:close/>
                </a:path>
              </a:pathLst>
            </a:custGeom>
            <a:solidFill>
              <a:srgbClr val="01928F"/>
            </a:solidFill>
            <a:ln w="5900" cap="rnd">
              <a:solidFill>
                <a:srgbClr val="01928F"/>
              </a:solidFill>
              <a:round/>
            </a:ln>
          </p:spPr>
        </p:sp>
        <p:sp>
          <p:nvSpPr>
            <p:cNvPr id="143" name="MMConnector"/>
            <p:cNvSpPr/>
            <p:nvPr/>
          </p:nvSpPr>
          <p:spPr>
            <a:xfrm>
              <a:off x="3195296" y="2476898"/>
              <a:ext cx="171100" cy="231280"/>
            </a:xfrm>
            <a:custGeom>
              <a:avLst/>
              <a:gdLst/>
              <a:ahLst/>
              <a:cxnLst/>
              <a:rect l="0" t="0" r="0" b="0"/>
              <a:pathLst>
                <a:path w="171100" h="231280">
                  <a:moveTo>
                    <a:pt x="-85550" y="92925"/>
                  </a:moveTo>
                  <a:cubicBezTo>
                    <a:pt x="-101846" y="94306"/>
                    <a:pt x="-112808" y="103147"/>
                    <a:pt x="-112808" y="115640"/>
                  </a:cubicBezTo>
                  <a:cubicBezTo>
                    <a:pt x="-112808" y="128133"/>
                    <a:pt x="-100958" y="143840"/>
                    <a:pt x="-85550" y="138355"/>
                  </a:cubicBezTo>
                  <a:cubicBezTo>
                    <a:pt x="-66263" y="131490"/>
                    <a:pt x="-46976" y="124624"/>
                    <a:pt x="-34592" y="113141"/>
                  </a:cubicBezTo>
                  <a:cubicBezTo>
                    <a:pt x="-22207" y="101658"/>
                    <a:pt x="-16724" y="85557"/>
                    <a:pt x="-12198" y="70843"/>
                  </a:cubicBezTo>
                  <a:cubicBezTo>
                    <a:pt x="-7671" y="56129"/>
                    <a:pt x="-4100" y="42801"/>
                    <a:pt x="-993" y="29329"/>
                  </a:cubicBezTo>
                  <a:cubicBezTo>
                    <a:pt x="2114" y="15856"/>
                    <a:pt x="4757" y="2237"/>
                    <a:pt x="7823" y="-11110"/>
                  </a:cubicBezTo>
                  <a:cubicBezTo>
                    <a:pt x="10890" y="-24458"/>
                    <a:pt x="14379" y="-37535"/>
                    <a:pt x="18342" y="-50228"/>
                  </a:cubicBezTo>
                  <a:cubicBezTo>
                    <a:pt x="22306" y="-62922"/>
                    <a:pt x="26745" y="-75233"/>
                    <a:pt x="35209" y="-86115"/>
                  </a:cubicBezTo>
                  <a:cubicBezTo>
                    <a:pt x="43674" y="-96998"/>
                    <a:pt x="56165" y="-106452"/>
                    <a:pt x="65227" y="-111135"/>
                  </a:cubicBezTo>
                  <a:cubicBezTo>
                    <a:pt x="71198" y="-114221"/>
                    <a:pt x="75679" y="-115235"/>
                    <a:pt x="79653" y="-115542"/>
                  </a:cubicBezTo>
                  <a:cubicBezTo>
                    <a:pt x="83606" y="-115847"/>
                    <a:pt x="83669" y="-116193"/>
                    <a:pt x="79717" y="-116507"/>
                  </a:cubicBezTo>
                  <a:cubicBezTo>
                    <a:pt x="75741" y="-116822"/>
                    <a:pt x="71057" y="-116453"/>
                    <a:pt x="64305" y="-114082"/>
                  </a:cubicBezTo>
                  <a:cubicBezTo>
                    <a:pt x="54034" y="-110477"/>
                    <a:pt x="38978" y="-102241"/>
                    <a:pt x="28090" y="-91843"/>
                  </a:cubicBezTo>
                  <a:cubicBezTo>
                    <a:pt x="17203" y="-81445"/>
                    <a:pt x="10484" y="-68885"/>
                    <a:pt x="4342" y="-56111"/>
                  </a:cubicBezTo>
                  <a:cubicBezTo>
                    <a:pt x="-1800" y="-43336"/>
                    <a:pt x="-7365" y="-30348"/>
                    <a:pt x="-12482" y="-17323"/>
                  </a:cubicBezTo>
                  <a:cubicBezTo>
                    <a:pt x="-17599" y="-4298"/>
                    <a:pt x="-22269" y="8763"/>
                    <a:pt x="-27111" y="21441"/>
                  </a:cubicBezTo>
                  <a:cubicBezTo>
                    <a:pt x="-31954" y="34118"/>
                    <a:pt x="-36970" y="46413"/>
                    <a:pt x="-42932" y="57941"/>
                  </a:cubicBezTo>
                  <a:cubicBezTo>
                    <a:pt x="-48893" y="69468"/>
                    <a:pt x="-55801" y="80229"/>
                    <a:pt x="-63062" y="85932"/>
                  </a:cubicBezTo>
                  <a:cubicBezTo>
                    <a:pt x="-70323" y="91635"/>
                    <a:pt x="-77936" y="92280"/>
                    <a:pt x="-85550" y="92925"/>
                  </a:cubicBezTo>
                  <a:close/>
                </a:path>
              </a:pathLst>
            </a:custGeom>
            <a:solidFill>
              <a:srgbClr val="01928F"/>
            </a:solidFill>
            <a:ln w="5900" cap="rnd">
              <a:solidFill>
                <a:srgbClr val="01928F"/>
              </a:solidFill>
              <a:round/>
            </a:ln>
          </p:spPr>
        </p:sp>
        <p:sp>
          <p:nvSpPr>
            <p:cNvPr id="145" name="MMConnector"/>
            <p:cNvSpPr/>
            <p:nvPr/>
          </p:nvSpPr>
          <p:spPr>
            <a:xfrm>
              <a:off x="3195296" y="2592538"/>
              <a:ext cx="171100" cy="5900"/>
            </a:xfrm>
            <a:custGeom>
              <a:avLst/>
              <a:gdLst/>
              <a:ahLst/>
              <a:cxnLst/>
              <a:rect l="0" t="0" r="0" b="0"/>
              <a:pathLst>
                <a:path w="171100" h="5900">
                  <a:moveTo>
                    <a:pt x="-102467" y="-19038"/>
                  </a:moveTo>
                  <a:cubicBezTo>
                    <a:pt x="-108958" y="-14710"/>
                    <a:pt x="-112808" y="-7376"/>
                    <a:pt x="-112808" y="0"/>
                  </a:cubicBezTo>
                  <a:cubicBezTo>
                    <a:pt x="-112808" y="12493"/>
                    <a:pt x="-101763" y="24867"/>
                    <a:pt x="-85550" y="22715"/>
                  </a:cubicBezTo>
                  <a:lnTo>
                    <a:pt x="68004" y="2329"/>
                  </a:lnTo>
                  <a:cubicBezTo>
                    <a:pt x="77689" y="1044"/>
                    <a:pt x="77689" y="-1044"/>
                    <a:pt x="68004" y="-2329"/>
                  </a:cubicBezTo>
                  <a:lnTo>
                    <a:pt x="-68004" y="-20386"/>
                  </a:lnTo>
                  <a:cubicBezTo>
                    <a:pt x="-77689" y="-21671"/>
                    <a:pt x="-92571" y="-25637"/>
                    <a:pt x="-102467" y="-19038"/>
                  </a:cubicBezTo>
                  <a:close/>
                </a:path>
              </a:pathLst>
            </a:custGeom>
            <a:solidFill>
              <a:srgbClr val="01928F"/>
            </a:solidFill>
            <a:ln w="5900" cap="rnd">
              <a:solidFill>
                <a:srgbClr val="01928F"/>
              </a:solidFill>
              <a:round/>
            </a:ln>
          </p:spPr>
        </p:sp>
        <p:sp>
          <p:nvSpPr>
            <p:cNvPr id="147" name="MMConnector"/>
            <p:cNvSpPr/>
            <p:nvPr/>
          </p:nvSpPr>
          <p:spPr>
            <a:xfrm>
              <a:off x="3195296" y="2708178"/>
              <a:ext cx="171100" cy="231280"/>
            </a:xfrm>
            <a:custGeom>
              <a:avLst/>
              <a:gdLst/>
              <a:ahLst/>
              <a:cxnLst/>
              <a:rect l="0" t="0" r="0" b="0"/>
              <a:pathLst>
                <a:path w="171100" h="231280">
                  <a:moveTo>
                    <a:pt x="-85550" y="-138355"/>
                  </a:moveTo>
                  <a:cubicBezTo>
                    <a:pt x="-100958" y="-143840"/>
                    <a:pt x="-112808" y="-128133"/>
                    <a:pt x="-112808" y="-115640"/>
                  </a:cubicBezTo>
                  <a:cubicBezTo>
                    <a:pt x="-112808" y="-103147"/>
                    <a:pt x="-101846" y="-94306"/>
                    <a:pt x="-85550" y="-92925"/>
                  </a:cubicBezTo>
                  <a:cubicBezTo>
                    <a:pt x="-77936" y="-92280"/>
                    <a:pt x="-70323" y="-91635"/>
                    <a:pt x="-63062" y="-85932"/>
                  </a:cubicBezTo>
                  <a:cubicBezTo>
                    <a:pt x="-55801" y="-80229"/>
                    <a:pt x="-48893" y="-69468"/>
                    <a:pt x="-42932" y="-57941"/>
                  </a:cubicBezTo>
                  <a:cubicBezTo>
                    <a:pt x="-36970" y="-46413"/>
                    <a:pt x="-31954" y="-34118"/>
                    <a:pt x="-27111" y="-21441"/>
                  </a:cubicBezTo>
                  <a:cubicBezTo>
                    <a:pt x="-22269" y="-8763"/>
                    <a:pt x="-17599" y="4298"/>
                    <a:pt x="-12482" y="17323"/>
                  </a:cubicBezTo>
                  <a:cubicBezTo>
                    <a:pt x="-7365" y="30348"/>
                    <a:pt x="-1800" y="43336"/>
                    <a:pt x="4342" y="56111"/>
                  </a:cubicBezTo>
                  <a:cubicBezTo>
                    <a:pt x="10484" y="68885"/>
                    <a:pt x="17203" y="81445"/>
                    <a:pt x="28090" y="91843"/>
                  </a:cubicBezTo>
                  <a:cubicBezTo>
                    <a:pt x="38978" y="102241"/>
                    <a:pt x="54034" y="110477"/>
                    <a:pt x="64305" y="114082"/>
                  </a:cubicBezTo>
                  <a:cubicBezTo>
                    <a:pt x="71057" y="116453"/>
                    <a:pt x="75741" y="116822"/>
                    <a:pt x="79717" y="116507"/>
                  </a:cubicBezTo>
                  <a:cubicBezTo>
                    <a:pt x="83669" y="116193"/>
                    <a:pt x="83606" y="115847"/>
                    <a:pt x="79653" y="115542"/>
                  </a:cubicBezTo>
                  <a:cubicBezTo>
                    <a:pt x="75679" y="115235"/>
                    <a:pt x="71198" y="114221"/>
                    <a:pt x="65227" y="111135"/>
                  </a:cubicBezTo>
                  <a:cubicBezTo>
                    <a:pt x="56165" y="106452"/>
                    <a:pt x="43674" y="96998"/>
                    <a:pt x="35209" y="86115"/>
                  </a:cubicBezTo>
                  <a:cubicBezTo>
                    <a:pt x="26745" y="75233"/>
                    <a:pt x="22306" y="62922"/>
                    <a:pt x="18342" y="50228"/>
                  </a:cubicBezTo>
                  <a:cubicBezTo>
                    <a:pt x="14379" y="37535"/>
                    <a:pt x="10890" y="24458"/>
                    <a:pt x="7823" y="11110"/>
                  </a:cubicBezTo>
                  <a:cubicBezTo>
                    <a:pt x="4757" y="-2237"/>
                    <a:pt x="2114" y="-15856"/>
                    <a:pt x="-993" y="-29329"/>
                  </a:cubicBezTo>
                  <a:cubicBezTo>
                    <a:pt x="-4100" y="-42801"/>
                    <a:pt x="-7671" y="-56129"/>
                    <a:pt x="-12198" y="-70843"/>
                  </a:cubicBezTo>
                  <a:cubicBezTo>
                    <a:pt x="-16724" y="-85557"/>
                    <a:pt x="-22207" y="-101658"/>
                    <a:pt x="-34592" y="-113141"/>
                  </a:cubicBezTo>
                  <a:cubicBezTo>
                    <a:pt x="-46976" y="-124624"/>
                    <a:pt x="-66263" y="-131490"/>
                    <a:pt x="-85550" y="-138355"/>
                  </a:cubicBezTo>
                  <a:close/>
                </a:path>
              </a:pathLst>
            </a:custGeom>
            <a:solidFill>
              <a:srgbClr val="01928F"/>
            </a:solidFill>
            <a:ln w="5900" cap="rnd">
              <a:solidFill>
                <a:srgbClr val="01928F"/>
              </a:solidFill>
              <a:round/>
            </a:ln>
          </p:spPr>
        </p:sp>
        <p:sp>
          <p:nvSpPr>
            <p:cNvPr id="149" name="MMConnector"/>
            <p:cNvSpPr/>
            <p:nvPr/>
          </p:nvSpPr>
          <p:spPr>
            <a:xfrm>
              <a:off x="3519796" y="3575478"/>
              <a:ext cx="171100" cy="346920"/>
            </a:xfrm>
            <a:custGeom>
              <a:avLst/>
              <a:gdLst/>
              <a:ahLst/>
              <a:cxnLst/>
              <a:rect l="0" t="0" r="0" b="0"/>
              <a:pathLst>
                <a:path w="171100" h="346920">
                  <a:moveTo>
                    <a:pt x="-85550" y="-196175"/>
                  </a:moveTo>
                  <a:cubicBezTo>
                    <a:pt x="-100630" y="-202505"/>
                    <a:pt x="-112808" y="-185953"/>
                    <a:pt x="-112808" y="-173460"/>
                  </a:cubicBezTo>
                  <a:cubicBezTo>
                    <a:pt x="-112808" y="-160967"/>
                    <a:pt x="-101716" y="-153225"/>
                    <a:pt x="-85550" y="-150745"/>
                  </a:cubicBezTo>
                  <a:cubicBezTo>
                    <a:pt x="-79230" y="-149775"/>
                    <a:pt x="-72910" y="-148806"/>
                    <a:pt x="-66899" y="-142442"/>
                  </a:cubicBezTo>
                  <a:cubicBezTo>
                    <a:pt x="-60888" y="-136078"/>
                    <a:pt x="-55187" y="-124321"/>
                    <a:pt x="-50610" y="-112146"/>
                  </a:cubicBezTo>
                  <a:cubicBezTo>
                    <a:pt x="-46034" y="-99971"/>
                    <a:pt x="-42582" y="-87379"/>
                    <a:pt x="-39441" y="-74393"/>
                  </a:cubicBezTo>
                  <a:cubicBezTo>
                    <a:pt x="-36299" y="-61406"/>
                    <a:pt x="-33467" y="-48025"/>
                    <a:pt x="-30752" y="-34566"/>
                  </a:cubicBezTo>
                  <a:cubicBezTo>
                    <a:pt x="-28037" y="-21106"/>
                    <a:pt x="-25439" y="-7568"/>
                    <a:pt x="-22699" y="6006"/>
                  </a:cubicBezTo>
                  <a:cubicBezTo>
                    <a:pt x="-19958" y="19580"/>
                    <a:pt x="-17075" y="33190"/>
                    <a:pt x="-13857" y="46783"/>
                  </a:cubicBezTo>
                  <a:cubicBezTo>
                    <a:pt x="-10640" y="60376"/>
                    <a:pt x="-7089" y="73952"/>
                    <a:pt x="-2593" y="87271"/>
                  </a:cubicBezTo>
                  <a:cubicBezTo>
                    <a:pt x="1903" y="100590"/>
                    <a:pt x="7344" y="113652"/>
                    <a:pt x="13780" y="126324"/>
                  </a:cubicBezTo>
                  <a:cubicBezTo>
                    <a:pt x="20216" y="138995"/>
                    <a:pt x="27647" y="151276"/>
                    <a:pt x="40351" y="159503"/>
                  </a:cubicBezTo>
                  <a:cubicBezTo>
                    <a:pt x="53055" y="167730"/>
                    <a:pt x="71030" y="171902"/>
                    <a:pt x="79442" y="173552"/>
                  </a:cubicBezTo>
                  <a:cubicBezTo>
                    <a:pt x="79442" y="173552"/>
                    <a:pt x="79442" y="173552"/>
                    <a:pt x="79442" y="173552"/>
                  </a:cubicBezTo>
                  <a:cubicBezTo>
                    <a:pt x="79442" y="173552"/>
                    <a:pt x="85550" y="173460"/>
                    <a:pt x="85550" y="173460"/>
                  </a:cubicBezTo>
                  <a:cubicBezTo>
                    <a:pt x="86477" y="174406"/>
                    <a:pt x="87403" y="175352"/>
                    <a:pt x="79494" y="172895"/>
                  </a:cubicBezTo>
                  <a:cubicBezTo>
                    <a:pt x="71586" y="170437"/>
                    <a:pt x="54842" y="164575"/>
                    <a:pt x="43726" y="155631"/>
                  </a:cubicBezTo>
                  <a:cubicBezTo>
                    <a:pt x="32611" y="146686"/>
                    <a:pt x="27124" y="134660"/>
                    <a:pt x="22454" y="122177"/>
                  </a:cubicBezTo>
                  <a:cubicBezTo>
                    <a:pt x="17783" y="109695"/>
                    <a:pt x="13928" y="96758"/>
                    <a:pt x="11004" y="83574"/>
                  </a:cubicBezTo>
                  <a:cubicBezTo>
                    <a:pt x="8080" y="70389"/>
                    <a:pt x="6087" y="56958"/>
                    <a:pt x="4407" y="43441"/>
                  </a:cubicBezTo>
                  <a:cubicBezTo>
                    <a:pt x="2728" y="29924"/>
                    <a:pt x="1362" y="16323"/>
                    <a:pt x="104" y="2675"/>
                  </a:cubicBezTo>
                  <a:cubicBezTo>
                    <a:pt x="-1153" y="-10972"/>
                    <a:pt x="-2302" y="-24666"/>
                    <a:pt x="-3516" y="-38524"/>
                  </a:cubicBezTo>
                  <a:cubicBezTo>
                    <a:pt x="-4731" y="-52382"/>
                    <a:pt x="-6010" y="-66405"/>
                    <a:pt x="-7980" y="-80237"/>
                  </a:cubicBezTo>
                  <a:cubicBezTo>
                    <a:pt x="-9950" y="-94070"/>
                    <a:pt x="-12611" y="-107713"/>
                    <a:pt x="-15737" y="-122841"/>
                  </a:cubicBezTo>
                  <a:cubicBezTo>
                    <a:pt x="-18863" y="-137970"/>
                    <a:pt x="-22454" y="-154584"/>
                    <a:pt x="-34167" y="-167054"/>
                  </a:cubicBezTo>
                  <a:cubicBezTo>
                    <a:pt x="-45880" y="-179524"/>
                    <a:pt x="-65715" y="-187849"/>
                    <a:pt x="-85550" y="-196175"/>
                  </a:cubicBezTo>
                  <a:close/>
                </a:path>
              </a:pathLst>
            </a:custGeom>
            <a:solidFill>
              <a:srgbClr val="01928F"/>
            </a:solidFill>
            <a:ln w="5900" cap="rnd">
              <a:solidFill>
                <a:srgbClr val="01928F"/>
              </a:solidFill>
              <a:round/>
            </a:ln>
          </p:spPr>
        </p:sp>
        <p:sp>
          <p:nvSpPr>
            <p:cNvPr id="151" name="MMConnector"/>
            <p:cNvSpPr/>
            <p:nvPr/>
          </p:nvSpPr>
          <p:spPr>
            <a:xfrm>
              <a:off x="2670196" y="4265041"/>
              <a:ext cx="171100" cy="141305"/>
            </a:xfrm>
            <a:custGeom>
              <a:avLst/>
              <a:gdLst/>
              <a:ahLst/>
              <a:cxnLst/>
              <a:rect l="0" t="0" r="0" b="0"/>
              <a:pathLst>
                <a:path w="171100" h="141305">
                  <a:moveTo>
                    <a:pt x="-85550" y="38203"/>
                  </a:moveTo>
                  <a:cubicBezTo>
                    <a:pt x="-108748" y="35422"/>
                    <a:pt x="-124490" y="52805"/>
                    <a:pt x="-124490" y="70653"/>
                  </a:cubicBezTo>
                  <a:cubicBezTo>
                    <a:pt x="-124490" y="88500"/>
                    <a:pt x="-107880" y="109976"/>
                    <a:pt x="-85550" y="103103"/>
                  </a:cubicBezTo>
                  <a:cubicBezTo>
                    <a:pt x="-65536" y="96942"/>
                    <a:pt x="-45521" y="90781"/>
                    <a:pt x="-31304" y="80011"/>
                  </a:cubicBezTo>
                  <a:cubicBezTo>
                    <a:pt x="-17087" y="69240"/>
                    <a:pt x="-8666" y="53860"/>
                    <a:pt x="-1779" y="39818"/>
                  </a:cubicBezTo>
                  <a:cubicBezTo>
                    <a:pt x="5108" y="25776"/>
                    <a:pt x="10462" y="13072"/>
                    <a:pt x="15604" y="701"/>
                  </a:cubicBezTo>
                  <a:cubicBezTo>
                    <a:pt x="20746" y="-11671"/>
                    <a:pt x="25675" y="-23710"/>
                    <a:pt x="33213" y="-34877"/>
                  </a:cubicBezTo>
                  <a:cubicBezTo>
                    <a:pt x="40751" y="-46045"/>
                    <a:pt x="50897" y="-56341"/>
                    <a:pt x="60055" y="-62159"/>
                  </a:cubicBezTo>
                  <a:cubicBezTo>
                    <a:pt x="64930" y="-65256"/>
                    <a:pt x="69526" y="-67083"/>
                    <a:pt x="73990" y="-68317"/>
                  </a:cubicBezTo>
                  <a:cubicBezTo>
                    <a:pt x="81633" y="-70430"/>
                    <a:pt x="81736" y="-71625"/>
                    <a:pt x="73808" y="-71735"/>
                  </a:cubicBezTo>
                  <a:cubicBezTo>
                    <a:pt x="68908" y="-71804"/>
                    <a:pt x="63562" y="-71230"/>
                    <a:pt x="57238" y="-69252"/>
                  </a:cubicBezTo>
                  <a:cubicBezTo>
                    <a:pt x="45590" y="-65609"/>
                    <a:pt x="30627" y="-57201"/>
                    <a:pt x="18752" y="-47333"/>
                  </a:cubicBezTo>
                  <a:cubicBezTo>
                    <a:pt x="6877" y="-37465"/>
                    <a:pt x="-1910" y="-26137"/>
                    <a:pt x="-10559" y="-15052"/>
                  </a:cubicBezTo>
                  <a:cubicBezTo>
                    <a:pt x="-19208" y="-3966"/>
                    <a:pt x="-27719" y="6877"/>
                    <a:pt x="-36473" y="16158"/>
                  </a:cubicBezTo>
                  <a:cubicBezTo>
                    <a:pt x="-45227" y="25440"/>
                    <a:pt x="-54224" y="33159"/>
                    <a:pt x="-62444" y="36573"/>
                  </a:cubicBezTo>
                  <a:cubicBezTo>
                    <a:pt x="-70664" y="39987"/>
                    <a:pt x="-78107" y="39095"/>
                    <a:pt x="-85550" y="38203"/>
                  </a:cubicBezTo>
                  <a:close/>
                </a:path>
              </a:pathLst>
            </a:custGeom>
            <a:solidFill>
              <a:srgbClr val="4486B1"/>
            </a:solidFill>
            <a:ln w="5900" cap="rnd">
              <a:solidFill>
                <a:srgbClr val="4486B1"/>
              </a:solidFill>
              <a:round/>
            </a:ln>
          </p:spPr>
        </p:sp>
        <p:sp>
          <p:nvSpPr>
            <p:cNvPr id="153" name="MMConnector"/>
            <p:cNvSpPr/>
            <p:nvPr/>
          </p:nvSpPr>
          <p:spPr>
            <a:xfrm>
              <a:off x="2670196" y="4380681"/>
              <a:ext cx="171100" cy="89975"/>
            </a:xfrm>
            <a:custGeom>
              <a:avLst/>
              <a:gdLst/>
              <a:ahLst/>
              <a:cxnLst/>
              <a:rect l="0" t="0" r="0" b="0"/>
              <a:pathLst>
                <a:path w="171100" h="89975">
                  <a:moveTo>
                    <a:pt x="-85550" y="-77437"/>
                  </a:moveTo>
                  <a:cubicBezTo>
                    <a:pt x="-108148" y="-83373"/>
                    <a:pt x="-124490" y="-62835"/>
                    <a:pt x="-124490" y="-44987"/>
                  </a:cubicBezTo>
                  <a:cubicBezTo>
                    <a:pt x="-124490" y="-27140"/>
                    <a:pt x="-108717" y="-9513"/>
                    <a:pt x="-85550" y="-12537"/>
                  </a:cubicBezTo>
                  <a:cubicBezTo>
                    <a:pt x="-76180" y="-13761"/>
                    <a:pt x="-66811" y="-14984"/>
                    <a:pt x="-56675" y="-12845"/>
                  </a:cubicBezTo>
                  <a:cubicBezTo>
                    <a:pt x="-46539" y="-10705"/>
                    <a:pt x="-35636" y="-5203"/>
                    <a:pt x="-24681" y="1772"/>
                  </a:cubicBezTo>
                  <a:cubicBezTo>
                    <a:pt x="-13727" y="8746"/>
                    <a:pt x="-2721" y="17192"/>
                    <a:pt x="10089" y="25108"/>
                  </a:cubicBezTo>
                  <a:cubicBezTo>
                    <a:pt x="22900" y="33024"/>
                    <a:pt x="37513" y="40408"/>
                    <a:pt x="50391" y="43633"/>
                  </a:cubicBezTo>
                  <a:cubicBezTo>
                    <a:pt x="58761" y="45729"/>
                    <a:pt x="66398" y="46068"/>
                    <a:pt x="73779" y="45791"/>
                  </a:cubicBezTo>
                  <a:cubicBezTo>
                    <a:pt x="81703" y="45494"/>
                    <a:pt x="81748" y="44212"/>
                    <a:pt x="74154" y="41932"/>
                  </a:cubicBezTo>
                  <a:cubicBezTo>
                    <a:pt x="67552" y="39949"/>
                    <a:pt x="61006" y="37427"/>
                    <a:pt x="54614" y="33423"/>
                  </a:cubicBezTo>
                  <a:cubicBezTo>
                    <a:pt x="44556" y="27123"/>
                    <a:pt x="34878" y="17154"/>
                    <a:pt x="26271" y="6696"/>
                  </a:cubicBezTo>
                  <a:cubicBezTo>
                    <a:pt x="17663" y="-3761"/>
                    <a:pt x="10125" y="-14708"/>
                    <a:pt x="755" y="-26425"/>
                  </a:cubicBezTo>
                  <a:cubicBezTo>
                    <a:pt x="-8614" y="-38141"/>
                    <a:pt x="-19814" y="-50628"/>
                    <a:pt x="-34503" y="-59258"/>
                  </a:cubicBezTo>
                  <a:cubicBezTo>
                    <a:pt x="-49193" y="-67889"/>
                    <a:pt x="-67371" y="-72663"/>
                    <a:pt x="-85550" y="-77437"/>
                  </a:cubicBezTo>
                  <a:close/>
                </a:path>
              </a:pathLst>
            </a:custGeom>
            <a:solidFill>
              <a:srgbClr val="4486B1"/>
            </a:solidFill>
            <a:ln w="5900" cap="rnd">
              <a:solidFill>
                <a:srgbClr val="4486B1"/>
              </a:solidFill>
              <a:round/>
            </a:ln>
          </p:spPr>
        </p:sp>
        <p:sp>
          <p:nvSpPr>
            <p:cNvPr id="155" name="MMConnector"/>
            <p:cNvSpPr/>
            <p:nvPr/>
          </p:nvSpPr>
          <p:spPr>
            <a:xfrm>
              <a:off x="2670196" y="4496321"/>
              <a:ext cx="171100" cy="321255"/>
            </a:xfrm>
            <a:custGeom>
              <a:avLst/>
              <a:gdLst/>
              <a:ahLst/>
              <a:cxnLst/>
              <a:rect l="0" t="0" r="0" b="0"/>
              <a:pathLst>
                <a:path w="171100" h="321255">
                  <a:moveTo>
                    <a:pt x="-85550" y="-193078"/>
                  </a:moveTo>
                  <a:cubicBezTo>
                    <a:pt x="-107057" y="-202207"/>
                    <a:pt x="-124490" y="-178475"/>
                    <a:pt x="-124490" y="-160628"/>
                  </a:cubicBezTo>
                  <a:cubicBezTo>
                    <a:pt x="-124490" y="-142780"/>
                    <a:pt x="-108595" y="-124327"/>
                    <a:pt x="-85550" y="-128178"/>
                  </a:cubicBezTo>
                  <a:cubicBezTo>
                    <a:pt x="-81829" y="-128799"/>
                    <a:pt x="-78109" y="-129421"/>
                    <a:pt x="-73090" y="-124465"/>
                  </a:cubicBezTo>
                  <a:cubicBezTo>
                    <a:pt x="-68070" y="-119509"/>
                    <a:pt x="-61753" y="-108976"/>
                    <a:pt x="-56654" y="-97540"/>
                  </a:cubicBezTo>
                  <a:cubicBezTo>
                    <a:pt x="-51555" y="-86104"/>
                    <a:pt x="-47676" y="-73764"/>
                    <a:pt x="-44013" y="-60986"/>
                  </a:cubicBezTo>
                  <a:cubicBezTo>
                    <a:pt x="-40351" y="-48208"/>
                    <a:pt x="-36906" y="-34992"/>
                    <a:pt x="-33526" y="-21648"/>
                  </a:cubicBezTo>
                  <a:cubicBezTo>
                    <a:pt x="-30147" y="-8304"/>
                    <a:pt x="-26834" y="5167"/>
                    <a:pt x="-23324" y="18688"/>
                  </a:cubicBezTo>
                  <a:cubicBezTo>
                    <a:pt x="-19814" y="32210"/>
                    <a:pt x="-16107" y="45782"/>
                    <a:pt x="-11720" y="59242"/>
                  </a:cubicBezTo>
                  <a:cubicBezTo>
                    <a:pt x="-7333" y="72701"/>
                    <a:pt x="-2265" y="86049"/>
                    <a:pt x="3541" y="99126"/>
                  </a:cubicBezTo>
                  <a:cubicBezTo>
                    <a:pt x="9348" y="112202"/>
                    <a:pt x="15894" y="125007"/>
                    <a:pt x="26580" y="135719"/>
                  </a:cubicBezTo>
                  <a:cubicBezTo>
                    <a:pt x="37266" y="146431"/>
                    <a:pt x="52092" y="155049"/>
                    <a:pt x="62610" y="158851"/>
                  </a:cubicBezTo>
                  <a:cubicBezTo>
                    <a:pt x="69899" y="161487"/>
                    <a:pt x="75120" y="161809"/>
                    <a:pt x="79705" y="161421"/>
                  </a:cubicBezTo>
                  <a:cubicBezTo>
                    <a:pt x="83656" y="161087"/>
                    <a:pt x="83606" y="160711"/>
                    <a:pt x="79658" y="160344"/>
                  </a:cubicBezTo>
                  <a:cubicBezTo>
                    <a:pt x="75094" y="159921"/>
                    <a:pt x="70122" y="158783"/>
                    <a:pt x="63821" y="155315"/>
                  </a:cubicBezTo>
                  <a:cubicBezTo>
                    <a:pt x="54734" y="150314"/>
                    <a:pt x="42883" y="140470"/>
                    <a:pt x="34971" y="129351"/>
                  </a:cubicBezTo>
                  <a:cubicBezTo>
                    <a:pt x="27060" y="118233"/>
                    <a:pt x="23089" y="105841"/>
                    <a:pt x="19772" y="93053"/>
                  </a:cubicBezTo>
                  <a:cubicBezTo>
                    <a:pt x="16455" y="80265"/>
                    <a:pt x="13791" y="67081"/>
                    <a:pt x="11769" y="53739"/>
                  </a:cubicBezTo>
                  <a:cubicBezTo>
                    <a:pt x="9747" y="40397"/>
                    <a:pt x="8367" y="26897"/>
                    <a:pt x="7127" y="13317"/>
                  </a:cubicBezTo>
                  <a:cubicBezTo>
                    <a:pt x="5887" y="-264"/>
                    <a:pt x="4788" y="-13925"/>
                    <a:pt x="3684" y="-27811"/>
                  </a:cubicBezTo>
                  <a:cubicBezTo>
                    <a:pt x="2579" y="-41698"/>
                    <a:pt x="1468" y="-55810"/>
                    <a:pt x="-377" y="-69778"/>
                  </a:cubicBezTo>
                  <a:cubicBezTo>
                    <a:pt x="-2223" y="-83745"/>
                    <a:pt x="-4803" y="-97568"/>
                    <a:pt x="-7825" y="-113299"/>
                  </a:cubicBezTo>
                  <a:cubicBezTo>
                    <a:pt x="-10847" y="-129030"/>
                    <a:pt x="-14311" y="-146669"/>
                    <a:pt x="-27339" y="-160283"/>
                  </a:cubicBezTo>
                  <a:cubicBezTo>
                    <a:pt x="-40366" y="-173898"/>
                    <a:pt x="-62958" y="-183488"/>
                    <a:pt x="-85550" y="-193078"/>
                  </a:cubicBezTo>
                  <a:close/>
                </a:path>
              </a:pathLst>
            </a:custGeom>
            <a:solidFill>
              <a:srgbClr val="4486B1"/>
            </a:solidFill>
            <a:ln w="5900" cap="rnd">
              <a:solidFill>
                <a:srgbClr val="4486B1"/>
              </a:solidFill>
              <a:round/>
            </a:ln>
          </p:spPr>
        </p:sp>
        <p:sp>
          <p:nvSpPr>
            <p:cNvPr id="157" name="MMConnector"/>
            <p:cNvSpPr/>
            <p:nvPr/>
          </p:nvSpPr>
          <p:spPr>
            <a:xfrm>
              <a:off x="3118596" y="5404331"/>
              <a:ext cx="171100" cy="141305"/>
            </a:xfrm>
            <a:custGeom>
              <a:avLst/>
              <a:gdLst/>
              <a:ahLst/>
              <a:cxnLst/>
              <a:rect l="0" t="0" r="0" b="0"/>
              <a:pathLst>
                <a:path w="171100" h="141305">
                  <a:moveTo>
                    <a:pt x="-85550" y="38202"/>
                  </a:moveTo>
                  <a:cubicBezTo>
                    <a:pt x="-108748" y="35422"/>
                    <a:pt x="-124490" y="52805"/>
                    <a:pt x="-124490" y="70652"/>
                  </a:cubicBezTo>
                  <a:cubicBezTo>
                    <a:pt x="-124490" y="88500"/>
                    <a:pt x="-107880" y="109976"/>
                    <a:pt x="-85550" y="103102"/>
                  </a:cubicBezTo>
                  <a:cubicBezTo>
                    <a:pt x="-65536" y="96942"/>
                    <a:pt x="-45521" y="90781"/>
                    <a:pt x="-31304" y="80011"/>
                  </a:cubicBezTo>
                  <a:cubicBezTo>
                    <a:pt x="-17087" y="69240"/>
                    <a:pt x="-8666" y="53860"/>
                    <a:pt x="-1779" y="39818"/>
                  </a:cubicBezTo>
                  <a:cubicBezTo>
                    <a:pt x="5108" y="25776"/>
                    <a:pt x="10462" y="13072"/>
                    <a:pt x="15604" y="701"/>
                  </a:cubicBezTo>
                  <a:cubicBezTo>
                    <a:pt x="20746" y="-11671"/>
                    <a:pt x="25675" y="-23710"/>
                    <a:pt x="33213" y="-34877"/>
                  </a:cubicBezTo>
                  <a:cubicBezTo>
                    <a:pt x="40751" y="-46045"/>
                    <a:pt x="50897" y="-56341"/>
                    <a:pt x="60055" y="-62159"/>
                  </a:cubicBezTo>
                  <a:cubicBezTo>
                    <a:pt x="64930" y="-65256"/>
                    <a:pt x="69526" y="-67083"/>
                    <a:pt x="73990" y="-68317"/>
                  </a:cubicBezTo>
                  <a:cubicBezTo>
                    <a:pt x="81633" y="-70430"/>
                    <a:pt x="81736" y="-71625"/>
                    <a:pt x="73808" y="-71735"/>
                  </a:cubicBezTo>
                  <a:cubicBezTo>
                    <a:pt x="68908" y="-71804"/>
                    <a:pt x="63562" y="-71230"/>
                    <a:pt x="57238" y="-69252"/>
                  </a:cubicBezTo>
                  <a:cubicBezTo>
                    <a:pt x="45590" y="-65609"/>
                    <a:pt x="30627" y="-57201"/>
                    <a:pt x="18752" y="-47333"/>
                  </a:cubicBezTo>
                  <a:cubicBezTo>
                    <a:pt x="6877" y="-37465"/>
                    <a:pt x="-1910" y="-26137"/>
                    <a:pt x="-10559" y="-15052"/>
                  </a:cubicBezTo>
                  <a:cubicBezTo>
                    <a:pt x="-19208" y="-3966"/>
                    <a:pt x="-27719" y="6877"/>
                    <a:pt x="-36473" y="16158"/>
                  </a:cubicBezTo>
                  <a:cubicBezTo>
                    <a:pt x="-45227" y="25440"/>
                    <a:pt x="-54224" y="33159"/>
                    <a:pt x="-62444" y="36573"/>
                  </a:cubicBezTo>
                  <a:cubicBezTo>
                    <a:pt x="-70664" y="39987"/>
                    <a:pt x="-78107" y="39095"/>
                    <a:pt x="-85550" y="38202"/>
                  </a:cubicBezTo>
                  <a:close/>
                </a:path>
              </a:pathLst>
            </a:custGeom>
            <a:solidFill>
              <a:srgbClr val="7030A0"/>
            </a:solidFill>
            <a:ln w="5900" cap="rnd">
              <a:solidFill>
                <a:srgbClr val="7030A0"/>
              </a:solidFill>
              <a:round/>
            </a:ln>
          </p:spPr>
        </p:sp>
        <p:sp>
          <p:nvSpPr>
            <p:cNvPr id="159" name="MMConnector"/>
            <p:cNvSpPr/>
            <p:nvPr/>
          </p:nvSpPr>
          <p:spPr>
            <a:xfrm>
              <a:off x="3118596" y="5693431"/>
              <a:ext cx="171100" cy="436895"/>
            </a:xfrm>
            <a:custGeom>
              <a:avLst/>
              <a:gdLst/>
              <a:ahLst/>
              <a:cxnLst/>
              <a:rect l="0" t="0" r="0" b="0"/>
              <a:pathLst>
                <a:path w="171100" h="436895">
                  <a:moveTo>
                    <a:pt x="-85550" y="-250897"/>
                  </a:moveTo>
                  <a:cubicBezTo>
                    <a:pt x="-106697" y="-260831"/>
                    <a:pt x="-124490" y="-236295"/>
                    <a:pt x="-124490" y="-218447"/>
                  </a:cubicBezTo>
                  <a:cubicBezTo>
                    <a:pt x="-124490" y="-200600"/>
                    <a:pt x="-108402" y="-181135"/>
                    <a:pt x="-85550" y="-185997"/>
                  </a:cubicBezTo>
                  <a:cubicBezTo>
                    <a:pt x="-82970" y="-186547"/>
                    <a:pt x="-80389" y="-187096"/>
                    <a:pt x="-76213" y="-181753"/>
                  </a:cubicBezTo>
                  <a:cubicBezTo>
                    <a:pt x="-72038" y="-176410"/>
                    <a:pt x="-66266" y="-165175"/>
                    <a:pt x="-61875" y="-153357"/>
                  </a:cubicBezTo>
                  <a:cubicBezTo>
                    <a:pt x="-57484" y="-141539"/>
                    <a:pt x="-54473" y="-129138"/>
                    <a:pt x="-51703" y="-116293"/>
                  </a:cubicBezTo>
                  <a:cubicBezTo>
                    <a:pt x="-48933" y="-103447"/>
                    <a:pt x="-46405" y="-90157"/>
                    <a:pt x="-44100" y="-76753"/>
                  </a:cubicBezTo>
                  <a:cubicBezTo>
                    <a:pt x="-41796" y="-63349"/>
                    <a:pt x="-39715" y="-49831"/>
                    <a:pt x="-37655" y="-36235"/>
                  </a:cubicBezTo>
                  <a:cubicBezTo>
                    <a:pt x="-35596" y="-22639"/>
                    <a:pt x="-33557" y="-8965"/>
                    <a:pt x="-31432" y="4740"/>
                  </a:cubicBezTo>
                  <a:cubicBezTo>
                    <a:pt x="-29307" y="18445"/>
                    <a:pt x="-27095" y="32182"/>
                    <a:pt x="-24639" y="45914"/>
                  </a:cubicBezTo>
                  <a:cubicBezTo>
                    <a:pt x="-22183" y="59646"/>
                    <a:pt x="-19482" y="73374"/>
                    <a:pt x="-16393" y="87069"/>
                  </a:cubicBezTo>
                  <a:cubicBezTo>
                    <a:pt x="-13303" y="100765"/>
                    <a:pt x="-9824" y="114428"/>
                    <a:pt x="-5411" y="127848"/>
                  </a:cubicBezTo>
                  <a:cubicBezTo>
                    <a:pt x="-998" y="141268"/>
                    <a:pt x="4348" y="154444"/>
                    <a:pt x="10608" y="167267"/>
                  </a:cubicBezTo>
                  <a:cubicBezTo>
                    <a:pt x="16868" y="180090"/>
                    <a:pt x="24042" y="192560"/>
                    <a:pt x="36212" y="201566"/>
                  </a:cubicBezTo>
                  <a:cubicBezTo>
                    <a:pt x="48382" y="210572"/>
                    <a:pt x="65548" y="216114"/>
                    <a:pt x="74603" y="218350"/>
                  </a:cubicBezTo>
                  <a:cubicBezTo>
                    <a:pt x="74603" y="218350"/>
                    <a:pt x="74603" y="218350"/>
                    <a:pt x="74603" y="218350"/>
                  </a:cubicBezTo>
                  <a:cubicBezTo>
                    <a:pt x="74603" y="218350"/>
                    <a:pt x="85550" y="218447"/>
                    <a:pt x="85550" y="218447"/>
                  </a:cubicBezTo>
                  <a:cubicBezTo>
                    <a:pt x="84333" y="219308"/>
                    <a:pt x="83117" y="220168"/>
                    <a:pt x="74810" y="216971"/>
                  </a:cubicBezTo>
                  <a:cubicBezTo>
                    <a:pt x="66503" y="213775"/>
                    <a:pt x="51106" y="206521"/>
                    <a:pt x="40922" y="196821"/>
                  </a:cubicBezTo>
                  <a:cubicBezTo>
                    <a:pt x="30738" y="187120"/>
                    <a:pt x="25767" y="174971"/>
                    <a:pt x="21551" y="162395"/>
                  </a:cubicBezTo>
                  <a:cubicBezTo>
                    <a:pt x="17336" y="149818"/>
                    <a:pt x="13876" y="136814"/>
                    <a:pt x="11329" y="123597"/>
                  </a:cubicBezTo>
                  <a:cubicBezTo>
                    <a:pt x="8782" y="110381"/>
                    <a:pt x="7147" y="96953"/>
                    <a:pt x="5879" y="83454"/>
                  </a:cubicBezTo>
                  <a:cubicBezTo>
                    <a:pt x="4610" y="69954"/>
                    <a:pt x="3707" y="56384"/>
                    <a:pt x="3037" y="42764"/>
                  </a:cubicBezTo>
                  <a:cubicBezTo>
                    <a:pt x="2367" y="29145"/>
                    <a:pt x="1930" y="15476"/>
                    <a:pt x="1580" y="1753"/>
                  </a:cubicBezTo>
                  <a:cubicBezTo>
                    <a:pt x="1231" y="-11969"/>
                    <a:pt x="970" y="-25745"/>
                    <a:pt x="640" y="-39560"/>
                  </a:cubicBezTo>
                  <a:cubicBezTo>
                    <a:pt x="309" y="-53376"/>
                    <a:pt x="-90" y="-67230"/>
                    <a:pt x="-604" y="-81283"/>
                  </a:cubicBezTo>
                  <a:cubicBezTo>
                    <a:pt x="-1117" y="-95335"/>
                    <a:pt x="-1745" y="-109585"/>
                    <a:pt x="-3242" y="-123698"/>
                  </a:cubicBezTo>
                  <a:cubicBezTo>
                    <a:pt x="-4739" y="-137811"/>
                    <a:pt x="-7107" y="-151786"/>
                    <a:pt x="-9446" y="-167550"/>
                  </a:cubicBezTo>
                  <a:cubicBezTo>
                    <a:pt x="-11786" y="-183314"/>
                    <a:pt x="-14098" y="-200867"/>
                    <a:pt x="-26777" y="-215056"/>
                  </a:cubicBezTo>
                  <a:cubicBezTo>
                    <a:pt x="-39456" y="-229246"/>
                    <a:pt x="-62503" y="-240072"/>
                    <a:pt x="-85550" y="-250897"/>
                  </a:cubicBezTo>
                  <a:close/>
                </a:path>
              </a:pathLst>
            </a:custGeom>
            <a:solidFill>
              <a:srgbClr val="7030A0"/>
            </a:solidFill>
            <a:ln w="5900" cap="rnd">
              <a:solidFill>
                <a:srgbClr val="7030A0"/>
              </a:solidFill>
              <a:round/>
            </a:ln>
          </p:spPr>
        </p:sp>
        <p:sp>
          <p:nvSpPr>
            <p:cNvPr id="163" name="MMConnector"/>
            <p:cNvSpPr/>
            <p:nvPr/>
          </p:nvSpPr>
          <p:spPr>
            <a:xfrm>
              <a:off x="4859096" y="5218038"/>
              <a:ext cx="171100" cy="231280"/>
            </a:xfrm>
            <a:custGeom>
              <a:avLst/>
              <a:gdLst/>
              <a:ahLst/>
              <a:cxnLst/>
              <a:rect l="0" t="0" r="0" b="0"/>
              <a:pathLst>
                <a:path w="171100" h="231280">
                  <a:moveTo>
                    <a:pt x="-85550" y="92925"/>
                  </a:moveTo>
                  <a:cubicBezTo>
                    <a:pt x="-101846" y="94306"/>
                    <a:pt x="-112808" y="103147"/>
                    <a:pt x="-112808" y="115640"/>
                  </a:cubicBezTo>
                  <a:cubicBezTo>
                    <a:pt x="-112808" y="128133"/>
                    <a:pt x="-100958" y="143840"/>
                    <a:pt x="-85550" y="138355"/>
                  </a:cubicBezTo>
                  <a:cubicBezTo>
                    <a:pt x="-66263" y="131490"/>
                    <a:pt x="-46976" y="124624"/>
                    <a:pt x="-34592" y="113141"/>
                  </a:cubicBezTo>
                  <a:cubicBezTo>
                    <a:pt x="-22207" y="101658"/>
                    <a:pt x="-16724" y="85557"/>
                    <a:pt x="-12198" y="70843"/>
                  </a:cubicBezTo>
                  <a:cubicBezTo>
                    <a:pt x="-7671" y="56129"/>
                    <a:pt x="-4100" y="42801"/>
                    <a:pt x="-993" y="29329"/>
                  </a:cubicBezTo>
                  <a:cubicBezTo>
                    <a:pt x="2114" y="15856"/>
                    <a:pt x="4757" y="2237"/>
                    <a:pt x="7823" y="-11110"/>
                  </a:cubicBezTo>
                  <a:cubicBezTo>
                    <a:pt x="10890" y="-24458"/>
                    <a:pt x="14379" y="-37535"/>
                    <a:pt x="18342" y="-50228"/>
                  </a:cubicBezTo>
                  <a:cubicBezTo>
                    <a:pt x="22306" y="-62922"/>
                    <a:pt x="26745" y="-75233"/>
                    <a:pt x="35209" y="-86115"/>
                  </a:cubicBezTo>
                  <a:cubicBezTo>
                    <a:pt x="43674" y="-96998"/>
                    <a:pt x="56165" y="-106452"/>
                    <a:pt x="65227" y="-111135"/>
                  </a:cubicBezTo>
                  <a:cubicBezTo>
                    <a:pt x="71198" y="-114221"/>
                    <a:pt x="75679" y="-115235"/>
                    <a:pt x="79653" y="-115542"/>
                  </a:cubicBezTo>
                  <a:cubicBezTo>
                    <a:pt x="83606" y="-115847"/>
                    <a:pt x="83669" y="-116193"/>
                    <a:pt x="79717" y="-116507"/>
                  </a:cubicBezTo>
                  <a:cubicBezTo>
                    <a:pt x="75741" y="-116822"/>
                    <a:pt x="71057" y="-116453"/>
                    <a:pt x="64305" y="-114082"/>
                  </a:cubicBezTo>
                  <a:cubicBezTo>
                    <a:pt x="54034" y="-110477"/>
                    <a:pt x="38978" y="-102241"/>
                    <a:pt x="28090" y="-91843"/>
                  </a:cubicBezTo>
                  <a:cubicBezTo>
                    <a:pt x="17203" y="-81445"/>
                    <a:pt x="10484" y="-68885"/>
                    <a:pt x="4342" y="-56111"/>
                  </a:cubicBezTo>
                  <a:cubicBezTo>
                    <a:pt x="-1800" y="-43336"/>
                    <a:pt x="-7365" y="-30348"/>
                    <a:pt x="-12482" y="-17323"/>
                  </a:cubicBezTo>
                  <a:cubicBezTo>
                    <a:pt x="-17599" y="-4298"/>
                    <a:pt x="-22269" y="8763"/>
                    <a:pt x="-27111" y="21441"/>
                  </a:cubicBezTo>
                  <a:cubicBezTo>
                    <a:pt x="-31954" y="34118"/>
                    <a:pt x="-36970" y="46413"/>
                    <a:pt x="-42932" y="57941"/>
                  </a:cubicBezTo>
                  <a:cubicBezTo>
                    <a:pt x="-48893" y="69468"/>
                    <a:pt x="-55801" y="80229"/>
                    <a:pt x="-63062" y="85932"/>
                  </a:cubicBezTo>
                  <a:cubicBezTo>
                    <a:pt x="-70323" y="91635"/>
                    <a:pt x="-77936" y="92280"/>
                    <a:pt x="-85550" y="92925"/>
                  </a:cubicBezTo>
                  <a:close/>
                </a:path>
              </a:pathLst>
            </a:custGeom>
            <a:solidFill>
              <a:srgbClr val="7030A0"/>
            </a:solidFill>
            <a:ln w="5900" cap="rnd">
              <a:solidFill>
                <a:srgbClr val="7030A0"/>
              </a:solidFill>
              <a:round/>
            </a:ln>
          </p:spPr>
        </p:sp>
        <p:sp>
          <p:nvSpPr>
            <p:cNvPr id="165" name="MMConnector"/>
            <p:cNvSpPr/>
            <p:nvPr/>
          </p:nvSpPr>
          <p:spPr>
            <a:xfrm>
              <a:off x="4859096" y="5333678"/>
              <a:ext cx="171100" cy="5900"/>
            </a:xfrm>
            <a:custGeom>
              <a:avLst/>
              <a:gdLst/>
              <a:ahLst/>
              <a:cxnLst/>
              <a:rect l="0" t="0" r="0" b="0"/>
              <a:pathLst>
                <a:path w="171100" h="5900">
                  <a:moveTo>
                    <a:pt x="-102467" y="-19038"/>
                  </a:moveTo>
                  <a:cubicBezTo>
                    <a:pt x="-108958" y="-14710"/>
                    <a:pt x="-112808" y="-7376"/>
                    <a:pt x="-112808" y="0"/>
                  </a:cubicBezTo>
                  <a:cubicBezTo>
                    <a:pt x="-112808" y="12493"/>
                    <a:pt x="-101763" y="24867"/>
                    <a:pt x="-85550" y="22715"/>
                  </a:cubicBezTo>
                  <a:lnTo>
                    <a:pt x="68004" y="2329"/>
                  </a:lnTo>
                  <a:cubicBezTo>
                    <a:pt x="77689" y="1044"/>
                    <a:pt x="77689" y="-1044"/>
                    <a:pt x="68004" y="-2329"/>
                  </a:cubicBezTo>
                  <a:lnTo>
                    <a:pt x="-68004" y="-20386"/>
                  </a:lnTo>
                  <a:cubicBezTo>
                    <a:pt x="-77689" y="-21671"/>
                    <a:pt x="-92571" y="-25637"/>
                    <a:pt x="-102467" y="-19038"/>
                  </a:cubicBezTo>
                  <a:close/>
                </a:path>
              </a:pathLst>
            </a:custGeom>
            <a:solidFill>
              <a:srgbClr val="7030A0"/>
            </a:solidFill>
            <a:ln w="5900" cap="rnd">
              <a:solidFill>
                <a:srgbClr val="7030A0"/>
              </a:solidFill>
              <a:round/>
            </a:ln>
          </p:spPr>
        </p:sp>
        <p:sp>
          <p:nvSpPr>
            <p:cNvPr id="167" name="MMConnector"/>
            <p:cNvSpPr/>
            <p:nvPr/>
          </p:nvSpPr>
          <p:spPr>
            <a:xfrm>
              <a:off x="4859096" y="5449318"/>
              <a:ext cx="171100" cy="231280"/>
            </a:xfrm>
            <a:custGeom>
              <a:avLst/>
              <a:gdLst/>
              <a:ahLst/>
              <a:cxnLst/>
              <a:rect l="0" t="0" r="0" b="0"/>
              <a:pathLst>
                <a:path w="171100" h="231280">
                  <a:moveTo>
                    <a:pt x="-85550" y="-138355"/>
                  </a:moveTo>
                  <a:cubicBezTo>
                    <a:pt x="-100958" y="-143840"/>
                    <a:pt x="-112808" y="-128133"/>
                    <a:pt x="-112808" y="-115640"/>
                  </a:cubicBezTo>
                  <a:cubicBezTo>
                    <a:pt x="-112808" y="-103147"/>
                    <a:pt x="-101846" y="-94306"/>
                    <a:pt x="-85550" y="-92925"/>
                  </a:cubicBezTo>
                  <a:cubicBezTo>
                    <a:pt x="-77936" y="-92280"/>
                    <a:pt x="-70323" y="-91635"/>
                    <a:pt x="-63062" y="-85932"/>
                  </a:cubicBezTo>
                  <a:cubicBezTo>
                    <a:pt x="-55801" y="-80229"/>
                    <a:pt x="-48893" y="-69468"/>
                    <a:pt x="-42932" y="-57941"/>
                  </a:cubicBezTo>
                  <a:cubicBezTo>
                    <a:pt x="-36970" y="-46413"/>
                    <a:pt x="-31954" y="-34118"/>
                    <a:pt x="-27111" y="-21441"/>
                  </a:cubicBezTo>
                  <a:cubicBezTo>
                    <a:pt x="-22269" y="-8763"/>
                    <a:pt x="-17599" y="4298"/>
                    <a:pt x="-12482" y="17323"/>
                  </a:cubicBezTo>
                  <a:cubicBezTo>
                    <a:pt x="-7365" y="30348"/>
                    <a:pt x="-1800" y="43336"/>
                    <a:pt x="4342" y="56111"/>
                  </a:cubicBezTo>
                  <a:cubicBezTo>
                    <a:pt x="10484" y="68885"/>
                    <a:pt x="17203" y="81445"/>
                    <a:pt x="28090" y="91843"/>
                  </a:cubicBezTo>
                  <a:cubicBezTo>
                    <a:pt x="38978" y="102241"/>
                    <a:pt x="54034" y="110477"/>
                    <a:pt x="64305" y="114082"/>
                  </a:cubicBezTo>
                  <a:cubicBezTo>
                    <a:pt x="71057" y="116453"/>
                    <a:pt x="75741" y="116822"/>
                    <a:pt x="79717" y="116507"/>
                  </a:cubicBezTo>
                  <a:cubicBezTo>
                    <a:pt x="83669" y="116193"/>
                    <a:pt x="83606" y="115847"/>
                    <a:pt x="79653" y="115542"/>
                  </a:cubicBezTo>
                  <a:cubicBezTo>
                    <a:pt x="75679" y="115235"/>
                    <a:pt x="71198" y="114221"/>
                    <a:pt x="65227" y="111135"/>
                  </a:cubicBezTo>
                  <a:cubicBezTo>
                    <a:pt x="56165" y="106452"/>
                    <a:pt x="43674" y="96998"/>
                    <a:pt x="35209" y="86115"/>
                  </a:cubicBezTo>
                  <a:cubicBezTo>
                    <a:pt x="26745" y="75233"/>
                    <a:pt x="22306" y="62922"/>
                    <a:pt x="18342" y="50228"/>
                  </a:cubicBezTo>
                  <a:cubicBezTo>
                    <a:pt x="14379" y="37535"/>
                    <a:pt x="10890" y="24458"/>
                    <a:pt x="7823" y="11110"/>
                  </a:cubicBezTo>
                  <a:cubicBezTo>
                    <a:pt x="4757" y="-2237"/>
                    <a:pt x="2114" y="-15856"/>
                    <a:pt x="-993" y="-29329"/>
                  </a:cubicBezTo>
                  <a:cubicBezTo>
                    <a:pt x="-4100" y="-42801"/>
                    <a:pt x="-7671" y="-56129"/>
                    <a:pt x="-12198" y="-70843"/>
                  </a:cubicBezTo>
                  <a:cubicBezTo>
                    <a:pt x="-16724" y="-85557"/>
                    <a:pt x="-22207" y="-101658"/>
                    <a:pt x="-34592" y="-113141"/>
                  </a:cubicBezTo>
                  <a:cubicBezTo>
                    <a:pt x="-46976" y="-124624"/>
                    <a:pt x="-66263" y="-131490"/>
                    <a:pt x="-85550" y="-138355"/>
                  </a:cubicBezTo>
                  <a:close/>
                </a:path>
              </a:pathLst>
            </a:custGeom>
            <a:solidFill>
              <a:srgbClr val="7030A0"/>
            </a:solidFill>
            <a:ln w="5900" cap="rnd">
              <a:solidFill>
                <a:srgbClr val="7030A0"/>
              </a:solidFill>
              <a:round/>
            </a:ln>
          </p:spPr>
        </p:sp>
        <p:sp>
          <p:nvSpPr>
            <p:cNvPr id="169" name="MMConnector"/>
            <p:cNvSpPr/>
            <p:nvPr/>
          </p:nvSpPr>
          <p:spPr>
            <a:xfrm>
              <a:off x="4552296" y="5911878"/>
              <a:ext cx="171100" cy="5900"/>
            </a:xfrm>
            <a:custGeom>
              <a:avLst/>
              <a:gdLst/>
              <a:ahLst/>
              <a:cxnLst/>
              <a:rect l="0" t="0" r="0" b="0"/>
              <a:pathLst>
                <a:path w="171100" h="5900">
                  <a:moveTo>
                    <a:pt x="-102467" y="-19038"/>
                  </a:moveTo>
                  <a:cubicBezTo>
                    <a:pt x="-108958" y="-14710"/>
                    <a:pt x="-112808" y="-7376"/>
                    <a:pt x="-112808" y="0"/>
                  </a:cubicBezTo>
                  <a:cubicBezTo>
                    <a:pt x="-112808" y="12493"/>
                    <a:pt x="-101763" y="24867"/>
                    <a:pt x="-85550" y="22715"/>
                  </a:cubicBezTo>
                  <a:lnTo>
                    <a:pt x="68004" y="2329"/>
                  </a:lnTo>
                  <a:cubicBezTo>
                    <a:pt x="77689" y="1044"/>
                    <a:pt x="77689" y="-1044"/>
                    <a:pt x="68004" y="-2329"/>
                  </a:cubicBezTo>
                  <a:lnTo>
                    <a:pt x="-68004" y="-20386"/>
                  </a:lnTo>
                  <a:cubicBezTo>
                    <a:pt x="-77689" y="-21671"/>
                    <a:pt x="-92571" y="-25637"/>
                    <a:pt x="-102467" y="-19038"/>
                  </a:cubicBezTo>
                  <a:close/>
                </a:path>
              </a:pathLst>
            </a:custGeom>
            <a:solidFill>
              <a:srgbClr val="7030A0"/>
            </a:solidFill>
            <a:ln w="5900" cap="rnd">
              <a:solidFill>
                <a:srgbClr val="7030A0"/>
              </a:solidFill>
              <a:round/>
            </a:ln>
          </p:spPr>
        </p:sp>
        <p:sp>
          <p:nvSpPr>
            <p:cNvPr id="173" name="MMConnector"/>
            <p:cNvSpPr/>
            <p:nvPr/>
          </p:nvSpPr>
          <p:spPr>
            <a:xfrm>
              <a:off x="5602496" y="5854058"/>
              <a:ext cx="171100" cy="115640"/>
            </a:xfrm>
            <a:custGeom>
              <a:avLst/>
              <a:gdLst/>
              <a:ahLst/>
              <a:cxnLst/>
              <a:rect l="0" t="0" r="0" b="0"/>
              <a:pathLst>
                <a:path w="171100" h="115640">
                  <a:moveTo>
                    <a:pt x="-85550" y="35105"/>
                  </a:moveTo>
                  <a:cubicBezTo>
                    <a:pt x="-101905" y="35012"/>
                    <a:pt x="-112808" y="45327"/>
                    <a:pt x="-112808" y="57820"/>
                  </a:cubicBezTo>
                  <a:cubicBezTo>
                    <a:pt x="-112808" y="70313"/>
                    <a:pt x="-101394" y="84589"/>
                    <a:pt x="-85550" y="80535"/>
                  </a:cubicBezTo>
                  <a:cubicBezTo>
                    <a:pt x="-67974" y="76038"/>
                    <a:pt x="-50399" y="71542"/>
                    <a:pt x="-36763" y="62755"/>
                  </a:cubicBezTo>
                  <a:cubicBezTo>
                    <a:pt x="-23128" y="53968"/>
                    <a:pt x="-13432" y="40891"/>
                    <a:pt x="-5026" y="28493"/>
                  </a:cubicBezTo>
                  <a:cubicBezTo>
                    <a:pt x="3380" y="16094"/>
                    <a:pt x="10497" y="4374"/>
                    <a:pt x="17337" y="-6959"/>
                  </a:cubicBezTo>
                  <a:cubicBezTo>
                    <a:pt x="24178" y="-18292"/>
                    <a:pt x="30742" y="-29238"/>
                    <a:pt x="41879" y="-38036"/>
                  </a:cubicBezTo>
                  <a:cubicBezTo>
                    <a:pt x="53015" y="-46834"/>
                    <a:pt x="68725" y="-53484"/>
                    <a:pt x="76766" y="-56423"/>
                  </a:cubicBezTo>
                  <a:cubicBezTo>
                    <a:pt x="76766" y="-56423"/>
                    <a:pt x="76766" y="-56423"/>
                    <a:pt x="76766" y="-56423"/>
                  </a:cubicBezTo>
                  <a:cubicBezTo>
                    <a:pt x="76766" y="-56423"/>
                    <a:pt x="85550" y="-57820"/>
                    <a:pt x="85550" y="-57820"/>
                  </a:cubicBezTo>
                  <a:cubicBezTo>
                    <a:pt x="85564" y="-58707"/>
                    <a:pt x="85578" y="-59594"/>
                    <a:pt x="76566" y="-58290"/>
                  </a:cubicBezTo>
                  <a:cubicBezTo>
                    <a:pt x="67555" y="-56985"/>
                    <a:pt x="49519" y="-53490"/>
                    <a:pt x="35607" y="-46566"/>
                  </a:cubicBezTo>
                  <a:cubicBezTo>
                    <a:pt x="21696" y="-39643"/>
                    <a:pt x="11909" y="-29291"/>
                    <a:pt x="2283" y="-19033"/>
                  </a:cubicBezTo>
                  <a:cubicBezTo>
                    <a:pt x="-7344" y="-8775"/>
                    <a:pt x="-16810" y="1389"/>
                    <a:pt x="-26428" y="10424"/>
                  </a:cubicBezTo>
                  <a:cubicBezTo>
                    <a:pt x="-36046" y="19460"/>
                    <a:pt x="-45817" y="27367"/>
                    <a:pt x="-55696" y="31293"/>
                  </a:cubicBezTo>
                  <a:cubicBezTo>
                    <a:pt x="-65575" y="35218"/>
                    <a:pt x="-75562" y="35162"/>
                    <a:pt x="-85550" y="35105"/>
                  </a:cubicBezTo>
                  <a:close/>
                </a:path>
              </a:pathLst>
            </a:custGeom>
            <a:solidFill>
              <a:srgbClr val="7030A0"/>
            </a:solidFill>
            <a:ln w="5900" cap="rnd">
              <a:solidFill>
                <a:srgbClr val="7030A0"/>
              </a:solidFill>
              <a:round/>
            </a:ln>
          </p:spPr>
        </p:sp>
        <p:sp>
          <p:nvSpPr>
            <p:cNvPr id="175" name="MMConnector"/>
            <p:cNvSpPr/>
            <p:nvPr/>
          </p:nvSpPr>
          <p:spPr>
            <a:xfrm>
              <a:off x="5602496" y="5969698"/>
              <a:ext cx="171100" cy="115640"/>
            </a:xfrm>
            <a:custGeom>
              <a:avLst/>
              <a:gdLst/>
              <a:ahLst/>
              <a:cxnLst/>
              <a:rect l="0" t="0" r="0" b="0"/>
              <a:pathLst>
                <a:path w="171100" h="115640">
                  <a:moveTo>
                    <a:pt x="-85550" y="-80535"/>
                  </a:moveTo>
                  <a:cubicBezTo>
                    <a:pt x="-101394" y="-84589"/>
                    <a:pt x="-112808" y="-70313"/>
                    <a:pt x="-112808" y="-57820"/>
                  </a:cubicBezTo>
                  <a:cubicBezTo>
                    <a:pt x="-112808" y="-45327"/>
                    <a:pt x="-101905" y="-35012"/>
                    <a:pt x="-85550" y="-35105"/>
                  </a:cubicBezTo>
                  <a:cubicBezTo>
                    <a:pt x="-75562" y="-35162"/>
                    <a:pt x="-65575" y="-35218"/>
                    <a:pt x="-55696" y="-31293"/>
                  </a:cubicBezTo>
                  <a:cubicBezTo>
                    <a:pt x="-45817" y="-27367"/>
                    <a:pt x="-36046" y="-19460"/>
                    <a:pt x="-26428" y="-10424"/>
                  </a:cubicBezTo>
                  <a:cubicBezTo>
                    <a:pt x="-16810" y="-1389"/>
                    <a:pt x="-7344" y="8775"/>
                    <a:pt x="2283" y="19033"/>
                  </a:cubicBezTo>
                  <a:cubicBezTo>
                    <a:pt x="11909" y="29291"/>
                    <a:pt x="21696" y="39643"/>
                    <a:pt x="35607" y="46566"/>
                  </a:cubicBezTo>
                  <a:cubicBezTo>
                    <a:pt x="49519" y="53490"/>
                    <a:pt x="67555" y="56985"/>
                    <a:pt x="76566" y="58290"/>
                  </a:cubicBezTo>
                  <a:cubicBezTo>
                    <a:pt x="76566" y="58290"/>
                    <a:pt x="76566" y="58290"/>
                    <a:pt x="76566" y="58290"/>
                  </a:cubicBezTo>
                  <a:cubicBezTo>
                    <a:pt x="76566" y="58290"/>
                    <a:pt x="85550" y="57820"/>
                    <a:pt x="85550" y="57820"/>
                  </a:cubicBezTo>
                  <a:cubicBezTo>
                    <a:pt x="85178" y="58591"/>
                    <a:pt x="84806" y="59362"/>
                    <a:pt x="76766" y="56423"/>
                  </a:cubicBezTo>
                  <a:cubicBezTo>
                    <a:pt x="68725" y="53484"/>
                    <a:pt x="53015" y="46834"/>
                    <a:pt x="41879" y="38036"/>
                  </a:cubicBezTo>
                  <a:cubicBezTo>
                    <a:pt x="30742" y="29238"/>
                    <a:pt x="24178" y="18292"/>
                    <a:pt x="17337" y="6959"/>
                  </a:cubicBezTo>
                  <a:cubicBezTo>
                    <a:pt x="10497" y="-4374"/>
                    <a:pt x="3380" y="-16094"/>
                    <a:pt x="-5026" y="-28493"/>
                  </a:cubicBezTo>
                  <a:cubicBezTo>
                    <a:pt x="-13432" y="-40891"/>
                    <a:pt x="-23128" y="-53968"/>
                    <a:pt x="-36763" y="-62755"/>
                  </a:cubicBezTo>
                  <a:cubicBezTo>
                    <a:pt x="-50399" y="-71542"/>
                    <a:pt x="-67974" y="-76038"/>
                    <a:pt x="-85550" y="-80535"/>
                  </a:cubicBezTo>
                  <a:close/>
                </a:path>
              </a:pathLst>
            </a:custGeom>
            <a:solidFill>
              <a:srgbClr val="7030A0"/>
            </a:solidFill>
            <a:ln w="5900" cap="rnd">
              <a:solidFill>
                <a:srgbClr val="7030A0"/>
              </a:solidFill>
              <a:round/>
            </a:ln>
          </p:spPr>
        </p:sp>
        <p:sp>
          <p:nvSpPr>
            <p:cNvPr id="101" name="MainIdea"/>
            <p:cNvSpPr/>
            <p:nvPr/>
          </p:nvSpPr>
          <p:spPr>
            <a:xfrm>
              <a:off x="136146" y="3227378"/>
              <a:ext cx="1380600" cy="383500"/>
            </a:xfrm>
            <a:custGeom>
              <a:avLst/>
              <a:gdLst>
                <a:gd name="rtl" fmla="*/ 135700 w 1380600"/>
                <a:gd name="rtt" fmla="*/ 120950 h 383500"/>
                <a:gd name="rtr" fmla="*/ 1250800 w 1380600"/>
                <a:gd name="rtb" fmla="*/ 268450 h 383500"/>
              </a:gdLst>
              <a:ahLst/>
              <a:cxnLst/>
              <a:rect l="rtl" t="rtt" r="rtr" b="rtb"/>
              <a:pathLst>
                <a:path w="1380600" h="383500">
                  <a:moveTo>
                    <a:pt x="47200" y="0"/>
                  </a:moveTo>
                  <a:lnTo>
                    <a:pt x="1333400" y="0"/>
                  </a:lnTo>
                  <a:cubicBezTo>
                    <a:pt x="1359454" y="0"/>
                    <a:pt x="1380600" y="21146"/>
                    <a:pt x="1380600" y="47200"/>
                  </a:cubicBezTo>
                  <a:lnTo>
                    <a:pt x="1380600" y="336300"/>
                  </a:lnTo>
                  <a:cubicBezTo>
                    <a:pt x="1380600" y="362354"/>
                    <a:pt x="1359454" y="383500"/>
                    <a:pt x="1333400" y="383500"/>
                  </a:cubicBezTo>
                  <a:lnTo>
                    <a:pt x="47200" y="383500"/>
                  </a:lnTo>
                  <a:cubicBezTo>
                    <a:pt x="21146" y="383500"/>
                    <a:pt x="0" y="362354"/>
                    <a:pt x="0" y="336300"/>
                  </a:cubicBezTo>
                  <a:lnTo>
                    <a:pt x="0" y="47200"/>
                  </a:lnTo>
                  <a:cubicBezTo>
                    <a:pt x="0" y="21146"/>
                    <a:pt x="21146" y="0"/>
                    <a:pt x="47200" y="0"/>
                  </a:cubicBezTo>
                  <a:close/>
                </a:path>
              </a:pathLst>
            </a:custGeom>
            <a:solidFill>
              <a:srgbClr val="EAF3FC"/>
            </a:solidFill>
            <a:ln w="17700" cap="flat">
              <a:solidFill>
                <a:srgbClr val="4486B1"/>
              </a:solidFill>
              <a:round/>
            </a:ln>
          </p:spPr>
          <p:txBody>
            <a:bodyPr wrap="square" lIns="0" tIns="0" rIns="0" bIns="0" rtlCol="0" anchor="ctr"/>
            <a:lstStyle/>
            <a:p>
              <a:pPr algn="ctr"/>
              <a:r>
                <a:rPr sz="960" b="1">
                  <a:solidFill>
                    <a:srgbClr val="303030"/>
                  </a:solidFill>
                  <a:latin typeface="Arial"/>
                </a:rPr>
                <a:t>Dân chủ và kỉ luật</a:t>
              </a:r>
            </a:p>
          </p:txBody>
        </p:sp>
        <p:sp>
          <p:nvSpPr>
            <p:cNvPr id="102" name="MainTopic"/>
            <p:cNvSpPr/>
            <p:nvPr/>
          </p:nvSpPr>
          <p:spPr>
            <a:xfrm>
              <a:off x="1888446" y="1224623"/>
              <a:ext cx="843700" cy="277300"/>
            </a:xfrm>
            <a:custGeom>
              <a:avLst/>
              <a:gdLst>
                <a:gd name="rtl" fmla="*/ 106200 w 843700"/>
                <a:gd name="rtt" fmla="*/ 67850 h 277300"/>
                <a:gd name="rtr" fmla="*/ 743400 w 843700"/>
                <a:gd name="rtb" fmla="*/ 215350 h 277300"/>
              </a:gdLst>
              <a:ahLst/>
              <a:cxnLst/>
              <a:rect l="rtl" t="rtt" r="rtr" b="rtb"/>
              <a:pathLst>
                <a:path w="843700" h="277300">
                  <a:moveTo>
                    <a:pt x="23600" y="0"/>
                  </a:moveTo>
                  <a:lnTo>
                    <a:pt x="820100" y="0"/>
                  </a:lnTo>
                  <a:cubicBezTo>
                    <a:pt x="833127" y="0"/>
                    <a:pt x="843700" y="10573"/>
                    <a:pt x="843700" y="23600"/>
                  </a:cubicBezTo>
                  <a:lnTo>
                    <a:pt x="843700" y="253700"/>
                  </a:lnTo>
                  <a:cubicBezTo>
                    <a:pt x="843700" y="266727"/>
                    <a:pt x="833127" y="277300"/>
                    <a:pt x="820100" y="277300"/>
                  </a:cubicBezTo>
                  <a:lnTo>
                    <a:pt x="23600" y="277300"/>
                  </a:lnTo>
                  <a:cubicBezTo>
                    <a:pt x="10573" y="277300"/>
                    <a:pt x="0" y="266727"/>
                    <a:pt x="0" y="253700"/>
                  </a:cubicBezTo>
                  <a:lnTo>
                    <a:pt x="0" y="23600"/>
                  </a:lnTo>
                  <a:cubicBezTo>
                    <a:pt x="0" y="10573"/>
                    <a:pt x="10573" y="0"/>
                    <a:pt x="23600" y="0"/>
                  </a:cubicBezTo>
                  <a:close/>
                </a:path>
              </a:pathLst>
            </a:custGeom>
            <a:solidFill>
              <a:srgbClr val="F5F9FE"/>
            </a:solidFill>
            <a:ln w="5900" cap="flat">
              <a:solidFill>
                <a:srgbClr val="C00000"/>
              </a:solidFill>
              <a:round/>
            </a:ln>
          </p:spPr>
          <p:txBody>
            <a:bodyPr wrap="square" lIns="0" tIns="0" rIns="0" bIns="0" rtlCol="0" anchor="ctr"/>
            <a:lstStyle/>
            <a:p>
              <a:pPr algn="ctr"/>
              <a:r>
                <a:rPr sz="960" b="1">
                  <a:solidFill>
                    <a:srgbClr val="303030"/>
                  </a:solidFill>
                  <a:latin typeface="Arial"/>
                </a:rPr>
                <a:t>Khái niệm</a:t>
              </a:r>
            </a:p>
          </p:txBody>
        </p:sp>
        <p:sp>
          <p:nvSpPr>
            <p:cNvPr id="104" name="MainTopic"/>
            <p:cNvSpPr/>
            <p:nvPr/>
          </p:nvSpPr>
          <p:spPr>
            <a:xfrm>
              <a:off x="1888446" y="2826473"/>
              <a:ext cx="808300" cy="277300"/>
            </a:xfrm>
            <a:custGeom>
              <a:avLst/>
              <a:gdLst>
                <a:gd name="rtl" fmla="*/ 106200 w 808300"/>
                <a:gd name="rtt" fmla="*/ 67850 h 277300"/>
                <a:gd name="rtr" fmla="*/ 708000 w 808300"/>
                <a:gd name="rtb" fmla="*/ 215350 h 277300"/>
              </a:gdLst>
              <a:ahLst/>
              <a:cxnLst/>
              <a:rect l="rtl" t="rtt" r="rtr" b="rtb"/>
              <a:pathLst>
                <a:path w="808300" h="277300">
                  <a:moveTo>
                    <a:pt x="23600" y="0"/>
                  </a:moveTo>
                  <a:lnTo>
                    <a:pt x="784700" y="0"/>
                  </a:lnTo>
                  <a:cubicBezTo>
                    <a:pt x="797727" y="0"/>
                    <a:pt x="808300" y="10573"/>
                    <a:pt x="808300" y="23600"/>
                  </a:cubicBezTo>
                  <a:lnTo>
                    <a:pt x="808300" y="253700"/>
                  </a:lnTo>
                  <a:cubicBezTo>
                    <a:pt x="808300" y="266727"/>
                    <a:pt x="797727" y="277300"/>
                    <a:pt x="784700" y="277300"/>
                  </a:cubicBezTo>
                  <a:lnTo>
                    <a:pt x="23600" y="277300"/>
                  </a:lnTo>
                  <a:cubicBezTo>
                    <a:pt x="10573" y="277300"/>
                    <a:pt x="0" y="266727"/>
                    <a:pt x="0" y="253700"/>
                  </a:cubicBezTo>
                  <a:lnTo>
                    <a:pt x="0" y="23600"/>
                  </a:lnTo>
                  <a:cubicBezTo>
                    <a:pt x="0" y="10573"/>
                    <a:pt x="10573" y="0"/>
                    <a:pt x="23600" y="0"/>
                  </a:cubicBezTo>
                  <a:close/>
                </a:path>
              </a:pathLst>
            </a:custGeom>
            <a:solidFill>
              <a:srgbClr val="F5F9FE"/>
            </a:solidFill>
            <a:ln w="5900" cap="flat">
              <a:solidFill>
                <a:srgbClr val="01928F"/>
              </a:solidFill>
              <a:round/>
            </a:ln>
          </p:spPr>
          <p:txBody>
            <a:bodyPr wrap="square" lIns="0" tIns="0" rIns="0" bIns="0" rtlCol="0" anchor="ctr"/>
            <a:lstStyle/>
            <a:p>
              <a:pPr algn="ctr"/>
              <a:r>
                <a:rPr sz="960" b="1">
                  <a:solidFill>
                    <a:srgbClr val="303030"/>
                  </a:solidFill>
                  <a:latin typeface="Arial"/>
                </a:rPr>
                <a:t>Biểu hiện</a:t>
              </a:r>
            </a:p>
          </p:txBody>
        </p:sp>
        <p:sp>
          <p:nvSpPr>
            <p:cNvPr id="106" name="MainTopic"/>
            <p:cNvSpPr/>
            <p:nvPr/>
          </p:nvSpPr>
          <p:spPr>
            <a:xfrm>
              <a:off x="1888446" y="4197043"/>
              <a:ext cx="696200" cy="277300"/>
            </a:xfrm>
            <a:custGeom>
              <a:avLst/>
              <a:gdLst>
                <a:gd name="rtl" fmla="*/ 106200 w 696200"/>
                <a:gd name="rtt" fmla="*/ 67850 h 277300"/>
                <a:gd name="rtr" fmla="*/ 595900 w 696200"/>
                <a:gd name="rtb" fmla="*/ 215350 h 277300"/>
              </a:gdLst>
              <a:ahLst/>
              <a:cxnLst/>
              <a:rect l="rtl" t="rtt" r="rtr" b="rtb"/>
              <a:pathLst>
                <a:path w="696200" h="277300">
                  <a:moveTo>
                    <a:pt x="23600" y="0"/>
                  </a:moveTo>
                  <a:lnTo>
                    <a:pt x="672600" y="0"/>
                  </a:lnTo>
                  <a:cubicBezTo>
                    <a:pt x="685627" y="0"/>
                    <a:pt x="696200" y="10573"/>
                    <a:pt x="696200" y="23600"/>
                  </a:cubicBezTo>
                  <a:lnTo>
                    <a:pt x="696200" y="253700"/>
                  </a:lnTo>
                  <a:cubicBezTo>
                    <a:pt x="696200" y="266727"/>
                    <a:pt x="685627" y="277300"/>
                    <a:pt x="672600" y="277300"/>
                  </a:cubicBezTo>
                  <a:lnTo>
                    <a:pt x="23600" y="277300"/>
                  </a:lnTo>
                  <a:cubicBezTo>
                    <a:pt x="10573" y="277300"/>
                    <a:pt x="0" y="266727"/>
                    <a:pt x="0" y="253700"/>
                  </a:cubicBezTo>
                  <a:lnTo>
                    <a:pt x="0" y="23600"/>
                  </a:lnTo>
                  <a:cubicBezTo>
                    <a:pt x="0" y="10573"/>
                    <a:pt x="10573" y="0"/>
                    <a:pt x="23600" y="0"/>
                  </a:cubicBezTo>
                  <a:close/>
                </a:path>
              </a:pathLst>
            </a:custGeom>
            <a:solidFill>
              <a:srgbClr val="F5F9FE"/>
            </a:solidFill>
            <a:ln w="5900" cap="flat">
              <a:solidFill>
                <a:srgbClr val="4486B1"/>
              </a:solidFill>
              <a:round/>
            </a:ln>
          </p:spPr>
          <p:txBody>
            <a:bodyPr wrap="square" lIns="0" tIns="0" rIns="0" bIns="0" rtlCol="0" anchor="ctr"/>
            <a:lstStyle/>
            <a:p>
              <a:pPr algn="ctr"/>
              <a:r>
                <a:rPr sz="960" b="1">
                  <a:solidFill>
                    <a:srgbClr val="303030"/>
                  </a:solidFill>
                  <a:latin typeface="Arial"/>
                </a:rPr>
                <a:t>Ý nghĩa</a:t>
              </a:r>
            </a:p>
          </p:txBody>
        </p:sp>
        <p:sp>
          <p:nvSpPr>
            <p:cNvPr id="108" name="MainTopic"/>
            <p:cNvSpPr/>
            <p:nvPr/>
          </p:nvSpPr>
          <p:spPr>
            <a:xfrm>
              <a:off x="1888446" y="5336333"/>
              <a:ext cx="1144600" cy="277300"/>
            </a:xfrm>
            <a:custGeom>
              <a:avLst/>
              <a:gdLst>
                <a:gd name="rtl" fmla="*/ 106200 w 1144600"/>
                <a:gd name="rtt" fmla="*/ 67850 h 277300"/>
                <a:gd name="rtr" fmla="*/ 1044300 w 1144600"/>
                <a:gd name="rtb" fmla="*/ 215350 h 277300"/>
              </a:gdLst>
              <a:ahLst/>
              <a:cxnLst/>
              <a:rect l="rtl" t="rtt" r="rtr" b="rtb"/>
              <a:pathLst>
                <a:path w="1144600" h="277300">
                  <a:moveTo>
                    <a:pt x="23600" y="0"/>
                  </a:moveTo>
                  <a:lnTo>
                    <a:pt x="1121000" y="0"/>
                  </a:lnTo>
                  <a:cubicBezTo>
                    <a:pt x="1134027" y="0"/>
                    <a:pt x="1144600" y="10573"/>
                    <a:pt x="1144600" y="23600"/>
                  </a:cubicBezTo>
                  <a:lnTo>
                    <a:pt x="1144600" y="253700"/>
                  </a:lnTo>
                  <a:cubicBezTo>
                    <a:pt x="1144600" y="266727"/>
                    <a:pt x="1134027" y="277300"/>
                    <a:pt x="1121000" y="277300"/>
                  </a:cubicBezTo>
                  <a:lnTo>
                    <a:pt x="23600" y="277300"/>
                  </a:lnTo>
                  <a:cubicBezTo>
                    <a:pt x="10573" y="277300"/>
                    <a:pt x="0" y="266727"/>
                    <a:pt x="0" y="253700"/>
                  </a:cubicBezTo>
                  <a:lnTo>
                    <a:pt x="0" y="23600"/>
                  </a:lnTo>
                  <a:cubicBezTo>
                    <a:pt x="0" y="10573"/>
                    <a:pt x="10573" y="0"/>
                    <a:pt x="23600" y="0"/>
                  </a:cubicBezTo>
                  <a:close/>
                </a:path>
              </a:pathLst>
            </a:custGeom>
            <a:solidFill>
              <a:srgbClr val="F5F9FE"/>
            </a:solidFill>
            <a:ln w="5900" cap="flat">
              <a:solidFill>
                <a:srgbClr val="7030A0"/>
              </a:solidFill>
              <a:round/>
            </a:ln>
          </p:spPr>
          <p:txBody>
            <a:bodyPr wrap="square" lIns="0" tIns="0" rIns="0" bIns="0" rtlCol="0" anchor="ctr"/>
            <a:lstStyle/>
            <a:p>
              <a:pPr algn="ctr"/>
              <a:r>
                <a:rPr sz="960" b="1">
                  <a:solidFill>
                    <a:srgbClr val="303030"/>
                  </a:solidFill>
                  <a:latin typeface="Arial"/>
                </a:rPr>
                <a:t>Cách rèn luyện</a:t>
              </a:r>
            </a:p>
          </p:txBody>
        </p:sp>
        <p:sp>
          <p:nvSpPr>
            <p:cNvPr id="110" name="SubTopic"/>
            <p:cNvSpPr/>
            <p:nvPr/>
          </p:nvSpPr>
          <p:spPr>
            <a:xfrm>
              <a:off x="2903246" y="1157658"/>
              <a:ext cx="542800" cy="179950"/>
            </a:xfrm>
            <a:custGeom>
              <a:avLst/>
              <a:gdLst>
                <a:gd name="rtt" fmla="*/ 16225 h 179950"/>
                <a:gd name="rtb" fmla="*/ 163725 h 179950"/>
              </a:gdLst>
              <a:ahLst/>
              <a:cxnLst/>
              <a:rect l="l" t="rtt" r="r" b="rtb"/>
              <a:pathLst>
                <a:path w="542800" h="179950" stroke="0">
                  <a:moveTo>
                    <a:pt x="0" y="0"/>
                  </a:moveTo>
                  <a:lnTo>
                    <a:pt x="542800" y="0"/>
                  </a:lnTo>
                  <a:lnTo>
                    <a:pt x="542800" y="179950"/>
                  </a:lnTo>
                  <a:lnTo>
                    <a:pt x="0" y="179950"/>
                  </a:lnTo>
                  <a:lnTo>
                    <a:pt x="0" y="0"/>
                  </a:lnTo>
                  <a:close/>
                </a:path>
                <a:path w="542800" h="179950" fill="none">
                  <a:moveTo>
                    <a:pt x="0" y="179950"/>
                  </a:moveTo>
                  <a:lnTo>
                    <a:pt x="542800" y="179950"/>
                  </a:lnTo>
                </a:path>
              </a:pathLst>
            </a:custGeom>
            <a:noFill/>
            <a:ln w="5900" cap="flat">
              <a:solidFill>
                <a:srgbClr val="C00000"/>
              </a:solidFill>
              <a:round/>
            </a:ln>
          </p:spPr>
          <p:txBody>
            <a:bodyPr wrap="square" lIns="0" tIns="0" rIns="0" bIns="0" rtlCol="0" anchor="ctr"/>
            <a:lstStyle/>
            <a:p>
              <a:pPr algn="ctr"/>
              <a:r>
                <a:rPr sz="960" b="1">
                  <a:solidFill>
                    <a:srgbClr val="303030"/>
                  </a:solidFill>
                  <a:latin typeface="Arial"/>
                </a:rPr>
                <a:t>Dân chủ</a:t>
              </a:r>
            </a:p>
          </p:txBody>
        </p:sp>
        <p:sp>
          <p:nvSpPr>
            <p:cNvPr id="112" name="SubTopic"/>
            <p:cNvSpPr/>
            <p:nvPr/>
          </p:nvSpPr>
          <p:spPr>
            <a:xfrm>
              <a:off x="2903246" y="1735858"/>
              <a:ext cx="418900" cy="179950"/>
            </a:xfrm>
            <a:custGeom>
              <a:avLst/>
              <a:gdLst>
                <a:gd name="rtt" fmla="*/ 16225 h 179950"/>
                <a:gd name="rtb" fmla="*/ 163725 h 179950"/>
              </a:gdLst>
              <a:ahLst/>
              <a:cxnLst/>
              <a:rect l="l" t="rtt" r="r" b="rtb"/>
              <a:pathLst>
                <a:path w="418900" h="179950" stroke="0">
                  <a:moveTo>
                    <a:pt x="0" y="0"/>
                  </a:moveTo>
                  <a:lnTo>
                    <a:pt x="418900" y="0"/>
                  </a:lnTo>
                  <a:lnTo>
                    <a:pt x="418900" y="179950"/>
                  </a:lnTo>
                  <a:lnTo>
                    <a:pt x="0" y="179950"/>
                  </a:lnTo>
                  <a:lnTo>
                    <a:pt x="0" y="0"/>
                  </a:lnTo>
                  <a:close/>
                </a:path>
                <a:path w="418900" h="179950" fill="none">
                  <a:moveTo>
                    <a:pt x="0" y="179950"/>
                  </a:moveTo>
                  <a:lnTo>
                    <a:pt x="418900" y="179950"/>
                  </a:lnTo>
                </a:path>
              </a:pathLst>
            </a:custGeom>
            <a:noFill/>
            <a:ln w="5900" cap="flat">
              <a:solidFill>
                <a:srgbClr val="C00000"/>
              </a:solidFill>
              <a:round/>
            </a:ln>
          </p:spPr>
          <p:txBody>
            <a:bodyPr wrap="square" lIns="0" tIns="0" rIns="0" bIns="0" rtlCol="0" anchor="ctr"/>
            <a:lstStyle/>
            <a:p>
              <a:pPr algn="ctr"/>
              <a:r>
                <a:rPr sz="960" b="1">
                  <a:solidFill>
                    <a:srgbClr val="303030"/>
                  </a:solidFill>
                  <a:latin typeface="Arial"/>
                </a:rPr>
                <a:t>Kỉ luật</a:t>
              </a:r>
            </a:p>
          </p:txBody>
        </p:sp>
        <p:sp>
          <p:nvSpPr>
            <p:cNvPr id="114" name="SubTopic"/>
            <p:cNvSpPr/>
            <p:nvPr/>
          </p:nvSpPr>
          <p:spPr>
            <a:xfrm>
              <a:off x="3617146" y="1157658"/>
              <a:ext cx="3427900" cy="179950"/>
            </a:xfrm>
            <a:custGeom>
              <a:avLst/>
              <a:gdLst>
                <a:gd name="rtt" fmla="*/ 16225 h 179950"/>
                <a:gd name="rtb" fmla="*/ 163725 h 179950"/>
              </a:gdLst>
              <a:ahLst/>
              <a:cxnLst/>
              <a:rect l="l" t="rtt" r="r" b="rtb"/>
              <a:pathLst>
                <a:path w="3427900" h="179950" stroke="0">
                  <a:moveTo>
                    <a:pt x="0" y="0"/>
                  </a:moveTo>
                  <a:lnTo>
                    <a:pt x="3427900" y="0"/>
                  </a:lnTo>
                  <a:lnTo>
                    <a:pt x="3427900" y="179950"/>
                  </a:lnTo>
                  <a:lnTo>
                    <a:pt x="0" y="179950"/>
                  </a:lnTo>
                  <a:lnTo>
                    <a:pt x="0" y="0"/>
                  </a:lnTo>
                  <a:close/>
                </a:path>
                <a:path w="3427900" h="179950" fill="none">
                  <a:moveTo>
                    <a:pt x="0" y="179950"/>
                  </a:moveTo>
                  <a:lnTo>
                    <a:pt x="3427900" y="179950"/>
                  </a:lnTo>
                </a:path>
              </a:pathLst>
            </a:custGeom>
            <a:noFill/>
            <a:ln w="5900" cap="flat">
              <a:solidFill>
                <a:srgbClr val="C00000"/>
              </a:solidFill>
              <a:round/>
            </a:ln>
          </p:spPr>
          <p:txBody>
            <a:bodyPr wrap="square" lIns="0" tIns="0" rIns="0" bIns="0" rtlCol="0" anchor="ctr"/>
            <a:lstStyle/>
            <a:p>
              <a:pPr algn="ctr"/>
              <a:r>
                <a:rPr sz="960" b="1">
                  <a:solidFill>
                    <a:srgbClr val="303030"/>
                  </a:solidFill>
                  <a:latin typeface="Arial"/>
                </a:rPr>
                <a:t>mọi người được làm chủ công việc của tập thể và xã hội</a:t>
              </a:r>
            </a:p>
          </p:txBody>
        </p:sp>
        <p:sp>
          <p:nvSpPr>
            <p:cNvPr id="122" name="SubTopic"/>
            <p:cNvSpPr/>
            <p:nvPr/>
          </p:nvSpPr>
          <p:spPr>
            <a:xfrm>
              <a:off x="7216146" y="810738"/>
              <a:ext cx="625400" cy="179950"/>
            </a:xfrm>
            <a:custGeom>
              <a:avLst/>
              <a:gdLst>
                <a:gd name="rtt" fmla="*/ 16225 h 179950"/>
                <a:gd name="rtb" fmla="*/ 163725 h 179950"/>
              </a:gdLst>
              <a:ahLst/>
              <a:cxnLst/>
              <a:rect l="l" t="rtt" r="r" b="rtb"/>
              <a:pathLst>
                <a:path w="625400" h="179950" stroke="0">
                  <a:moveTo>
                    <a:pt x="0" y="0"/>
                  </a:moveTo>
                  <a:lnTo>
                    <a:pt x="625400" y="0"/>
                  </a:lnTo>
                  <a:lnTo>
                    <a:pt x="625400" y="179950"/>
                  </a:lnTo>
                  <a:lnTo>
                    <a:pt x="0" y="179950"/>
                  </a:lnTo>
                  <a:lnTo>
                    <a:pt x="0" y="0"/>
                  </a:lnTo>
                  <a:close/>
                </a:path>
                <a:path w="625400" h="179950" fill="none">
                  <a:moveTo>
                    <a:pt x="0" y="179950"/>
                  </a:moveTo>
                  <a:lnTo>
                    <a:pt x="625400" y="179950"/>
                  </a:lnTo>
                </a:path>
              </a:pathLst>
            </a:custGeom>
            <a:noFill/>
            <a:ln w="5900" cap="flat">
              <a:solidFill>
                <a:srgbClr val="C00000"/>
              </a:solidFill>
              <a:round/>
            </a:ln>
          </p:spPr>
          <p:txBody>
            <a:bodyPr wrap="square" lIns="0" tIns="0" rIns="0" bIns="0" rtlCol="0" anchor="ctr"/>
            <a:lstStyle/>
            <a:p>
              <a:pPr algn="ctr"/>
              <a:r>
                <a:rPr sz="960" b="1">
                  <a:solidFill>
                    <a:srgbClr val="303030"/>
                  </a:solidFill>
                  <a:latin typeface="Arial"/>
                </a:rPr>
                <a:t>được biết</a:t>
              </a:r>
            </a:p>
          </p:txBody>
        </p:sp>
        <p:sp>
          <p:nvSpPr>
            <p:cNvPr id="124" name="SubTopic"/>
            <p:cNvSpPr/>
            <p:nvPr/>
          </p:nvSpPr>
          <p:spPr>
            <a:xfrm>
              <a:off x="7216146" y="1042018"/>
              <a:ext cx="1770000" cy="179950"/>
            </a:xfrm>
            <a:custGeom>
              <a:avLst/>
              <a:gdLst>
                <a:gd name="rtt" fmla="*/ 16225 h 179950"/>
                <a:gd name="rtb" fmla="*/ 163725 h 179950"/>
              </a:gdLst>
              <a:ahLst/>
              <a:cxnLst/>
              <a:rect l="l" t="rtt" r="r" b="rtb"/>
              <a:pathLst>
                <a:path w="1770000" h="179950" stroke="0">
                  <a:moveTo>
                    <a:pt x="0" y="0"/>
                  </a:moveTo>
                  <a:lnTo>
                    <a:pt x="1770000" y="0"/>
                  </a:lnTo>
                  <a:lnTo>
                    <a:pt x="1770000" y="179950"/>
                  </a:lnTo>
                  <a:lnTo>
                    <a:pt x="0" y="179950"/>
                  </a:lnTo>
                  <a:lnTo>
                    <a:pt x="0" y="0"/>
                  </a:lnTo>
                  <a:close/>
                </a:path>
                <a:path w="1770000" h="179950" fill="none">
                  <a:moveTo>
                    <a:pt x="0" y="179950"/>
                  </a:moveTo>
                  <a:lnTo>
                    <a:pt x="1770000" y="179950"/>
                  </a:lnTo>
                </a:path>
              </a:pathLst>
            </a:custGeom>
            <a:noFill/>
            <a:ln w="5900" cap="flat">
              <a:solidFill>
                <a:srgbClr val="C00000"/>
              </a:solidFill>
              <a:round/>
            </a:ln>
          </p:spPr>
          <p:txBody>
            <a:bodyPr wrap="square" lIns="0" tIns="0" rIns="0" bIns="0" rtlCol="0" anchor="ctr"/>
            <a:lstStyle/>
            <a:p>
              <a:pPr algn="ctr"/>
              <a:r>
                <a:rPr sz="960" b="1">
                  <a:solidFill>
                    <a:srgbClr val="303030"/>
                  </a:solidFill>
                  <a:latin typeface="Arial"/>
                </a:rPr>
                <a:t>được cùng tham gia bàn bạc</a:t>
              </a:r>
            </a:p>
          </p:txBody>
        </p:sp>
        <p:sp>
          <p:nvSpPr>
            <p:cNvPr id="126" name="SubTopic"/>
            <p:cNvSpPr/>
            <p:nvPr/>
          </p:nvSpPr>
          <p:spPr>
            <a:xfrm>
              <a:off x="7216146" y="1273298"/>
              <a:ext cx="1215400" cy="179950"/>
            </a:xfrm>
            <a:custGeom>
              <a:avLst/>
              <a:gdLst>
                <a:gd name="rtt" fmla="*/ 16225 h 179950"/>
                <a:gd name="rtb" fmla="*/ 163725 h 179950"/>
              </a:gdLst>
              <a:ahLst/>
              <a:cxnLst/>
              <a:rect l="l" t="rtt" r="r" b="rtb"/>
              <a:pathLst>
                <a:path w="1215400" h="179950" stroke="0">
                  <a:moveTo>
                    <a:pt x="0" y="0"/>
                  </a:moveTo>
                  <a:lnTo>
                    <a:pt x="1215400" y="0"/>
                  </a:lnTo>
                  <a:lnTo>
                    <a:pt x="1215400" y="179950"/>
                  </a:lnTo>
                  <a:lnTo>
                    <a:pt x="0" y="179950"/>
                  </a:lnTo>
                  <a:lnTo>
                    <a:pt x="0" y="0"/>
                  </a:lnTo>
                  <a:close/>
                </a:path>
                <a:path w="1215400" h="179950" fill="none">
                  <a:moveTo>
                    <a:pt x="0" y="179950"/>
                  </a:moveTo>
                  <a:lnTo>
                    <a:pt x="1215400" y="179950"/>
                  </a:lnTo>
                </a:path>
              </a:pathLst>
            </a:custGeom>
            <a:noFill/>
            <a:ln w="5900" cap="flat">
              <a:solidFill>
                <a:srgbClr val="C00000"/>
              </a:solidFill>
              <a:round/>
            </a:ln>
          </p:spPr>
          <p:txBody>
            <a:bodyPr wrap="square" lIns="0" tIns="0" rIns="0" bIns="0" rtlCol="0" anchor="ctr"/>
            <a:lstStyle/>
            <a:p>
              <a:pPr algn="ctr"/>
              <a:r>
                <a:rPr sz="960" b="1">
                  <a:solidFill>
                    <a:srgbClr val="303030"/>
                  </a:solidFill>
                  <a:latin typeface="Arial"/>
                </a:rPr>
                <a:t>góp phần thực hiện</a:t>
              </a:r>
            </a:p>
          </p:txBody>
        </p:sp>
        <p:sp>
          <p:nvSpPr>
            <p:cNvPr id="128" name="SubTopic"/>
            <p:cNvSpPr/>
            <p:nvPr/>
          </p:nvSpPr>
          <p:spPr>
            <a:xfrm>
              <a:off x="7216146" y="1504578"/>
              <a:ext cx="554600" cy="179950"/>
            </a:xfrm>
            <a:custGeom>
              <a:avLst/>
              <a:gdLst>
                <a:gd name="rtt" fmla="*/ 16225 h 179950"/>
                <a:gd name="rtb" fmla="*/ 163725 h 179950"/>
              </a:gdLst>
              <a:ahLst/>
              <a:cxnLst/>
              <a:rect l="l" t="rtt" r="r" b="rtb"/>
              <a:pathLst>
                <a:path w="554600" h="179950" stroke="0">
                  <a:moveTo>
                    <a:pt x="0" y="0"/>
                  </a:moveTo>
                  <a:lnTo>
                    <a:pt x="554600" y="0"/>
                  </a:lnTo>
                  <a:lnTo>
                    <a:pt x="554600" y="179950"/>
                  </a:lnTo>
                  <a:lnTo>
                    <a:pt x="0" y="179950"/>
                  </a:lnTo>
                  <a:lnTo>
                    <a:pt x="0" y="0"/>
                  </a:lnTo>
                  <a:close/>
                </a:path>
                <a:path w="554600" h="179950" fill="none">
                  <a:moveTo>
                    <a:pt x="0" y="179950"/>
                  </a:moveTo>
                  <a:lnTo>
                    <a:pt x="554600" y="179950"/>
                  </a:lnTo>
                </a:path>
              </a:pathLst>
            </a:custGeom>
            <a:noFill/>
            <a:ln w="5900" cap="flat">
              <a:solidFill>
                <a:srgbClr val="C00000"/>
              </a:solidFill>
              <a:round/>
            </a:ln>
          </p:spPr>
          <p:txBody>
            <a:bodyPr wrap="square" lIns="0" tIns="0" rIns="0" bIns="0" rtlCol="0" anchor="ctr"/>
            <a:lstStyle/>
            <a:p>
              <a:pPr algn="ctr"/>
              <a:r>
                <a:rPr sz="960" b="1">
                  <a:solidFill>
                    <a:srgbClr val="303030"/>
                  </a:solidFill>
                  <a:latin typeface="Arial"/>
                </a:rPr>
                <a:t>giám sát</a:t>
              </a:r>
            </a:p>
          </p:txBody>
        </p:sp>
        <p:sp>
          <p:nvSpPr>
            <p:cNvPr id="130" name="SubTopic"/>
            <p:cNvSpPr/>
            <p:nvPr/>
          </p:nvSpPr>
          <p:spPr>
            <a:xfrm>
              <a:off x="3493246" y="1735858"/>
              <a:ext cx="3587200" cy="179950"/>
            </a:xfrm>
            <a:custGeom>
              <a:avLst/>
              <a:gdLst>
                <a:gd name="rtt" fmla="*/ 16225 h 179950"/>
                <a:gd name="rtb" fmla="*/ 163725 h 179950"/>
              </a:gdLst>
              <a:ahLst/>
              <a:cxnLst/>
              <a:rect l="l" t="rtt" r="r" b="rtb"/>
              <a:pathLst>
                <a:path w="3587200" h="179950" stroke="0">
                  <a:moveTo>
                    <a:pt x="0" y="0"/>
                  </a:moveTo>
                  <a:lnTo>
                    <a:pt x="3587200" y="0"/>
                  </a:lnTo>
                  <a:lnTo>
                    <a:pt x="3587200" y="179950"/>
                  </a:lnTo>
                  <a:lnTo>
                    <a:pt x="0" y="179950"/>
                  </a:lnTo>
                  <a:lnTo>
                    <a:pt x="0" y="0"/>
                  </a:lnTo>
                  <a:close/>
                </a:path>
                <a:path w="3587200" h="179950" fill="none">
                  <a:moveTo>
                    <a:pt x="0" y="179950"/>
                  </a:moveTo>
                  <a:lnTo>
                    <a:pt x="3587200" y="179950"/>
                  </a:lnTo>
                </a:path>
              </a:pathLst>
            </a:custGeom>
            <a:noFill/>
            <a:ln w="5900" cap="flat">
              <a:solidFill>
                <a:srgbClr val="C00000"/>
              </a:solidFill>
              <a:round/>
            </a:ln>
          </p:spPr>
          <p:txBody>
            <a:bodyPr wrap="square" lIns="0" tIns="0" rIns="0" bIns="0" rtlCol="0" anchor="ctr"/>
            <a:lstStyle/>
            <a:p>
              <a:pPr algn="ctr"/>
              <a:r>
                <a:rPr sz="960" b="1">
                  <a:solidFill>
                    <a:srgbClr val="303030"/>
                  </a:solidFill>
                  <a:latin typeface="Arial"/>
                </a:rPr>
                <a:t>những quy định chung của cộng đồng, của một tổ chức XH</a:t>
              </a:r>
            </a:p>
          </p:txBody>
        </p:sp>
        <p:sp>
          <p:nvSpPr>
            <p:cNvPr id="132" name="SubTopic"/>
            <p:cNvSpPr/>
            <p:nvPr/>
          </p:nvSpPr>
          <p:spPr>
            <a:xfrm>
              <a:off x="2867846" y="2412588"/>
              <a:ext cx="241900" cy="179950"/>
            </a:xfrm>
            <a:custGeom>
              <a:avLst/>
              <a:gdLst>
                <a:gd name="rtt" fmla="*/ 16225 h 179950"/>
                <a:gd name="rtb" fmla="*/ 163725 h 179950"/>
              </a:gdLst>
              <a:ahLst/>
              <a:cxnLst/>
              <a:rect l="l" t="rtt" r="r" b="rtb"/>
              <a:pathLst>
                <a:path w="241900" h="179950" stroke="0">
                  <a:moveTo>
                    <a:pt x="0" y="0"/>
                  </a:moveTo>
                  <a:lnTo>
                    <a:pt x="241900" y="0"/>
                  </a:lnTo>
                  <a:lnTo>
                    <a:pt x="241900" y="179950"/>
                  </a:lnTo>
                  <a:lnTo>
                    <a:pt x="0" y="179950"/>
                  </a:lnTo>
                  <a:lnTo>
                    <a:pt x="0" y="0"/>
                  </a:lnTo>
                  <a:close/>
                </a:path>
                <a:path w="241900" h="179950" fill="none">
                  <a:moveTo>
                    <a:pt x="0" y="179950"/>
                  </a:moveTo>
                  <a:lnTo>
                    <a:pt x="241900" y="179950"/>
                  </a:lnTo>
                </a:path>
              </a:pathLst>
            </a:custGeom>
            <a:noFill/>
            <a:ln w="5900" cap="flat">
              <a:solidFill>
                <a:srgbClr val="01928F"/>
              </a:solidFill>
              <a:round/>
            </a:ln>
          </p:spPr>
          <p:txBody>
            <a:bodyPr wrap="square" lIns="0" tIns="0" rIns="0" bIns="0" rtlCol="0" anchor="ctr"/>
            <a:lstStyle/>
            <a:p>
              <a:pPr algn="ctr"/>
              <a:r>
                <a:rPr sz="960" b="1">
                  <a:solidFill>
                    <a:srgbClr val="303030"/>
                  </a:solidFill>
                  <a:latin typeface="Arial"/>
                </a:rPr>
                <a:t>Tốt</a:t>
              </a:r>
            </a:p>
          </p:txBody>
        </p:sp>
        <p:sp>
          <p:nvSpPr>
            <p:cNvPr id="134" name="SubTopic"/>
            <p:cNvSpPr/>
            <p:nvPr/>
          </p:nvSpPr>
          <p:spPr>
            <a:xfrm>
              <a:off x="2867846" y="3222068"/>
              <a:ext cx="566400" cy="179950"/>
            </a:xfrm>
            <a:custGeom>
              <a:avLst/>
              <a:gdLst>
                <a:gd name="rtt" fmla="*/ 16225 h 179950"/>
                <a:gd name="rtb" fmla="*/ 163725 h 179950"/>
              </a:gdLst>
              <a:ahLst/>
              <a:cxnLst/>
              <a:rect l="l" t="rtt" r="r" b="rtb"/>
              <a:pathLst>
                <a:path w="566400" h="179950" stroke="0">
                  <a:moveTo>
                    <a:pt x="0" y="0"/>
                  </a:moveTo>
                  <a:lnTo>
                    <a:pt x="566400" y="0"/>
                  </a:lnTo>
                  <a:lnTo>
                    <a:pt x="566400" y="179950"/>
                  </a:lnTo>
                  <a:lnTo>
                    <a:pt x="0" y="179950"/>
                  </a:lnTo>
                  <a:lnTo>
                    <a:pt x="0" y="0"/>
                  </a:lnTo>
                  <a:close/>
                </a:path>
                <a:path w="566400" h="179950" fill="none">
                  <a:moveTo>
                    <a:pt x="0" y="179950"/>
                  </a:moveTo>
                  <a:lnTo>
                    <a:pt x="566400" y="179950"/>
                  </a:lnTo>
                </a:path>
              </a:pathLst>
            </a:custGeom>
            <a:noFill/>
            <a:ln w="5900" cap="flat">
              <a:solidFill>
                <a:srgbClr val="01928F"/>
              </a:solidFill>
              <a:round/>
            </a:ln>
          </p:spPr>
          <p:txBody>
            <a:bodyPr wrap="square" lIns="0" tIns="0" rIns="0" bIns="0" rtlCol="0" anchor="ctr"/>
            <a:lstStyle/>
            <a:p>
              <a:pPr algn="ctr"/>
              <a:r>
                <a:rPr sz="960" b="1">
                  <a:solidFill>
                    <a:srgbClr val="303030"/>
                  </a:solidFill>
                  <a:latin typeface="Arial"/>
                </a:rPr>
                <a:t>Chưa tốt</a:t>
              </a:r>
            </a:p>
          </p:txBody>
        </p:sp>
        <p:sp>
          <p:nvSpPr>
            <p:cNvPr id="136" name="SubTopic"/>
            <p:cNvSpPr/>
            <p:nvPr/>
          </p:nvSpPr>
          <p:spPr>
            <a:xfrm>
              <a:off x="3605346" y="2875148"/>
              <a:ext cx="802400" cy="179950"/>
            </a:xfrm>
            <a:custGeom>
              <a:avLst/>
              <a:gdLst>
                <a:gd name="rtt" fmla="*/ 16225 h 179950"/>
                <a:gd name="rtb" fmla="*/ 163725 h 179950"/>
              </a:gdLst>
              <a:ahLst/>
              <a:cxnLst/>
              <a:rect l="l" t="rtt" r="r" b="rtb"/>
              <a:pathLst>
                <a:path w="802400" h="179950" stroke="0">
                  <a:moveTo>
                    <a:pt x="0" y="0"/>
                  </a:moveTo>
                  <a:lnTo>
                    <a:pt x="802400" y="0"/>
                  </a:lnTo>
                  <a:lnTo>
                    <a:pt x="802400" y="179950"/>
                  </a:lnTo>
                  <a:lnTo>
                    <a:pt x="0" y="179950"/>
                  </a:lnTo>
                  <a:lnTo>
                    <a:pt x="0" y="0"/>
                  </a:lnTo>
                  <a:close/>
                </a:path>
                <a:path w="802400" h="179950" fill="none">
                  <a:moveTo>
                    <a:pt x="0" y="179950"/>
                  </a:moveTo>
                  <a:lnTo>
                    <a:pt x="802400" y="179950"/>
                  </a:lnTo>
                </a:path>
              </a:pathLst>
            </a:custGeom>
            <a:noFill/>
            <a:ln w="5900" cap="flat">
              <a:solidFill>
                <a:srgbClr val="01928F"/>
              </a:solidFill>
              <a:round/>
            </a:ln>
          </p:spPr>
          <p:txBody>
            <a:bodyPr wrap="square" lIns="0" tIns="0" rIns="0" bIns="0" rtlCol="0" anchor="ctr"/>
            <a:lstStyle/>
            <a:p>
              <a:pPr algn="ctr"/>
              <a:r>
                <a:rPr sz="960" b="1">
                  <a:solidFill>
                    <a:srgbClr val="303030"/>
                  </a:solidFill>
                  <a:latin typeface="Arial"/>
                </a:rPr>
                <a:t>Đi học muộn</a:t>
              </a:r>
            </a:p>
          </p:txBody>
        </p:sp>
        <p:sp>
          <p:nvSpPr>
            <p:cNvPr id="138" name="SubTopic"/>
            <p:cNvSpPr/>
            <p:nvPr/>
          </p:nvSpPr>
          <p:spPr>
            <a:xfrm>
              <a:off x="3605346" y="3106428"/>
              <a:ext cx="1569400" cy="179950"/>
            </a:xfrm>
            <a:custGeom>
              <a:avLst/>
              <a:gdLst>
                <a:gd name="rtt" fmla="*/ 16225 h 179950"/>
                <a:gd name="rtb" fmla="*/ 163725 h 179950"/>
              </a:gdLst>
              <a:ahLst/>
              <a:cxnLst/>
              <a:rect l="l" t="rtt" r="r" b="rtb"/>
              <a:pathLst>
                <a:path w="1569400" h="179950" stroke="0">
                  <a:moveTo>
                    <a:pt x="0" y="0"/>
                  </a:moveTo>
                  <a:lnTo>
                    <a:pt x="1569400" y="0"/>
                  </a:lnTo>
                  <a:lnTo>
                    <a:pt x="1569400" y="179950"/>
                  </a:lnTo>
                  <a:lnTo>
                    <a:pt x="0" y="179950"/>
                  </a:lnTo>
                  <a:lnTo>
                    <a:pt x="0" y="0"/>
                  </a:lnTo>
                  <a:close/>
                </a:path>
                <a:path w="1569400" h="179950" fill="none">
                  <a:moveTo>
                    <a:pt x="0" y="179950"/>
                  </a:moveTo>
                  <a:lnTo>
                    <a:pt x="1569400" y="179950"/>
                  </a:lnTo>
                </a:path>
              </a:pathLst>
            </a:custGeom>
            <a:noFill/>
            <a:ln w="5900" cap="flat">
              <a:solidFill>
                <a:srgbClr val="01928F"/>
              </a:solidFill>
              <a:round/>
            </a:ln>
          </p:spPr>
          <p:txBody>
            <a:bodyPr wrap="square" lIns="0" tIns="0" rIns="0" bIns="0" rtlCol="0" anchor="ctr"/>
            <a:lstStyle/>
            <a:p>
              <a:pPr algn="ctr"/>
              <a:r>
                <a:rPr sz="960" b="1">
                  <a:solidFill>
                    <a:srgbClr val="303030"/>
                  </a:solidFill>
                  <a:latin typeface="Arial"/>
                </a:rPr>
                <a:t>Không làm bài tập về nhà</a:t>
              </a:r>
            </a:p>
          </p:txBody>
        </p:sp>
        <p:sp>
          <p:nvSpPr>
            <p:cNvPr id="140" name="SubTopic"/>
            <p:cNvSpPr/>
            <p:nvPr/>
          </p:nvSpPr>
          <p:spPr>
            <a:xfrm>
              <a:off x="3605346" y="3337708"/>
              <a:ext cx="2442600" cy="179950"/>
            </a:xfrm>
            <a:custGeom>
              <a:avLst/>
              <a:gdLst>
                <a:gd name="rtt" fmla="*/ 16225 h 179950"/>
                <a:gd name="rtb" fmla="*/ 163725 h 179950"/>
              </a:gdLst>
              <a:ahLst/>
              <a:cxnLst/>
              <a:rect l="l" t="rtt" r="r" b="rtb"/>
              <a:pathLst>
                <a:path w="2442600" h="179950" stroke="0">
                  <a:moveTo>
                    <a:pt x="0" y="0"/>
                  </a:moveTo>
                  <a:lnTo>
                    <a:pt x="2442600" y="0"/>
                  </a:lnTo>
                  <a:lnTo>
                    <a:pt x="2442600" y="179950"/>
                  </a:lnTo>
                  <a:lnTo>
                    <a:pt x="0" y="179950"/>
                  </a:lnTo>
                  <a:lnTo>
                    <a:pt x="0" y="0"/>
                  </a:lnTo>
                  <a:close/>
                </a:path>
                <a:path w="2442600" h="179950" fill="none">
                  <a:moveTo>
                    <a:pt x="0" y="179950"/>
                  </a:moveTo>
                  <a:lnTo>
                    <a:pt x="2442600" y="179950"/>
                  </a:lnTo>
                </a:path>
              </a:pathLst>
            </a:custGeom>
            <a:noFill/>
            <a:ln w="5900" cap="flat">
              <a:solidFill>
                <a:srgbClr val="01928F"/>
              </a:solidFill>
              <a:round/>
            </a:ln>
          </p:spPr>
          <p:txBody>
            <a:bodyPr wrap="square" lIns="0" tIns="0" rIns="0" bIns="0" rtlCol="0" anchor="ctr"/>
            <a:lstStyle/>
            <a:p>
              <a:pPr algn="ctr"/>
              <a:r>
                <a:rPr sz="960" b="1">
                  <a:solidFill>
                    <a:srgbClr val="303030"/>
                  </a:solidFill>
                  <a:latin typeface="Arial"/>
                </a:rPr>
                <a:t>Mất trật tự, làm việc riêng trong giờ học.</a:t>
              </a:r>
            </a:p>
          </p:txBody>
        </p:sp>
        <p:sp>
          <p:nvSpPr>
            <p:cNvPr id="142" name="SubTopic"/>
            <p:cNvSpPr/>
            <p:nvPr/>
          </p:nvSpPr>
          <p:spPr>
            <a:xfrm>
              <a:off x="3280846" y="2181308"/>
              <a:ext cx="1640200" cy="179950"/>
            </a:xfrm>
            <a:custGeom>
              <a:avLst/>
              <a:gdLst>
                <a:gd name="rtt" fmla="*/ 16225 h 179950"/>
                <a:gd name="rtb" fmla="*/ 163725 h 179950"/>
              </a:gdLst>
              <a:ahLst/>
              <a:cxnLst/>
              <a:rect l="l" t="rtt" r="r" b="rtb"/>
              <a:pathLst>
                <a:path w="1640200" h="179950" stroke="0">
                  <a:moveTo>
                    <a:pt x="0" y="0"/>
                  </a:moveTo>
                  <a:lnTo>
                    <a:pt x="1640200" y="0"/>
                  </a:lnTo>
                  <a:lnTo>
                    <a:pt x="1640200" y="179950"/>
                  </a:lnTo>
                  <a:lnTo>
                    <a:pt x="0" y="179950"/>
                  </a:lnTo>
                  <a:lnTo>
                    <a:pt x="0" y="0"/>
                  </a:lnTo>
                  <a:close/>
                </a:path>
                <a:path w="1640200" h="179950" fill="none">
                  <a:moveTo>
                    <a:pt x="0" y="179950"/>
                  </a:moveTo>
                  <a:lnTo>
                    <a:pt x="1640200" y="179950"/>
                  </a:lnTo>
                </a:path>
              </a:pathLst>
            </a:custGeom>
            <a:noFill/>
            <a:ln w="5900" cap="flat">
              <a:solidFill>
                <a:srgbClr val="01928F"/>
              </a:solidFill>
              <a:round/>
            </a:ln>
          </p:spPr>
          <p:txBody>
            <a:bodyPr wrap="square" lIns="0" tIns="0" rIns="0" bIns="0" rtlCol="0" anchor="ctr"/>
            <a:lstStyle/>
            <a:p>
              <a:pPr algn="ctr"/>
              <a:r>
                <a:rPr sz="960" b="1">
                  <a:solidFill>
                    <a:srgbClr val="303030"/>
                  </a:solidFill>
                  <a:latin typeface="Arial"/>
                </a:rPr>
                <a:t>HS tự bầu cán bộ lớp mình</a:t>
              </a:r>
            </a:p>
          </p:txBody>
        </p:sp>
        <p:sp>
          <p:nvSpPr>
            <p:cNvPr id="144" name="SubTopic"/>
            <p:cNvSpPr/>
            <p:nvPr/>
          </p:nvSpPr>
          <p:spPr>
            <a:xfrm>
              <a:off x="3280846" y="2412588"/>
              <a:ext cx="2714000" cy="179950"/>
            </a:xfrm>
            <a:custGeom>
              <a:avLst/>
              <a:gdLst>
                <a:gd name="rtt" fmla="*/ 16225 h 179950"/>
                <a:gd name="rtb" fmla="*/ 163725 h 179950"/>
              </a:gdLst>
              <a:ahLst/>
              <a:cxnLst/>
              <a:rect l="l" t="rtt" r="r" b="rtb"/>
              <a:pathLst>
                <a:path w="2714000" h="179950" stroke="0">
                  <a:moveTo>
                    <a:pt x="0" y="0"/>
                  </a:moveTo>
                  <a:lnTo>
                    <a:pt x="2714000" y="0"/>
                  </a:lnTo>
                  <a:lnTo>
                    <a:pt x="2714000" y="179950"/>
                  </a:lnTo>
                  <a:lnTo>
                    <a:pt x="0" y="179950"/>
                  </a:lnTo>
                  <a:lnTo>
                    <a:pt x="0" y="0"/>
                  </a:lnTo>
                  <a:close/>
                </a:path>
                <a:path w="2714000" h="179950" fill="none">
                  <a:moveTo>
                    <a:pt x="0" y="179950"/>
                  </a:moveTo>
                  <a:lnTo>
                    <a:pt x="2714000" y="179950"/>
                  </a:lnTo>
                </a:path>
              </a:pathLst>
            </a:custGeom>
            <a:noFill/>
            <a:ln w="5900" cap="flat">
              <a:solidFill>
                <a:srgbClr val="01928F"/>
              </a:solidFill>
              <a:round/>
            </a:ln>
          </p:spPr>
          <p:txBody>
            <a:bodyPr wrap="square" lIns="0" tIns="0" rIns="0" bIns="0" rtlCol="0" anchor="ctr"/>
            <a:lstStyle/>
            <a:p>
              <a:pPr algn="ctr"/>
              <a:r>
                <a:rPr sz="960" b="1">
                  <a:solidFill>
                    <a:srgbClr val="303030"/>
                  </a:solidFill>
                  <a:latin typeface="Arial"/>
                </a:rPr>
                <a:t>Học sinh tham gia các hoạt động của trường</a:t>
              </a:r>
            </a:p>
          </p:txBody>
        </p:sp>
        <p:sp>
          <p:nvSpPr>
            <p:cNvPr id="146" name="SubTopic"/>
            <p:cNvSpPr/>
            <p:nvPr/>
          </p:nvSpPr>
          <p:spPr>
            <a:xfrm>
              <a:off x="3280846" y="2643868"/>
              <a:ext cx="2147600" cy="179950"/>
            </a:xfrm>
            <a:custGeom>
              <a:avLst/>
              <a:gdLst>
                <a:gd name="rtt" fmla="*/ 16225 h 179950"/>
                <a:gd name="rtb" fmla="*/ 163725 h 179950"/>
              </a:gdLst>
              <a:ahLst/>
              <a:cxnLst/>
              <a:rect l="l" t="rtt" r="r" b="rtb"/>
              <a:pathLst>
                <a:path w="2147600" h="179950" stroke="0">
                  <a:moveTo>
                    <a:pt x="0" y="0"/>
                  </a:moveTo>
                  <a:lnTo>
                    <a:pt x="2147600" y="0"/>
                  </a:lnTo>
                  <a:lnTo>
                    <a:pt x="2147600" y="179950"/>
                  </a:lnTo>
                  <a:lnTo>
                    <a:pt x="0" y="179950"/>
                  </a:lnTo>
                  <a:lnTo>
                    <a:pt x="0" y="0"/>
                  </a:lnTo>
                  <a:close/>
                </a:path>
                <a:path w="2147600" h="179950" fill="none">
                  <a:moveTo>
                    <a:pt x="0" y="179950"/>
                  </a:moveTo>
                  <a:lnTo>
                    <a:pt x="2147600" y="179950"/>
                  </a:lnTo>
                </a:path>
              </a:pathLst>
            </a:custGeom>
            <a:noFill/>
            <a:ln w="5900" cap="flat">
              <a:solidFill>
                <a:srgbClr val="01928F"/>
              </a:solidFill>
              <a:round/>
            </a:ln>
          </p:spPr>
          <p:txBody>
            <a:bodyPr wrap="square" lIns="0" tIns="0" rIns="0" bIns="0" rtlCol="0" anchor="ctr"/>
            <a:lstStyle/>
            <a:p>
              <a:pPr algn="ctr"/>
              <a:r>
                <a:rPr sz="960" b="1">
                  <a:solidFill>
                    <a:srgbClr val="303030"/>
                  </a:solidFill>
                  <a:latin typeface="Arial"/>
                </a:rPr>
                <a:t>Không vi phạm nội quy trường, lớp</a:t>
              </a:r>
            </a:p>
          </p:txBody>
        </p:sp>
        <p:sp>
          <p:nvSpPr>
            <p:cNvPr id="148" name="SubTopic"/>
            <p:cNvSpPr/>
            <p:nvPr/>
          </p:nvSpPr>
          <p:spPr>
            <a:xfrm>
              <a:off x="3605346" y="3568988"/>
              <a:ext cx="1958800" cy="179950"/>
            </a:xfrm>
            <a:custGeom>
              <a:avLst/>
              <a:gdLst>
                <a:gd name="rtt" fmla="*/ 16225 h 179950"/>
                <a:gd name="rtb" fmla="*/ 163725 h 179950"/>
              </a:gdLst>
              <a:ahLst/>
              <a:cxnLst/>
              <a:rect l="l" t="rtt" r="r" b="rtb"/>
              <a:pathLst>
                <a:path w="1958800" h="179950" stroke="0">
                  <a:moveTo>
                    <a:pt x="0" y="0"/>
                  </a:moveTo>
                  <a:lnTo>
                    <a:pt x="1958800" y="0"/>
                  </a:lnTo>
                  <a:lnTo>
                    <a:pt x="1958800" y="179950"/>
                  </a:lnTo>
                  <a:lnTo>
                    <a:pt x="0" y="179950"/>
                  </a:lnTo>
                  <a:lnTo>
                    <a:pt x="0" y="0"/>
                  </a:lnTo>
                  <a:close/>
                </a:path>
                <a:path w="1958800" h="179950" fill="none">
                  <a:moveTo>
                    <a:pt x="0" y="179950"/>
                  </a:moveTo>
                  <a:lnTo>
                    <a:pt x="1958800" y="179950"/>
                  </a:lnTo>
                </a:path>
              </a:pathLst>
            </a:custGeom>
            <a:noFill/>
            <a:ln w="5900" cap="flat">
              <a:solidFill>
                <a:srgbClr val="01928F"/>
              </a:solidFill>
              <a:round/>
            </a:ln>
          </p:spPr>
          <p:txBody>
            <a:bodyPr wrap="square" lIns="0" tIns="0" rIns="0" bIns="0" rtlCol="0" anchor="ctr"/>
            <a:lstStyle/>
            <a:p>
              <a:pPr algn="ctr"/>
              <a:r>
                <a:rPr sz="960" b="1">
                  <a:solidFill>
                    <a:srgbClr val="303030"/>
                  </a:solidFill>
                  <a:latin typeface="Arial"/>
                </a:rPr>
                <a:t>Không tham gia thảo luận nhóm</a:t>
              </a:r>
            </a:p>
          </p:txBody>
        </p:sp>
        <p:sp>
          <p:nvSpPr>
            <p:cNvPr id="150" name="SubTopic"/>
            <p:cNvSpPr/>
            <p:nvPr/>
          </p:nvSpPr>
          <p:spPr>
            <a:xfrm>
              <a:off x="2755746" y="4014438"/>
              <a:ext cx="5675800" cy="179950"/>
            </a:xfrm>
            <a:custGeom>
              <a:avLst/>
              <a:gdLst>
                <a:gd name="rtt" fmla="*/ 16225 h 179950"/>
                <a:gd name="rtb" fmla="*/ 163725 h 179950"/>
              </a:gdLst>
              <a:ahLst/>
              <a:cxnLst/>
              <a:rect l="l" t="rtt" r="r" b="rtb"/>
              <a:pathLst>
                <a:path w="5675800" h="179950" stroke="0">
                  <a:moveTo>
                    <a:pt x="0" y="0"/>
                  </a:moveTo>
                  <a:lnTo>
                    <a:pt x="5675800" y="0"/>
                  </a:lnTo>
                  <a:lnTo>
                    <a:pt x="5675800" y="179950"/>
                  </a:lnTo>
                  <a:lnTo>
                    <a:pt x="0" y="179950"/>
                  </a:lnTo>
                  <a:lnTo>
                    <a:pt x="0" y="0"/>
                  </a:lnTo>
                  <a:close/>
                </a:path>
                <a:path w="5675800" h="179950" fill="none">
                  <a:moveTo>
                    <a:pt x="0" y="179950"/>
                  </a:moveTo>
                  <a:lnTo>
                    <a:pt x="5675800" y="179950"/>
                  </a:lnTo>
                </a:path>
              </a:pathLst>
            </a:custGeom>
            <a:noFill/>
            <a:ln w="5900" cap="flat">
              <a:solidFill>
                <a:srgbClr val="4486B1"/>
              </a:solidFill>
              <a:round/>
            </a:ln>
          </p:spPr>
          <p:txBody>
            <a:bodyPr wrap="square" lIns="0" tIns="0" rIns="0" bIns="0" rtlCol="0" anchor="ctr"/>
            <a:lstStyle/>
            <a:p>
              <a:pPr algn="ctr"/>
              <a:r>
                <a:rPr sz="960" b="1">
                  <a:solidFill>
                    <a:srgbClr val="303030"/>
                  </a:solidFill>
                  <a:latin typeface="Arial"/>
                </a:rPr>
                <a:t>Tạo ra sự thống nhất cao về nhận thức, ý chí và hành động của các thành viên trong 1 tập thể</a:t>
              </a:r>
            </a:p>
          </p:txBody>
        </p:sp>
        <p:sp>
          <p:nvSpPr>
            <p:cNvPr id="152" name="SubTopic"/>
            <p:cNvSpPr/>
            <p:nvPr/>
          </p:nvSpPr>
          <p:spPr>
            <a:xfrm>
              <a:off x="2755746" y="4245718"/>
              <a:ext cx="2389500" cy="179950"/>
            </a:xfrm>
            <a:custGeom>
              <a:avLst/>
              <a:gdLst>
                <a:gd name="rtt" fmla="*/ 16225 h 179950"/>
                <a:gd name="rtb" fmla="*/ 163725 h 179950"/>
              </a:gdLst>
              <a:ahLst/>
              <a:cxnLst/>
              <a:rect l="l" t="rtt" r="r" b="rtb"/>
              <a:pathLst>
                <a:path w="2389500" h="179950" stroke="0">
                  <a:moveTo>
                    <a:pt x="0" y="0"/>
                  </a:moveTo>
                  <a:lnTo>
                    <a:pt x="2389500" y="0"/>
                  </a:lnTo>
                  <a:lnTo>
                    <a:pt x="2389500" y="179950"/>
                  </a:lnTo>
                  <a:lnTo>
                    <a:pt x="0" y="179950"/>
                  </a:lnTo>
                  <a:lnTo>
                    <a:pt x="0" y="0"/>
                  </a:lnTo>
                  <a:close/>
                </a:path>
                <a:path w="2389500" h="179950" fill="none">
                  <a:moveTo>
                    <a:pt x="0" y="179950"/>
                  </a:moveTo>
                  <a:lnTo>
                    <a:pt x="2389500" y="179950"/>
                  </a:lnTo>
                </a:path>
              </a:pathLst>
            </a:custGeom>
            <a:noFill/>
            <a:ln w="5900" cap="flat">
              <a:solidFill>
                <a:srgbClr val="4486B1"/>
              </a:solidFill>
              <a:round/>
            </a:ln>
          </p:spPr>
          <p:txBody>
            <a:bodyPr wrap="square" lIns="0" tIns="0" rIns="0" bIns="0" rtlCol="0" anchor="ctr"/>
            <a:lstStyle/>
            <a:p>
              <a:pPr algn="ctr"/>
              <a:r>
                <a:rPr sz="960" b="1">
                  <a:solidFill>
                    <a:srgbClr val="303030"/>
                  </a:solidFill>
                  <a:latin typeface="Arial"/>
                </a:rPr>
                <a:t>Tạo điều kiện để xây dựng MQH tốt đẹp</a:t>
              </a:r>
            </a:p>
          </p:txBody>
        </p:sp>
        <p:sp>
          <p:nvSpPr>
            <p:cNvPr id="154" name="SubTopic"/>
            <p:cNvSpPr/>
            <p:nvPr/>
          </p:nvSpPr>
          <p:spPr>
            <a:xfrm>
              <a:off x="2755746" y="4476998"/>
              <a:ext cx="4177200" cy="179950"/>
            </a:xfrm>
            <a:custGeom>
              <a:avLst/>
              <a:gdLst>
                <a:gd name="rtt" fmla="*/ 16225 h 179950"/>
                <a:gd name="rtb" fmla="*/ 163725 h 179950"/>
              </a:gdLst>
              <a:ahLst/>
              <a:cxnLst/>
              <a:rect l="l" t="rtt" r="r" b="rtb"/>
              <a:pathLst>
                <a:path w="4177200" h="179950" stroke="0">
                  <a:moveTo>
                    <a:pt x="0" y="0"/>
                  </a:moveTo>
                  <a:lnTo>
                    <a:pt x="4177200" y="0"/>
                  </a:lnTo>
                  <a:lnTo>
                    <a:pt x="4177200" y="179950"/>
                  </a:lnTo>
                  <a:lnTo>
                    <a:pt x="0" y="179950"/>
                  </a:lnTo>
                  <a:lnTo>
                    <a:pt x="0" y="0"/>
                  </a:lnTo>
                  <a:close/>
                </a:path>
                <a:path w="4177200" h="179950" fill="none">
                  <a:moveTo>
                    <a:pt x="0" y="179950"/>
                  </a:moveTo>
                  <a:lnTo>
                    <a:pt x="4177200" y="179950"/>
                  </a:lnTo>
                </a:path>
              </a:pathLst>
            </a:custGeom>
            <a:noFill/>
            <a:ln w="5900" cap="flat">
              <a:solidFill>
                <a:srgbClr val="4486B1"/>
              </a:solidFill>
              <a:round/>
            </a:ln>
          </p:spPr>
          <p:txBody>
            <a:bodyPr wrap="square" lIns="0" tIns="0" rIns="0" bIns="0" rtlCol="0" anchor="ctr"/>
            <a:lstStyle/>
            <a:p>
              <a:pPr algn="ctr"/>
              <a:r>
                <a:rPr sz="960" b="1">
                  <a:solidFill>
                    <a:srgbClr val="303030"/>
                  </a:solidFill>
                  <a:latin typeface="Arial"/>
                </a:rPr>
                <a:t>Nâng cao chất lượng và hiệu quả học tập, lao động, hoạt động xã hội</a:t>
              </a:r>
            </a:p>
          </p:txBody>
        </p:sp>
        <p:sp>
          <p:nvSpPr>
            <p:cNvPr id="156" name="SubTopic"/>
            <p:cNvSpPr/>
            <p:nvPr/>
          </p:nvSpPr>
          <p:spPr>
            <a:xfrm>
              <a:off x="3204146" y="5153728"/>
              <a:ext cx="1569400" cy="179950"/>
            </a:xfrm>
            <a:custGeom>
              <a:avLst/>
              <a:gdLst>
                <a:gd name="rtt" fmla="*/ 16225 h 179950"/>
                <a:gd name="rtb" fmla="*/ 163725 h 179950"/>
              </a:gdLst>
              <a:ahLst/>
              <a:cxnLst/>
              <a:rect l="l" t="rtt" r="r" b="rtb"/>
              <a:pathLst>
                <a:path w="1569400" h="179950" stroke="0">
                  <a:moveTo>
                    <a:pt x="0" y="0"/>
                  </a:moveTo>
                  <a:lnTo>
                    <a:pt x="1569400" y="0"/>
                  </a:lnTo>
                  <a:lnTo>
                    <a:pt x="1569400" y="179950"/>
                  </a:lnTo>
                  <a:lnTo>
                    <a:pt x="0" y="179950"/>
                  </a:lnTo>
                  <a:lnTo>
                    <a:pt x="0" y="0"/>
                  </a:lnTo>
                  <a:close/>
                </a:path>
                <a:path w="1569400" h="179950" fill="none">
                  <a:moveTo>
                    <a:pt x="0" y="179950"/>
                  </a:moveTo>
                  <a:lnTo>
                    <a:pt x="1569400" y="179950"/>
                  </a:lnTo>
                </a:path>
              </a:pathLst>
            </a:custGeom>
            <a:noFill/>
            <a:ln w="5900" cap="flat">
              <a:solidFill>
                <a:srgbClr val="7030A0"/>
              </a:solidFill>
              <a:round/>
            </a:ln>
          </p:spPr>
          <p:txBody>
            <a:bodyPr wrap="square" lIns="0" tIns="0" rIns="0" bIns="0" rtlCol="0" anchor="ctr"/>
            <a:lstStyle/>
            <a:p>
              <a:pPr algn="ctr"/>
              <a:r>
                <a:rPr sz="960" b="1">
                  <a:solidFill>
                    <a:srgbClr val="303030"/>
                  </a:solidFill>
                  <a:latin typeface="Arial"/>
                </a:rPr>
                <a:t>thực hiện quyền dân chủ </a:t>
              </a:r>
            </a:p>
          </p:txBody>
        </p:sp>
        <p:sp>
          <p:nvSpPr>
            <p:cNvPr id="158" name="SubTopic"/>
            <p:cNvSpPr/>
            <p:nvPr/>
          </p:nvSpPr>
          <p:spPr>
            <a:xfrm>
              <a:off x="3204146" y="5731928"/>
              <a:ext cx="1262600" cy="179950"/>
            </a:xfrm>
            <a:custGeom>
              <a:avLst/>
              <a:gdLst>
                <a:gd name="rtt" fmla="*/ 16225 h 179950"/>
                <a:gd name="rtb" fmla="*/ 163725 h 179950"/>
              </a:gdLst>
              <a:ahLst/>
              <a:cxnLst/>
              <a:rect l="l" t="rtt" r="r" b="rtb"/>
              <a:pathLst>
                <a:path w="1262600" h="179950" stroke="0">
                  <a:moveTo>
                    <a:pt x="0" y="0"/>
                  </a:moveTo>
                  <a:lnTo>
                    <a:pt x="1262600" y="0"/>
                  </a:lnTo>
                  <a:lnTo>
                    <a:pt x="1262600" y="179950"/>
                  </a:lnTo>
                  <a:lnTo>
                    <a:pt x="0" y="179950"/>
                  </a:lnTo>
                  <a:lnTo>
                    <a:pt x="0" y="0"/>
                  </a:lnTo>
                  <a:close/>
                </a:path>
                <a:path w="1262600" h="179950" fill="none">
                  <a:moveTo>
                    <a:pt x="0" y="179950"/>
                  </a:moveTo>
                  <a:lnTo>
                    <a:pt x="1262600" y="179950"/>
                  </a:lnTo>
                </a:path>
              </a:pathLst>
            </a:custGeom>
            <a:noFill/>
            <a:ln w="5900" cap="flat">
              <a:solidFill>
                <a:srgbClr val="7030A0"/>
              </a:solidFill>
              <a:round/>
            </a:ln>
          </p:spPr>
          <p:txBody>
            <a:bodyPr wrap="square" lIns="0" tIns="0" rIns="0" bIns="0" rtlCol="0" anchor="ctr"/>
            <a:lstStyle/>
            <a:p>
              <a:pPr algn="ctr"/>
              <a:r>
                <a:rPr sz="960" b="1">
                  <a:solidFill>
                    <a:srgbClr val="303030"/>
                  </a:solidFill>
                  <a:latin typeface="Arial"/>
                </a:rPr>
                <a:t>chấp hành tốt kỉ luật</a:t>
              </a:r>
            </a:p>
          </p:txBody>
        </p:sp>
        <p:sp>
          <p:nvSpPr>
            <p:cNvPr id="162" name="SubTopic"/>
            <p:cNvSpPr/>
            <p:nvPr/>
          </p:nvSpPr>
          <p:spPr>
            <a:xfrm>
              <a:off x="4944646" y="4922448"/>
              <a:ext cx="2348200" cy="179950"/>
            </a:xfrm>
            <a:custGeom>
              <a:avLst/>
              <a:gdLst>
                <a:gd name="rtt" fmla="*/ 16225 h 179950"/>
                <a:gd name="rtb" fmla="*/ 163725 h 179950"/>
              </a:gdLst>
              <a:ahLst/>
              <a:cxnLst/>
              <a:rect l="l" t="rtt" r="r" b="rtb"/>
              <a:pathLst>
                <a:path w="2348200" h="179950" stroke="0">
                  <a:moveTo>
                    <a:pt x="0" y="0"/>
                  </a:moveTo>
                  <a:lnTo>
                    <a:pt x="2348200" y="0"/>
                  </a:lnTo>
                  <a:lnTo>
                    <a:pt x="2348200" y="179950"/>
                  </a:lnTo>
                  <a:lnTo>
                    <a:pt x="0" y="179950"/>
                  </a:lnTo>
                  <a:lnTo>
                    <a:pt x="0" y="0"/>
                  </a:lnTo>
                  <a:close/>
                </a:path>
                <a:path w="2348200" h="179950" fill="none">
                  <a:moveTo>
                    <a:pt x="0" y="179950"/>
                  </a:moveTo>
                  <a:lnTo>
                    <a:pt x="2348200" y="179950"/>
                  </a:lnTo>
                </a:path>
              </a:pathLst>
            </a:custGeom>
            <a:noFill/>
            <a:ln w="5900" cap="flat">
              <a:solidFill>
                <a:srgbClr val="7030A0"/>
              </a:solidFill>
              <a:round/>
            </a:ln>
          </p:spPr>
          <p:txBody>
            <a:bodyPr wrap="square" lIns="0" tIns="0" rIns="0" bIns="0" rtlCol="0" anchor="ctr"/>
            <a:lstStyle/>
            <a:p>
              <a:pPr algn="ctr"/>
              <a:r>
                <a:rPr sz="960" b="1">
                  <a:solidFill>
                    <a:srgbClr val="303030"/>
                  </a:solidFill>
                  <a:latin typeface="Arial"/>
                </a:rPr>
                <a:t>Tham gia xây dựng nội quy trường lớp</a:t>
              </a:r>
            </a:p>
          </p:txBody>
        </p:sp>
        <p:sp>
          <p:nvSpPr>
            <p:cNvPr id="164" name="SubTopic"/>
            <p:cNvSpPr/>
            <p:nvPr/>
          </p:nvSpPr>
          <p:spPr>
            <a:xfrm>
              <a:off x="4944646" y="5153728"/>
              <a:ext cx="2360000" cy="179950"/>
            </a:xfrm>
            <a:custGeom>
              <a:avLst/>
              <a:gdLst>
                <a:gd name="rtt" fmla="*/ 16225 h 179950"/>
                <a:gd name="rtb" fmla="*/ 163725 h 179950"/>
              </a:gdLst>
              <a:ahLst/>
              <a:cxnLst/>
              <a:rect l="l" t="rtt" r="r" b="rtb"/>
              <a:pathLst>
                <a:path w="2360000" h="179950" stroke="0">
                  <a:moveTo>
                    <a:pt x="0" y="0"/>
                  </a:moveTo>
                  <a:lnTo>
                    <a:pt x="2360000" y="0"/>
                  </a:lnTo>
                  <a:lnTo>
                    <a:pt x="2360000" y="179950"/>
                  </a:lnTo>
                  <a:lnTo>
                    <a:pt x="0" y="179950"/>
                  </a:lnTo>
                  <a:lnTo>
                    <a:pt x="0" y="0"/>
                  </a:lnTo>
                  <a:close/>
                </a:path>
                <a:path w="2360000" h="179950" fill="none">
                  <a:moveTo>
                    <a:pt x="0" y="179950"/>
                  </a:moveTo>
                  <a:lnTo>
                    <a:pt x="2360000" y="179950"/>
                  </a:lnTo>
                </a:path>
              </a:pathLst>
            </a:custGeom>
            <a:noFill/>
            <a:ln w="5900" cap="flat">
              <a:solidFill>
                <a:srgbClr val="7030A0"/>
              </a:solidFill>
              <a:round/>
            </a:ln>
          </p:spPr>
          <p:txBody>
            <a:bodyPr wrap="square" lIns="0" tIns="0" rIns="0" bIns="0" rtlCol="0" anchor="ctr"/>
            <a:lstStyle/>
            <a:p>
              <a:pPr algn="ctr"/>
              <a:r>
                <a:rPr sz="960" b="1">
                  <a:solidFill>
                    <a:srgbClr val="303030"/>
                  </a:solidFill>
                  <a:latin typeface="Arial"/>
                </a:rPr>
                <a:t>Bầu chọn cán bộ lớp, cán bộ đoàn, đội</a:t>
              </a:r>
            </a:p>
          </p:txBody>
        </p:sp>
        <p:sp>
          <p:nvSpPr>
            <p:cNvPr id="166" name="SubTopic"/>
            <p:cNvSpPr/>
            <p:nvPr/>
          </p:nvSpPr>
          <p:spPr>
            <a:xfrm>
              <a:off x="4944646" y="5385008"/>
              <a:ext cx="2778900" cy="179950"/>
            </a:xfrm>
            <a:custGeom>
              <a:avLst/>
              <a:gdLst>
                <a:gd name="rtt" fmla="*/ 16225 h 179950"/>
                <a:gd name="rtb" fmla="*/ 163725 h 179950"/>
              </a:gdLst>
              <a:ahLst/>
              <a:cxnLst/>
              <a:rect l="l" t="rtt" r="r" b="rtb"/>
              <a:pathLst>
                <a:path w="2778900" h="179950" stroke="0">
                  <a:moveTo>
                    <a:pt x="0" y="0"/>
                  </a:moveTo>
                  <a:lnTo>
                    <a:pt x="2778900" y="0"/>
                  </a:lnTo>
                  <a:lnTo>
                    <a:pt x="2778900" y="179950"/>
                  </a:lnTo>
                  <a:lnTo>
                    <a:pt x="0" y="179950"/>
                  </a:lnTo>
                  <a:lnTo>
                    <a:pt x="0" y="0"/>
                  </a:lnTo>
                  <a:close/>
                </a:path>
                <a:path w="2778900" h="179950" fill="none">
                  <a:moveTo>
                    <a:pt x="0" y="179950"/>
                  </a:moveTo>
                  <a:lnTo>
                    <a:pt x="2778900" y="179950"/>
                  </a:lnTo>
                </a:path>
              </a:pathLst>
            </a:custGeom>
            <a:noFill/>
            <a:ln w="5900" cap="flat">
              <a:solidFill>
                <a:srgbClr val="7030A0"/>
              </a:solidFill>
              <a:round/>
            </a:ln>
          </p:spPr>
          <p:txBody>
            <a:bodyPr wrap="square" lIns="0" tIns="0" rIns="0" bIns="0" rtlCol="0" anchor="ctr"/>
            <a:lstStyle/>
            <a:p>
              <a:pPr algn="ctr"/>
              <a:r>
                <a:rPr sz="960" b="1">
                  <a:solidFill>
                    <a:srgbClr val="303030"/>
                  </a:solidFill>
                  <a:latin typeface="Arial"/>
                </a:rPr>
                <a:t>Đóng góp ý kiến xây dựng tập thể lớp, trường</a:t>
              </a:r>
            </a:p>
          </p:txBody>
        </p:sp>
        <p:sp>
          <p:nvSpPr>
            <p:cNvPr id="168" name="SubTopic"/>
            <p:cNvSpPr/>
            <p:nvPr/>
          </p:nvSpPr>
          <p:spPr>
            <a:xfrm>
              <a:off x="4637846" y="5731928"/>
              <a:ext cx="879100" cy="179950"/>
            </a:xfrm>
            <a:custGeom>
              <a:avLst/>
              <a:gdLst>
                <a:gd name="rtt" fmla="*/ 16225 h 179950"/>
                <a:gd name="rtb" fmla="*/ 163725 h 179950"/>
              </a:gdLst>
              <a:ahLst/>
              <a:cxnLst/>
              <a:rect l="l" t="rtt" r="r" b="rtb"/>
              <a:pathLst>
                <a:path w="879100" h="179950" stroke="0">
                  <a:moveTo>
                    <a:pt x="0" y="0"/>
                  </a:moveTo>
                  <a:lnTo>
                    <a:pt x="879100" y="0"/>
                  </a:lnTo>
                  <a:lnTo>
                    <a:pt x="879100" y="179950"/>
                  </a:lnTo>
                  <a:lnTo>
                    <a:pt x="0" y="179950"/>
                  </a:lnTo>
                  <a:lnTo>
                    <a:pt x="0" y="0"/>
                  </a:lnTo>
                  <a:close/>
                </a:path>
                <a:path w="879100" h="179950" fill="none">
                  <a:moveTo>
                    <a:pt x="0" y="179950"/>
                  </a:moveTo>
                  <a:lnTo>
                    <a:pt x="879100" y="179950"/>
                  </a:lnTo>
                </a:path>
              </a:pathLst>
            </a:custGeom>
            <a:noFill/>
            <a:ln w="5900" cap="flat">
              <a:solidFill>
                <a:srgbClr val="7030A0"/>
              </a:solidFill>
              <a:round/>
            </a:ln>
          </p:spPr>
          <p:txBody>
            <a:bodyPr wrap="square" lIns="0" tIns="0" rIns="0" bIns="0" rtlCol="0" anchor="ctr"/>
            <a:lstStyle/>
            <a:p>
              <a:pPr algn="ctr"/>
              <a:r>
                <a:rPr sz="960" b="1">
                  <a:solidFill>
                    <a:srgbClr val="303030"/>
                  </a:solidFill>
                  <a:latin typeface="Arial"/>
                </a:rPr>
                <a:t>Thực hiện tốt </a:t>
              </a:r>
            </a:p>
          </p:txBody>
        </p:sp>
        <p:sp>
          <p:nvSpPr>
            <p:cNvPr id="172" name="SubTopic"/>
            <p:cNvSpPr/>
            <p:nvPr/>
          </p:nvSpPr>
          <p:spPr>
            <a:xfrm>
              <a:off x="5688046" y="5616288"/>
              <a:ext cx="1711000" cy="179950"/>
            </a:xfrm>
            <a:custGeom>
              <a:avLst/>
              <a:gdLst>
                <a:gd name="rtt" fmla="*/ 16225 h 179950"/>
                <a:gd name="rtb" fmla="*/ 163725 h 179950"/>
              </a:gdLst>
              <a:ahLst/>
              <a:cxnLst/>
              <a:rect l="l" t="rtt" r="r" b="rtb"/>
              <a:pathLst>
                <a:path w="1711000" h="179950" stroke="0">
                  <a:moveTo>
                    <a:pt x="0" y="0"/>
                  </a:moveTo>
                  <a:lnTo>
                    <a:pt x="1711000" y="0"/>
                  </a:lnTo>
                  <a:lnTo>
                    <a:pt x="1711000" y="179950"/>
                  </a:lnTo>
                  <a:lnTo>
                    <a:pt x="0" y="179950"/>
                  </a:lnTo>
                  <a:lnTo>
                    <a:pt x="0" y="0"/>
                  </a:lnTo>
                  <a:close/>
                </a:path>
                <a:path w="1711000" h="179950" fill="none">
                  <a:moveTo>
                    <a:pt x="0" y="179950"/>
                  </a:moveTo>
                  <a:lnTo>
                    <a:pt x="1711000" y="179950"/>
                  </a:lnTo>
                </a:path>
              </a:pathLst>
            </a:custGeom>
            <a:noFill/>
            <a:ln w="5900" cap="flat">
              <a:solidFill>
                <a:srgbClr val="7030A0"/>
              </a:solidFill>
              <a:round/>
            </a:ln>
          </p:spPr>
          <p:txBody>
            <a:bodyPr wrap="square" lIns="0" tIns="0" rIns="0" bIns="0" rtlCol="0" anchor="ctr"/>
            <a:lstStyle/>
            <a:p>
              <a:pPr algn="ctr"/>
              <a:r>
                <a:rPr sz="960" b="1">
                  <a:solidFill>
                    <a:srgbClr val="303030"/>
                  </a:solidFill>
                  <a:latin typeface="Arial"/>
                </a:rPr>
                <a:t>mọi nội quy của lớp, trường</a:t>
              </a:r>
            </a:p>
          </p:txBody>
        </p:sp>
        <p:sp>
          <p:nvSpPr>
            <p:cNvPr id="174" name="SubTopic"/>
            <p:cNvSpPr/>
            <p:nvPr/>
          </p:nvSpPr>
          <p:spPr>
            <a:xfrm>
              <a:off x="5688046" y="5847568"/>
              <a:ext cx="1303900" cy="179950"/>
            </a:xfrm>
            <a:custGeom>
              <a:avLst/>
              <a:gdLst>
                <a:gd name="rtt" fmla="*/ 16225 h 179950"/>
                <a:gd name="rtb" fmla="*/ 163725 h 179950"/>
              </a:gdLst>
              <a:ahLst/>
              <a:cxnLst/>
              <a:rect l="l" t="rtt" r="r" b="rtb"/>
              <a:pathLst>
                <a:path w="1303900" h="179950" stroke="0">
                  <a:moveTo>
                    <a:pt x="0" y="0"/>
                  </a:moveTo>
                  <a:lnTo>
                    <a:pt x="1303900" y="0"/>
                  </a:lnTo>
                  <a:lnTo>
                    <a:pt x="1303900" y="179950"/>
                  </a:lnTo>
                  <a:lnTo>
                    <a:pt x="0" y="179950"/>
                  </a:lnTo>
                  <a:lnTo>
                    <a:pt x="0" y="0"/>
                  </a:lnTo>
                  <a:close/>
                </a:path>
                <a:path w="1303900" h="179950" fill="none">
                  <a:moveTo>
                    <a:pt x="0" y="179950"/>
                  </a:moveTo>
                  <a:lnTo>
                    <a:pt x="1303900" y="179950"/>
                  </a:lnTo>
                </a:path>
              </a:pathLst>
            </a:custGeom>
            <a:noFill/>
            <a:ln w="5900" cap="flat">
              <a:solidFill>
                <a:srgbClr val="7030A0"/>
              </a:solidFill>
              <a:round/>
            </a:ln>
          </p:spPr>
          <p:txBody>
            <a:bodyPr wrap="square" lIns="0" tIns="0" rIns="0" bIns="0" rtlCol="0" anchor="ctr"/>
            <a:lstStyle/>
            <a:p>
              <a:pPr algn="ctr"/>
              <a:r>
                <a:rPr sz="960" b="1">
                  <a:solidFill>
                    <a:srgbClr val="303030"/>
                  </a:solidFill>
                  <a:latin typeface="Arial"/>
                </a:rPr>
                <a:t>điều lệ của Đội, Đoàn</a:t>
              </a:r>
            </a:p>
          </p:txBody>
        </p:sp>
      </p:grpSp>
    </p:spTree>
    <p:extLst>
      <p:ext uri="{BB962C8B-B14F-4D97-AF65-F5344CB8AC3E}">
        <p14:creationId xmlns:p14="http://schemas.microsoft.com/office/powerpoint/2010/main" val="427722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Page"/>
        <p:cNvGrpSpPr/>
        <p:nvPr/>
      </p:nvGrpSpPr>
      <p:grpSpPr>
        <a:xfrm>
          <a:off x="0" y="0"/>
          <a:ext cx="0" cy="0"/>
          <a:chOff x="0" y="0"/>
          <a:chExt cx="0" cy="0"/>
        </a:xfrm>
      </p:grpSpPr>
      <p:grpSp>
        <p:nvGrpSpPr>
          <p:cNvPr id="163" name="Group163"/>
          <p:cNvGrpSpPr/>
          <p:nvPr/>
        </p:nvGrpSpPr>
        <p:grpSpPr>
          <a:xfrm>
            <a:off x="128789" y="701899"/>
            <a:ext cx="8832000" cy="5420800"/>
            <a:chOff x="128789" y="701899"/>
            <a:chExt cx="8832000" cy="5420800"/>
          </a:xfrm>
        </p:grpSpPr>
        <p:sp>
          <p:nvSpPr>
            <p:cNvPr id="103" name="MMConnector"/>
            <p:cNvSpPr/>
            <p:nvPr/>
          </p:nvSpPr>
          <p:spPr>
            <a:xfrm>
              <a:off x="1395989" y="2422699"/>
              <a:ext cx="813533" cy="1771200"/>
            </a:xfrm>
            <a:custGeom>
              <a:avLst/>
              <a:gdLst/>
              <a:ahLst/>
              <a:cxnLst/>
              <a:rect l="0" t="0" r="0" b="0"/>
              <a:pathLst>
                <a:path w="813533" h="1771200">
                  <a:moveTo>
                    <a:pt x="-294420" y="765469"/>
                  </a:moveTo>
                  <a:cubicBezTo>
                    <a:pt x="-306033" y="787996"/>
                    <a:pt x="-299698" y="810272"/>
                    <a:pt x="-282490" y="819144"/>
                  </a:cubicBezTo>
                  <a:cubicBezTo>
                    <a:pt x="-265283" y="828016"/>
                    <a:pt x="-242688" y="820639"/>
                    <a:pt x="-231847" y="797731"/>
                  </a:cubicBezTo>
                  <a:cubicBezTo>
                    <a:pt x="-225168" y="783616"/>
                    <a:pt x="-218488" y="769501"/>
                    <a:pt x="-212320" y="755257"/>
                  </a:cubicBezTo>
                  <a:cubicBezTo>
                    <a:pt x="-206151" y="741013"/>
                    <a:pt x="-200493" y="726639"/>
                    <a:pt x="-195115" y="712212"/>
                  </a:cubicBezTo>
                  <a:cubicBezTo>
                    <a:pt x="-189738" y="697785"/>
                    <a:pt x="-184641" y="683304"/>
                    <a:pt x="-179812" y="668777"/>
                  </a:cubicBezTo>
                  <a:cubicBezTo>
                    <a:pt x="-174984" y="654249"/>
                    <a:pt x="-170423" y="639675"/>
                    <a:pt x="-166076" y="625070"/>
                  </a:cubicBezTo>
                  <a:cubicBezTo>
                    <a:pt x="-161728" y="610464"/>
                    <a:pt x="-157594" y="595829"/>
                    <a:pt x="-153639" y="581171"/>
                  </a:cubicBezTo>
                  <a:cubicBezTo>
                    <a:pt x="-149684" y="566513"/>
                    <a:pt x="-145908" y="551832"/>
                    <a:pt x="-142283" y="537136"/>
                  </a:cubicBezTo>
                  <a:cubicBezTo>
                    <a:pt x="-138657" y="522440"/>
                    <a:pt x="-135181" y="507728"/>
                    <a:pt x="-131830" y="493005"/>
                  </a:cubicBezTo>
                  <a:cubicBezTo>
                    <a:pt x="-128479" y="478281"/>
                    <a:pt x="-125253" y="463547"/>
                    <a:pt x="-122132" y="448805"/>
                  </a:cubicBezTo>
                  <a:cubicBezTo>
                    <a:pt x="-119010" y="434064"/>
                    <a:pt x="-115992" y="419314"/>
                    <a:pt x="-113060" y="404560"/>
                  </a:cubicBezTo>
                  <a:cubicBezTo>
                    <a:pt x="-110129" y="389805"/>
                    <a:pt x="-107283" y="375046"/>
                    <a:pt x="-104508" y="360284"/>
                  </a:cubicBezTo>
                  <a:cubicBezTo>
                    <a:pt x="-101732" y="345522"/>
                    <a:pt x="-99027" y="330757"/>
                    <a:pt x="-96379" y="315991"/>
                  </a:cubicBezTo>
                  <a:cubicBezTo>
                    <a:pt x="-93730" y="301225"/>
                    <a:pt x="-91138" y="286457"/>
                    <a:pt x="-88589" y="271690"/>
                  </a:cubicBezTo>
                  <a:cubicBezTo>
                    <a:pt x="-86040" y="256924"/>
                    <a:pt x="-83535" y="242157"/>
                    <a:pt x="-81062" y="227392"/>
                  </a:cubicBezTo>
                  <a:cubicBezTo>
                    <a:pt x="-78589" y="212626"/>
                    <a:pt x="-76148" y="197863"/>
                    <a:pt x="-73728" y="183102"/>
                  </a:cubicBezTo>
                  <a:cubicBezTo>
                    <a:pt x="-71309" y="168341"/>
                    <a:pt x="-68910" y="153582"/>
                    <a:pt x="-66523" y="138828"/>
                  </a:cubicBezTo>
                  <a:cubicBezTo>
                    <a:pt x="-64136" y="124073"/>
                    <a:pt x="-61760" y="109322"/>
                    <a:pt x="-59385" y="94576"/>
                  </a:cubicBezTo>
                  <a:cubicBezTo>
                    <a:pt x="-57011" y="79830"/>
                    <a:pt x="-54638" y="65089"/>
                    <a:pt x="-52256" y="50354"/>
                  </a:cubicBezTo>
                  <a:cubicBezTo>
                    <a:pt x="-49875" y="35618"/>
                    <a:pt x="-47486" y="20889"/>
                    <a:pt x="-45079" y="6167"/>
                  </a:cubicBezTo>
                  <a:cubicBezTo>
                    <a:pt x="-42672" y="-8555"/>
                    <a:pt x="-40248" y="-23270"/>
                    <a:pt x="-37796" y="-37977"/>
                  </a:cubicBezTo>
                  <a:cubicBezTo>
                    <a:pt x="-35345" y="-52683"/>
                    <a:pt x="-32866" y="-67381"/>
                    <a:pt x="-30351" y="-82069"/>
                  </a:cubicBezTo>
                  <a:cubicBezTo>
                    <a:pt x="-27836" y="-96757"/>
                    <a:pt x="-25285" y="-111434"/>
                    <a:pt x="-22687" y="-126100"/>
                  </a:cubicBezTo>
                  <a:cubicBezTo>
                    <a:pt x="-20088" y="-140766"/>
                    <a:pt x="-17444" y="-155419"/>
                    <a:pt x="-14742" y="-170059"/>
                  </a:cubicBezTo>
                  <a:cubicBezTo>
                    <a:pt x="-12040" y="-184699"/>
                    <a:pt x="-9281" y="-199324"/>
                    <a:pt x="-6454" y="-213933"/>
                  </a:cubicBezTo>
                  <a:cubicBezTo>
                    <a:pt x="-3627" y="-228541"/>
                    <a:pt x="-733" y="-243133"/>
                    <a:pt x="2242" y="-257705"/>
                  </a:cubicBezTo>
                  <a:cubicBezTo>
                    <a:pt x="5217" y="-272278"/>
                    <a:pt x="8272" y="-286830"/>
                    <a:pt x="11420" y="-301358"/>
                  </a:cubicBezTo>
                  <a:cubicBezTo>
                    <a:pt x="14568" y="-315887"/>
                    <a:pt x="17808" y="-330392"/>
                    <a:pt x="21156" y="-344868"/>
                  </a:cubicBezTo>
                  <a:cubicBezTo>
                    <a:pt x="24503" y="-359345"/>
                    <a:pt x="27958" y="-373793"/>
                    <a:pt x="31535" y="-388207"/>
                  </a:cubicBezTo>
                  <a:cubicBezTo>
                    <a:pt x="35112" y="-402622"/>
                    <a:pt x="38811" y="-417002"/>
                    <a:pt x="42651" y="-431340"/>
                  </a:cubicBezTo>
                  <a:cubicBezTo>
                    <a:pt x="46490" y="-445679"/>
                    <a:pt x="50469" y="-459977"/>
                    <a:pt x="54608" y="-474224"/>
                  </a:cubicBezTo>
                  <a:cubicBezTo>
                    <a:pt x="58747" y="-488471"/>
                    <a:pt x="63045" y="-502668"/>
                    <a:pt x="67525" y="-516803"/>
                  </a:cubicBezTo>
                  <a:cubicBezTo>
                    <a:pt x="72005" y="-530938"/>
                    <a:pt x="76666" y="-545012"/>
                    <a:pt x="81533" y="-559010"/>
                  </a:cubicBezTo>
                  <a:cubicBezTo>
                    <a:pt x="86401" y="-573007"/>
                    <a:pt x="91475" y="-586929"/>
                    <a:pt x="96783" y="-600756"/>
                  </a:cubicBezTo>
                  <a:cubicBezTo>
                    <a:pt x="102092" y="-614583"/>
                    <a:pt x="107634" y="-628315"/>
                    <a:pt x="113444" y="-641929"/>
                  </a:cubicBezTo>
                  <a:cubicBezTo>
                    <a:pt x="119253" y="-655543"/>
                    <a:pt x="125329" y="-669039"/>
                    <a:pt x="131707" y="-682386"/>
                  </a:cubicBezTo>
                  <a:cubicBezTo>
                    <a:pt x="138085" y="-695733"/>
                    <a:pt x="144764" y="-708931"/>
                    <a:pt x="151785" y="-721941"/>
                  </a:cubicBezTo>
                  <a:cubicBezTo>
                    <a:pt x="158806" y="-734951"/>
                    <a:pt x="166168" y="-747772"/>
                    <a:pt x="173913" y="-760354"/>
                  </a:cubicBezTo>
                  <a:cubicBezTo>
                    <a:pt x="181658" y="-772937"/>
                    <a:pt x="189785" y="-785280"/>
                    <a:pt x="198336" y="-797320"/>
                  </a:cubicBezTo>
                  <a:cubicBezTo>
                    <a:pt x="206887" y="-809360"/>
                    <a:pt x="215862" y="-821097"/>
                    <a:pt x="225298" y="-832452"/>
                  </a:cubicBezTo>
                  <a:cubicBezTo>
                    <a:pt x="234733" y="-843807"/>
                    <a:pt x="244628" y="-854779"/>
                    <a:pt x="255009" y="-865278"/>
                  </a:cubicBezTo>
                  <a:cubicBezTo>
                    <a:pt x="265390" y="-875776"/>
                    <a:pt x="276257" y="-885800"/>
                    <a:pt x="287608" y="-895249"/>
                  </a:cubicBezTo>
                  <a:cubicBezTo>
                    <a:pt x="298960" y="-904698"/>
                    <a:pt x="310796" y="-913572"/>
                    <a:pt x="323103" y="-921776"/>
                  </a:cubicBezTo>
                  <a:cubicBezTo>
                    <a:pt x="335410" y="-929979"/>
                    <a:pt x="348188" y="-937512"/>
                    <a:pt x="361329" y="-944299"/>
                  </a:cubicBezTo>
                  <a:cubicBezTo>
                    <a:pt x="374469" y="-951085"/>
                    <a:pt x="387973" y="-957126"/>
                    <a:pt x="401929" y="-962384"/>
                  </a:cubicBezTo>
                  <a:cubicBezTo>
                    <a:pt x="415885" y="-967643"/>
                    <a:pt x="430293" y="-972119"/>
                    <a:pt x="444396" y="-975810"/>
                  </a:cubicBezTo>
                  <a:cubicBezTo>
                    <a:pt x="458499" y="-979500"/>
                    <a:pt x="472295" y="-982405"/>
                    <a:pt x="488158" y="-984599"/>
                  </a:cubicBezTo>
                  <a:cubicBezTo>
                    <a:pt x="504020" y="-986794"/>
                    <a:pt x="521948" y="-988278"/>
                    <a:pt x="532666" y="-988993"/>
                  </a:cubicBezTo>
                  <a:cubicBezTo>
                    <a:pt x="537868" y="-989340"/>
                    <a:pt x="541371" y="-989506"/>
                    <a:pt x="544001" y="-989579"/>
                  </a:cubicBezTo>
                  <a:cubicBezTo>
                    <a:pt x="548300" y="-989697"/>
                    <a:pt x="548304" y="-989796"/>
                    <a:pt x="544004" y="-989796"/>
                  </a:cubicBezTo>
                  <a:cubicBezTo>
                    <a:pt x="541373" y="-989812"/>
                    <a:pt x="537862" y="-989765"/>
                    <a:pt x="532645" y="-989594"/>
                  </a:cubicBezTo>
                  <a:cubicBezTo>
                    <a:pt x="521890" y="-989242"/>
                    <a:pt x="503881" y="-988364"/>
                    <a:pt x="487884" y="-986700"/>
                  </a:cubicBezTo>
                  <a:cubicBezTo>
                    <a:pt x="471886" y="-985036"/>
                    <a:pt x="457900" y="-982586"/>
                    <a:pt x="443553" y="-979346"/>
                  </a:cubicBezTo>
                  <a:cubicBezTo>
                    <a:pt x="429205" y="-976107"/>
                    <a:pt x="414495" y="-972079"/>
                    <a:pt x="400185" y="-967233"/>
                  </a:cubicBezTo>
                  <a:cubicBezTo>
                    <a:pt x="385875" y="-962388"/>
                    <a:pt x="371965" y="-956725"/>
                    <a:pt x="358373" y="-950279"/>
                  </a:cubicBezTo>
                  <a:cubicBezTo>
                    <a:pt x="344782" y="-943833"/>
                    <a:pt x="331510" y="-936604"/>
                    <a:pt x="318678" y="-928665"/>
                  </a:cubicBezTo>
                  <a:cubicBezTo>
                    <a:pt x="305845" y="-920725"/>
                    <a:pt x="293453" y="-912075"/>
                    <a:pt x="281528" y="-902814"/>
                  </a:cubicBezTo>
                  <a:cubicBezTo>
                    <a:pt x="269603" y="-893553"/>
                    <a:pt x="258145" y="-883681"/>
                    <a:pt x="247165" y="-873304"/>
                  </a:cubicBezTo>
                  <a:cubicBezTo>
                    <a:pt x="236185" y="-862927"/>
                    <a:pt x="225683" y="-852046"/>
                    <a:pt x="215640" y="-840761"/>
                  </a:cubicBezTo>
                  <a:cubicBezTo>
                    <a:pt x="205597" y="-829475"/>
                    <a:pt x="196013" y="-817784"/>
                    <a:pt x="186855" y="-805773"/>
                  </a:cubicBezTo>
                  <a:cubicBezTo>
                    <a:pt x="177698" y="-793763"/>
                    <a:pt x="168967" y="-781433"/>
                    <a:pt x="160623" y="-768852"/>
                  </a:cubicBezTo>
                  <a:cubicBezTo>
                    <a:pt x="152279" y="-756271"/>
                    <a:pt x="144322" y="-743440"/>
                    <a:pt x="136711" y="-730413"/>
                  </a:cubicBezTo>
                  <a:cubicBezTo>
                    <a:pt x="129100" y="-717385"/>
                    <a:pt x="121835" y="-704162"/>
                    <a:pt x="114876" y="-690785"/>
                  </a:cubicBezTo>
                  <a:cubicBezTo>
                    <a:pt x="107918" y="-677408"/>
                    <a:pt x="101267" y="-663877"/>
                    <a:pt x="94887" y="-650225"/>
                  </a:cubicBezTo>
                  <a:cubicBezTo>
                    <a:pt x="88507" y="-636573"/>
                    <a:pt x="82397" y="-622801"/>
                    <a:pt x="76527" y="-608932"/>
                  </a:cubicBezTo>
                  <a:cubicBezTo>
                    <a:pt x="70656" y="-595063"/>
                    <a:pt x="65024" y="-581099"/>
                    <a:pt x="59602" y="-567058"/>
                  </a:cubicBezTo>
                  <a:cubicBezTo>
                    <a:pt x="54180" y="-553017"/>
                    <a:pt x="48968" y="-538901"/>
                    <a:pt x="43940" y="-524723"/>
                  </a:cubicBezTo>
                  <a:cubicBezTo>
                    <a:pt x="38913" y="-510545"/>
                    <a:pt x="34070" y="-496306"/>
                    <a:pt x="29389" y="-482019"/>
                  </a:cubicBezTo>
                  <a:cubicBezTo>
                    <a:pt x="24708" y="-467731"/>
                    <a:pt x="20190" y="-453395"/>
                    <a:pt x="15814" y="-439019"/>
                  </a:cubicBezTo>
                  <a:cubicBezTo>
                    <a:pt x="11437" y="-424643"/>
                    <a:pt x="7204" y="-410228"/>
                    <a:pt x="3095" y="-395781"/>
                  </a:cubicBezTo>
                  <a:cubicBezTo>
                    <a:pt x="-1014" y="-381335"/>
                    <a:pt x="-4999" y="-366857"/>
                    <a:pt x="-8874" y="-352353"/>
                  </a:cubicBezTo>
                  <a:cubicBezTo>
                    <a:pt x="-12750" y="-337850"/>
                    <a:pt x="-16516" y="-323321"/>
                    <a:pt x="-20188" y="-308772"/>
                  </a:cubicBezTo>
                  <a:cubicBezTo>
                    <a:pt x="-23860" y="-294223"/>
                    <a:pt x="-27438" y="-279653"/>
                    <a:pt x="-30934" y="-265068"/>
                  </a:cubicBezTo>
                  <a:cubicBezTo>
                    <a:pt x="-34430" y="-250483"/>
                    <a:pt x="-37844" y="-235882"/>
                    <a:pt x="-41189" y="-221269"/>
                  </a:cubicBezTo>
                  <a:cubicBezTo>
                    <a:pt x="-44534" y="-206655"/>
                    <a:pt x="-47809" y="-192030"/>
                    <a:pt x="-51026" y="-177395"/>
                  </a:cubicBezTo>
                  <a:cubicBezTo>
                    <a:pt x="-54242" y="-162760"/>
                    <a:pt x="-57401" y="-148116"/>
                    <a:pt x="-60511" y="-133466"/>
                  </a:cubicBezTo>
                  <a:cubicBezTo>
                    <a:pt x="-63622" y="-118815"/>
                    <a:pt x="-66684" y="-104159"/>
                    <a:pt x="-69709" y="-89498"/>
                  </a:cubicBezTo>
                  <a:cubicBezTo>
                    <a:pt x="-72734" y="-74837"/>
                    <a:pt x="-75720" y="-60173"/>
                    <a:pt x="-78679" y="-45506"/>
                  </a:cubicBezTo>
                  <a:cubicBezTo>
                    <a:pt x="-81637" y="-30840"/>
                    <a:pt x="-84567" y="-16172"/>
                    <a:pt x="-87478" y="-1505"/>
                  </a:cubicBezTo>
                  <a:cubicBezTo>
                    <a:pt x="-90389" y="13162"/>
                    <a:pt x="-93281" y="27829"/>
                    <a:pt x="-96163" y="42493"/>
                  </a:cubicBezTo>
                  <a:cubicBezTo>
                    <a:pt x="-99045" y="57156"/>
                    <a:pt x="-101918" y="71818"/>
                    <a:pt x="-104790" y="86474"/>
                  </a:cubicBezTo>
                  <a:cubicBezTo>
                    <a:pt x="-107663" y="101130"/>
                    <a:pt x="-110535" y="115781"/>
                    <a:pt x="-113416" y="130425"/>
                  </a:cubicBezTo>
                  <a:cubicBezTo>
                    <a:pt x="-116297" y="145068"/>
                    <a:pt x="-119187" y="159705"/>
                    <a:pt x="-122096" y="174331"/>
                  </a:cubicBezTo>
                  <a:cubicBezTo>
                    <a:pt x="-125006" y="188958"/>
                    <a:pt x="-127934" y="203574"/>
                    <a:pt x="-130891" y="218178"/>
                  </a:cubicBezTo>
                  <a:cubicBezTo>
                    <a:pt x="-133849" y="232781"/>
                    <a:pt x="-136836" y="247372"/>
                    <a:pt x="-139863" y="261947"/>
                  </a:cubicBezTo>
                  <a:cubicBezTo>
                    <a:pt x="-142890" y="276521"/>
                    <a:pt x="-145957" y="291080"/>
                    <a:pt x="-149077" y="305618"/>
                  </a:cubicBezTo>
                  <a:cubicBezTo>
                    <a:pt x="-152196" y="320156"/>
                    <a:pt x="-155367" y="334674"/>
                    <a:pt x="-158604" y="349168"/>
                  </a:cubicBezTo>
                  <a:cubicBezTo>
                    <a:pt x="-161840" y="363661"/>
                    <a:pt x="-165142" y="378129"/>
                    <a:pt x="-168522" y="392567"/>
                  </a:cubicBezTo>
                  <a:cubicBezTo>
                    <a:pt x="-171903" y="407005"/>
                    <a:pt x="-175363" y="421411"/>
                    <a:pt x="-178918" y="435780"/>
                  </a:cubicBezTo>
                  <a:cubicBezTo>
                    <a:pt x="-182473" y="450149"/>
                    <a:pt x="-186124" y="464480"/>
                    <a:pt x="-189888" y="478764"/>
                  </a:cubicBezTo>
                  <a:cubicBezTo>
                    <a:pt x="-193652" y="493048"/>
                    <a:pt x="-197529" y="507284"/>
                    <a:pt x="-201541" y="521462"/>
                  </a:cubicBezTo>
                  <a:cubicBezTo>
                    <a:pt x="-205552" y="535639"/>
                    <a:pt x="-209698" y="549758"/>
                    <a:pt x="-214002" y="563801"/>
                  </a:cubicBezTo>
                  <a:cubicBezTo>
                    <a:pt x="-218307" y="577845"/>
                    <a:pt x="-222770" y="591814"/>
                    <a:pt x="-227418" y="605689"/>
                  </a:cubicBezTo>
                  <a:cubicBezTo>
                    <a:pt x="-232065" y="619565"/>
                    <a:pt x="-236897" y="633347"/>
                    <a:pt x="-241955" y="647000"/>
                  </a:cubicBezTo>
                  <a:cubicBezTo>
                    <a:pt x="-247013" y="660654"/>
                    <a:pt x="-252296" y="674181"/>
                    <a:pt x="-257811" y="687567"/>
                  </a:cubicBezTo>
                  <a:cubicBezTo>
                    <a:pt x="-263325" y="700954"/>
                    <a:pt x="-269072" y="714201"/>
                    <a:pt x="-275212" y="727161"/>
                  </a:cubicBezTo>
                  <a:cubicBezTo>
                    <a:pt x="-281352" y="740122"/>
                    <a:pt x="-287886" y="752795"/>
                    <a:pt x="-294420" y="765469"/>
                  </a:cubicBezTo>
                  <a:close/>
                </a:path>
              </a:pathLst>
            </a:custGeom>
            <a:solidFill>
              <a:srgbClr val="E37557"/>
            </a:solidFill>
            <a:ln w="6400" cap="rnd">
              <a:solidFill>
                <a:srgbClr val="E37557"/>
              </a:solidFill>
              <a:round/>
            </a:ln>
          </p:spPr>
        </p:sp>
        <p:sp>
          <p:nvSpPr>
            <p:cNvPr id="105" name="MMConnector"/>
            <p:cNvSpPr/>
            <p:nvPr/>
          </p:nvSpPr>
          <p:spPr>
            <a:xfrm>
              <a:off x="1395989" y="3354219"/>
              <a:ext cx="403200" cy="39255"/>
            </a:xfrm>
            <a:custGeom>
              <a:avLst/>
              <a:gdLst/>
              <a:ahLst/>
              <a:cxnLst/>
              <a:rect l="0" t="0" r="0" b="0"/>
              <a:pathLst>
                <a:path w="403200" h="39255">
                  <a:moveTo>
                    <a:pt x="141539" y="-53566"/>
                  </a:moveTo>
                  <a:cubicBezTo>
                    <a:pt x="116264" y="-51699"/>
                    <a:pt x="102396" y="-31139"/>
                    <a:pt x="105510" y="-12031"/>
                  </a:cubicBezTo>
                  <a:cubicBezTo>
                    <a:pt x="108623" y="7077"/>
                    <a:pt x="128286" y="22111"/>
                    <a:pt x="152861" y="15917"/>
                  </a:cubicBezTo>
                  <a:cubicBezTo>
                    <a:pt x="167324" y="12272"/>
                    <a:pt x="181788" y="8626"/>
                    <a:pt x="196256" y="5056"/>
                  </a:cubicBezTo>
                  <a:cubicBezTo>
                    <a:pt x="210723" y="1486"/>
                    <a:pt x="225195" y="-2008"/>
                    <a:pt x="239681" y="-5419"/>
                  </a:cubicBezTo>
                  <a:cubicBezTo>
                    <a:pt x="254167" y="-8830"/>
                    <a:pt x="268668" y="-12159"/>
                    <a:pt x="283189" y="-15380"/>
                  </a:cubicBezTo>
                  <a:cubicBezTo>
                    <a:pt x="297711" y="-18601"/>
                    <a:pt x="312253" y="-21715"/>
                    <a:pt x="326828" y="-24702"/>
                  </a:cubicBezTo>
                  <a:cubicBezTo>
                    <a:pt x="341403" y="-27689"/>
                    <a:pt x="356010" y="-30549"/>
                    <a:pt x="370638" y="-33264"/>
                  </a:cubicBezTo>
                  <a:cubicBezTo>
                    <a:pt x="385266" y="-35980"/>
                    <a:pt x="399916" y="-38551"/>
                    <a:pt x="414649" y="-40955"/>
                  </a:cubicBezTo>
                  <a:cubicBezTo>
                    <a:pt x="429382" y="-43360"/>
                    <a:pt x="444199" y="-45599"/>
                    <a:pt x="458881" y="-47675"/>
                  </a:cubicBezTo>
                  <a:cubicBezTo>
                    <a:pt x="473563" y="-49752"/>
                    <a:pt x="488110" y="-51665"/>
                    <a:pt x="503341" y="-53338"/>
                  </a:cubicBezTo>
                  <a:cubicBezTo>
                    <a:pt x="512458" y="-54339"/>
                    <a:pt x="521819" y="-55254"/>
                    <a:pt x="531279" y="-56134"/>
                  </a:cubicBezTo>
                  <a:cubicBezTo>
                    <a:pt x="544126" y="-57329"/>
                    <a:pt x="544137" y="-58545"/>
                    <a:pt x="531276" y="-59575"/>
                  </a:cubicBezTo>
                  <a:cubicBezTo>
                    <a:pt x="521760" y="-60336"/>
                    <a:pt x="512330" y="-60974"/>
                    <a:pt x="503117" y="-61524"/>
                  </a:cubicBezTo>
                  <a:cubicBezTo>
                    <a:pt x="487757" y="-62440"/>
                    <a:pt x="472997" y="-63113"/>
                    <a:pt x="458050" y="-63619"/>
                  </a:cubicBezTo>
                  <a:cubicBezTo>
                    <a:pt x="443103" y="-64125"/>
                    <a:pt x="427968" y="-64463"/>
                    <a:pt x="412866" y="-64630"/>
                  </a:cubicBezTo>
                  <a:cubicBezTo>
                    <a:pt x="397764" y="-64797"/>
                    <a:pt x="382696" y="-64792"/>
                    <a:pt x="367609" y="-64636"/>
                  </a:cubicBezTo>
                  <a:cubicBezTo>
                    <a:pt x="352523" y="-64481"/>
                    <a:pt x="337420" y="-64175"/>
                    <a:pt x="322321" y="-63737"/>
                  </a:cubicBezTo>
                  <a:cubicBezTo>
                    <a:pt x="307223" y="-63299"/>
                    <a:pt x="292128" y="-62729"/>
                    <a:pt x="277040" y="-62048"/>
                  </a:cubicBezTo>
                  <a:cubicBezTo>
                    <a:pt x="261952" y="-61366"/>
                    <a:pt x="246871" y="-60574"/>
                    <a:pt x="231799" y="-59697"/>
                  </a:cubicBezTo>
                  <a:cubicBezTo>
                    <a:pt x="216728" y="-58820"/>
                    <a:pt x="201667" y="-57858"/>
                    <a:pt x="186625" y="-56822"/>
                  </a:cubicBezTo>
                  <a:cubicBezTo>
                    <a:pt x="171584" y="-55787"/>
                    <a:pt x="156561" y="-54676"/>
                    <a:pt x="141539" y="-53566"/>
                  </a:cubicBezTo>
                  <a:close/>
                </a:path>
              </a:pathLst>
            </a:custGeom>
            <a:solidFill>
              <a:srgbClr val="7030A0"/>
            </a:solidFill>
            <a:ln w="6400" cap="rnd">
              <a:solidFill>
                <a:srgbClr val="7030A0"/>
              </a:solidFill>
              <a:round/>
            </a:ln>
          </p:spPr>
        </p:sp>
        <p:sp>
          <p:nvSpPr>
            <p:cNvPr id="107" name="MMConnector"/>
            <p:cNvSpPr/>
            <p:nvPr/>
          </p:nvSpPr>
          <p:spPr>
            <a:xfrm>
              <a:off x="1395989" y="4160299"/>
              <a:ext cx="788148" cy="1288000"/>
            </a:xfrm>
            <a:custGeom>
              <a:avLst/>
              <a:gdLst/>
              <a:ahLst/>
              <a:cxnLst/>
              <a:rect l="0" t="0" r="0" b="0"/>
              <a:pathLst>
                <a:path w="788148" h="1288000">
                  <a:moveTo>
                    <a:pt x="-207358" y="-557763"/>
                  </a:moveTo>
                  <a:cubicBezTo>
                    <a:pt x="-219308" y="-580113"/>
                    <a:pt x="-242349" y="-586237"/>
                    <a:pt x="-259063" y="-576467"/>
                  </a:cubicBezTo>
                  <a:cubicBezTo>
                    <a:pt x="-275777" y="-566698"/>
                    <a:pt x="-281057" y="-544041"/>
                    <a:pt x="-268137" y="-522237"/>
                  </a:cubicBezTo>
                  <a:cubicBezTo>
                    <a:pt x="-260850" y="-509940"/>
                    <a:pt x="-253563" y="-497642"/>
                    <a:pt x="-246635" y="-485048"/>
                  </a:cubicBezTo>
                  <a:cubicBezTo>
                    <a:pt x="-239706" y="-472453"/>
                    <a:pt x="-233136" y="-459561"/>
                    <a:pt x="-226776" y="-446520"/>
                  </a:cubicBezTo>
                  <a:cubicBezTo>
                    <a:pt x="-220417" y="-433479"/>
                    <a:pt x="-214267" y="-420290"/>
                    <a:pt x="-208321" y="-406964"/>
                  </a:cubicBezTo>
                  <a:cubicBezTo>
                    <a:pt x="-202374" y="-393637"/>
                    <a:pt x="-196630" y="-380175"/>
                    <a:pt x="-191048" y="-366612"/>
                  </a:cubicBezTo>
                  <a:cubicBezTo>
                    <a:pt x="-185467" y="-353048"/>
                    <a:pt x="-180048" y="-339384"/>
                    <a:pt x="-174764" y="-325640"/>
                  </a:cubicBezTo>
                  <a:cubicBezTo>
                    <a:pt x="-169481" y="-311896"/>
                    <a:pt x="-164333" y="-298071"/>
                    <a:pt x="-159294" y="-284184"/>
                  </a:cubicBezTo>
                  <a:cubicBezTo>
                    <a:pt x="-154255" y="-270297"/>
                    <a:pt x="-149325" y="-256347"/>
                    <a:pt x="-144482" y="-242349"/>
                  </a:cubicBezTo>
                  <a:cubicBezTo>
                    <a:pt x="-139638" y="-228350"/>
                    <a:pt x="-134881" y="-214302"/>
                    <a:pt x="-130188" y="-200217"/>
                  </a:cubicBezTo>
                  <a:cubicBezTo>
                    <a:pt x="-125496" y="-186131"/>
                    <a:pt x="-120869" y="-172007"/>
                    <a:pt x="-116287" y="-157855"/>
                  </a:cubicBezTo>
                  <a:cubicBezTo>
                    <a:pt x="-111705" y="-143703"/>
                    <a:pt x="-107169" y="-129522"/>
                    <a:pt x="-102660" y="-115320"/>
                  </a:cubicBezTo>
                  <a:cubicBezTo>
                    <a:pt x="-98151" y="-101118"/>
                    <a:pt x="-93670" y="-86896"/>
                    <a:pt x="-89198" y="-72659"/>
                  </a:cubicBezTo>
                  <a:cubicBezTo>
                    <a:pt x="-84726" y="-58422"/>
                    <a:pt x="-80264" y="-44172"/>
                    <a:pt x="-75795" y="-29914"/>
                  </a:cubicBezTo>
                  <a:cubicBezTo>
                    <a:pt x="-71325" y="-15656"/>
                    <a:pt x="-66849" y="-1391"/>
                    <a:pt x="-62348" y="12876"/>
                  </a:cubicBezTo>
                  <a:cubicBezTo>
                    <a:pt x="-57847" y="27143"/>
                    <a:pt x="-53322" y="41411"/>
                    <a:pt x="-48756" y="55674"/>
                  </a:cubicBezTo>
                  <a:cubicBezTo>
                    <a:pt x="-44189" y="69937"/>
                    <a:pt x="-39582" y="84195"/>
                    <a:pt x="-34915" y="98441"/>
                  </a:cubicBezTo>
                  <a:cubicBezTo>
                    <a:pt x="-30248" y="112688"/>
                    <a:pt x="-25523" y="126923"/>
                    <a:pt x="-20720" y="141140"/>
                  </a:cubicBezTo>
                  <a:cubicBezTo>
                    <a:pt x="-15917" y="155356"/>
                    <a:pt x="-11036" y="169554"/>
                    <a:pt x="-6058" y="183725"/>
                  </a:cubicBezTo>
                  <a:cubicBezTo>
                    <a:pt x="-1080" y="197896"/>
                    <a:pt x="3995" y="212040"/>
                    <a:pt x="9188" y="226148"/>
                  </a:cubicBezTo>
                  <a:cubicBezTo>
                    <a:pt x="14382" y="240256"/>
                    <a:pt x="19694" y="254328"/>
                    <a:pt x="25148" y="268351"/>
                  </a:cubicBezTo>
                  <a:cubicBezTo>
                    <a:pt x="30603" y="282375"/>
                    <a:pt x="36199" y="296351"/>
                    <a:pt x="41963" y="310265"/>
                  </a:cubicBezTo>
                  <a:cubicBezTo>
                    <a:pt x="47727" y="324179"/>
                    <a:pt x="53658" y="338031"/>
                    <a:pt x="59787" y="351803"/>
                  </a:cubicBezTo>
                  <a:cubicBezTo>
                    <a:pt x="65915" y="365575"/>
                    <a:pt x="72240" y="379268"/>
                    <a:pt x="78793" y="392858"/>
                  </a:cubicBezTo>
                  <a:cubicBezTo>
                    <a:pt x="85347" y="406448"/>
                    <a:pt x="92129" y="419936"/>
                    <a:pt x="99175" y="433294"/>
                  </a:cubicBezTo>
                  <a:cubicBezTo>
                    <a:pt x="106222" y="446651"/>
                    <a:pt x="113532" y="459877"/>
                    <a:pt x="121146" y="472935"/>
                  </a:cubicBezTo>
                  <a:cubicBezTo>
                    <a:pt x="128760" y="485993"/>
                    <a:pt x="136677" y="498883"/>
                    <a:pt x="144939" y="511556"/>
                  </a:cubicBezTo>
                  <a:cubicBezTo>
                    <a:pt x="153201" y="524230"/>
                    <a:pt x="161807" y="536687"/>
                    <a:pt x="170801" y="548867"/>
                  </a:cubicBezTo>
                  <a:cubicBezTo>
                    <a:pt x="179795" y="561047"/>
                    <a:pt x="189176" y="572949"/>
                    <a:pt x="198983" y="584496"/>
                  </a:cubicBezTo>
                  <a:cubicBezTo>
                    <a:pt x="208789" y="596043"/>
                    <a:pt x="219021" y="607236"/>
                    <a:pt x="229708" y="617980"/>
                  </a:cubicBezTo>
                  <a:cubicBezTo>
                    <a:pt x="240394" y="628725"/>
                    <a:pt x="251534" y="639021"/>
                    <a:pt x="263136" y="648764"/>
                  </a:cubicBezTo>
                  <a:cubicBezTo>
                    <a:pt x="274738" y="658507"/>
                    <a:pt x="286802" y="667697"/>
                    <a:pt x="299309" y="676227"/>
                  </a:cubicBezTo>
                  <a:cubicBezTo>
                    <a:pt x="311815" y="684757"/>
                    <a:pt x="324765" y="692628"/>
                    <a:pt x="338093" y="699747"/>
                  </a:cubicBezTo>
                  <a:cubicBezTo>
                    <a:pt x="351421" y="706866"/>
                    <a:pt x="365127" y="713235"/>
                    <a:pt x="379159" y="718800"/>
                  </a:cubicBezTo>
                  <a:cubicBezTo>
                    <a:pt x="393191" y="724366"/>
                    <a:pt x="407549" y="729130"/>
                    <a:pt x="422005" y="733070"/>
                  </a:cubicBezTo>
                  <a:cubicBezTo>
                    <a:pt x="436462" y="737011"/>
                    <a:pt x="451018" y="740129"/>
                    <a:pt x="466047" y="742506"/>
                  </a:cubicBezTo>
                  <a:cubicBezTo>
                    <a:pt x="481077" y="744882"/>
                    <a:pt x="496580" y="746517"/>
                    <a:pt x="510718" y="747309"/>
                  </a:cubicBezTo>
                  <a:cubicBezTo>
                    <a:pt x="517833" y="747708"/>
                    <a:pt x="524603" y="747893"/>
                    <a:pt x="531200" y="747972"/>
                  </a:cubicBezTo>
                  <a:cubicBezTo>
                    <a:pt x="544102" y="748127"/>
                    <a:pt x="544102" y="747851"/>
                    <a:pt x="531220" y="747131"/>
                  </a:cubicBezTo>
                  <a:cubicBezTo>
                    <a:pt x="524648" y="746764"/>
                    <a:pt x="517915" y="746284"/>
                    <a:pt x="510857" y="745578"/>
                  </a:cubicBezTo>
                  <a:cubicBezTo>
                    <a:pt x="496818" y="744174"/>
                    <a:pt x="481492" y="741873"/>
                    <a:pt x="466708" y="738867"/>
                  </a:cubicBezTo>
                  <a:cubicBezTo>
                    <a:pt x="451923" y="735860"/>
                    <a:pt x="437680" y="732148"/>
                    <a:pt x="423609" y="727642"/>
                  </a:cubicBezTo>
                  <a:cubicBezTo>
                    <a:pt x="409537" y="723136"/>
                    <a:pt x="395636" y="717836"/>
                    <a:pt x="382124" y="711779"/>
                  </a:cubicBezTo>
                  <a:cubicBezTo>
                    <a:pt x="368612" y="705722"/>
                    <a:pt x="355488" y="698908"/>
                    <a:pt x="342790" y="691393"/>
                  </a:cubicBezTo>
                  <a:cubicBezTo>
                    <a:pt x="330091" y="683877"/>
                    <a:pt x="317819" y="675661"/>
                    <a:pt x="306019" y="666832"/>
                  </a:cubicBezTo>
                  <a:cubicBezTo>
                    <a:pt x="294219" y="658003"/>
                    <a:pt x="282893" y="648563"/>
                    <a:pt x="272044" y="638610"/>
                  </a:cubicBezTo>
                  <a:cubicBezTo>
                    <a:pt x="261194" y="628658"/>
                    <a:pt x="250822" y="618193"/>
                    <a:pt x="240909" y="607311"/>
                  </a:cubicBezTo>
                  <a:cubicBezTo>
                    <a:pt x="230995" y="596430"/>
                    <a:pt x="221540" y="585132"/>
                    <a:pt x="212509" y="573502"/>
                  </a:cubicBezTo>
                  <a:cubicBezTo>
                    <a:pt x="203479" y="561873"/>
                    <a:pt x="194872" y="549911"/>
                    <a:pt x="186647" y="537687"/>
                  </a:cubicBezTo>
                  <a:cubicBezTo>
                    <a:pt x="178422" y="525463"/>
                    <a:pt x="170580" y="512977"/>
                    <a:pt x="163076" y="500284"/>
                  </a:cubicBezTo>
                  <a:cubicBezTo>
                    <a:pt x="155572" y="487591"/>
                    <a:pt x="148406" y="474691"/>
                    <a:pt x="141538" y="461629"/>
                  </a:cubicBezTo>
                  <a:cubicBezTo>
                    <a:pt x="134669" y="448566"/>
                    <a:pt x="128097" y="435341"/>
                    <a:pt x="121783" y="421986"/>
                  </a:cubicBezTo>
                  <a:cubicBezTo>
                    <a:pt x="115469" y="408631"/>
                    <a:pt x="109413" y="395147"/>
                    <a:pt x="103580" y="381561"/>
                  </a:cubicBezTo>
                  <a:cubicBezTo>
                    <a:pt x="97747" y="367974"/>
                    <a:pt x="92137" y="354284"/>
                    <a:pt x="86718" y="340512"/>
                  </a:cubicBezTo>
                  <a:cubicBezTo>
                    <a:pt x="81299" y="326741"/>
                    <a:pt x="76071" y="312886"/>
                    <a:pt x="71006" y="298966"/>
                  </a:cubicBezTo>
                  <a:cubicBezTo>
                    <a:pt x="65941" y="285045"/>
                    <a:pt x="61039" y="271058"/>
                    <a:pt x="56275" y="257018"/>
                  </a:cubicBezTo>
                  <a:cubicBezTo>
                    <a:pt x="51510" y="242977"/>
                    <a:pt x="46884" y="228883"/>
                    <a:pt x="42371" y="214746"/>
                  </a:cubicBezTo>
                  <a:cubicBezTo>
                    <a:pt x="37859" y="200608"/>
                    <a:pt x="33461" y="186427"/>
                    <a:pt x="29156" y="172210"/>
                  </a:cubicBezTo>
                  <a:cubicBezTo>
                    <a:pt x="24852" y="157994"/>
                    <a:pt x="20640" y="143742"/>
                    <a:pt x="16502" y="129461"/>
                  </a:cubicBezTo>
                  <a:cubicBezTo>
                    <a:pt x="12365" y="115181"/>
                    <a:pt x="8300" y="100872"/>
                    <a:pt x="4291" y="86539"/>
                  </a:cubicBezTo>
                  <a:cubicBezTo>
                    <a:pt x="282" y="72207"/>
                    <a:pt x="-3672" y="57852"/>
                    <a:pt x="-7589" y="43479"/>
                  </a:cubicBezTo>
                  <a:cubicBezTo>
                    <a:pt x="-11506" y="29105"/>
                    <a:pt x="-15386" y="14713"/>
                    <a:pt x="-19246" y="308"/>
                  </a:cubicBezTo>
                  <a:cubicBezTo>
                    <a:pt x="-23107" y="-14098"/>
                    <a:pt x="-26947" y="-28518"/>
                    <a:pt x="-30786" y="-42948"/>
                  </a:cubicBezTo>
                  <a:cubicBezTo>
                    <a:pt x="-34624" y="-57378"/>
                    <a:pt x="-38460" y="-71818"/>
                    <a:pt x="-42312" y="-86265"/>
                  </a:cubicBezTo>
                  <a:cubicBezTo>
                    <a:pt x="-46164" y="-100712"/>
                    <a:pt x="-50032" y="-115165"/>
                    <a:pt x="-53934" y="-129621"/>
                  </a:cubicBezTo>
                  <a:cubicBezTo>
                    <a:pt x="-57836" y="-144077"/>
                    <a:pt x="-61772" y="-158536"/>
                    <a:pt x="-65763" y="-172994"/>
                  </a:cubicBezTo>
                  <a:cubicBezTo>
                    <a:pt x="-69753" y="-187451"/>
                    <a:pt x="-73798" y="-201908"/>
                    <a:pt x="-77919" y="-216359"/>
                  </a:cubicBezTo>
                  <a:cubicBezTo>
                    <a:pt x="-82040" y="-230810"/>
                    <a:pt x="-86236" y="-245256"/>
                    <a:pt x="-90533" y="-259691"/>
                  </a:cubicBezTo>
                  <a:cubicBezTo>
                    <a:pt x="-94830" y="-274126"/>
                    <a:pt x="-99227" y="-288550"/>
                    <a:pt x="-103751" y="-302957"/>
                  </a:cubicBezTo>
                  <a:cubicBezTo>
                    <a:pt x="-108276" y="-317364"/>
                    <a:pt x="-112927" y="-331755"/>
                    <a:pt x="-117739" y="-346119"/>
                  </a:cubicBezTo>
                  <a:cubicBezTo>
                    <a:pt x="-122551" y="-360484"/>
                    <a:pt x="-127522" y="-374822"/>
                    <a:pt x="-132688" y="-389126"/>
                  </a:cubicBezTo>
                  <a:cubicBezTo>
                    <a:pt x="-137854" y="-403429"/>
                    <a:pt x="-143214" y="-417696"/>
                    <a:pt x="-148824" y="-431909"/>
                  </a:cubicBezTo>
                  <a:cubicBezTo>
                    <a:pt x="-154434" y="-446122"/>
                    <a:pt x="-160294" y="-460280"/>
                    <a:pt x="-166418" y="-474375"/>
                  </a:cubicBezTo>
                  <a:cubicBezTo>
                    <a:pt x="-172541" y="-488471"/>
                    <a:pt x="-178929" y="-502504"/>
                    <a:pt x="-185796" y="-516392"/>
                  </a:cubicBezTo>
                  <a:cubicBezTo>
                    <a:pt x="-192664" y="-530279"/>
                    <a:pt x="-200011" y="-544021"/>
                    <a:pt x="-207358" y="-557763"/>
                  </a:cubicBezTo>
                  <a:close/>
                </a:path>
              </a:pathLst>
            </a:custGeom>
            <a:solidFill>
              <a:srgbClr val="01928F"/>
            </a:solidFill>
            <a:ln w="6400" cap="rnd">
              <a:solidFill>
                <a:srgbClr val="01928F"/>
              </a:solidFill>
              <a:round/>
            </a:ln>
          </p:spPr>
        </p:sp>
        <p:sp>
          <p:nvSpPr>
            <p:cNvPr id="109" name="MMConnector"/>
            <p:cNvSpPr/>
            <p:nvPr/>
          </p:nvSpPr>
          <p:spPr>
            <a:xfrm>
              <a:off x="1395989" y="4652779"/>
              <a:ext cx="829809" cy="2272960"/>
            </a:xfrm>
            <a:custGeom>
              <a:avLst/>
              <a:gdLst/>
              <a:ahLst/>
              <a:cxnLst/>
              <a:rect l="0" t="0" r="0" b="0"/>
              <a:pathLst>
                <a:path w="829809" h="2272960">
                  <a:moveTo>
                    <a:pt x="-247645" y="-1047648"/>
                  </a:moveTo>
                  <a:cubicBezTo>
                    <a:pt x="-257849" y="-1070847"/>
                    <a:pt x="-280140" y="-1078940"/>
                    <a:pt x="-297611" y="-1070597"/>
                  </a:cubicBezTo>
                  <a:cubicBezTo>
                    <a:pt x="-315081" y="-1062255"/>
                    <a:pt x="-322011" y="-1040222"/>
                    <a:pt x="-311174" y="-1017312"/>
                  </a:cubicBezTo>
                  <a:cubicBezTo>
                    <a:pt x="-305080" y="-1004430"/>
                    <a:pt x="-298986" y="-991548"/>
                    <a:pt x="-293299" y="-978392"/>
                  </a:cubicBezTo>
                  <a:cubicBezTo>
                    <a:pt x="-287611" y="-965235"/>
                    <a:pt x="-282330" y="-951804"/>
                    <a:pt x="-277287" y="-938242"/>
                  </a:cubicBezTo>
                  <a:cubicBezTo>
                    <a:pt x="-272244" y="-924680"/>
                    <a:pt x="-267440" y="-910986"/>
                    <a:pt x="-262868" y="-897173"/>
                  </a:cubicBezTo>
                  <a:cubicBezTo>
                    <a:pt x="-258297" y="-883360"/>
                    <a:pt x="-253959" y="-869427"/>
                    <a:pt x="-249812" y="-855407"/>
                  </a:cubicBezTo>
                  <a:cubicBezTo>
                    <a:pt x="-245665" y="-841387"/>
                    <a:pt x="-241710" y="-827280"/>
                    <a:pt x="-237922" y="-813104"/>
                  </a:cubicBezTo>
                  <a:cubicBezTo>
                    <a:pt x="-234134" y="-798927"/>
                    <a:pt x="-230513" y="-784681"/>
                    <a:pt x="-227034" y="-770381"/>
                  </a:cubicBezTo>
                  <a:cubicBezTo>
                    <a:pt x="-223556" y="-756080"/>
                    <a:pt x="-220221" y="-741725"/>
                    <a:pt x="-217009" y="-727326"/>
                  </a:cubicBezTo>
                  <a:cubicBezTo>
                    <a:pt x="-213798" y="-712927"/>
                    <a:pt x="-210710" y="-698484"/>
                    <a:pt x="-207729" y="-684006"/>
                  </a:cubicBezTo>
                  <a:cubicBezTo>
                    <a:pt x="-204748" y="-669528"/>
                    <a:pt x="-201874" y="-655014"/>
                    <a:pt x="-199092" y="-640471"/>
                  </a:cubicBezTo>
                  <a:cubicBezTo>
                    <a:pt x="-196310" y="-625929"/>
                    <a:pt x="-193620" y="-611357"/>
                    <a:pt x="-191010" y="-596762"/>
                  </a:cubicBezTo>
                  <a:cubicBezTo>
                    <a:pt x="-188400" y="-582166"/>
                    <a:pt x="-185869" y="-567547"/>
                    <a:pt x="-183407" y="-552908"/>
                  </a:cubicBezTo>
                  <a:cubicBezTo>
                    <a:pt x="-180944" y="-538270"/>
                    <a:pt x="-178550" y="-523611"/>
                    <a:pt x="-176215" y="-508936"/>
                  </a:cubicBezTo>
                  <a:cubicBezTo>
                    <a:pt x="-173879" y="-494261"/>
                    <a:pt x="-171601" y="-479570"/>
                    <a:pt x="-169373" y="-464865"/>
                  </a:cubicBezTo>
                  <a:cubicBezTo>
                    <a:pt x="-167145" y="-450161"/>
                    <a:pt x="-164967" y="-435442"/>
                    <a:pt x="-162829" y="-420712"/>
                  </a:cubicBezTo>
                  <a:cubicBezTo>
                    <a:pt x="-160692" y="-405982"/>
                    <a:pt x="-158595" y="-391241"/>
                    <a:pt x="-156533" y="-376490"/>
                  </a:cubicBezTo>
                  <a:cubicBezTo>
                    <a:pt x="-154470" y="-361739"/>
                    <a:pt x="-152441" y="-346979"/>
                    <a:pt x="-150439" y="-332211"/>
                  </a:cubicBezTo>
                  <a:cubicBezTo>
                    <a:pt x="-148437" y="-317443"/>
                    <a:pt x="-146462" y="-302666"/>
                    <a:pt x="-144507" y="-287884"/>
                  </a:cubicBezTo>
                  <a:cubicBezTo>
                    <a:pt x="-142552" y="-273101"/>
                    <a:pt x="-140618" y="-258312"/>
                    <a:pt x="-138698" y="-243517"/>
                  </a:cubicBezTo>
                  <a:cubicBezTo>
                    <a:pt x="-136777" y="-228722"/>
                    <a:pt x="-134871" y="-213922"/>
                    <a:pt x="-132974" y="-199118"/>
                  </a:cubicBezTo>
                  <a:cubicBezTo>
                    <a:pt x="-131076" y="-184313"/>
                    <a:pt x="-129187" y="-169505"/>
                    <a:pt x="-127300" y="-154693"/>
                  </a:cubicBezTo>
                  <a:cubicBezTo>
                    <a:pt x="-125414" y="-139881"/>
                    <a:pt x="-123530" y="-125066"/>
                    <a:pt x="-121643" y="-110248"/>
                  </a:cubicBezTo>
                  <a:cubicBezTo>
                    <a:pt x="-119757" y="-95431"/>
                    <a:pt x="-117867" y="-80611"/>
                    <a:pt x="-115969" y="-65789"/>
                  </a:cubicBezTo>
                  <a:cubicBezTo>
                    <a:pt x="-114072" y="-50968"/>
                    <a:pt x="-112166" y="-36145"/>
                    <a:pt x="-110247" y="-21321"/>
                  </a:cubicBezTo>
                  <a:cubicBezTo>
                    <a:pt x="-108327" y="-6497"/>
                    <a:pt x="-106394" y="8327"/>
                    <a:pt x="-104442" y="23151"/>
                  </a:cubicBezTo>
                  <a:cubicBezTo>
                    <a:pt x="-102490" y="37975"/>
                    <a:pt x="-100518" y="52799"/>
                    <a:pt x="-98523" y="67622"/>
                  </a:cubicBezTo>
                  <a:cubicBezTo>
                    <a:pt x="-96527" y="82444"/>
                    <a:pt x="-94506" y="97266"/>
                    <a:pt x="-92455" y="112086"/>
                  </a:cubicBezTo>
                  <a:cubicBezTo>
                    <a:pt x="-90405" y="126905"/>
                    <a:pt x="-88324" y="141723"/>
                    <a:pt x="-86207" y="156537"/>
                  </a:cubicBezTo>
                  <a:cubicBezTo>
                    <a:pt x="-84089" y="171351"/>
                    <a:pt x="-81936" y="186163"/>
                    <a:pt x="-79740" y="200970"/>
                  </a:cubicBezTo>
                  <a:cubicBezTo>
                    <a:pt x="-77545" y="215777"/>
                    <a:pt x="-75307" y="230579"/>
                    <a:pt x="-73020" y="245377"/>
                  </a:cubicBezTo>
                  <a:cubicBezTo>
                    <a:pt x="-70733" y="260174"/>
                    <a:pt x="-68398" y="274966"/>
                    <a:pt x="-66007" y="289750"/>
                  </a:cubicBezTo>
                  <a:cubicBezTo>
                    <a:pt x="-63615" y="304535"/>
                    <a:pt x="-61169" y="319312"/>
                    <a:pt x="-58659" y="334081"/>
                  </a:cubicBezTo>
                  <a:cubicBezTo>
                    <a:pt x="-56149" y="348850"/>
                    <a:pt x="-53576" y="363611"/>
                    <a:pt x="-50932" y="378360"/>
                  </a:cubicBezTo>
                  <a:cubicBezTo>
                    <a:pt x="-48288" y="393110"/>
                    <a:pt x="-45573" y="407848"/>
                    <a:pt x="-42778" y="422574"/>
                  </a:cubicBezTo>
                  <a:cubicBezTo>
                    <a:pt x="-39984" y="437300"/>
                    <a:pt x="-37109" y="452013"/>
                    <a:pt x="-34146" y="466709"/>
                  </a:cubicBezTo>
                  <a:cubicBezTo>
                    <a:pt x="-31182" y="481406"/>
                    <a:pt x="-28130" y="496087"/>
                    <a:pt x="-24977" y="510749"/>
                  </a:cubicBezTo>
                  <a:cubicBezTo>
                    <a:pt x="-21825" y="525411"/>
                    <a:pt x="-18573" y="540054"/>
                    <a:pt x="-15210" y="554673"/>
                  </a:cubicBezTo>
                  <a:cubicBezTo>
                    <a:pt x="-11846" y="569292"/>
                    <a:pt x="-8372" y="583888"/>
                    <a:pt x="-4773" y="598456"/>
                  </a:cubicBezTo>
                  <a:cubicBezTo>
                    <a:pt x="-1175" y="613024"/>
                    <a:pt x="2548" y="627564"/>
                    <a:pt x="6410" y="642069"/>
                  </a:cubicBezTo>
                  <a:cubicBezTo>
                    <a:pt x="10272" y="656574"/>
                    <a:pt x="14272" y="671045"/>
                    <a:pt x="18428" y="685474"/>
                  </a:cubicBezTo>
                  <a:cubicBezTo>
                    <a:pt x="22584" y="699904"/>
                    <a:pt x="26895" y="714291"/>
                    <a:pt x="31380" y="728626"/>
                  </a:cubicBezTo>
                  <a:cubicBezTo>
                    <a:pt x="35864" y="742962"/>
                    <a:pt x="40523" y="757247"/>
                    <a:pt x="45377" y="771468"/>
                  </a:cubicBezTo>
                  <a:cubicBezTo>
                    <a:pt x="50230" y="785689"/>
                    <a:pt x="55279" y="799847"/>
                    <a:pt x="60546" y="813927"/>
                  </a:cubicBezTo>
                  <a:cubicBezTo>
                    <a:pt x="65813" y="828006"/>
                    <a:pt x="71300" y="842007"/>
                    <a:pt x="77032" y="855911"/>
                  </a:cubicBezTo>
                  <a:cubicBezTo>
                    <a:pt x="82765" y="869815"/>
                    <a:pt x="88743" y="883620"/>
                    <a:pt x="94999" y="897304"/>
                  </a:cubicBezTo>
                  <a:cubicBezTo>
                    <a:pt x="101255" y="910987"/>
                    <a:pt x="107787" y="924549"/>
                    <a:pt x="114631" y="937955"/>
                  </a:cubicBezTo>
                  <a:cubicBezTo>
                    <a:pt x="121475" y="951362"/>
                    <a:pt x="128630" y="964614"/>
                    <a:pt x="136134" y="977671"/>
                  </a:cubicBezTo>
                  <a:cubicBezTo>
                    <a:pt x="143637" y="990728"/>
                    <a:pt x="151489" y="1003589"/>
                    <a:pt x="159729" y="1016202"/>
                  </a:cubicBezTo>
                  <a:cubicBezTo>
                    <a:pt x="167968" y="1028815"/>
                    <a:pt x="176596" y="1041179"/>
                    <a:pt x="185648" y="1053228"/>
                  </a:cubicBezTo>
                  <a:cubicBezTo>
                    <a:pt x="194701" y="1065277"/>
                    <a:pt x="204179" y="1077011"/>
                    <a:pt x="214114" y="1088347"/>
                  </a:cubicBezTo>
                  <a:cubicBezTo>
                    <a:pt x="224049" y="1099683"/>
                    <a:pt x="234442" y="1110622"/>
                    <a:pt x="245309" y="1121067"/>
                  </a:cubicBezTo>
                  <a:cubicBezTo>
                    <a:pt x="256177" y="1131512"/>
                    <a:pt x="267521" y="1141463"/>
                    <a:pt x="279332" y="1150817"/>
                  </a:cubicBezTo>
                  <a:cubicBezTo>
                    <a:pt x="291144" y="1160171"/>
                    <a:pt x="303423" y="1168927"/>
                    <a:pt x="316144" y="1176987"/>
                  </a:cubicBezTo>
                  <a:cubicBezTo>
                    <a:pt x="328866" y="1185048"/>
                    <a:pt x="342030" y="1192412"/>
                    <a:pt x="355526" y="1199005"/>
                  </a:cubicBezTo>
                  <a:cubicBezTo>
                    <a:pt x="369023" y="1205598"/>
                    <a:pt x="382852" y="1211421"/>
                    <a:pt x="397074" y="1216435"/>
                  </a:cubicBezTo>
                  <a:cubicBezTo>
                    <a:pt x="411297" y="1221449"/>
                    <a:pt x="425914" y="1225654"/>
                    <a:pt x="440248" y="1229065"/>
                  </a:cubicBezTo>
                  <a:cubicBezTo>
                    <a:pt x="454583" y="1232476"/>
                    <a:pt x="468635" y="1235093"/>
                    <a:pt x="484463" y="1236941"/>
                  </a:cubicBezTo>
                  <a:cubicBezTo>
                    <a:pt x="500291" y="1238789"/>
                    <a:pt x="517894" y="1239867"/>
                    <a:pt x="529180" y="1240328"/>
                  </a:cubicBezTo>
                  <a:cubicBezTo>
                    <a:pt x="535930" y="1240604"/>
                    <a:pt x="540420" y="1240660"/>
                    <a:pt x="544002" y="1240627"/>
                  </a:cubicBezTo>
                  <a:cubicBezTo>
                    <a:pt x="548302" y="1240627"/>
                    <a:pt x="548300" y="1240529"/>
                    <a:pt x="544000" y="1240452"/>
                  </a:cubicBezTo>
                  <a:cubicBezTo>
                    <a:pt x="540419" y="1240387"/>
                    <a:pt x="535935" y="1240209"/>
                    <a:pt x="529204" y="1239749"/>
                  </a:cubicBezTo>
                  <a:cubicBezTo>
                    <a:pt x="517953" y="1238980"/>
                    <a:pt x="500423" y="1237424"/>
                    <a:pt x="484712" y="1235153"/>
                  </a:cubicBezTo>
                  <a:cubicBezTo>
                    <a:pt x="469000" y="1232883"/>
                    <a:pt x="455107" y="1229898"/>
                    <a:pt x="440977" y="1226124"/>
                  </a:cubicBezTo>
                  <a:cubicBezTo>
                    <a:pt x="426848" y="1222350"/>
                    <a:pt x="412481" y="1217787"/>
                    <a:pt x="398550" y="1212444"/>
                  </a:cubicBezTo>
                  <a:cubicBezTo>
                    <a:pt x="384619" y="1207101"/>
                    <a:pt x="371124" y="1200978"/>
                    <a:pt x="357996" y="1194113"/>
                  </a:cubicBezTo>
                  <a:cubicBezTo>
                    <a:pt x="344867" y="1187249"/>
                    <a:pt x="332106" y="1179643"/>
                    <a:pt x="319810" y="1171374"/>
                  </a:cubicBezTo>
                  <a:cubicBezTo>
                    <a:pt x="307515" y="1163104"/>
                    <a:pt x="295686" y="1154170"/>
                    <a:pt x="284339" y="1144668"/>
                  </a:cubicBezTo>
                  <a:cubicBezTo>
                    <a:pt x="272992" y="1135165"/>
                    <a:pt x="262126" y="1125094"/>
                    <a:pt x="251742" y="1114553"/>
                  </a:cubicBezTo>
                  <a:cubicBezTo>
                    <a:pt x="241358" y="1104012"/>
                    <a:pt x="231456" y="1093002"/>
                    <a:pt x="222012" y="1081612"/>
                  </a:cubicBezTo>
                  <a:cubicBezTo>
                    <a:pt x="212568" y="1070222"/>
                    <a:pt x="203582" y="1058454"/>
                    <a:pt x="195019" y="1046384"/>
                  </a:cubicBezTo>
                  <a:cubicBezTo>
                    <a:pt x="186457" y="1034314"/>
                    <a:pt x="178318" y="1021942"/>
                    <a:pt x="170563" y="1009332"/>
                  </a:cubicBezTo>
                  <a:cubicBezTo>
                    <a:pt x="162809" y="996721"/>
                    <a:pt x="155438" y="983872"/>
                    <a:pt x="148413" y="970834"/>
                  </a:cubicBezTo>
                  <a:cubicBezTo>
                    <a:pt x="141387" y="957796"/>
                    <a:pt x="134706" y="944570"/>
                    <a:pt x="128333" y="931194"/>
                  </a:cubicBezTo>
                  <a:cubicBezTo>
                    <a:pt x="121959" y="917817"/>
                    <a:pt x="115893" y="904292"/>
                    <a:pt x="110101" y="890646"/>
                  </a:cubicBezTo>
                  <a:cubicBezTo>
                    <a:pt x="104308" y="877001"/>
                    <a:pt x="98789" y="863236"/>
                    <a:pt x="93513" y="849376"/>
                  </a:cubicBezTo>
                  <a:cubicBezTo>
                    <a:pt x="88237" y="835516"/>
                    <a:pt x="83204" y="821560"/>
                    <a:pt x="78387" y="807527"/>
                  </a:cubicBezTo>
                  <a:cubicBezTo>
                    <a:pt x="73570" y="793494"/>
                    <a:pt x="68969" y="779383"/>
                    <a:pt x="64560" y="765210"/>
                  </a:cubicBezTo>
                  <a:cubicBezTo>
                    <a:pt x="60152" y="751037"/>
                    <a:pt x="55936" y="736801"/>
                    <a:pt x="51892" y="722514"/>
                  </a:cubicBezTo>
                  <a:cubicBezTo>
                    <a:pt x="47848" y="708227"/>
                    <a:pt x="43975" y="693889"/>
                    <a:pt x="40256" y="679508"/>
                  </a:cubicBezTo>
                  <a:cubicBezTo>
                    <a:pt x="36537" y="665127"/>
                    <a:pt x="32971" y="650704"/>
                    <a:pt x="29542" y="636246"/>
                  </a:cubicBezTo>
                  <a:cubicBezTo>
                    <a:pt x="26113" y="621789"/>
                    <a:pt x="22822" y="607296"/>
                    <a:pt x="19653" y="592774"/>
                  </a:cubicBezTo>
                  <a:cubicBezTo>
                    <a:pt x="16484" y="578252"/>
                    <a:pt x="13438" y="563701"/>
                    <a:pt x="10502" y="549125"/>
                  </a:cubicBezTo>
                  <a:cubicBezTo>
                    <a:pt x="7566" y="534550"/>
                    <a:pt x="4740" y="519950"/>
                    <a:pt x="2012" y="505330"/>
                  </a:cubicBezTo>
                  <a:cubicBezTo>
                    <a:pt x="-715" y="490709"/>
                    <a:pt x="-3344" y="476069"/>
                    <a:pt x="-5885" y="461410"/>
                  </a:cubicBezTo>
                  <a:cubicBezTo>
                    <a:pt x="-8426" y="446752"/>
                    <a:pt x="-10879" y="432077"/>
                    <a:pt x="-13253" y="417386"/>
                  </a:cubicBezTo>
                  <a:cubicBezTo>
                    <a:pt x="-15626" y="402696"/>
                    <a:pt x="-17922" y="387991"/>
                    <a:pt x="-20146" y="373273"/>
                  </a:cubicBezTo>
                  <a:cubicBezTo>
                    <a:pt x="-22371" y="358556"/>
                    <a:pt x="-24526" y="343826"/>
                    <a:pt x="-26618" y="329085"/>
                  </a:cubicBezTo>
                  <a:cubicBezTo>
                    <a:pt x="-28710" y="314343"/>
                    <a:pt x="-30740" y="299592"/>
                    <a:pt x="-32715" y="284831"/>
                  </a:cubicBezTo>
                  <a:cubicBezTo>
                    <a:pt x="-34690" y="270069"/>
                    <a:pt x="-36610" y="255299"/>
                    <a:pt x="-38482" y="240520"/>
                  </a:cubicBezTo>
                  <a:cubicBezTo>
                    <a:pt x="-40354" y="225742"/>
                    <a:pt x="-42178" y="210955"/>
                    <a:pt x="-43959" y="196162"/>
                  </a:cubicBezTo>
                  <a:cubicBezTo>
                    <a:pt x="-45741" y="181368"/>
                    <a:pt x="-47481" y="166567"/>
                    <a:pt x="-49186" y="151761"/>
                  </a:cubicBezTo>
                  <a:cubicBezTo>
                    <a:pt x="-50890" y="136954"/>
                    <a:pt x="-52559" y="122141"/>
                    <a:pt x="-54199" y="107323"/>
                  </a:cubicBezTo>
                  <a:cubicBezTo>
                    <a:pt x="-55838" y="92504"/>
                    <a:pt x="-57447" y="77681"/>
                    <a:pt x="-59032" y="62852"/>
                  </a:cubicBezTo>
                  <a:cubicBezTo>
                    <a:pt x="-60618" y="48024"/>
                    <a:pt x="-62179" y="33191"/>
                    <a:pt x="-63721" y="18353"/>
                  </a:cubicBezTo>
                  <a:cubicBezTo>
                    <a:pt x="-65264" y="3516"/>
                    <a:pt x="-66788" y="-11326"/>
                    <a:pt x="-68299" y="-26171"/>
                  </a:cubicBezTo>
                  <a:cubicBezTo>
                    <a:pt x="-69810" y="-41017"/>
                    <a:pt x="-71308" y="-55866"/>
                    <a:pt x="-72798" y="-70718"/>
                  </a:cubicBezTo>
                  <a:cubicBezTo>
                    <a:pt x="-74288" y="-85570"/>
                    <a:pt x="-75771" y="-100426"/>
                    <a:pt x="-77251" y="-115285"/>
                  </a:cubicBezTo>
                  <a:cubicBezTo>
                    <a:pt x="-78731" y="-130144"/>
                    <a:pt x="-80210" y="-145005"/>
                    <a:pt x="-81691" y="-159869"/>
                  </a:cubicBezTo>
                  <a:cubicBezTo>
                    <a:pt x="-83173" y="-174734"/>
                    <a:pt x="-84658" y="-189601"/>
                    <a:pt x="-86152" y="-204470"/>
                  </a:cubicBezTo>
                  <a:cubicBezTo>
                    <a:pt x="-87646" y="-219339"/>
                    <a:pt x="-89149" y="-234210"/>
                    <a:pt x="-90668" y="-249084"/>
                  </a:cubicBezTo>
                  <a:cubicBezTo>
                    <a:pt x="-92186" y="-263957"/>
                    <a:pt x="-93719" y="-278832"/>
                    <a:pt x="-95274" y="-293709"/>
                  </a:cubicBezTo>
                  <a:cubicBezTo>
                    <a:pt x="-96829" y="-308586"/>
                    <a:pt x="-98405" y="-323465"/>
                    <a:pt x="-100010" y="-338345"/>
                  </a:cubicBezTo>
                  <a:cubicBezTo>
                    <a:pt x="-101614" y="-353225"/>
                    <a:pt x="-103246" y="-368106"/>
                    <a:pt x="-104914" y="-382988"/>
                  </a:cubicBezTo>
                  <a:cubicBezTo>
                    <a:pt x="-106581" y="-397870"/>
                    <a:pt x="-108284" y="-412753"/>
                    <a:pt x="-110030" y="-427636"/>
                  </a:cubicBezTo>
                  <a:cubicBezTo>
                    <a:pt x="-111776" y="-442519"/>
                    <a:pt x="-113565" y="-457403"/>
                    <a:pt x="-115405" y="-472286"/>
                  </a:cubicBezTo>
                  <a:cubicBezTo>
                    <a:pt x="-117246" y="-487170"/>
                    <a:pt x="-119138" y="-502053"/>
                    <a:pt x="-121091" y="-516935"/>
                  </a:cubicBezTo>
                  <a:cubicBezTo>
                    <a:pt x="-123044" y="-531817"/>
                    <a:pt x="-125059" y="-546699"/>
                    <a:pt x="-127145" y="-561578"/>
                  </a:cubicBezTo>
                  <a:cubicBezTo>
                    <a:pt x="-129231" y="-576458"/>
                    <a:pt x="-131390" y="-591335"/>
                    <a:pt x="-133632" y="-606210"/>
                  </a:cubicBezTo>
                  <a:cubicBezTo>
                    <a:pt x="-135874" y="-621084"/>
                    <a:pt x="-138201" y="-635956"/>
                    <a:pt x="-140625" y="-650822"/>
                  </a:cubicBezTo>
                  <a:cubicBezTo>
                    <a:pt x="-143050" y="-665689"/>
                    <a:pt x="-145573" y="-680551"/>
                    <a:pt x="-148210" y="-695406"/>
                  </a:cubicBezTo>
                  <a:cubicBezTo>
                    <a:pt x="-150848" y="-710261"/>
                    <a:pt x="-153600" y="-725110"/>
                    <a:pt x="-156486" y="-739948"/>
                  </a:cubicBezTo>
                  <a:cubicBezTo>
                    <a:pt x="-159372" y="-754787"/>
                    <a:pt x="-162392" y="-769616"/>
                    <a:pt x="-165569" y="-784431"/>
                  </a:cubicBezTo>
                  <a:cubicBezTo>
                    <a:pt x="-168746" y="-799246"/>
                    <a:pt x="-172080" y="-814048"/>
                    <a:pt x="-175600" y="-828830"/>
                  </a:cubicBezTo>
                  <a:cubicBezTo>
                    <a:pt x="-179120" y="-843612"/>
                    <a:pt x="-182826" y="-858375"/>
                    <a:pt x="-186750" y="-873111"/>
                  </a:cubicBezTo>
                  <a:cubicBezTo>
                    <a:pt x="-190673" y="-887847"/>
                    <a:pt x="-194814" y="-902557"/>
                    <a:pt x="-199228" y="-917225"/>
                  </a:cubicBezTo>
                  <a:cubicBezTo>
                    <a:pt x="-203641" y="-931894"/>
                    <a:pt x="-208327" y="-946521"/>
                    <a:pt x="-213297" y="-961102"/>
                  </a:cubicBezTo>
                  <a:cubicBezTo>
                    <a:pt x="-218268" y="-975682"/>
                    <a:pt x="-223522" y="-990215"/>
                    <a:pt x="-229293" y="-1004632"/>
                  </a:cubicBezTo>
                  <a:cubicBezTo>
                    <a:pt x="-235065" y="-1019048"/>
                    <a:pt x="-241355" y="-1033348"/>
                    <a:pt x="-247645" y="-1047648"/>
                  </a:cubicBezTo>
                  <a:close/>
                </a:path>
              </a:pathLst>
            </a:custGeom>
            <a:solidFill>
              <a:srgbClr val="FF0000"/>
            </a:solidFill>
            <a:ln w="6400" cap="rnd">
              <a:solidFill>
                <a:srgbClr val="FF0000"/>
              </a:solidFill>
              <a:round/>
            </a:ln>
          </p:spPr>
        </p:sp>
        <p:sp>
          <p:nvSpPr>
            <p:cNvPr id="111" name="MMConnector"/>
            <p:cNvSpPr/>
            <p:nvPr/>
          </p:nvSpPr>
          <p:spPr>
            <a:xfrm>
              <a:off x="2954389" y="1293739"/>
              <a:ext cx="185600" cy="278720"/>
            </a:xfrm>
            <a:custGeom>
              <a:avLst/>
              <a:gdLst/>
              <a:ahLst/>
              <a:cxnLst/>
              <a:rect l="0" t="0" r="0" b="0"/>
              <a:pathLst>
                <a:path w="185600" h="278720">
                  <a:moveTo>
                    <a:pt x="-92800" y="104160"/>
                  </a:moveTo>
                  <a:cubicBezTo>
                    <a:pt x="-117889" y="100574"/>
                    <a:pt x="-135040" y="120000"/>
                    <a:pt x="-135040" y="139360"/>
                  </a:cubicBezTo>
                  <a:cubicBezTo>
                    <a:pt x="-135040" y="158720"/>
                    <a:pt x="-116397" y="183806"/>
                    <a:pt x="-92800" y="174560"/>
                  </a:cubicBezTo>
                  <a:cubicBezTo>
                    <a:pt x="-68846" y="165174"/>
                    <a:pt x="-44892" y="155788"/>
                    <a:pt x="-30434" y="141639"/>
                  </a:cubicBezTo>
                  <a:cubicBezTo>
                    <a:pt x="-15976" y="127490"/>
                    <a:pt x="-11013" y="108580"/>
                    <a:pt x="-6918" y="91717"/>
                  </a:cubicBezTo>
                  <a:cubicBezTo>
                    <a:pt x="-2823" y="74854"/>
                    <a:pt x="405" y="60040"/>
                    <a:pt x="3009" y="45102"/>
                  </a:cubicBezTo>
                  <a:cubicBezTo>
                    <a:pt x="5612" y="30164"/>
                    <a:pt x="7590" y="15102"/>
                    <a:pt x="9716" y="310"/>
                  </a:cubicBezTo>
                  <a:cubicBezTo>
                    <a:pt x="11842" y="-14483"/>
                    <a:pt x="14114" y="-29005"/>
                    <a:pt x="17124" y="-43170"/>
                  </a:cubicBezTo>
                  <a:cubicBezTo>
                    <a:pt x="20134" y="-57334"/>
                    <a:pt x="23881" y="-71140"/>
                    <a:pt x="28847" y="-84648"/>
                  </a:cubicBezTo>
                  <a:cubicBezTo>
                    <a:pt x="33812" y="-98156"/>
                    <a:pt x="39997" y="-111365"/>
                    <a:pt x="50858" y="-120376"/>
                  </a:cubicBezTo>
                  <a:cubicBezTo>
                    <a:pt x="57403" y="-125805"/>
                    <a:pt x="65646" y="-129710"/>
                    <a:pt x="74565" y="-133009"/>
                  </a:cubicBezTo>
                  <a:cubicBezTo>
                    <a:pt x="86666" y="-137486"/>
                    <a:pt x="86469" y="-138878"/>
                    <a:pt x="73726" y="-136851"/>
                  </a:cubicBezTo>
                  <a:cubicBezTo>
                    <a:pt x="63347" y="-135199"/>
                    <a:pt x="53476" y="-132554"/>
                    <a:pt x="44963" y="-127712"/>
                  </a:cubicBezTo>
                  <a:cubicBezTo>
                    <a:pt x="31336" y="-119963"/>
                    <a:pt x="21188" y="-106588"/>
                    <a:pt x="12733" y="-92945"/>
                  </a:cubicBezTo>
                  <a:cubicBezTo>
                    <a:pt x="4278" y="-79301"/>
                    <a:pt x="-2483" y="-65389"/>
                    <a:pt x="-8480" y="-51212"/>
                  </a:cubicBezTo>
                  <a:cubicBezTo>
                    <a:pt x="-14476" y="-37034"/>
                    <a:pt x="-19709" y="-22592"/>
                    <a:pt x="-24776" y="-8297"/>
                  </a:cubicBezTo>
                  <a:cubicBezTo>
                    <a:pt x="-29843" y="5998"/>
                    <a:pt x="-34745" y="20145"/>
                    <a:pt x="-39796" y="33835"/>
                  </a:cubicBezTo>
                  <a:cubicBezTo>
                    <a:pt x="-44846" y="47525"/>
                    <a:pt x="-50046" y="60757"/>
                    <a:pt x="-56385" y="72761"/>
                  </a:cubicBezTo>
                  <a:cubicBezTo>
                    <a:pt x="-62725" y="84765"/>
                    <a:pt x="-70205" y="95543"/>
                    <a:pt x="-76465" y="100571"/>
                  </a:cubicBezTo>
                  <a:cubicBezTo>
                    <a:pt x="-82724" y="105600"/>
                    <a:pt x="-87762" y="104880"/>
                    <a:pt x="-92800" y="104160"/>
                  </a:cubicBezTo>
                  <a:close/>
                </a:path>
              </a:pathLst>
            </a:custGeom>
            <a:solidFill>
              <a:srgbClr val="FF0000"/>
            </a:solidFill>
            <a:ln w="6400" cap="rnd">
              <a:solidFill>
                <a:srgbClr val="FF0000"/>
              </a:solidFill>
              <a:round/>
            </a:ln>
          </p:spPr>
        </p:sp>
        <p:sp>
          <p:nvSpPr>
            <p:cNvPr id="113" name="MMConnector"/>
            <p:cNvSpPr/>
            <p:nvPr/>
          </p:nvSpPr>
          <p:spPr>
            <a:xfrm>
              <a:off x="2954389" y="1670059"/>
              <a:ext cx="185600" cy="473920"/>
            </a:xfrm>
            <a:custGeom>
              <a:avLst/>
              <a:gdLst/>
              <a:ahLst/>
              <a:cxnLst/>
              <a:rect l="0" t="0" r="0" b="0"/>
              <a:pathLst>
                <a:path w="185600" h="473920">
                  <a:moveTo>
                    <a:pt x="-92800" y="-272160"/>
                  </a:moveTo>
                  <a:cubicBezTo>
                    <a:pt x="-115739" y="-282935"/>
                    <a:pt x="-135040" y="-256320"/>
                    <a:pt x="-135040" y="-236960"/>
                  </a:cubicBezTo>
                  <a:cubicBezTo>
                    <a:pt x="-135040" y="-217600"/>
                    <a:pt x="-117589" y="-196485"/>
                    <a:pt x="-92800" y="-201760"/>
                  </a:cubicBezTo>
                  <a:cubicBezTo>
                    <a:pt x="-90001" y="-202356"/>
                    <a:pt x="-87202" y="-202951"/>
                    <a:pt x="-82672" y="-197156"/>
                  </a:cubicBezTo>
                  <a:cubicBezTo>
                    <a:pt x="-78142" y="-191360"/>
                    <a:pt x="-71882" y="-179173"/>
                    <a:pt x="-67119" y="-166354"/>
                  </a:cubicBezTo>
                  <a:cubicBezTo>
                    <a:pt x="-62355" y="-153534"/>
                    <a:pt x="-59089" y="-140082"/>
                    <a:pt x="-56085" y="-126148"/>
                  </a:cubicBezTo>
                  <a:cubicBezTo>
                    <a:pt x="-53080" y="-112214"/>
                    <a:pt x="-50337" y="-97798"/>
                    <a:pt x="-47837" y="-83258"/>
                  </a:cubicBezTo>
                  <a:cubicBezTo>
                    <a:pt x="-45338" y="-68718"/>
                    <a:pt x="-43081" y="-54054"/>
                    <a:pt x="-40847" y="-39306"/>
                  </a:cubicBezTo>
                  <a:cubicBezTo>
                    <a:pt x="-38612" y="-24558"/>
                    <a:pt x="-36401" y="-9725"/>
                    <a:pt x="-34096" y="5142"/>
                  </a:cubicBezTo>
                  <a:cubicBezTo>
                    <a:pt x="-31791" y="20008"/>
                    <a:pt x="-29392" y="34909"/>
                    <a:pt x="-26727" y="49805"/>
                  </a:cubicBezTo>
                  <a:cubicBezTo>
                    <a:pt x="-24063" y="64701"/>
                    <a:pt x="-21134" y="79592"/>
                    <a:pt x="-17782" y="94448"/>
                  </a:cubicBezTo>
                  <a:cubicBezTo>
                    <a:pt x="-14430" y="109304"/>
                    <a:pt x="-10656" y="124125"/>
                    <a:pt x="-5869" y="138682"/>
                  </a:cubicBezTo>
                  <a:cubicBezTo>
                    <a:pt x="-1083" y="153239"/>
                    <a:pt x="4717" y="167533"/>
                    <a:pt x="11507" y="181442"/>
                  </a:cubicBezTo>
                  <a:cubicBezTo>
                    <a:pt x="18298" y="195352"/>
                    <a:pt x="26079" y="208879"/>
                    <a:pt x="39280" y="218648"/>
                  </a:cubicBezTo>
                  <a:cubicBezTo>
                    <a:pt x="52482" y="228417"/>
                    <a:pt x="71103" y="234429"/>
                    <a:pt x="80926" y="236855"/>
                  </a:cubicBezTo>
                  <a:cubicBezTo>
                    <a:pt x="80926" y="236855"/>
                    <a:pt x="80926" y="236855"/>
                    <a:pt x="80926" y="236855"/>
                  </a:cubicBezTo>
                  <a:cubicBezTo>
                    <a:pt x="80926" y="236855"/>
                    <a:pt x="92800" y="236960"/>
                    <a:pt x="92800" y="236960"/>
                  </a:cubicBezTo>
                  <a:cubicBezTo>
                    <a:pt x="91480" y="237893"/>
                    <a:pt x="90161" y="238826"/>
                    <a:pt x="81150" y="235359"/>
                  </a:cubicBezTo>
                  <a:cubicBezTo>
                    <a:pt x="72139" y="231891"/>
                    <a:pt x="55437" y="224023"/>
                    <a:pt x="44390" y="213500"/>
                  </a:cubicBezTo>
                  <a:cubicBezTo>
                    <a:pt x="33343" y="202977"/>
                    <a:pt x="27950" y="189799"/>
                    <a:pt x="23377" y="176157"/>
                  </a:cubicBezTo>
                  <a:cubicBezTo>
                    <a:pt x="18805" y="162515"/>
                    <a:pt x="15052" y="148408"/>
                    <a:pt x="12289" y="134072"/>
                  </a:cubicBezTo>
                  <a:cubicBezTo>
                    <a:pt x="9526" y="119735"/>
                    <a:pt x="7753" y="105169"/>
                    <a:pt x="6377" y="90526"/>
                  </a:cubicBezTo>
                  <a:cubicBezTo>
                    <a:pt x="5001" y="75883"/>
                    <a:pt x="4022" y="61162"/>
                    <a:pt x="3295" y="46388"/>
                  </a:cubicBezTo>
                  <a:cubicBezTo>
                    <a:pt x="2568" y="31615"/>
                    <a:pt x="2093" y="16787"/>
                    <a:pt x="1714" y="1902"/>
                  </a:cubicBezTo>
                  <a:cubicBezTo>
                    <a:pt x="1335" y="-12984"/>
                    <a:pt x="1052" y="-27927"/>
                    <a:pt x="694" y="-42913"/>
                  </a:cubicBezTo>
                  <a:cubicBezTo>
                    <a:pt x="336" y="-57899"/>
                    <a:pt x="-98" y="-72928"/>
                    <a:pt x="-655" y="-88171"/>
                  </a:cubicBezTo>
                  <a:cubicBezTo>
                    <a:pt x="-1212" y="-103414"/>
                    <a:pt x="-1893" y="-118872"/>
                    <a:pt x="-3517" y="-134181"/>
                  </a:cubicBezTo>
                  <a:cubicBezTo>
                    <a:pt x="-5141" y="-149489"/>
                    <a:pt x="-7709" y="-164649"/>
                    <a:pt x="-10247" y="-181749"/>
                  </a:cubicBezTo>
                  <a:cubicBezTo>
                    <a:pt x="-12785" y="-198849"/>
                    <a:pt x="-15292" y="-217890"/>
                    <a:pt x="-29046" y="-233281"/>
                  </a:cubicBezTo>
                  <a:cubicBezTo>
                    <a:pt x="-42800" y="-248673"/>
                    <a:pt x="-67800" y="-260417"/>
                    <a:pt x="-92800" y="-272160"/>
                  </a:cubicBezTo>
                  <a:close/>
                </a:path>
              </a:pathLst>
            </a:custGeom>
            <a:solidFill>
              <a:srgbClr val="92D050"/>
            </a:solidFill>
            <a:ln w="6400" cap="rnd">
              <a:solidFill>
                <a:srgbClr val="92D050"/>
              </a:solidFill>
              <a:round/>
            </a:ln>
          </p:spPr>
        </p:sp>
        <p:sp>
          <p:nvSpPr>
            <p:cNvPr id="117" name="MMConnector"/>
            <p:cNvSpPr/>
            <p:nvPr/>
          </p:nvSpPr>
          <p:spPr>
            <a:xfrm>
              <a:off x="3760789" y="1028939"/>
              <a:ext cx="185600" cy="250880"/>
            </a:xfrm>
            <a:custGeom>
              <a:avLst/>
              <a:gdLst/>
              <a:ahLst/>
              <a:cxnLst/>
              <a:rect l="0" t="0" r="0" b="0"/>
              <a:pathLst>
                <a:path w="185600" h="250880">
                  <a:moveTo>
                    <a:pt x="-92800" y="100800"/>
                  </a:moveTo>
                  <a:cubicBezTo>
                    <a:pt x="-110477" y="102298"/>
                    <a:pt x="-122368" y="111888"/>
                    <a:pt x="-122368" y="125440"/>
                  </a:cubicBezTo>
                  <a:cubicBezTo>
                    <a:pt x="-122368" y="138992"/>
                    <a:pt x="-109513" y="156029"/>
                    <a:pt x="-92800" y="150080"/>
                  </a:cubicBezTo>
                  <a:cubicBezTo>
                    <a:pt x="-71879" y="142633"/>
                    <a:pt x="-50957" y="135185"/>
                    <a:pt x="-37523" y="122729"/>
                  </a:cubicBezTo>
                  <a:cubicBezTo>
                    <a:pt x="-24089" y="110273"/>
                    <a:pt x="-18142" y="92808"/>
                    <a:pt x="-13231" y="76847"/>
                  </a:cubicBezTo>
                  <a:cubicBezTo>
                    <a:pt x="-8321" y="60886"/>
                    <a:pt x="-4447" y="46429"/>
                    <a:pt x="-1077" y="31814"/>
                  </a:cubicBezTo>
                  <a:cubicBezTo>
                    <a:pt x="2293" y="17199"/>
                    <a:pt x="5161" y="2427"/>
                    <a:pt x="8486" y="-12052"/>
                  </a:cubicBezTo>
                  <a:cubicBezTo>
                    <a:pt x="11812" y="-26531"/>
                    <a:pt x="15597" y="-40716"/>
                    <a:pt x="19897" y="-54485"/>
                  </a:cubicBezTo>
                  <a:cubicBezTo>
                    <a:pt x="24197" y="-68255"/>
                    <a:pt x="29011" y="-81608"/>
                    <a:pt x="38193" y="-93413"/>
                  </a:cubicBezTo>
                  <a:cubicBezTo>
                    <a:pt x="47375" y="-105218"/>
                    <a:pt x="60925" y="-115474"/>
                    <a:pt x="70754" y="-120553"/>
                  </a:cubicBezTo>
                  <a:cubicBezTo>
                    <a:pt x="77232" y="-123901"/>
                    <a:pt x="82093" y="-125000"/>
                    <a:pt x="86403" y="-125333"/>
                  </a:cubicBezTo>
                  <a:cubicBezTo>
                    <a:pt x="90691" y="-125665"/>
                    <a:pt x="90760" y="-126039"/>
                    <a:pt x="86473" y="-126380"/>
                  </a:cubicBezTo>
                  <a:cubicBezTo>
                    <a:pt x="82160" y="-126723"/>
                    <a:pt x="77079" y="-126322"/>
                    <a:pt x="69755" y="-123750"/>
                  </a:cubicBezTo>
                  <a:cubicBezTo>
                    <a:pt x="58613" y="-119839"/>
                    <a:pt x="42281" y="-110905"/>
                    <a:pt x="30471" y="-99626"/>
                  </a:cubicBezTo>
                  <a:cubicBezTo>
                    <a:pt x="18661" y="-88347"/>
                    <a:pt x="11373" y="-74723"/>
                    <a:pt x="4710" y="-60866"/>
                  </a:cubicBezTo>
                  <a:cubicBezTo>
                    <a:pt x="-1952" y="-47009"/>
                    <a:pt x="-7989" y="-32919"/>
                    <a:pt x="-13540" y="-18791"/>
                  </a:cubicBezTo>
                  <a:cubicBezTo>
                    <a:pt x="-19091" y="-4662"/>
                    <a:pt x="-24156" y="9505"/>
                    <a:pt x="-29409" y="23258"/>
                  </a:cubicBezTo>
                  <a:cubicBezTo>
                    <a:pt x="-34662" y="37010"/>
                    <a:pt x="-40103" y="50346"/>
                    <a:pt x="-46570" y="62851"/>
                  </a:cubicBezTo>
                  <a:cubicBezTo>
                    <a:pt x="-53037" y="75356"/>
                    <a:pt x="-60530" y="87028"/>
                    <a:pt x="-68406" y="93214"/>
                  </a:cubicBezTo>
                  <a:cubicBezTo>
                    <a:pt x="-76282" y="99400"/>
                    <a:pt x="-84541" y="100100"/>
                    <a:pt x="-92800" y="100800"/>
                  </a:cubicBezTo>
                  <a:close/>
                </a:path>
              </a:pathLst>
            </a:custGeom>
            <a:solidFill>
              <a:srgbClr val="FF0000"/>
            </a:solidFill>
            <a:ln w="6400" cap="rnd">
              <a:solidFill>
                <a:srgbClr val="FF0000"/>
              </a:solidFill>
              <a:round/>
            </a:ln>
          </p:spPr>
        </p:sp>
        <p:sp>
          <p:nvSpPr>
            <p:cNvPr id="119" name="MMConnector"/>
            <p:cNvSpPr/>
            <p:nvPr/>
          </p:nvSpPr>
          <p:spPr>
            <a:xfrm>
              <a:off x="3760789" y="1154379"/>
              <a:ext cx="185600" cy="6400"/>
            </a:xfrm>
            <a:custGeom>
              <a:avLst/>
              <a:gdLst/>
              <a:ahLst/>
              <a:cxnLst/>
              <a:rect l="0" t="0" r="0" b="0"/>
              <a:pathLst>
                <a:path w="185600" h="6400">
                  <a:moveTo>
                    <a:pt x="-111151" y="-20652"/>
                  </a:moveTo>
                  <a:cubicBezTo>
                    <a:pt x="-118192" y="-15957"/>
                    <a:pt x="-122368" y="-8001"/>
                    <a:pt x="-122368" y="0"/>
                  </a:cubicBezTo>
                  <a:cubicBezTo>
                    <a:pt x="-122368" y="13552"/>
                    <a:pt x="-110386" y="26975"/>
                    <a:pt x="-92800" y="24640"/>
                  </a:cubicBezTo>
                  <a:lnTo>
                    <a:pt x="73767" y="2527"/>
                  </a:lnTo>
                  <a:cubicBezTo>
                    <a:pt x="84273" y="1132"/>
                    <a:pt x="84273" y="-1132"/>
                    <a:pt x="73767" y="-2527"/>
                  </a:cubicBezTo>
                  <a:lnTo>
                    <a:pt x="-73767" y="-22113"/>
                  </a:lnTo>
                  <a:cubicBezTo>
                    <a:pt x="-84273" y="-23508"/>
                    <a:pt x="-100416" y="-27810"/>
                    <a:pt x="-111151" y="-20652"/>
                  </a:cubicBezTo>
                  <a:close/>
                </a:path>
              </a:pathLst>
            </a:custGeom>
            <a:solidFill>
              <a:srgbClr val="FF0000"/>
            </a:solidFill>
            <a:ln w="6400" cap="rnd">
              <a:solidFill>
                <a:srgbClr val="FF0000"/>
              </a:solidFill>
              <a:round/>
            </a:ln>
          </p:spPr>
        </p:sp>
        <p:sp>
          <p:nvSpPr>
            <p:cNvPr id="121" name="MMConnector"/>
            <p:cNvSpPr/>
            <p:nvPr/>
          </p:nvSpPr>
          <p:spPr>
            <a:xfrm>
              <a:off x="3760789" y="1279819"/>
              <a:ext cx="185600" cy="250880"/>
            </a:xfrm>
            <a:custGeom>
              <a:avLst/>
              <a:gdLst/>
              <a:ahLst/>
              <a:cxnLst/>
              <a:rect l="0" t="0" r="0" b="0"/>
              <a:pathLst>
                <a:path w="185600" h="250880">
                  <a:moveTo>
                    <a:pt x="-92800" y="-150080"/>
                  </a:moveTo>
                  <a:cubicBezTo>
                    <a:pt x="-109513" y="-156029"/>
                    <a:pt x="-122368" y="-138992"/>
                    <a:pt x="-122368" y="-125440"/>
                  </a:cubicBezTo>
                  <a:cubicBezTo>
                    <a:pt x="-122368" y="-111888"/>
                    <a:pt x="-110477" y="-102298"/>
                    <a:pt x="-92800" y="-100800"/>
                  </a:cubicBezTo>
                  <a:cubicBezTo>
                    <a:pt x="-84541" y="-100100"/>
                    <a:pt x="-76282" y="-99400"/>
                    <a:pt x="-68406" y="-93214"/>
                  </a:cubicBezTo>
                  <a:cubicBezTo>
                    <a:pt x="-60530" y="-87028"/>
                    <a:pt x="-53037" y="-75356"/>
                    <a:pt x="-46570" y="-62851"/>
                  </a:cubicBezTo>
                  <a:cubicBezTo>
                    <a:pt x="-40103" y="-50346"/>
                    <a:pt x="-34662" y="-37010"/>
                    <a:pt x="-29409" y="-23258"/>
                  </a:cubicBezTo>
                  <a:cubicBezTo>
                    <a:pt x="-24156" y="-9505"/>
                    <a:pt x="-19091" y="4662"/>
                    <a:pt x="-13540" y="18791"/>
                  </a:cubicBezTo>
                  <a:cubicBezTo>
                    <a:pt x="-7989" y="32919"/>
                    <a:pt x="-1952" y="47009"/>
                    <a:pt x="4710" y="60866"/>
                  </a:cubicBezTo>
                  <a:cubicBezTo>
                    <a:pt x="11373" y="74723"/>
                    <a:pt x="18661" y="88347"/>
                    <a:pt x="30471" y="99626"/>
                  </a:cubicBezTo>
                  <a:cubicBezTo>
                    <a:pt x="42281" y="110905"/>
                    <a:pt x="58613" y="119839"/>
                    <a:pt x="69755" y="123750"/>
                  </a:cubicBezTo>
                  <a:cubicBezTo>
                    <a:pt x="77079" y="126322"/>
                    <a:pt x="82160" y="126723"/>
                    <a:pt x="86473" y="126380"/>
                  </a:cubicBezTo>
                  <a:cubicBezTo>
                    <a:pt x="90760" y="126039"/>
                    <a:pt x="90691" y="125665"/>
                    <a:pt x="86403" y="125333"/>
                  </a:cubicBezTo>
                  <a:cubicBezTo>
                    <a:pt x="82093" y="125000"/>
                    <a:pt x="77232" y="123901"/>
                    <a:pt x="70754" y="120553"/>
                  </a:cubicBezTo>
                  <a:cubicBezTo>
                    <a:pt x="60925" y="115474"/>
                    <a:pt x="47375" y="105218"/>
                    <a:pt x="38193" y="93413"/>
                  </a:cubicBezTo>
                  <a:cubicBezTo>
                    <a:pt x="29011" y="81608"/>
                    <a:pt x="24197" y="68255"/>
                    <a:pt x="19897" y="54485"/>
                  </a:cubicBezTo>
                  <a:cubicBezTo>
                    <a:pt x="15597" y="40716"/>
                    <a:pt x="11812" y="26531"/>
                    <a:pt x="8486" y="12052"/>
                  </a:cubicBezTo>
                  <a:cubicBezTo>
                    <a:pt x="5161" y="-2427"/>
                    <a:pt x="2293" y="-17199"/>
                    <a:pt x="-1077" y="-31814"/>
                  </a:cubicBezTo>
                  <a:cubicBezTo>
                    <a:pt x="-4447" y="-46429"/>
                    <a:pt x="-8321" y="-60886"/>
                    <a:pt x="-13231" y="-76847"/>
                  </a:cubicBezTo>
                  <a:cubicBezTo>
                    <a:pt x="-18142" y="-92808"/>
                    <a:pt x="-24089" y="-110273"/>
                    <a:pt x="-37523" y="-122729"/>
                  </a:cubicBezTo>
                  <a:cubicBezTo>
                    <a:pt x="-50957" y="-135185"/>
                    <a:pt x="-71879" y="-142633"/>
                    <a:pt x="-92800" y="-150080"/>
                  </a:cubicBezTo>
                  <a:close/>
                </a:path>
              </a:pathLst>
            </a:custGeom>
            <a:solidFill>
              <a:srgbClr val="FF0000"/>
            </a:solidFill>
            <a:ln w="6400" cap="rnd">
              <a:solidFill>
                <a:srgbClr val="FF0000"/>
              </a:solidFill>
              <a:round/>
            </a:ln>
          </p:spPr>
        </p:sp>
        <p:sp>
          <p:nvSpPr>
            <p:cNvPr id="123" name="MMConnector"/>
            <p:cNvSpPr/>
            <p:nvPr/>
          </p:nvSpPr>
          <p:spPr>
            <a:xfrm>
              <a:off x="4247189" y="1781579"/>
              <a:ext cx="185600" cy="250880"/>
            </a:xfrm>
            <a:custGeom>
              <a:avLst/>
              <a:gdLst/>
              <a:ahLst/>
              <a:cxnLst/>
              <a:rect l="0" t="0" r="0" b="0"/>
              <a:pathLst>
                <a:path w="185600" h="250880">
                  <a:moveTo>
                    <a:pt x="-92800" y="100800"/>
                  </a:moveTo>
                  <a:cubicBezTo>
                    <a:pt x="-110477" y="102298"/>
                    <a:pt x="-122368" y="111888"/>
                    <a:pt x="-122368" y="125440"/>
                  </a:cubicBezTo>
                  <a:cubicBezTo>
                    <a:pt x="-122368" y="138992"/>
                    <a:pt x="-109513" y="156029"/>
                    <a:pt x="-92800" y="150080"/>
                  </a:cubicBezTo>
                  <a:cubicBezTo>
                    <a:pt x="-71879" y="142633"/>
                    <a:pt x="-50957" y="135185"/>
                    <a:pt x="-37523" y="122729"/>
                  </a:cubicBezTo>
                  <a:cubicBezTo>
                    <a:pt x="-24089" y="110273"/>
                    <a:pt x="-18142" y="92808"/>
                    <a:pt x="-13231" y="76847"/>
                  </a:cubicBezTo>
                  <a:cubicBezTo>
                    <a:pt x="-8321" y="60886"/>
                    <a:pt x="-4447" y="46429"/>
                    <a:pt x="-1077" y="31814"/>
                  </a:cubicBezTo>
                  <a:cubicBezTo>
                    <a:pt x="2293" y="17199"/>
                    <a:pt x="5161" y="2427"/>
                    <a:pt x="8486" y="-12052"/>
                  </a:cubicBezTo>
                  <a:cubicBezTo>
                    <a:pt x="11812" y="-26531"/>
                    <a:pt x="15597" y="-40716"/>
                    <a:pt x="19897" y="-54485"/>
                  </a:cubicBezTo>
                  <a:cubicBezTo>
                    <a:pt x="24197" y="-68255"/>
                    <a:pt x="29011" y="-81608"/>
                    <a:pt x="38193" y="-93413"/>
                  </a:cubicBezTo>
                  <a:cubicBezTo>
                    <a:pt x="47375" y="-105218"/>
                    <a:pt x="60925" y="-115474"/>
                    <a:pt x="70754" y="-120553"/>
                  </a:cubicBezTo>
                  <a:cubicBezTo>
                    <a:pt x="77232" y="-123901"/>
                    <a:pt x="82093" y="-125000"/>
                    <a:pt x="86403" y="-125333"/>
                  </a:cubicBezTo>
                  <a:cubicBezTo>
                    <a:pt x="90691" y="-125665"/>
                    <a:pt x="90760" y="-126039"/>
                    <a:pt x="86473" y="-126380"/>
                  </a:cubicBezTo>
                  <a:cubicBezTo>
                    <a:pt x="82160" y="-126723"/>
                    <a:pt x="77079" y="-126322"/>
                    <a:pt x="69755" y="-123750"/>
                  </a:cubicBezTo>
                  <a:cubicBezTo>
                    <a:pt x="58613" y="-119839"/>
                    <a:pt x="42281" y="-110905"/>
                    <a:pt x="30471" y="-99626"/>
                  </a:cubicBezTo>
                  <a:cubicBezTo>
                    <a:pt x="18661" y="-88347"/>
                    <a:pt x="11373" y="-74723"/>
                    <a:pt x="4710" y="-60866"/>
                  </a:cubicBezTo>
                  <a:cubicBezTo>
                    <a:pt x="-1952" y="-47009"/>
                    <a:pt x="-7989" y="-32919"/>
                    <a:pt x="-13540" y="-18791"/>
                  </a:cubicBezTo>
                  <a:cubicBezTo>
                    <a:pt x="-19091" y="-4662"/>
                    <a:pt x="-24156" y="9505"/>
                    <a:pt x="-29409" y="23258"/>
                  </a:cubicBezTo>
                  <a:cubicBezTo>
                    <a:pt x="-34662" y="37010"/>
                    <a:pt x="-40103" y="50346"/>
                    <a:pt x="-46570" y="62851"/>
                  </a:cubicBezTo>
                  <a:cubicBezTo>
                    <a:pt x="-53037" y="75356"/>
                    <a:pt x="-60530" y="87028"/>
                    <a:pt x="-68406" y="93214"/>
                  </a:cubicBezTo>
                  <a:cubicBezTo>
                    <a:pt x="-76282" y="99400"/>
                    <a:pt x="-84541" y="100100"/>
                    <a:pt x="-92800" y="100800"/>
                  </a:cubicBezTo>
                  <a:close/>
                </a:path>
              </a:pathLst>
            </a:custGeom>
            <a:solidFill>
              <a:srgbClr val="92D050"/>
            </a:solidFill>
            <a:ln w="6400" cap="rnd">
              <a:solidFill>
                <a:srgbClr val="92D050"/>
              </a:solidFill>
              <a:round/>
            </a:ln>
          </p:spPr>
        </p:sp>
        <p:sp>
          <p:nvSpPr>
            <p:cNvPr id="125" name="MMConnector"/>
            <p:cNvSpPr/>
            <p:nvPr/>
          </p:nvSpPr>
          <p:spPr>
            <a:xfrm>
              <a:off x="4247189" y="1907019"/>
              <a:ext cx="185600" cy="6400"/>
            </a:xfrm>
            <a:custGeom>
              <a:avLst/>
              <a:gdLst/>
              <a:ahLst/>
              <a:cxnLst/>
              <a:rect l="0" t="0" r="0" b="0"/>
              <a:pathLst>
                <a:path w="185600" h="6400">
                  <a:moveTo>
                    <a:pt x="-111151" y="-20652"/>
                  </a:moveTo>
                  <a:cubicBezTo>
                    <a:pt x="-118192" y="-15957"/>
                    <a:pt x="-122368" y="-8001"/>
                    <a:pt x="-122368" y="0"/>
                  </a:cubicBezTo>
                  <a:cubicBezTo>
                    <a:pt x="-122368" y="13552"/>
                    <a:pt x="-110386" y="26975"/>
                    <a:pt x="-92800" y="24640"/>
                  </a:cubicBezTo>
                  <a:lnTo>
                    <a:pt x="73767" y="2527"/>
                  </a:lnTo>
                  <a:cubicBezTo>
                    <a:pt x="84273" y="1132"/>
                    <a:pt x="84273" y="-1132"/>
                    <a:pt x="73767" y="-2527"/>
                  </a:cubicBezTo>
                  <a:lnTo>
                    <a:pt x="-73767" y="-22113"/>
                  </a:lnTo>
                  <a:cubicBezTo>
                    <a:pt x="-84273" y="-23508"/>
                    <a:pt x="-100416" y="-27810"/>
                    <a:pt x="-111151" y="-20652"/>
                  </a:cubicBezTo>
                  <a:close/>
                </a:path>
              </a:pathLst>
            </a:custGeom>
            <a:solidFill>
              <a:srgbClr val="92D050"/>
            </a:solidFill>
            <a:ln w="6400" cap="rnd">
              <a:solidFill>
                <a:srgbClr val="92D050"/>
              </a:solidFill>
              <a:round/>
            </a:ln>
          </p:spPr>
        </p:sp>
        <p:sp>
          <p:nvSpPr>
            <p:cNvPr id="127" name="MMConnector"/>
            <p:cNvSpPr/>
            <p:nvPr/>
          </p:nvSpPr>
          <p:spPr>
            <a:xfrm>
              <a:off x="4247189" y="2032459"/>
              <a:ext cx="185600" cy="250880"/>
            </a:xfrm>
            <a:custGeom>
              <a:avLst/>
              <a:gdLst/>
              <a:ahLst/>
              <a:cxnLst/>
              <a:rect l="0" t="0" r="0" b="0"/>
              <a:pathLst>
                <a:path w="185600" h="250880">
                  <a:moveTo>
                    <a:pt x="-92800" y="-150080"/>
                  </a:moveTo>
                  <a:cubicBezTo>
                    <a:pt x="-109513" y="-156029"/>
                    <a:pt x="-122368" y="-138992"/>
                    <a:pt x="-122368" y="-125440"/>
                  </a:cubicBezTo>
                  <a:cubicBezTo>
                    <a:pt x="-122368" y="-111888"/>
                    <a:pt x="-110477" y="-102298"/>
                    <a:pt x="-92800" y="-100800"/>
                  </a:cubicBezTo>
                  <a:cubicBezTo>
                    <a:pt x="-84541" y="-100100"/>
                    <a:pt x="-76282" y="-99400"/>
                    <a:pt x="-68406" y="-93214"/>
                  </a:cubicBezTo>
                  <a:cubicBezTo>
                    <a:pt x="-60530" y="-87028"/>
                    <a:pt x="-53037" y="-75356"/>
                    <a:pt x="-46570" y="-62851"/>
                  </a:cubicBezTo>
                  <a:cubicBezTo>
                    <a:pt x="-40103" y="-50346"/>
                    <a:pt x="-34662" y="-37010"/>
                    <a:pt x="-29409" y="-23258"/>
                  </a:cubicBezTo>
                  <a:cubicBezTo>
                    <a:pt x="-24156" y="-9505"/>
                    <a:pt x="-19091" y="4662"/>
                    <a:pt x="-13540" y="18791"/>
                  </a:cubicBezTo>
                  <a:cubicBezTo>
                    <a:pt x="-7989" y="32919"/>
                    <a:pt x="-1952" y="47009"/>
                    <a:pt x="4710" y="60866"/>
                  </a:cubicBezTo>
                  <a:cubicBezTo>
                    <a:pt x="11373" y="74723"/>
                    <a:pt x="18661" y="88347"/>
                    <a:pt x="30471" y="99626"/>
                  </a:cubicBezTo>
                  <a:cubicBezTo>
                    <a:pt x="42281" y="110905"/>
                    <a:pt x="58613" y="119839"/>
                    <a:pt x="69755" y="123750"/>
                  </a:cubicBezTo>
                  <a:cubicBezTo>
                    <a:pt x="77079" y="126322"/>
                    <a:pt x="82160" y="126723"/>
                    <a:pt x="86473" y="126380"/>
                  </a:cubicBezTo>
                  <a:cubicBezTo>
                    <a:pt x="90760" y="126039"/>
                    <a:pt x="90691" y="125665"/>
                    <a:pt x="86403" y="125333"/>
                  </a:cubicBezTo>
                  <a:cubicBezTo>
                    <a:pt x="82093" y="125000"/>
                    <a:pt x="77232" y="123901"/>
                    <a:pt x="70754" y="120553"/>
                  </a:cubicBezTo>
                  <a:cubicBezTo>
                    <a:pt x="60925" y="115474"/>
                    <a:pt x="47375" y="105218"/>
                    <a:pt x="38193" y="93413"/>
                  </a:cubicBezTo>
                  <a:cubicBezTo>
                    <a:pt x="29011" y="81608"/>
                    <a:pt x="24197" y="68255"/>
                    <a:pt x="19897" y="54485"/>
                  </a:cubicBezTo>
                  <a:cubicBezTo>
                    <a:pt x="15597" y="40716"/>
                    <a:pt x="11812" y="26531"/>
                    <a:pt x="8486" y="12052"/>
                  </a:cubicBezTo>
                  <a:cubicBezTo>
                    <a:pt x="5161" y="-2427"/>
                    <a:pt x="2293" y="-17199"/>
                    <a:pt x="-1077" y="-31814"/>
                  </a:cubicBezTo>
                  <a:cubicBezTo>
                    <a:pt x="-4447" y="-46429"/>
                    <a:pt x="-8321" y="-60886"/>
                    <a:pt x="-13231" y="-76847"/>
                  </a:cubicBezTo>
                  <a:cubicBezTo>
                    <a:pt x="-18142" y="-92808"/>
                    <a:pt x="-24089" y="-110273"/>
                    <a:pt x="-37523" y="-122729"/>
                  </a:cubicBezTo>
                  <a:cubicBezTo>
                    <a:pt x="-50957" y="-135185"/>
                    <a:pt x="-71879" y="-142633"/>
                    <a:pt x="-92800" y="-150080"/>
                  </a:cubicBezTo>
                  <a:close/>
                </a:path>
              </a:pathLst>
            </a:custGeom>
            <a:solidFill>
              <a:srgbClr val="92D050"/>
            </a:solidFill>
            <a:ln w="6400" cap="rnd">
              <a:solidFill>
                <a:srgbClr val="92D050"/>
              </a:solidFill>
              <a:round/>
            </a:ln>
          </p:spPr>
        </p:sp>
        <p:sp>
          <p:nvSpPr>
            <p:cNvPr id="129" name="MMConnector"/>
            <p:cNvSpPr/>
            <p:nvPr/>
          </p:nvSpPr>
          <p:spPr>
            <a:xfrm>
              <a:off x="2915989" y="2968619"/>
              <a:ext cx="185600" cy="655040"/>
            </a:xfrm>
            <a:custGeom>
              <a:avLst/>
              <a:gdLst/>
              <a:ahLst/>
              <a:cxnLst/>
              <a:rect l="0" t="0" r="0" b="0"/>
              <a:pathLst>
                <a:path w="185600" h="655040">
                  <a:moveTo>
                    <a:pt x="-92800" y="292320"/>
                  </a:moveTo>
                  <a:cubicBezTo>
                    <a:pt x="-117083" y="285063"/>
                    <a:pt x="-135040" y="308160"/>
                    <a:pt x="-135040" y="327520"/>
                  </a:cubicBezTo>
                  <a:cubicBezTo>
                    <a:pt x="-135040" y="346880"/>
                    <a:pt x="-115199" y="374577"/>
                    <a:pt x="-92800" y="362720"/>
                  </a:cubicBezTo>
                  <a:cubicBezTo>
                    <a:pt x="-67595" y="349378"/>
                    <a:pt x="-42390" y="336036"/>
                    <a:pt x="-29048" y="320139"/>
                  </a:cubicBezTo>
                  <a:cubicBezTo>
                    <a:pt x="-15706" y="304243"/>
                    <a:pt x="-14226" y="285792"/>
                    <a:pt x="-12136" y="268933"/>
                  </a:cubicBezTo>
                  <a:cubicBezTo>
                    <a:pt x="-10046" y="252075"/>
                    <a:pt x="-7345" y="236807"/>
                    <a:pt x="-5682" y="221433"/>
                  </a:cubicBezTo>
                  <a:cubicBezTo>
                    <a:pt x="-4019" y="206058"/>
                    <a:pt x="-3395" y="190576"/>
                    <a:pt x="-2910" y="175272"/>
                  </a:cubicBezTo>
                  <a:cubicBezTo>
                    <a:pt x="-2426" y="159967"/>
                    <a:pt x="-2081" y="144841"/>
                    <a:pt x="-1914" y="129751"/>
                  </a:cubicBezTo>
                  <a:cubicBezTo>
                    <a:pt x="-1747" y="114660"/>
                    <a:pt x="-1758" y="99606"/>
                    <a:pt x="-1818" y="84595"/>
                  </a:cubicBezTo>
                  <a:cubicBezTo>
                    <a:pt x="-1877" y="69583"/>
                    <a:pt x="-1986" y="54614"/>
                    <a:pt x="-2093" y="39669"/>
                  </a:cubicBezTo>
                  <a:cubicBezTo>
                    <a:pt x="-2199" y="24725"/>
                    <a:pt x="-2303" y="9804"/>
                    <a:pt x="-2344" y="-5096"/>
                  </a:cubicBezTo>
                  <a:cubicBezTo>
                    <a:pt x="-2385" y="-19996"/>
                    <a:pt x="-2362" y="-34876"/>
                    <a:pt x="-2214" y="-49737"/>
                  </a:cubicBezTo>
                  <a:cubicBezTo>
                    <a:pt x="-2066" y="-64597"/>
                    <a:pt x="-1792" y="-79439"/>
                    <a:pt x="-1320" y="-94259"/>
                  </a:cubicBezTo>
                  <a:cubicBezTo>
                    <a:pt x="-848" y="-109078"/>
                    <a:pt x="-178" y="-123874"/>
                    <a:pt x="819" y="-138627"/>
                  </a:cubicBezTo>
                  <a:cubicBezTo>
                    <a:pt x="1816" y="-153381"/>
                    <a:pt x="3139" y="-168091"/>
                    <a:pt x="4894" y="-182732"/>
                  </a:cubicBezTo>
                  <a:cubicBezTo>
                    <a:pt x="6649" y="-197373"/>
                    <a:pt x="8835" y="-211945"/>
                    <a:pt x="12041" y="-226269"/>
                  </a:cubicBezTo>
                  <a:cubicBezTo>
                    <a:pt x="15247" y="-240592"/>
                    <a:pt x="19472" y="-254668"/>
                    <a:pt x="24413" y="-268329"/>
                  </a:cubicBezTo>
                  <a:cubicBezTo>
                    <a:pt x="29354" y="-281991"/>
                    <a:pt x="35011" y="-295238"/>
                    <a:pt x="46532" y="-305593"/>
                  </a:cubicBezTo>
                  <a:cubicBezTo>
                    <a:pt x="58054" y="-315948"/>
                    <a:pt x="75439" y="-323410"/>
                    <a:pt x="84128" y="-326582"/>
                  </a:cubicBezTo>
                  <a:cubicBezTo>
                    <a:pt x="84128" y="-326582"/>
                    <a:pt x="84128" y="-326582"/>
                    <a:pt x="84128" y="-326582"/>
                  </a:cubicBezTo>
                  <a:cubicBezTo>
                    <a:pt x="84128" y="-326582"/>
                    <a:pt x="92800" y="-327520"/>
                    <a:pt x="92800" y="-327520"/>
                  </a:cubicBezTo>
                  <a:cubicBezTo>
                    <a:pt x="93045" y="-328680"/>
                    <a:pt x="93289" y="-329841"/>
                    <a:pt x="84025" y="-327425"/>
                  </a:cubicBezTo>
                  <a:cubicBezTo>
                    <a:pt x="74762" y="-325009"/>
                    <a:pt x="55989" y="-319016"/>
                    <a:pt x="42884" y="-309291"/>
                  </a:cubicBezTo>
                  <a:cubicBezTo>
                    <a:pt x="29778" y="-299567"/>
                    <a:pt x="22339" y="-286111"/>
                    <a:pt x="15735" y="-272299"/>
                  </a:cubicBezTo>
                  <a:cubicBezTo>
                    <a:pt x="9131" y="-258487"/>
                    <a:pt x="3362" y="-244319"/>
                    <a:pt x="-1376" y="-229859"/>
                  </a:cubicBezTo>
                  <a:cubicBezTo>
                    <a:pt x="-6114" y="-215398"/>
                    <a:pt x="-9821" y="-200644"/>
                    <a:pt x="-13077" y="-185831"/>
                  </a:cubicBezTo>
                  <a:cubicBezTo>
                    <a:pt x="-16334" y="-171019"/>
                    <a:pt x="-19140" y="-156147"/>
                    <a:pt x="-21613" y="-141239"/>
                  </a:cubicBezTo>
                  <a:cubicBezTo>
                    <a:pt x="-24086" y="-126331"/>
                    <a:pt x="-26225" y="-111386"/>
                    <a:pt x="-28162" y="-96435"/>
                  </a:cubicBezTo>
                  <a:cubicBezTo>
                    <a:pt x="-30099" y="-81483"/>
                    <a:pt x="-31832" y="-66525"/>
                    <a:pt x="-33437" y="-51571"/>
                  </a:cubicBezTo>
                  <a:cubicBezTo>
                    <a:pt x="-35042" y="-36617"/>
                    <a:pt x="-36518" y="-21668"/>
                    <a:pt x="-37930" y="-6732"/>
                  </a:cubicBezTo>
                  <a:cubicBezTo>
                    <a:pt x="-39342" y="8203"/>
                    <a:pt x="-40690" y="23125"/>
                    <a:pt x="-42030" y="38020"/>
                  </a:cubicBezTo>
                  <a:cubicBezTo>
                    <a:pt x="-43369" y="52915"/>
                    <a:pt x="-44701" y="67784"/>
                    <a:pt x="-46091" y="82615"/>
                  </a:cubicBezTo>
                  <a:cubicBezTo>
                    <a:pt x="-47482" y="97445"/>
                    <a:pt x="-48932" y="112238"/>
                    <a:pt x="-50498" y="126945"/>
                  </a:cubicBezTo>
                  <a:cubicBezTo>
                    <a:pt x="-52064" y="141651"/>
                    <a:pt x="-53746" y="156271"/>
                    <a:pt x="-55734" y="170804"/>
                  </a:cubicBezTo>
                  <a:cubicBezTo>
                    <a:pt x="-57721" y="185336"/>
                    <a:pt x="-60014" y="199781"/>
                    <a:pt x="-62520" y="213722"/>
                  </a:cubicBezTo>
                  <a:cubicBezTo>
                    <a:pt x="-65027" y="227663"/>
                    <a:pt x="-67746" y="241100"/>
                    <a:pt x="-72091" y="254336"/>
                  </a:cubicBezTo>
                  <a:cubicBezTo>
                    <a:pt x="-76436" y="267572"/>
                    <a:pt x="-82408" y="280607"/>
                    <a:pt x="-86130" y="286904"/>
                  </a:cubicBezTo>
                  <a:cubicBezTo>
                    <a:pt x="-89853" y="293201"/>
                    <a:pt x="-91326" y="292760"/>
                    <a:pt x="-92800" y="292320"/>
                  </a:cubicBezTo>
                  <a:close/>
                </a:path>
              </a:pathLst>
            </a:custGeom>
            <a:solidFill>
              <a:srgbClr val="7030A0"/>
            </a:solidFill>
            <a:ln w="6400" cap="rnd">
              <a:solidFill>
                <a:srgbClr val="7030A0"/>
              </a:solidFill>
              <a:round/>
            </a:ln>
          </p:spPr>
        </p:sp>
        <p:sp>
          <p:nvSpPr>
            <p:cNvPr id="131" name="MMConnector"/>
            <p:cNvSpPr/>
            <p:nvPr/>
          </p:nvSpPr>
          <p:spPr>
            <a:xfrm>
              <a:off x="2915989" y="3094059"/>
              <a:ext cx="185600" cy="404160"/>
            </a:xfrm>
            <a:custGeom>
              <a:avLst/>
              <a:gdLst/>
              <a:ahLst/>
              <a:cxnLst/>
              <a:rect l="0" t="0" r="0" b="0"/>
              <a:pathLst>
                <a:path w="185600" h="404160">
                  <a:moveTo>
                    <a:pt x="-92800" y="166880"/>
                  </a:moveTo>
                  <a:cubicBezTo>
                    <a:pt x="-117711" y="162214"/>
                    <a:pt x="-135040" y="182720"/>
                    <a:pt x="-135040" y="202080"/>
                  </a:cubicBezTo>
                  <a:cubicBezTo>
                    <a:pt x="-135040" y="221440"/>
                    <a:pt x="-115947" y="247603"/>
                    <a:pt x="-92800" y="237280"/>
                  </a:cubicBezTo>
                  <a:cubicBezTo>
                    <a:pt x="-68019" y="226229"/>
                    <a:pt x="-43238" y="215177"/>
                    <a:pt x="-29296" y="200080"/>
                  </a:cubicBezTo>
                  <a:cubicBezTo>
                    <a:pt x="-15354" y="184983"/>
                    <a:pt x="-12252" y="165841"/>
                    <a:pt x="-9381" y="148728"/>
                  </a:cubicBezTo>
                  <a:cubicBezTo>
                    <a:pt x="-6511" y="131615"/>
                    <a:pt x="-3873" y="116531"/>
                    <a:pt x="-2110" y="101289"/>
                  </a:cubicBezTo>
                  <a:cubicBezTo>
                    <a:pt x="-347" y="86048"/>
                    <a:pt x="541" y="70649"/>
                    <a:pt x="1344" y="55479"/>
                  </a:cubicBezTo>
                  <a:cubicBezTo>
                    <a:pt x="2148" y="40309"/>
                    <a:pt x="2867" y="25367"/>
                    <a:pt x="3619" y="10479"/>
                  </a:cubicBezTo>
                  <a:cubicBezTo>
                    <a:pt x="4372" y="-4409"/>
                    <a:pt x="5157" y="-19244"/>
                    <a:pt x="6194" y="-33984"/>
                  </a:cubicBezTo>
                  <a:cubicBezTo>
                    <a:pt x="7231" y="-48725"/>
                    <a:pt x="8520" y="-63370"/>
                    <a:pt x="10434" y="-77905"/>
                  </a:cubicBezTo>
                  <a:cubicBezTo>
                    <a:pt x="12348" y="-92440"/>
                    <a:pt x="14887" y="-106864"/>
                    <a:pt x="18233" y="-120877"/>
                  </a:cubicBezTo>
                  <a:cubicBezTo>
                    <a:pt x="21580" y="-134889"/>
                    <a:pt x="25734" y="-148490"/>
                    <a:pt x="33088" y="-161253"/>
                  </a:cubicBezTo>
                  <a:cubicBezTo>
                    <a:pt x="40441" y="-174016"/>
                    <a:pt x="50993" y="-185942"/>
                    <a:pt x="61478" y="-192606"/>
                  </a:cubicBezTo>
                  <a:cubicBezTo>
                    <a:pt x="67728" y="-196579"/>
                    <a:pt x="73953" y="-198682"/>
                    <a:pt x="80169" y="-200031"/>
                  </a:cubicBezTo>
                  <a:cubicBezTo>
                    <a:pt x="88575" y="-201855"/>
                    <a:pt x="88589" y="-202529"/>
                    <a:pt x="80004" y="-201997"/>
                  </a:cubicBezTo>
                  <a:cubicBezTo>
                    <a:pt x="73418" y="-201589"/>
                    <a:pt x="66620" y="-200345"/>
                    <a:pt x="59288" y="-196992"/>
                  </a:cubicBezTo>
                  <a:cubicBezTo>
                    <a:pt x="47140" y="-191436"/>
                    <a:pt x="33526" y="-180091"/>
                    <a:pt x="23453" y="-167443"/>
                  </a:cubicBezTo>
                  <a:cubicBezTo>
                    <a:pt x="13380" y="-154795"/>
                    <a:pt x="6847" y="-140844"/>
                    <a:pt x="1147" y="-126542"/>
                  </a:cubicBezTo>
                  <a:cubicBezTo>
                    <a:pt x="-4554" y="-112241"/>
                    <a:pt x="-9422" y="-97588"/>
                    <a:pt x="-13614" y="-82853"/>
                  </a:cubicBezTo>
                  <a:cubicBezTo>
                    <a:pt x="-17806" y="-68118"/>
                    <a:pt x="-21322" y="-53301"/>
                    <a:pt x="-24580" y="-38486"/>
                  </a:cubicBezTo>
                  <a:cubicBezTo>
                    <a:pt x="-27837" y="-23672"/>
                    <a:pt x="-30837" y="-8860"/>
                    <a:pt x="-33749" y="5875"/>
                  </a:cubicBezTo>
                  <a:cubicBezTo>
                    <a:pt x="-36661" y="20611"/>
                    <a:pt x="-39486" y="35272"/>
                    <a:pt x="-42490" y="49796"/>
                  </a:cubicBezTo>
                  <a:cubicBezTo>
                    <a:pt x="-45493" y="64320"/>
                    <a:pt x="-48676" y="78708"/>
                    <a:pt x="-52114" y="92618"/>
                  </a:cubicBezTo>
                  <a:cubicBezTo>
                    <a:pt x="-55553" y="106529"/>
                    <a:pt x="-59248" y="119962"/>
                    <a:pt x="-64359" y="132580"/>
                  </a:cubicBezTo>
                  <a:cubicBezTo>
                    <a:pt x="-69471" y="145198"/>
                    <a:pt x="-75999" y="157001"/>
                    <a:pt x="-80975" y="162582"/>
                  </a:cubicBezTo>
                  <a:cubicBezTo>
                    <a:pt x="-85951" y="168163"/>
                    <a:pt x="-89376" y="167521"/>
                    <a:pt x="-92800" y="166880"/>
                  </a:cubicBezTo>
                  <a:close/>
                </a:path>
              </a:pathLst>
            </a:custGeom>
            <a:solidFill>
              <a:srgbClr val="7030A0"/>
            </a:solidFill>
            <a:ln w="6400" cap="rnd">
              <a:solidFill>
                <a:srgbClr val="7030A0"/>
              </a:solidFill>
              <a:round/>
            </a:ln>
          </p:spPr>
        </p:sp>
        <p:sp>
          <p:nvSpPr>
            <p:cNvPr id="133" name="MMConnector"/>
            <p:cNvSpPr/>
            <p:nvPr/>
          </p:nvSpPr>
          <p:spPr>
            <a:xfrm>
              <a:off x="2915989" y="3219499"/>
              <a:ext cx="185600" cy="153280"/>
            </a:xfrm>
            <a:custGeom>
              <a:avLst/>
              <a:gdLst/>
              <a:ahLst/>
              <a:cxnLst/>
              <a:rect l="0" t="0" r="0" b="0"/>
              <a:pathLst>
                <a:path w="185600" h="153280">
                  <a:moveTo>
                    <a:pt x="-92800" y="41440"/>
                  </a:moveTo>
                  <a:cubicBezTo>
                    <a:pt x="-117964" y="38424"/>
                    <a:pt x="-135040" y="57280"/>
                    <a:pt x="-135040" y="76640"/>
                  </a:cubicBezTo>
                  <a:cubicBezTo>
                    <a:pt x="-135040" y="96000"/>
                    <a:pt x="-117022" y="119296"/>
                    <a:pt x="-92800" y="111840"/>
                  </a:cubicBezTo>
                  <a:cubicBezTo>
                    <a:pt x="-71089" y="105157"/>
                    <a:pt x="-49379" y="98474"/>
                    <a:pt x="-33957" y="86791"/>
                  </a:cubicBezTo>
                  <a:cubicBezTo>
                    <a:pt x="-18535" y="75108"/>
                    <a:pt x="-9401" y="58424"/>
                    <a:pt x="-1930" y="43192"/>
                  </a:cubicBezTo>
                  <a:cubicBezTo>
                    <a:pt x="5541" y="27960"/>
                    <a:pt x="11349" y="14180"/>
                    <a:pt x="16927" y="760"/>
                  </a:cubicBezTo>
                  <a:cubicBezTo>
                    <a:pt x="22504" y="-12660"/>
                    <a:pt x="27851" y="-25719"/>
                    <a:pt x="36028" y="-37833"/>
                  </a:cubicBezTo>
                  <a:cubicBezTo>
                    <a:pt x="44205" y="-49947"/>
                    <a:pt x="55211" y="-61116"/>
                    <a:pt x="65144" y="-67426"/>
                  </a:cubicBezTo>
                  <a:cubicBezTo>
                    <a:pt x="70433" y="-70786"/>
                    <a:pt x="75418" y="-72768"/>
                    <a:pt x="80260" y="-74107"/>
                  </a:cubicBezTo>
                  <a:cubicBezTo>
                    <a:pt x="88551" y="-76398"/>
                    <a:pt x="88663" y="-77695"/>
                    <a:pt x="80062" y="-77815"/>
                  </a:cubicBezTo>
                  <a:cubicBezTo>
                    <a:pt x="74748" y="-77889"/>
                    <a:pt x="68948" y="-77266"/>
                    <a:pt x="62089" y="-75121"/>
                  </a:cubicBezTo>
                  <a:cubicBezTo>
                    <a:pt x="49454" y="-71169"/>
                    <a:pt x="33222" y="-62048"/>
                    <a:pt x="20341" y="-51344"/>
                  </a:cubicBezTo>
                  <a:cubicBezTo>
                    <a:pt x="7460" y="-40640"/>
                    <a:pt x="-2072" y="-28352"/>
                    <a:pt x="-11454" y="-16327"/>
                  </a:cubicBezTo>
                  <a:cubicBezTo>
                    <a:pt x="-20835" y="-4302"/>
                    <a:pt x="-30068" y="7460"/>
                    <a:pt x="-39564" y="17528"/>
                  </a:cubicBezTo>
                  <a:cubicBezTo>
                    <a:pt x="-49060" y="27596"/>
                    <a:pt x="-58819" y="35970"/>
                    <a:pt x="-67736" y="39673"/>
                  </a:cubicBezTo>
                  <a:cubicBezTo>
                    <a:pt x="-76653" y="43376"/>
                    <a:pt x="-84726" y="42408"/>
                    <a:pt x="-92800" y="41440"/>
                  </a:cubicBezTo>
                  <a:close/>
                </a:path>
              </a:pathLst>
            </a:custGeom>
            <a:solidFill>
              <a:srgbClr val="7030A0"/>
            </a:solidFill>
            <a:ln w="6400" cap="rnd">
              <a:solidFill>
                <a:srgbClr val="7030A0"/>
              </a:solidFill>
              <a:round/>
            </a:ln>
          </p:spPr>
        </p:sp>
        <p:sp>
          <p:nvSpPr>
            <p:cNvPr id="135" name="MMConnector"/>
            <p:cNvSpPr/>
            <p:nvPr/>
          </p:nvSpPr>
          <p:spPr>
            <a:xfrm>
              <a:off x="2915989" y="3344939"/>
              <a:ext cx="185600" cy="97600"/>
            </a:xfrm>
            <a:custGeom>
              <a:avLst/>
              <a:gdLst/>
              <a:ahLst/>
              <a:cxnLst/>
              <a:rect l="0" t="0" r="0" b="0"/>
              <a:pathLst>
                <a:path w="185600" h="97600">
                  <a:moveTo>
                    <a:pt x="-92800" y="-84000"/>
                  </a:moveTo>
                  <a:cubicBezTo>
                    <a:pt x="-117313" y="-90438"/>
                    <a:pt x="-135040" y="-68160"/>
                    <a:pt x="-135040" y="-48800"/>
                  </a:cubicBezTo>
                  <a:cubicBezTo>
                    <a:pt x="-135040" y="-29440"/>
                    <a:pt x="-117931" y="-10319"/>
                    <a:pt x="-92800" y="-13600"/>
                  </a:cubicBezTo>
                  <a:cubicBezTo>
                    <a:pt x="-82636" y="-14927"/>
                    <a:pt x="-72473" y="-16254"/>
                    <a:pt x="-61478" y="-13933"/>
                  </a:cubicBezTo>
                  <a:cubicBezTo>
                    <a:pt x="-50482" y="-11612"/>
                    <a:pt x="-38656" y="-5644"/>
                    <a:pt x="-26773" y="1922"/>
                  </a:cubicBezTo>
                  <a:cubicBezTo>
                    <a:pt x="-14890" y="9487"/>
                    <a:pt x="-2951" y="18649"/>
                    <a:pt x="10944" y="27236"/>
                  </a:cubicBezTo>
                  <a:cubicBezTo>
                    <a:pt x="24840" y="35822"/>
                    <a:pt x="40693" y="43833"/>
                    <a:pt x="54661" y="47331"/>
                  </a:cubicBezTo>
                  <a:cubicBezTo>
                    <a:pt x="63741" y="49605"/>
                    <a:pt x="72025" y="49972"/>
                    <a:pt x="80031" y="49672"/>
                  </a:cubicBezTo>
                  <a:cubicBezTo>
                    <a:pt x="88627" y="49349"/>
                    <a:pt x="88676" y="47959"/>
                    <a:pt x="80438" y="45485"/>
                  </a:cubicBezTo>
                  <a:cubicBezTo>
                    <a:pt x="73276" y="43335"/>
                    <a:pt x="66176" y="40599"/>
                    <a:pt x="59242" y="36256"/>
                  </a:cubicBezTo>
                  <a:cubicBezTo>
                    <a:pt x="48332" y="29421"/>
                    <a:pt x="37834" y="18608"/>
                    <a:pt x="28497" y="7264"/>
                  </a:cubicBezTo>
                  <a:cubicBezTo>
                    <a:pt x="19160" y="-4080"/>
                    <a:pt x="10983" y="-15955"/>
                    <a:pt x="820" y="-28664"/>
                  </a:cubicBezTo>
                  <a:cubicBezTo>
                    <a:pt x="-9344" y="-41373"/>
                    <a:pt x="-21493" y="-54918"/>
                    <a:pt x="-37427" y="-64280"/>
                  </a:cubicBezTo>
                  <a:cubicBezTo>
                    <a:pt x="-53362" y="-73642"/>
                    <a:pt x="-73081" y="-78821"/>
                    <a:pt x="-92800" y="-84000"/>
                  </a:cubicBezTo>
                  <a:close/>
                </a:path>
              </a:pathLst>
            </a:custGeom>
            <a:solidFill>
              <a:srgbClr val="7030A0"/>
            </a:solidFill>
            <a:ln w="6400" cap="rnd">
              <a:solidFill>
                <a:srgbClr val="7030A0"/>
              </a:solidFill>
              <a:round/>
            </a:ln>
          </p:spPr>
        </p:sp>
        <p:sp>
          <p:nvSpPr>
            <p:cNvPr id="137" name="MMConnector"/>
            <p:cNvSpPr/>
            <p:nvPr/>
          </p:nvSpPr>
          <p:spPr>
            <a:xfrm>
              <a:off x="2915989" y="3470379"/>
              <a:ext cx="185600" cy="348480"/>
            </a:xfrm>
            <a:custGeom>
              <a:avLst/>
              <a:gdLst/>
              <a:ahLst/>
              <a:cxnLst/>
              <a:rect l="0" t="0" r="0" b="0"/>
              <a:pathLst>
                <a:path w="185600" h="348480">
                  <a:moveTo>
                    <a:pt x="-92800" y="-209440"/>
                  </a:moveTo>
                  <a:cubicBezTo>
                    <a:pt x="-116129" y="-219343"/>
                    <a:pt x="-135040" y="-193600"/>
                    <a:pt x="-135040" y="-174240"/>
                  </a:cubicBezTo>
                  <a:cubicBezTo>
                    <a:pt x="-135040" y="-154880"/>
                    <a:pt x="-117797" y="-134863"/>
                    <a:pt x="-92800" y="-139040"/>
                  </a:cubicBezTo>
                  <a:cubicBezTo>
                    <a:pt x="-88764" y="-139714"/>
                    <a:pt x="-84728" y="-140389"/>
                    <a:pt x="-79284" y="-135013"/>
                  </a:cubicBezTo>
                  <a:cubicBezTo>
                    <a:pt x="-73839" y="-129637"/>
                    <a:pt x="-66986" y="-118212"/>
                    <a:pt x="-61455" y="-105806"/>
                  </a:cubicBezTo>
                  <a:cubicBezTo>
                    <a:pt x="-55924" y="-93401"/>
                    <a:pt x="-51716" y="-80015"/>
                    <a:pt x="-47743" y="-66155"/>
                  </a:cubicBezTo>
                  <a:cubicBezTo>
                    <a:pt x="-43770" y="-52294"/>
                    <a:pt x="-40033" y="-37958"/>
                    <a:pt x="-36368" y="-23483"/>
                  </a:cubicBezTo>
                  <a:cubicBezTo>
                    <a:pt x="-32702" y="-9008"/>
                    <a:pt x="-29108" y="5605"/>
                    <a:pt x="-25301" y="20272"/>
                  </a:cubicBezTo>
                  <a:cubicBezTo>
                    <a:pt x="-21493" y="34940"/>
                    <a:pt x="-17472" y="49662"/>
                    <a:pt x="-12713" y="64262"/>
                  </a:cubicBezTo>
                  <a:cubicBezTo>
                    <a:pt x="-7955" y="78862"/>
                    <a:pt x="-2457" y="93342"/>
                    <a:pt x="3842" y="107526"/>
                  </a:cubicBezTo>
                  <a:cubicBezTo>
                    <a:pt x="10140" y="121711"/>
                    <a:pt x="17241" y="135601"/>
                    <a:pt x="28833" y="147221"/>
                  </a:cubicBezTo>
                  <a:cubicBezTo>
                    <a:pt x="40424" y="158840"/>
                    <a:pt x="56506" y="168189"/>
                    <a:pt x="67916" y="172313"/>
                  </a:cubicBezTo>
                  <a:cubicBezTo>
                    <a:pt x="75823" y="175172"/>
                    <a:pt x="81486" y="175522"/>
                    <a:pt x="86460" y="175101"/>
                  </a:cubicBezTo>
                  <a:cubicBezTo>
                    <a:pt x="90745" y="174739"/>
                    <a:pt x="90691" y="174331"/>
                    <a:pt x="86409" y="173933"/>
                  </a:cubicBezTo>
                  <a:cubicBezTo>
                    <a:pt x="81458" y="173473"/>
                    <a:pt x="76065" y="172239"/>
                    <a:pt x="69229" y="168477"/>
                  </a:cubicBezTo>
                  <a:cubicBezTo>
                    <a:pt x="59373" y="163053"/>
                    <a:pt x="46517" y="152374"/>
                    <a:pt x="37935" y="140313"/>
                  </a:cubicBezTo>
                  <a:cubicBezTo>
                    <a:pt x="29353" y="128253"/>
                    <a:pt x="25046" y="114811"/>
                    <a:pt x="21448" y="100939"/>
                  </a:cubicBezTo>
                  <a:cubicBezTo>
                    <a:pt x="17850" y="87067"/>
                    <a:pt x="14960" y="72766"/>
                    <a:pt x="12767" y="58293"/>
                  </a:cubicBezTo>
                  <a:cubicBezTo>
                    <a:pt x="10573" y="43821"/>
                    <a:pt x="9076" y="29176"/>
                    <a:pt x="7731" y="14445"/>
                  </a:cubicBezTo>
                  <a:cubicBezTo>
                    <a:pt x="6386" y="-286"/>
                    <a:pt x="5194" y="-15105"/>
                    <a:pt x="3996" y="-30168"/>
                  </a:cubicBezTo>
                  <a:cubicBezTo>
                    <a:pt x="2797" y="-45231"/>
                    <a:pt x="1593" y="-60540"/>
                    <a:pt x="-409" y="-75691"/>
                  </a:cubicBezTo>
                  <a:cubicBezTo>
                    <a:pt x="-2411" y="-90842"/>
                    <a:pt x="-5210" y="-105837"/>
                    <a:pt x="-8489" y="-122901"/>
                  </a:cubicBezTo>
                  <a:cubicBezTo>
                    <a:pt x="-11767" y="-139965"/>
                    <a:pt x="-15524" y="-159098"/>
                    <a:pt x="-29655" y="-173866"/>
                  </a:cubicBezTo>
                  <a:cubicBezTo>
                    <a:pt x="-43787" y="-188635"/>
                    <a:pt x="-68294" y="-199037"/>
                    <a:pt x="-92800" y="-209440"/>
                  </a:cubicBezTo>
                  <a:close/>
                </a:path>
              </a:pathLst>
            </a:custGeom>
            <a:solidFill>
              <a:srgbClr val="7030A0"/>
            </a:solidFill>
            <a:ln w="6400" cap="rnd">
              <a:solidFill>
                <a:srgbClr val="7030A0"/>
              </a:solidFill>
              <a:round/>
            </a:ln>
          </p:spPr>
        </p:sp>
        <p:sp>
          <p:nvSpPr>
            <p:cNvPr id="139" name="MMConnector"/>
            <p:cNvSpPr/>
            <p:nvPr/>
          </p:nvSpPr>
          <p:spPr>
            <a:xfrm>
              <a:off x="2915989" y="3595819"/>
              <a:ext cx="185600" cy="599360"/>
            </a:xfrm>
            <a:custGeom>
              <a:avLst/>
              <a:gdLst/>
              <a:ahLst/>
              <a:cxnLst/>
              <a:rect l="0" t="0" r="0" b="0"/>
              <a:pathLst>
                <a:path w="185600" h="599360">
                  <a:moveTo>
                    <a:pt x="-92800" y="-334880"/>
                  </a:moveTo>
                  <a:cubicBezTo>
                    <a:pt x="-115374" y="-346401"/>
                    <a:pt x="-135040" y="-319040"/>
                    <a:pt x="-135040" y="-299680"/>
                  </a:cubicBezTo>
                  <a:cubicBezTo>
                    <a:pt x="-135040" y="-280320"/>
                    <a:pt x="-117299" y="-257989"/>
                    <a:pt x="-92800" y="-264480"/>
                  </a:cubicBezTo>
                  <a:cubicBezTo>
                    <a:pt x="-90937" y="-264974"/>
                    <a:pt x="-89073" y="-265468"/>
                    <a:pt x="-85132" y="-259325"/>
                  </a:cubicBezTo>
                  <a:cubicBezTo>
                    <a:pt x="-81191" y="-253182"/>
                    <a:pt x="-75173" y="-240403"/>
                    <a:pt x="-70748" y="-227291"/>
                  </a:cubicBezTo>
                  <a:cubicBezTo>
                    <a:pt x="-66323" y="-214179"/>
                    <a:pt x="-63490" y="-200734"/>
                    <a:pt x="-60893" y="-186793"/>
                  </a:cubicBezTo>
                  <a:cubicBezTo>
                    <a:pt x="-58295" y="-172852"/>
                    <a:pt x="-55931" y="-158415"/>
                    <a:pt x="-53863" y="-143879"/>
                  </a:cubicBezTo>
                  <a:cubicBezTo>
                    <a:pt x="-51795" y="-129344"/>
                    <a:pt x="-50022" y="-114709"/>
                    <a:pt x="-48351" y="-99988"/>
                  </a:cubicBezTo>
                  <a:cubicBezTo>
                    <a:pt x="-46679" y="-85267"/>
                    <a:pt x="-45109" y="-70459"/>
                    <a:pt x="-43572" y="-55613"/>
                  </a:cubicBezTo>
                  <a:cubicBezTo>
                    <a:pt x="-42035" y="-40767"/>
                    <a:pt x="-40531" y="-25881"/>
                    <a:pt x="-38980" y="-10971"/>
                  </a:cubicBezTo>
                  <a:cubicBezTo>
                    <a:pt x="-37428" y="3939"/>
                    <a:pt x="-35830" y="18875"/>
                    <a:pt x="-34109" y="33819"/>
                  </a:cubicBezTo>
                  <a:cubicBezTo>
                    <a:pt x="-32389" y="48763"/>
                    <a:pt x="-30547" y="63717"/>
                    <a:pt x="-28488" y="78667"/>
                  </a:cubicBezTo>
                  <a:cubicBezTo>
                    <a:pt x="-26429" y="93617"/>
                    <a:pt x="-24153" y="108564"/>
                    <a:pt x="-21534" y="123468"/>
                  </a:cubicBezTo>
                  <a:cubicBezTo>
                    <a:pt x="-18914" y="138372"/>
                    <a:pt x="-15950" y="153232"/>
                    <a:pt x="-12409" y="168033"/>
                  </a:cubicBezTo>
                  <a:cubicBezTo>
                    <a:pt x="-8867" y="182834"/>
                    <a:pt x="-4748" y="197574"/>
                    <a:pt x="295" y="211913"/>
                  </a:cubicBezTo>
                  <a:cubicBezTo>
                    <a:pt x="5338" y="226252"/>
                    <a:pt x="11304" y="240190"/>
                    <a:pt x="19313" y="253721"/>
                  </a:cubicBezTo>
                  <a:cubicBezTo>
                    <a:pt x="27322" y="267252"/>
                    <a:pt x="37373" y="280378"/>
                    <a:pt x="49961" y="287970"/>
                  </a:cubicBezTo>
                  <a:cubicBezTo>
                    <a:pt x="57237" y="292358"/>
                    <a:pt x="65362" y="294898"/>
                    <a:pt x="73843" y="296658"/>
                  </a:cubicBezTo>
                  <a:cubicBezTo>
                    <a:pt x="86477" y="299279"/>
                    <a:pt x="86551" y="298623"/>
                    <a:pt x="74270" y="294669"/>
                  </a:cubicBezTo>
                  <a:cubicBezTo>
                    <a:pt x="66447" y="292150"/>
                    <a:pt x="59079" y="288966"/>
                    <a:pt x="52757" y="284248"/>
                  </a:cubicBezTo>
                  <a:cubicBezTo>
                    <a:pt x="41586" y="275913"/>
                    <a:pt x="33681" y="262790"/>
                    <a:pt x="27571" y="249335"/>
                  </a:cubicBezTo>
                  <a:cubicBezTo>
                    <a:pt x="21462" y="235881"/>
                    <a:pt x="17149" y="222095"/>
                    <a:pt x="13765" y="207931"/>
                  </a:cubicBezTo>
                  <a:cubicBezTo>
                    <a:pt x="10382" y="193767"/>
                    <a:pt x="7927" y="179225"/>
                    <a:pt x="6020" y="164617"/>
                  </a:cubicBezTo>
                  <a:cubicBezTo>
                    <a:pt x="4113" y="150009"/>
                    <a:pt x="2753" y="135336"/>
                    <a:pt x="1730" y="120606"/>
                  </a:cubicBezTo>
                  <a:cubicBezTo>
                    <a:pt x="707" y="105877"/>
                    <a:pt x="21" y="91091"/>
                    <a:pt x="-454" y="76279"/>
                  </a:cubicBezTo>
                  <a:cubicBezTo>
                    <a:pt x="-930" y="61468"/>
                    <a:pt x="-1196" y="46630"/>
                    <a:pt x="-1342" y="31766"/>
                  </a:cubicBezTo>
                  <a:cubicBezTo>
                    <a:pt x="-1489" y="16903"/>
                    <a:pt x="-1516" y="2014"/>
                    <a:pt x="-1502" y="-12902"/>
                  </a:cubicBezTo>
                  <a:cubicBezTo>
                    <a:pt x="-1488" y="-27818"/>
                    <a:pt x="-1434" y="-42760"/>
                    <a:pt x="-1403" y="-57747"/>
                  </a:cubicBezTo>
                  <a:cubicBezTo>
                    <a:pt x="-1372" y="-72735"/>
                    <a:pt x="-1365" y="-87768"/>
                    <a:pt x="-1518" y="-102838"/>
                  </a:cubicBezTo>
                  <a:cubicBezTo>
                    <a:pt x="-1671" y="-117908"/>
                    <a:pt x="-1983" y="-133016"/>
                    <a:pt x="-2438" y="-148313"/>
                  </a:cubicBezTo>
                  <a:cubicBezTo>
                    <a:pt x="-2893" y="-163611"/>
                    <a:pt x="-3491" y="-179099"/>
                    <a:pt x="-5106" y="-194464"/>
                  </a:cubicBezTo>
                  <a:cubicBezTo>
                    <a:pt x="-6721" y="-209830"/>
                    <a:pt x="-9354" y="-225073"/>
                    <a:pt x="-11547" y="-242028"/>
                  </a:cubicBezTo>
                  <a:cubicBezTo>
                    <a:pt x="-13740" y="-258984"/>
                    <a:pt x="-15494" y="-277652"/>
                    <a:pt x="-28963" y="-293413"/>
                  </a:cubicBezTo>
                  <a:cubicBezTo>
                    <a:pt x="-42432" y="-309174"/>
                    <a:pt x="-67616" y="-322027"/>
                    <a:pt x="-92800" y="-334880"/>
                  </a:cubicBezTo>
                  <a:close/>
                </a:path>
              </a:pathLst>
            </a:custGeom>
            <a:solidFill>
              <a:srgbClr val="7030A0"/>
            </a:solidFill>
            <a:ln w="6400" cap="rnd">
              <a:solidFill>
                <a:srgbClr val="7030A0"/>
              </a:solidFill>
              <a:round/>
            </a:ln>
          </p:spPr>
        </p:sp>
        <p:sp>
          <p:nvSpPr>
            <p:cNvPr id="141" name="MMConnector"/>
            <p:cNvSpPr/>
            <p:nvPr/>
          </p:nvSpPr>
          <p:spPr>
            <a:xfrm>
              <a:off x="2915989" y="3721259"/>
              <a:ext cx="185600" cy="850240"/>
            </a:xfrm>
            <a:custGeom>
              <a:avLst/>
              <a:gdLst/>
              <a:ahLst/>
              <a:cxnLst/>
              <a:rect l="0" t="0" r="0" b="0"/>
              <a:pathLst>
                <a:path w="185600" h="850240">
                  <a:moveTo>
                    <a:pt x="-92800" y="-460320"/>
                  </a:moveTo>
                  <a:cubicBezTo>
                    <a:pt x="-114511" y="-473394"/>
                    <a:pt x="-135040" y="-444480"/>
                    <a:pt x="-135040" y="-425120"/>
                  </a:cubicBezTo>
                  <a:cubicBezTo>
                    <a:pt x="-135040" y="-405760"/>
                    <a:pt x="-106259" y="-368445"/>
                    <a:pt x="-92800" y="-389920"/>
                  </a:cubicBezTo>
                  <a:cubicBezTo>
                    <a:pt x="-92664" y="-390137"/>
                    <a:pt x="-92528" y="-390355"/>
                    <a:pt x="-89499" y="-383517"/>
                  </a:cubicBezTo>
                  <a:cubicBezTo>
                    <a:pt x="-86470" y="-376678"/>
                    <a:pt x="-80549" y="-362784"/>
                    <a:pt x="-76348" y="-349127"/>
                  </a:cubicBezTo>
                  <a:cubicBezTo>
                    <a:pt x="-72148" y="-335469"/>
                    <a:pt x="-69668" y="-322047"/>
                    <a:pt x="-67309" y="-308094"/>
                  </a:cubicBezTo>
                  <a:cubicBezTo>
                    <a:pt x="-64950" y="-294141"/>
                    <a:pt x="-62712" y="-279657"/>
                    <a:pt x="-60786" y="-265122"/>
                  </a:cubicBezTo>
                  <a:cubicBezTo>
                    <a:pt x="-58861" y="-250587"/>
                    <a:pt x="-57248" y="-236001"/>
                    <a:pt x="-55766" y="-221331"/>
                  </a:cubicBezTo>
                  <a:cubicBezTo>
                    <a:pt x="-54283" y="-206661"/>
                    <a:pt x="-52931" y="-191906"/>
                    <a:pt x="-51677" y="-177119"/>
                  </a:cubicBezTo>
                  <a:cubicBezTo>
                    <a:pt x="-50423" y="-162331"/>
                    <a:pt x="-49267" y="-147510"/>
                    <a:pt x="-48161" y="-132663"/>
                  </a:cubicBezTo>
                  <a:cubicBezTo>
                    <a:pt x="-47056" y="-117816"/>
                    <a:pt x="-46001" y="-102942"/>
                    <a:pt x="-44966" y="-88053"/>
                  </a:cubicBezTo>
                  <a:cubicBezTo>
                    <a:pt x="-43931" y="-73164"/>
                    <a:pt x="-42916" y="-58259"/>
                    <a:pt x="-41893" y="-43343"/>
                  </a:cubicBezTo>
                  <a:cubicBezTo>
                    <a:pt x="-40870" y="-28427"/>
                    <a:pt x="-39839" y="-13500"/>
                    <a:pt x="-38773" y="1434"/>
                  </a:cubicBezTo>
                  <a:cubicBezTo>
                    <a:pt x="-37707" y="16369"/>
                    <a:pt x="-36605" y="31310"/>
                    <a:pt x="-35441" y="46255"/>
                  </a:cubicBezTo>
                  <a:cubicBezTo>
                    <a:pt x="-34276" y="61200"/>
                    <a:pt x="-33048" y="76148"/>
                    <a:pt x="-31725" y="91096"/>
                  </a:cubicBezTo>
                  <a:cubicBezTo>
                    <a:pt x="-30401" y="106044"/>
                    <a:pt x="-28982" y="120992"/>
                    <a:pt x="-27426" y="135933"/>
                  </a:cubicBezTo>
                  <a:cubicBezTo>
                    <a:pt x="-25869" y="150875"/>
                    <a:pt x="-24175" y="165810"/>
                    <a:pt x="-22293" y="180731"/>
                  </a:cubicBezTo>
                  <a:cubicBezTo>
                    <a:pt x="-20410" y="195653"/>
                    <a:pt x="-18340" y="210560"/>
                    <a:pt x="-15983" y="225434"/>
                  </a:cubicBezTo>
                  <a:cubicBezTo>
                    <a:pt x="-13627" y="240308"/>
                    <a:pt x="-10984" y="255149"/>
                    <a:pt x="-7986" y="269930"/>
                  </a:cubicBezTo>
                  <a:cubicBezTo>
                    <a:pt x="-4989" y="284712"/>
                    <a:pt x="-1636" y="299435"/>
                    <a:pt x="2542" y="313984"/>
                  </a:cubicBezTo>
                  <a:cubicBezTo>
                    <a:pt x="6721" y="328533"/>
                    <a:pt x="11724" y="342909"/>
                    <a:pt x="17189" y="356968"/>
                  </a:cubicBezTo>
                  <a:cubicBezTo>
                    <a:pt x="22653" y="371027"/>
                    <a:pt x="28578" y="384769"/>
                    <a:pt x="39418" y="396702"/>
                  </a:cubicBezTo>
                  <a:cubicBezTo>
                    <a:pt x="50258" y="408634"/>
                    <a:pt x="66013" y="418757"/>
                    <a:pt x="75729" y="423192"/>
                  </a:cubicBezTo>
                  <a:cubicBezTo>
                    <a:pt x="80600" y="425415"/>
                    <a:pt x="83953" y="426209"/>
                    <a:pt x="86550" y="426290"/>
                  </a:cubicBezTo>
                  <a:cubicBezTo>
                    <a:pt x="90849" y="426423"/>
                    <a:pt x="90741" y="426196"/>
                    <a:pt x="86466" y="425727"/>
                  </a:cubicBezTo>
                  <a:cubicBezTo>
                    <a:pt x="83900" y="425445"/>
                    <a:pt x="80675" y="424428"/>
                    <a:pt x="76128" y="421933"/>
                  </a:cubicBezTo>
                  <a:cubicBezTo>
                    <a:pt x="67077" y="416966"/>
                    <a:pt x="52783" y="406141"/>
                    <a:pt x="43295" y="393915"/>
                  </a:cubicBezTo>
                  <a:cubicBezTo>
                    <a:pt x="33807" y="381689"/>
                    <a:pt x="29125" y="368062"/>
                    <a:pt x="24893" y="354077"/>
                  </a:cubicBezTo>
                  <a:cubicBezTo>
                    <a:pt x="20661" y="340093"/>
                    <a:pt x="16879" y="325751"/>
                    <a:pt x="13905" y="311266"/>
                  </a:cubicBezTo>
                  <a:cubicBezTo>
                    <a:pt x="10930" y="296781"/>
                    <a:pt x="8764" y="282151"/>
                    <a:pt x="6948" y="267461"/>
                  </a:cubicBezTo>
                  <a:cubicBezTo>
                    <a:pt x="5131" y="252771"/>
                    <a:pt x="3663" y="238020"/>
                    <a:pt x="2477" y="223237"/>
                  </a:cubicBezTo>
                  <a:cubicBezTo>
                    <a:pt x="1291" y="208455"/>
                    <a:pt x="387" y="193640"/>
                    <a:pt x="-332" y="178808"/>
                  </a:cubicBezTo>
                  <a:cubicBezTo>
                    <a:pt x="-1051" y="163976"/>
                    <a:pt x="-1584" y="149127"/>
                    <a:pt x="-1982" y="134266"/>
                  </a:cubicBezTo>
                  <a:cubicBezTo>
                    <a:pt x="-2379" y="119404"/>
                    <a:pt x="-2641" y="104532"/>
                    <a:pt x="-2808" y="89650"/>
                  </a:cubicBezTo>
                  <a:cubicBezTo>
                    <a:pt x="-2976" y="74769"/>
                    <a:pt x="-3049" y="59879"/>
                    <a:pt x="-3059" y="44980"/>
                  </a:cubicBezTo>
                  <a:cubicBezTo>
                    <a:pt x="-3070" y="30081"/>
                    <a:pt x="-3018" y="15174"/>
                    <a:pt x="-2932" y="258"/>
                  </a:cubicBezTo>
                  <a:cubicBezTo>
                    <a:pt x="-2845" y="-14659"/>
                    <a:pt x="-2725" y="-29584"/>
                    <a:pt x="-2597" y="-44521"/>
                  </a:cubicBezTo>
                  <a:cubicBezTo>
                    <a:pt x="-2469" y="-59458"/>
                    <a:pt x="-2333" y="-74407"/>
                    <a:pt x="-2218" y="-89371"/>
                  </a:cubicBezTo>
                  <a:cubicBezTo>
                    <a:pt x="-2103" y="-104334"/>
                    <a:pt x="-2007" y="-119314"/>
                    <a:pt x="-1969" y="-134313"/>
                  </a:cubicBezTo>
                  <a:cubicBezTo>
                    <a:pt x="-1930" y="-149312"/>
                    <a:pt x="-1949" y="-164331"/>
                    <a:pt x="-2053" y="-179384"/>
                  </a:cubicBezTo>
                  <a:cubicBezTo>
                    <a:pt x="-2157" y="-194437"/>
                    <a:pt x="-2346" y="-209524"/>
                    <a:pt x="-2739" y="-224644"/>
                  </a:cubicBezTo>
                  <a:cubicBezTo>
                    <a:pt x="-3132" y="-239763"/>
                    <a:pt x="-3728" y="-254915"/>
                    <a:pt x="-4430" y="-270198"/>
                  </a:cubicBezTo>
                  <a:cubicBezTo>
                    <a:pt x="-5133" y="-285481"/>
                    <a:pt x="-5942" y="-300895"/>
                    <a:pt x="-7830" y="-316267"/>
                  </a:cubicBezTo>
                  <a:cubicBezTo>
                    <a:pt x="-9718" y="-331638"/>
                    <a:pt x="-12684" y="-346968"/>
                    <a:pt x="-14486" y="-363418"/>
                  </a:cubicBezTo>
                  <a:cubicBezTo>
                    <a:pt x="-16287" y="-379869"/>
                    <a:pt x="-16924" y="-397440"/>
                    <a:pt x="-29782" y="-413778"/>
                  </a:cubicBezTo>
                  <a:cubicBezTo>
                    <a:pt x="-42641" y="-430115"/>
                    <a:pt x="-67720" y="-445217"/>
                    <a:pt x="-92800" y="-460320"/>
                  </a:cubicBezTo>
                  <a:close/>
                </a:path>
              </a:pathLst>
            </a:custGeom>
            <a:solidFill>
              <a:srgbClr val="7030A0"/>
            </a:solidFill>
            <a:ln w="6400" cap="rnd">
              <a:solidFill>
                <a:srgbClr val="7030A0"/>
              </a:solidFill>
              <a:round/>
            </a:ln>
          </p:spPr>
        </p:sp>
        <p:sp>
          <p:nvSpPr>
            <p:cNvPr id="143" name="MMConnector"/>
            <p:cNvSpPr/>
            <p:nvPr/>
          </p:nvSpPr>
          <p:spPr>
            <a:xfrm>
              <a:off x="3421589" y="4768939"/>
              <a:ext cx="185600" cy="278720"/>
            </a:xfrm>
            <a:custGeom>
              <a:avLst/>
              <a:gdLst/>
              <a:ahLst/>
              <a:cxnLst/>
              <a:rect l="0" t="0" r="0" b="0"/>
              <a:pathLst>
                <a:path w="185600" h="278720">
                  <a:moveTo>
                    <a:pt x="-92800" y="104160"/>
                  </a:moveTo>
                  <a:cubicBezTo>
                    <a:pt x="-117889" y="100574"/>
                    <a:pt x="-135040" y="120000"/>
                    <a:pt x="-135040" y="139360"/>
                  </a:cubicBezTo>
                  <a:cubicBezTo>
                    <a:pt x="-135040" y="158720"/>
                    <a:pt x="-116397" y="183806"/>
                    <a:pt x="-92800" y="174560"/>
                  </a:cubicBezTo>
                  <a:cubicBezTo>
                    <a:pt x="-68846" y="165174"/>
                    <a:pt x="-44892" y="155788"/>
                    <a:pt x="-30434" y="141639"/>
                  </a:cubicBezTo>
                  <a:cubicBezTo>
                    <a:pt x="-15976" y="127490"/>
                    <a:pt x="-11013" y="108580"/>
                    <a:pt x="-6918" y="91717"/>
                  </a:cubicBezTo>
                  <a:cubicBezTo>
                    <a:pt x="-2823" y="74854"/>
                    <a:pt x="405" y="60040"/>
                    <a:pt x="3009" y="45102"/>
                  </a:cubicBezTo>
                  <a:cubicBezTo>
                    <a:pt x="5612" y="30164"/>
                    <a:pt x="7590" y="15102"/>
                    <a:pt x="9716" y="310"/>
                  </a:cubicBezTo>
                  <a:cubicBezTo>
                    <a:pt x="11842" y="-14483"/>
                    <a:pt x="14114" y="-29005"/>
                    <a:pt x="17124" y="-43170"/>
                  </a:cubicBezTo>
                  <a:cubicBezTo>
                    <a:pt x="20134" y="-57334"/>
                    <a:pt x="23881" y="-71140"/>
                    <a:pt x="28847" y="-84648"/>
                  </a:cubicBezTo>
                  <a:cubicBezTo>
                    <a:pt x="33812" y="-98156"/>
                    <a:pt x="39997" y="-111365"/>
                    <a:pt x="50858" y="-120376"/>
                  </a:cubicBezTo>
                  <a:cubicBezTo>
                    <a:pt x="57403" y="-125805"/>
                    <a:pt x="65646" y="-129710"/>
                    <a:pt x="74565" y="-133009"/>
                  </a:cubicBezTo>
                  <a:cubicBezTo>
                    <a:pt x="86666" y="-137486"/>
                    <a:pt x="86469" y="-138878"/>
                    <a:pt x="73726" y="-136851"/>
                  </a:cubicBezTo>
                  <a:cubicBezTo>
                    <a:pt x="63347" y="-135199"/>
                    <a:pt x="53476" y="-132554"/>
                    <a:pt x="44963" y="-127712"/>
                  </a:cubicBezTo>
                  <a:cubicBezTo>
                    <a:pt x="31336" y="-119963"/>
                    <a:pt x="21188" y="-106588"/>
                    <a:pt x="12733" y="-92945"/>
                  </a:cubicBezTo>
                  <a:cubicBezTo>
                    <a:pt x="4278" y="-79301"/>
                    <a:pt x="-2483" y="-65389"/>
                    <a:pt x="-8480" y="-51212"/>
                  </a:cubicBezTo>
                  <a:cubicBezTo>
                    <a:pt x="-14476" y="-37034"/>
                    <a:pt x="-19709" y="-22592"/>
                    <a:pt x="-24776" y="-8297"/>
                  </a:cubicBezTo>
                  <a:cubicBezTo>
                    <a:pt x="-29843" y="5998"/>
                    <a:pt x="-34745" y="20145"/>
                    <a:pt x="-39796" y="33835"/>
                  </a:cubicBezTo>
                  <a:cubicBezTo>
                    <a:pt x="-44846" y="47525"/>
                    <a:pt x="-50046" y="60757"/>
                    <a:pt x="-56385" y="72761"/>
                  </a:cubicBezTo>
                  <a:cubicBezTo>
                    <a:pt x="-62725" y="84765"/>
                    <a:pt x="-70205" y="95543"/>
                    <a:pt x="-76465" y="100571"/>
                  </a:cubicBezTo>
                  <a:cubicBezTo>
                    <a:pt x="-82724" y="105600"/>
                    <a:pt x="-87762" y="104880"/>
                    <a:pt x="-92800" y="104160"/>
                  </a:cubicBezTo>
                  <a:close/>
                </a:path>
              </a:pathLst>
            </a:custGeom>
            <a:solidFill>
              <a:srgbClr val="01928F"/>
            </a:solidFill>
            <a:ln w="6400" cap="rnd">
              <a:solidFill>
                <a:srgbClr val="01928F"/>
              </a:solidFill>
              <a:round/>
            </a:ln>
          </p:spPr>
        </p:sp>
        <p:sp>
          <p:nvSpPr>
            <p:cNvPr id="145" name="MMConnector"/>
            <p:cNvSpPr/>
            <p:nvPr/>
          </p:nvSpPr>
          <p:spPr>
            <a:xfrm>
              <a:off x="3421589" y="4894379"/>
              <a:ext cx="185600" cy="27840"/>
            </a:xfrm>
            <a:custGeom>
              <a:avLst/>
              <a:gdLst/>
              <a:ahLst/>
              <a:cxnLst/>
              <a:rect l="0" t="0" r="0" b="0"/>
              <a:pathLst>
                <a:path w="185600" h="27840">
                  <a:moveTo>
                    <a:pt x="-92800" y="-21280"/>
                  </a:moveTo>
                  <a:cubicBezTo>
                    <a:pt x="-117798" y="-25451"/>
                    <a:pt x="-135040" y="-5440"/>
                    <a:pt x="-135040" y="13920"/>
                  </a:cubicBezTo>
                  <a:cubicBezTo>
                    <a:pt x="-135040" y="33280"/>
                    <a:pt x="-117589" y="54394"/>
                    <a:pt x="-92800" y="49120"/>
                  </a:cubicBezTo>
                  <a:cubicBezTo>
                    <a:pt x="-76473" y="45646"/>
                    <a:pt x="-60146" y="42173"/>
                    <a:pt x="-44453" y="37362"/>
                  </a:cubicBezTo>
                  <a:cubicBezTo>
                    <a:pt x="-28761" y="32552"/>
                    <a:pt x="-13703" y="26404"/>
                    <a:pt x="38" y="20222"/>
                  </a:cubicBezTo>
                  <a:cubicBezTo>
                    <a:pt x="13780" y="14039"/>
                    <a:pt x="26204" y="7822"/>
                    <a:pt x="41473" y="1946"/>
                  </a:cubicBezTo>
                  <a:cubicBezTo>
                    <a:pt x="56742" y="-3931"/>
                    <a:pt x="74855" y="-9467"/>
                    <a:pt x="83883" y="-12054"/>
                  </a:cubicBezTo>
                  <a:cubicBezTo>
                    <a:pt x="83883" y="-12054"/>
                    <a:pt x="83883" y="-12054"/>
                    <a:pt x="83883" y="-12054"/>
                  </a:cubicBezTo>
                  <a:cubicBezTo>
                    <a:pt x="83883" y="-12054"/>
                    <a:pt x="92800" y="-13920"/>
                    <a:pt x="92800" y="-13920"/>
                  </a:cubicBezTo>
                  <a:cubicBezTo>
                    <a:pt x="93111" y="-14230"/>
                    <a:pt x="93423" y="-14541"/>
                    <a:pt x="83745" y="-15414"/>
                  </a:cubicBezTo>
                  <a:cubicBezTo>
                    <a:pt x="74066" y="-16287"/>
                    <a:pt x="54398" y="-17723"/>
                    <a:pt x="37417" y="-17763"/>
                  </a:cubicBezTo>
                  <a:cubicBezTo>
                    <a:pt x="20435" y="-17803"/>
                    <a:pt x="6140" y="-16448"/>
                    <a:pt x="-8401" y="-15681"/>
                  </a:cubicBezTo>
                  <a:cubicBezTo>
                    <a:pt x="-22942" y="-14914"/>
                    <a:pt x="-37729" y="-14736"/>
                    <a:pt x="-51837" y="-15768"/>
                  </a:cubicBezTo>
                  <a:cubicBezTo>
                    <a:pt x="-65944" y="-16799"/>
                    <a:pt x="-79372" y="-19040"/>
                    <a:pt x="-92800" y="-21280"/>
                  </a:cubicBezTo>
                  <a:close/>
                </a:path>
              </a:pathLst>
            </a:custGeom>
            <a:solidFill>
              <a:srgbClr val="01928F"/>
            </a:solidFill>
            <a:ln w="6400" cap="rnd">
              <a:solidFill>
                <a:srgbClr val="01928F"/>
              </a:solidFill>
              <a:round/>
            </a:ln>
          </p:spPr>
        </p:sp>
        <p:sp>
          <p:nvSpPr>
            <p:cNvPr id="147" name="MMConnector"/>
            <p:cNvSpPr/>
            <p:nvPr/>
          </p:nvSpPr>
          <p:spPr>
            <a:xfrm>
              <a:off x="3421589" y="5082539"/>
              <a:ext cx="185600" cy="348480"/>
            </a:xfrm>
            <a:custGeom>
              <a:avLst/>
              <a:gdLst/>
              <a:ahLst/>
              <a:cxnLst/>
              <a:rect l="0" t="0" r="0" b="0"/>
              <a:pathLst>
                <a:path w="185600" h="348480">
                  <a:moveTo>
                    <a:pt x="-92800" y="-209440"/>
                  </a:moveTo>
                  <a:cubicBezTo>
                    <a:pt x="-116129" y="-219343"/>
                    <a:pt x="-135040" y="-193600"/>
                    <a:pt x="-135040" y="-174240"/>
                  </a:cubicBezTo>
                  <a:cubicBezTo>
                    <a:pt x="-135040" y="-154880"/>
                    <a:pt x="-117797" y="-134863"/>
                    <a:pt x="-92800" y="-139040"/>
                  </a:cubicBezTo>
                  <a:cubicBezTo>
                    <a:pt x="-88764" y="-139714"/>
                    <a:pt x="-84728" y="-140389"/>
                    <a:pt x="-79284" y="-135013"/>
                  </a:cubicBezTo>
                  <a:cubicBezTo>
                    <a:pt x="-73839" y="-129637"/>
                    <a:pt x="-66986" y="-118212"/>
                    <a:pt x="-61455" y="-105806"/>
                  </a:cubicBezTo>
                  <a:cubicBezTo>
                    <a:pt x="-55924" y="-93401"/>
                    <a:pt x="-51716" y="-80015"/>
                    <a:pt x="-47743" y="-66155"/>
                  </a:cubicBezTo>
                  <a:cubicBezTo>
                    <a:pt x="-43770" y="-52294"/>
                    <a:pt x="-40033" y="-37958"/>
                    <a:pt x="-36368" y="-23483"/>
                  </a:cubicBezTo>
                  <a:cubicBezTo>
                    <a:pt x="-32702" y="-9008"/>
                    <a:pt x="-29108" y="5605"/>
                    <a:pt x="-25301" y="20272"/>
                  </a:cubicBezTo>
                  <a:cubicBezTo>
                    <a:pt x="-21493" y="34940"/>
                    <a:pt x="-17472" y="49662"/>
                    <a:pt x="-12713" y="64262"/>
                  </a:cubicBezTo>
                  <a:cubicBezTo>
                    <a:pt x="-7955" y="78862"/>
                    <a:pt x="-2457" y="93342"/>
                    <a:pt x="3842" y="107526"/>
                  </a:cubicBezTo>
                  <a:cubicBezTo>
                    <a:pt x="10140" y="121711"/>
                    <a:pt x="17241" y="135601"/>
                    <a:pt x="28833" y="147221"/>
                  </a:cubicBezTo>
                  <a:cubicBezTo>
                    <a:pt x="40424" y="158840"/>
                    <a:pt x="56506" y="168189"/>
                    <a:pt x="67916" y="172313"/>
                  </a:cubicBezTo>
                  <a:cubicBezTo>
                    <a:pt x="75823" y="175172"/>
                    <a:pt x="81486" y="175522"/>
                    <a:pt x="86460" y="175101"/>
                  </a:cubicBezTo>
                  <a:cubicBezTo>
                    <a:pt x="90745" y="174739"/>
                    <a:pt x="90691" y="174331"/>
                    <a:pt x="86409" y="173933"/>
                  </a:cubicBezTo>
                  <a:cubicBezTo>
                    <a:pt x="81458" y="173473"/>
                    <a:pt x="76065" y="172239"/>
                    <a:pt x="69229" y="168477"/>
                  </a:cubicBezTo>
                  <a:cubicBezTo>
                    <a:pt x="59373" y="163053"/>
                    <a:pt x="46517" y="152374"/>
                    <a:pt x="37935" y="140313"/>
                  </a:cubicBezTo>
                  <a:cubicBezTo>
                    <a:pt x="29353" y="128253"/>
                    <a:pt x="25046" y="114811"/>
                    <a:pt x="21448" y="100939"/>
                  </a:cubicBezTo>
                  <a:cubicBezTo>
                    <a:pt x="17850" y="87067"/>
                    <a:pt x="14960" y="72766"/>
                    <a:pt x="12767" y="58293"/>
                  </a:cubicBezTo>
                  <a:cubicBezTo>
                    <a:pt x="10573" y="43821"/>
                    <a:pt x="9076" y="29176"/>
                    <a:pt x="7731" y="14445"/>
                  </a:cubicBezTo>
                  <a:cubicBezTo>
                    <a:pt x="6386" y="-286"/>
                    <a:pt x="5194" y="-15105"/>
                    <a:pt x="3996" y="-30168"/>
                  </a:cubicBezTo>
                  <a:cubicBezTo>
                    <a:pt x="2797" y="-45231"/>
                    <a:pt x="1593" y="-60540"/>
                    <a:pt x="-409" y="-75691"/>
                  </a:cubicBezTo>
                  <a:cubicBezTo>
                    <a:pt x="-2411" y="-90842"/>
                    <a:pt x="-5210" y="-105837"/>
                    <a:pt x="-8489" y="-122901"/>
                  </a:cubicBezTo>
                  <a:cubicBezTo>
                    <a:pt x="-11767" y="-139965"/>
                    <a:pt x="-15524" y="-159098"/>
                    <a:pt x="-29655" y="-173866"/>
                  </a:cubicBezTo>
                  <a:cubicBezTo>
                    <a:pt x="-43787" y="-188635"/>
                    <a:pt x="-68294" y="-199037"/>
                    <a:pt x="-92800" y="-209440"/>
                  </a:cubicBezTo>
                  <a:close/>
                </a:path>
              </a:pathLst>
            </a:custGeom>
            <a:solidFill>
              <a:srgbClr val="01928F"/>
            </a:solidFill>
            <a:ln w="6400" cap="rnd">
              <a:solidFill>
                <a:srgbClr val="01928F"/>
              </a:solidFill>
              <a:round/>
            </a:ln>
          </p:spPr>
        </p:sp>
        <p:sp>
          <p:nvSpPr>
            <p:cNvPr id="151" name="MMConnector"/>
            <p:cNvSpPr/>
            <p:nvPr/>
          </p:nvSpPr>
          <p:spPr>
            <a:xfrm>
              <a:off x="5661589" y="5194059"/>
              <a:ext cx="185600" cy="125440"/>
            </a:xfrm>
            <a:custGeom>
              <a:avLst/>
              <a:gdLst/>
              <a:ahLst/>
              <a:cxnLst/>
              <a:rect l="0" t="0" r="0" b="0"/>
              <a:pathLst>
                <a:path w="185600" h="125440">
                  <a:moveTo>
                    <a:pt x="-92800" y="38080"/>
                  </a:moveTo>
                  <a:cubicBezTo>
                    <a:pt x="-110541" y="37980"/>
                    <a:pt x="-122368" y="49168"/>
                    <a:pt x="-122368" y="62720"/>
                  </a:cubicBezTo>
                  <a:cubicBezTo>
                    <a:pt x="-122368" y="76272"/>
                    <a:pt x="-109987" y="91757"/>
                    <a:pt x="-92800" y="87360"/>
                  </a:cubicBezTo>
                  <a:cubicBezTo>
                    <a:pt x="-73735" y="82482"/>
                    <a:pt x="-54670" y="77605"/>
                    <a:pt x="-39879" y="68073"/>
                  </a:cubicBezTo>
                  <a:cubicBezTo>
                    <a:pt x="-25088" y="58542"/>
                    <a:pt x="-14571" y="44357"/>
                    <a:pt x="-5452" y="30907"/>
                  </a:cubicBezTo>
                  <a:cubicBezTo>
                    <a:pt x="3666" y="17458"/>
                    <a:pt x="11386" y="4745"/>
                    <a:pt x="18806" y="-7549"/>
                  </a:cubicBezTo>
                  <a:cubicBezTo>
                    <a:pt x="26227" y="-19842"/>
                    <a:pt x="33347" y="-31716"/>
                    <a:pt x="45428" y="-41259"/>
                  </a:cubicBezTo>
                  <a:cubicBezTo>
                    <a:pt x="57508" y="-50803"/>
                    <a:pt x="74549" y="-58016"/>
                    <a:pt x="83271" y="-61205"/>
                  </a:cubicBezTo>
                  <a:cubicBezTo>
                    <a:pt x="83271" y="-61205"/>
                    <a:pt x="83271" y="-61205"/>
                    <a:pt x="83271" y="-61205"/>
                  </a:cubicBezTo>
                  <a:cubicBezTo>
                    <a:pt x="83271" y="-61205"/>
                    <a:pt x="92800" y="-62720"/>
                    <a:pt x="92800" y="-62720"/>
                  </a:cubicBezTo>
                  <a:cubicBezTo>
                    <a:pt x="92815" y="-63682"/>
                    <a:pt x="92830" y="-64644"/>
                    <a:pt x="83055" y="-63229"/>
                  </a:cubicBezTo>
                  <a:cubicBezTo>
                    <a:pt x="73280" y="-61815"/>
                    <a:pt x="53715" y="-58023"/>
                    <a:pt x="38625" y="-50513"/>
                  </a:cubicBezTo>
                  <a:cubicBezTo>
                    <a:pt x="23534" y="-43002"/>
                    <a:pt x="12918" y="-31773"/>
                    <a:pt x="2476" y="-20646"/>
                  </a:cubicBezTo>
                  <a:cubicBezTo>
                    <a:pt x="-7966" y="-9519"/>
                    <a:pt x="-18234" y="1506"/>
                    <a:pt x="-28668" y="11308"/>
                  </a:cubicBezTo>
                  <a:cubicBezTo>
                    <a:pt x="-39101" y="21109"/>
                    <a:pt x="-49700" y="29687"/>
                    <a:pt x="-60416" y="33945"/>
                  </a:cubicBezTo>
                  <a:cubicBezTo>
                    <a:pt x="-71132" y="38203"/>
                    <a:pt x="-81966" y="38141"/>
                    <a:pt x="-92800" y="38080"/>
                  </a:cubicBezTo>
                  <a:close/>
                </a:path>
              </a:pathLst>
            </a:custGeom>
            <a:solidFill>
              <a:srgbClr val="01928F"/>
            </a:solidFill>
            <a:ln w="6400" cap="rnd">
              <a:solidFill>
                <a:srgbClr val="01928F"/>
              </a:solidFill>
              <a:round/>
            </a:ln>
          </p:spPr>
        </p:sp>
        <p:sp>
          <p:nvSpPr>
            <p:cNvPr id="153" name="MMConnector"/>
            <p:cNvSpPr/>
            <p:nvPr/>
          </p:nvSpPr>
          <p:spPr>
            <a:xfrm>
              <a:off x="5661589" y="5319499"/>
              <a:ext cx="185600" cy="125440"/>
            </a:xfrm>
            <a:custGeom>
              <a:avLst/>
              <a:gdLst/>
              <a:ahLst/>
              <a:cxnLst/>
              <a:rect l="0" t="0" r="0" b="0"/>
              <a:pathLst>
                <a:path w="185600" h="125440">
                  <a:moveTo>
                    <a:pt x="-92800" y="-87360"/>
                  </a:moveTo>
                  <a:cubicBezTo>
                    <a:pt x="-109987" y="-91757"/>
                    <a:pt x="-122368" y="-76272"/>
                    <a:pt x="-122368" y="-62720"/>
                  </a:cubicBezTo>
                  <a:cubicBezTo>
                    <a:pt x="-122368" y="-49168"/>
                    <a:pt x="-110541" y="-37980"/>
                    <a:pt x="-92800" y="-38080"/>
                  </a:cubicBezTo>
                  <a:cubicBezTo>
                    <a:pt x="-81966" y="-38141"/>
                    <a:pt x="-71132" y="-38203"/>
                    <a:pt x="-60416" y="-33945"/>
                  </a:cubicBezTo>
                  <a:cubicBezTo>
                    <a:pt x="-49700" y="-29687"/>
                    <a:pt x="-39101" y="-21109"/>
                    <a:pt x="-28668" y="-11308"/>
                  </a:cubicBezTo>
                  <a:cubicBezTo>
                    <a:pt x="-18234" y="-1506"/>
                    <a:pt x="-7966" y="9519"/>
                    <a:pt x="2476" y="20646"/>
                  </a:cubicBezTo>
                  <a:cubicBezTo>
                    <a:pt x="12918" y="31773"/>
                    <a:pt x="23534" y="43002"/>
                    <a:pt x="38625" y="50513"/>
                  </a:cubicBezTo>
                  <a:cubicBezTo>
                    <a:pt x="53715" y="58023"/>
                    <a:pt x="73280" y="61815"/>
                    <a:pt x="83055" y="63229"/>
                  </a:cubicBezTo>
                  <a:cubicBezTo>
                    <a:pt x="83055" y="63229"/>
                    <a:pt x="83055" y="63229"/>
                    <a:pt x="83055" y="63229"/>
                  </a:cubicBezTo>
                  <a:cubicBezTo>
                    <a:pt x="83055" y="63229"/>
                    <a:pt x="92800" y="62720"/>
                    <a:pt x="92800" y="62720"/>
                  </a:cubicBezTo>
                  <a:cubicBezTo>
                    <a:pt x="92397" y="63557"/>
                    <a:pt x="91993" y="64393"/>
                    <a:pt x="83271" y="61205"/>
                  </a:cubicBezTo>
                  <a:cubicBezTo>
                    <a:pt x="74549" y="58016"/>
                    <a:pt x="57508" y="50803"/>
                    <a:pt x="45428" y="41259"/>
                  </a:cubicBezTo>
                  <a:cubicBezTo>
                    <a:pt x="33347" y="31716"/>
                    <a:pt x="26227" y="19842"/>
                    <a:pt x="18806" y="7549"/>
                  </a:cubicBezTo>
                  <a:cubicBezTo>
                    <a:pt x="11386" y="-4745"/>
                    <a:pt x="3666" y="-17458"/>
                    <a:pt x="-5452" y="-30907"/>
                  </a:cubicBezTo>
                  <a:cubicBezTo>
                    <a:pt x="-14571" y="-44357"/>
                    <a:pt x="-25088" y="-58542"/>
                    <a:pt x="-39879" y="-68073"/>
                  </a:cubicBezTo>
                  <a:cubicBezTo>
                    <a:pt x="-54670" y="-77605"/>
                    <a:pt x="-73735" y="-82482"/>
                    <a:pt x="-92800" y="-87360"/>
                  </a:cubicBezTo>
                  <a:close/>
                </a:path>
              </a:pathLst>
            </a:custGeom>
            <a:solidFill>
              <a:srgbClr val="01928F"/>
            </a:solidFill>
            <a:ln w="6400" cap="rnd">
              <a:solidFill>
                <a:srgbClr val="01928F"/>
              </a:solidFill>
              <a:round/>
            </a:ln>
          </p:spPr>
        </p:sp>
        <p:sp>
          <p:nvSpPr>
            <p:cNvPr id="155" name="MMConnector"/>
            <p:cNvSpPr/>
            <p:nvPr/>
          </p:nvSpPr>
          <p:spPr>
            <a:xfrm>
              <a:off x="3050389" y="5879339"/>
              <a:ext cx="185600" cy="27840"/>
            </a:xfrm>
            <a:custGeom>
              <a:avLst/>
              <a:gdLst/>
              <a:ahLst/>
              <a:cxnLst/>
              <a:rect l="0" t="0" r="0" b="0"/>
              <a:pathLst>
                <a:path w="185600" h="27840">
                  <a:moveTo>
                    <a:pt x="-92800" y="-21280"/>
                  </a:moveTo>
                  <a:cubicBezTo>
                    <a:pt x="-117798" y="-25451"/>
                    <a:pt x="-135040" y="-5440"/>
                    <a:pt x="-135040" y="13920"/>
                  </a:cubicBezTo>
                  <a:cubicBezTo>
                    <a:pt x="-135040" y="33280"/>
                    <a:pt x="-117589" y="54394"/>
                    <a:pt x="-92800" y="49120"/>
                  </a:cubicBezTo>
                  <a:cubicBezTo>
                    <a:pt x="-76473" y="45646"/>
                    <a:pt x="-60146" y="42173"/>
                    <a:pt x="-44453" y="37362"/>
                  </a:cubicBezTo>
                  <a:cubicBezTo>
                    <a:pt x="-28761" y="32552"/>
                    <a:pt x="-13703" y="26404"/>
                    <a:pt x="38" y="20222"/>
                  </a:cubicBezTo>
                  <a:cubicBezTo>
                    <a:pt x="13780" y="14039"/>
                    <a:pt x="26204" y="7822"/>
                    <a:pt x="41473" y="1946"/>
                  </a:cubicBezTo>
                  <a:cubicBezTo>
                    <a:pt x="56742" y="-3931"/>
                    <a:pt x="74855" y="-9467"/>
                    <a:pt x="83883" y="-12054"/>
                  </a:cubicBezTo>
                  <a:cubicBezTo>
                    <a:pt x="83883" y="-12054"/>
                    <a:pt x="83883" y="-12054"/>
                    <a:pt x="83883" y="-12054"/>
                  </a:cubicBezTo>
                  <a:cubicBezTo>
                    <a:pt x="83883" y="-12054"/>
                    <a:pt x="92800" y="-13920"/>
                    <a:pt x="92800" y="-13920"/>
                  </a:cubicBezTo>
                  <a:cubicBezTo>
                    <a:pt x="93111" y="-14230"/>
                    <a:pt x="93423" y="-14541"/>
                    <a:pt x="83745" y="-15414"/>
                  </a:cubicBezTo>
                  <a:cubicBezTo>
                    <a:pt x="74066" y="-16287"/>
                    <a:pt x="54398" y="-17723"/>
                    <a:pt x="37417" y="-17763"/>
                  </a:cubicBezTo>
                  <a:cubicBezTo>
                    <a:pt x="20435" y="-17803"/>
                    <a:pt x="6140" y="-16448"/>
                    <a:pt x="-8401" y="-15681"/>
                  </a:cubicBezTo>
                  <a:cubicBezTo>
                    <a:pt x="-22942" y="-14914"/>
                    <a:pt x="-37729" y="-14736"/>
                    <a:pt x="-51837" y="-15768"/>
                  </a:cubicBezTo>
                  <a:cubicBezTo>
                    <a:pt x="-65944" y="-16799"/>
                    <a:pt x="-79372" y="-19040"/>
                    <a:pt x="-92800" y="-21280"/>
                  </a:cubicBezTo>
                  <a:close/>
                </a:path>
              </a:pathLst>
            </a:custGeom>
            <a:solidFill>
              <a:srgbClr val="FF0000"/>
            </a:solidFill>
            <a:ln w="6400" cap="rnd">
              <a:solidFill>
                <a:srgbClr val="FF0000"/>
              </a:solidFill>
              <a:round/>
            </a:ln>
          </p:spPr>
        </p:sp>
        <p:sp>
          <p:nvSpPr>
            <p:cNvPr id="157" name="MMConnector"/>
            <p:cNvSpPr/>
            <p:nvPr/>
          </p:nvSpPr>
          <p:spPr>
            <a:xfrm>
              <a:off x="3050389" y="6004779"/>
              <a:ext cx="185600" cy="223040"/>
            </a:xfrm>
            <a:custGeom>
              <a:avLst/>
              <a:gdLst/>
              <a:ahLst/>
              <a:cxnLst/>
              <a:rect l="0" t="0" r="0" b="0"/>
              <a:pathLst>
                <a:path w="185600" h="223040">
                  <a:moveTo>
                    <a:pt x="-92800" y="-146720"/>
                  </a:moveTo>
                  <a:cubicBezTo>
                    <a:pt x="-116654" y="-155283"/>
                    <a:pt x="-135040" y="-130880"/>
                    <a:pt x="-135040" y="-111520"/>
                  </a:cubicBezTo>
                  <a:cubicBezTo>
                    <a:pt x="-135040" y="-92160"/>
                    <a:pt x="-117940" y="-73114"/>
                    <a:pt x="-92800" y="-76320"/>
                  </a:cubicBezTo>
                  <a:cubicBezTo>
                    <a:pt x="-86668" y="-77102"/>
                    <a:pt x="-80537" y="-77884"/>
                    <a:pt x="-73342" y="-73272"/>
                  </a:cubicBezTo>
                  <a:cubicBezTo>
                    <a:pt x="-66147" y="-68660"/>
                    <a:pt x="-57889" y="-58654"/>
                    <a:pt x="-50538" y="-47202"/>
                  </a:cubicBezTo>
                  <a:cubicBezTo>
                    <a:pt x="-43188" y="-35751"/>
                    <a:pt x="-36744" y="-22855"/>
                    <a:pt x="-30250" y="-9491"/>
                  </a:cubicBezTo>
                  <a:cubicBezTo>
                    <a:pt x="-23755" y="3873"/>
                    <a:pt x="-17211" y="17703"/>
                    <a:pt x="-10163" y="31374"/>
                  </a:cubicBezTo>
                  <a:cubicBezTo>
                    <a:pt x="-3115" y="45045"/>
                    <a:pt x="4437" y="58555"/>
                    <a:pt x="14260" y="71569"/>
                  </a:cubicBezTo>
                  <a:cubicBezTo>
                    <a:pt x="24084" y="84582"/>
                    <a:pt x="36179" y="97099"/>
                    <a:pt x="49648" y="103674"/>
                  </a:cubicBezTo>
                  <a:cubicBezTo>
                    <a:pt x="57290" y="107405"/>
                    <a:pt x="65374" y="109224"/>
                    <a:pt x="73649" y="110215"/>
                  </a:cubicBezTo>
                  <a:cubicBezTo>
                    <a:pt x="86460" y="111749"/>
                    <a:pt x="86570" y="110314"/>
                    <a:pt x="74448" y="105893"/>
                  </a:cubicBezTo>
                  <a:cubicBezTo>
                    <a:pt x="67397" y="103321"/>
                    <a:pt x="60762" y="100145"/>
                    <a:pt x="55036" y="95644"/>
                  </a:cubicBezTo>
                  <a:cubicBezTo>
                    <a:pt x="44503" y="87364"/>
                    <a:pt x="37050" y="74601"/>
                    <a:pt x="31263" y="61438"/>
                  </a:cubicBezTo>
                  <a:cubicBezTo>
                    <a:pt x="25476" y="48275"/>
                    <a:pt x="21355" y="34712"/>
                    <a:pt x="17737" y="20582"/>
                  </a:cubicBezTo>
                  <a:cubicBezTo>
                    <a:pt x="14119" y="6452"/>
                    <a:pt x="11003" y="-8246"/>
                    <a:pt x="7488" y="-22858"/>
                  </a:cubicBezTo>
                  <a:cubicBezTo>
                    <a:pt x="3974" y="-37470"/>
                    <a:pt x="59" y="-51996"/>
                    <a:pt x="-5107" y="-68456"/>
                  </a:cubicBezTo>
                  <a:cubicBezTo>
                    <a:pt x="-10273" y="-84916"/>
                    <a:pt x="-16689" y="-103309"/>
                    <a:pt x="-31513" y="-116675"/>
                  </a:cubicBezTo>
                  <a:cubicBezTo>
                    <a:pt x="-46337" y="-130041"/>
                    <a:pt x="-69568" y="-138381"/>
                    <a:pt x="-92800" y="-146720"/>
                  </a:cubicBezTo>
                  <a:close/>
                </a:path>
              </a:pathLst>
            </a:custGeom>
            <a:solidFill>
              <a:srgbClr val="FF0000"/>
            </a:solidFill>
            <a:ln w="6400" cap="rnd">
              <a:solidFill>
                <a:srgbClr val="FF0000"/>
              </a:solidFill>
              <a:round/>
            </a:ln>
          </p:spPr>
        </p:sp>
        <p:sp>
          <p:nvSpPr>
            <p:cNvPr id="101" name="MainIdea"/>
            <p:cNvSpPr/>
            <p:nvPr/>
          </p:nvSpPr>
          <p:spPr>
            <a:xfrm>
              <a:off x="147989" y="3204299"/>
              <a:ext cx="1395200" cy="416000"/>
            </a:xfrm>
            <a:custGeom>
              <a:avLst/>
              <a:gdLst>
                <a:gd name="rtl" fmla="*/ 147200 w 1395200"/>
                <a:gd name="rtt" fmla="*/ 131200 h 416000"/>
                <a:gd name="rtr" fmla="*/ 1254400 w 1395200"/>
                <a:gd name="rtb" fmla="*/ 291200 h 416000"/>
              </a:gdLst>
              <a:ahLst/>
              <a:cxnLst/>
              <a:rect l="rtl" t="rtt" r="rtr" b="rtb"/>
              <a:pathLst>
                <a:path w="1395200" h="416000">
                  <a:moveTo>
                    <a:pt x="51200" y="0"/>
                  </a:moveTo>
                  <a:lnTo>
                    <a:pt x="1344000" y="0"/>
                  </a:lnTo>
                  <a:cubicBezTo>
                    <a:pt x="1372262" y="0"/>
                    <a:pt x="1395200" y="22938"/>
                    <a:pt x="1395200" y="51200"/>
                  </a:cubicBezTo>
                  <a:lnTo>
                    <a:pt x="1395200" y="364800"/>
                  </a:lnTo>
                  <a:cubicBezTo>
                    <a:pt x="1395200" y="393062"/>
                    <a:pt x="1372262" y="416000"/>
                    <a:pt x="1344000" y="416000"/>
                  </a:cubicBezTo>
                  <a:lnTo>
                    <a:pt x="51200" y="416000"/>
                  </a:lnTo>
                  <a:cubicBezTo>
                    <a:pt x="22938" y="416000"/>
                    <a:pt x="0" y="393062"/>
                    <a:pt x="0" y="364800"/>
                  </a:cubicBezTo>
                  <a:lnTo>
                    <a:pt x="0" y="51200"/>
                  </a:lnTo>
                  <a:cubicBezTo>
                    <a:pt x="0" y="22938"/>
                    <a:pt x="22938" y="0"/>
                    <a:pt x="51200" y="0"/>
                  </a:cubicBezTo>
                  <a:close/>
                </a:path>
              </a:pathLst>
            </a:custGeom>
            <a:solidFill>
              <a:srgbClr val="EAF3FC"/>
            </a:solidFill>
            <a:ln w="19200" cap="flat">
              <a:solidFill>
                <a:srgbClr val="4486B1"/>
              </a:solidFill>
              <a:round/>
            </a:ln>
          </p:spPr>
          <p:txBody>
            <a:bodyPr wrap="square" lIns="0" tIns="0" rIns="0" bIns="0" rtlCol="0" anchor="ctr"/>
            <a:lstStyle/>
            <a:p>
              <a:pPr algn="ctr"/>
              <a:r>
                <a:rPr sz="1040" b="1">
                  <a:solidFill>
                    <a:srgbClr val="303030"/>
                  </a:solidFill>
                  <a:latin typeface="Arial"/>
                </a:rPr>
                <a:t>Bảo vệ hòa bình</a:t>
              </a:r>
            </a:p>
          </p:txBody>
        </p:sp>
        <p:sp>
          <p:nvSpPr>
            <p:cNvPr id="102" name="MainTopic"/>
            <p:cNvSpPr/>
            <p:nvPr/>
          </p:nvSpPr>
          <p:spPr>
            <a:xfrm>
              <a:off x="1946389" y="1282699"/>
              <a:ext cx="915200" cy="300800"/>
            </a:xfrm>
            <a:custGeom>
              <a:avLst/>
              <a:gdLst>
                <a:gd name="rtl" fmla="*/ 115200 w 915200"/>
                <a:gd name="rtt" fmla="*/ 73600 h 300800"/>
                <a:gd name="rtr" fmla="*/ 806400 w 915200"/>
                <a:gd name="rtb" fmla="*/ 233600 h 300800"/>
              </a:gdLst>
              <a:ahLst/>
              <a:cxnLst/>
              <a:rect l="rtl" t="rtt" r="rtr" b="rtb"/>
              <a:pathLst>
                <a:path w="915200" h="300800">
                  <a:moveTo>
                    <a:pt x="25600" y="0"/>
                  </a:moveTo>
                  <a:lnTo>
                    <a:pt x="889600" y="0"/>
                  </a:lnTo>
                  <a:cubicBezTo>
                    <a:pt x="903731" y="0"/>
                    <a:pt x="915200" y="11469"/>
                    <a:pt x="915200" y="25600"/>
                  </a:cubicBezTo>
                  <a:lnTo>
                    <a:pt x="915200" y="275200"/>
                  </a:lnTo>
                  <a:cubicBezTo>
                    <a:pt x="915200" y="289331"/>
                    <a:pt x="903731" y="300800"/>
                    <a:pt x="889600" y="300800"/>
                  </a:cubicBezTo>
                  <a:lnTo>
                    <a:pt x="25600" y="300800"/>
                  </a:lnTo>
                  <a:cubicBezTo>
                    <a:pt x="11469" y="300800"/>
                    <a:pt x="0" y="289331"/>
                    <a:pt x="0" y="275200"/>
                  </a:cubicBezTo>
                  <a:lnTo>
                    <a:pt x="0" y="25600"/>
                  </a:lnTo>
                  <a:cubicBezTo>
                    <a:pt x="0" y="11469"/>
                    <a:pt x="11469" y="0"/>
                    <a:pt x="25600" y="0"/>
                  </a:cubicBezTo>
                  <a:close/>
                </a:path>
              </a:pathLst>
            </a:custGeom>
            <a:solidFill>
              <a:srgbClr val="F5F9FE"/>
            </a:solidFill>
            <a:ln w="6400" cap="flat">
              <a:solidFill>
                <a:srgbClr val="E37557"/>
              </a:solidFill>
              <a:round/>
            </a:ln>
          </p:spPr>
          <p:txBody>
            <a:bodyPr wrap="square" lIns="0" tIns="0" rIns="0" bIns="0" rtlCol="0" anchor="ctr"/>
            <a:lstStyle/>
            <a:p>
              <a:pPr algn="ctr"/>
              <a:r>
                <a:rPr sz="1040" b="1">
                  <a:solidFill>
                    <a:srgbClr val="303030"/>
                  </a:solidFill>
                  <a:latin typeface="Arial"/>
                </a:rPr>
                <a:t>Khái niệm</a:t>
              </a:r>
            </a:p>
          </p:txBody>
        </p:sp>
        <p:sp>
          <p:nvSpPr>
            <p:cNvPr id="104" name="MainTopic"/>
            <p:cNvSpPr/>
            <p:nvPr/>
          </p:nvSpPr>
          <p:spPr>
            <a:xfrm>
              <a:off x="1946389" y="3145739"/>
              <a:ext cx="876800" cy="300800"/>
            </a:xfrm>
            <a:custGeom>
              <a:avLst/>
              <a:gdLst>
                <a:gd name="rtl" fmla="*/ 115200 w 876800"/>
                <a:gd name="rtt" fmla="*/ 73600 h 300800"/>
                <a:gd name="rtr" fmla="*/ 768000 w 876800"/>
                <a:gd name="rtb" fmla="*/ 233600 h 300800"/>
              </a:gdLst>
              <a:ahLst/>
              <a:cxnLst/>
              <a:rect l="rtl" t="rtt" r="rtr" b="rtb"/>
              <a:pathLst>
                <a:path w="876800" h="300800">
                  <a:moveTo>
                    <a:pt x="25600" y="0"/>
                  </a:moveTo>
                  <a:lnTo>
                    <a:pt x="851200" y="0"/>
                  </a:lnTo>
                  <a:cubicBezTo>
                    <a:pt x="865331" y="0"/>
                    <a:pt x="876800" y="11469"/>
                    <a:pt x="876800" y="25600"/>
                  </a:cubicBezTo>
                  <a:lnTo>
                    <a:pt x="876800" y="275200"/>
                  </a:lnTo>
                  <a:cubicBezTo>
                    <a:pt x="876800" y="289331"/>
                    <a:pt x="865331" y="300800"/>
                    <a:pt x="851200" y="300800"/>
                  </a:cubicBezTo>
                  <a:lnTo>
                    <a:pt x="25600" y="300800"/>
                  </a:lnTo>
                  <a:cubicBezTo>
                    <a:pt x="11469" y="300800"/>
                    <a:pt x="0" y="289331"/>
                    <a:pt x="0" y="275200"/>
                  </a:cubicBezTo>
                  <a:lnTo>
                    <a:pt x="0" y="25600"/>
                  </a:lnTo>
                  <a:cubicBezTo>
                    <a:pt x="0" y="11469"/>
                    <a:pt x="11469" y="0"/>
                    <a:pt x="25600" y="0"/>
                  </a:cubicBezTo>
                  <a:close/>
                </a:path>
              </a:pathLst>
            </a:custGeom>
            <a:solidFill>
              <a:srgbClr val="F5F9FE"/>
            </a:solidFill>
            <a:ln w="6400" cap="flat">
              <a:solidFill>
                <a:srgbClr val="7030A0"/>
              </a:solidFill>
              <a:round/>
            </a:ln>
          </p:spPr>
          <p:txBody>
            <a:bodyPr wrap="square" lIns="0" tIns="0" rIns="0" bIns="0" rtlCol="0" anchor="ctr"/>
            <a:lstStyle/>
            <a:p>
              <a:pPr algn="ctr"/>
              <a:r>
                <a:rPr sz="1040" b="1">
                  <a:solidFill>
                    <a:srgbClr val="303030"/>
                  </a:solidFill>
                  <a:latin typeface="Arial"/>
                </a:rPr>
                <a:t>Biểu hiện</a:t>
              </a:r>
            </a:p>
          </p:txBody>
        </p:sp>
        <p:sp>
          <p:nvSpPr>
            <p:cNvPr id="106" name="MainTopic"/>
            <p:cNvSpPr/>
            <p:nvPr/>
          </p:nvSpPr>
          <p:spPr>
            <a:xfrm>
              <a:off x="1946389" y="4757899"/>
              <a:ext cx="1382400" cy="300800"/>
            </a:xfrm>
            <a:custGeom>
              <a:avLst/>
              <a:gdLst>
                <a:gd name="rtl" fmla="*/ 115200 w 1382400"/>
                <a:gd name="rtt" fmla="*/ 73600 h 300800"/>
                <a:gd name="rtr" fmla="*/ 1273600 w 1382400"/>
                <a:gd name="rtb" fmla="*/ 233600 h 300800"/>
              </a:gdLst>
              <a:ahLst/>
              <a:cxnLst/>
              <a:rect l="rtl" t="rtt" r="rtr" b="rtb"/>
              <a:pathLst>
                <a:path w="1382400" h="300800">
                  <a:moveTo>
                    <a:pt x="25600" y="0"/>
                  </a:moveTo>
                  <a:lnTo>
                    <a:pt x="1356800" y="0"/>
                  </a:lnTo>
                  <a:cubicBezTo>
                    <a:pt x="1370931" y="0"/>
                    <a:pt x="1382400" y="11469"/>
                    <a:pt x="1382400" y="25600"/>
                  </a:cubicBezTo>
                  <a:lnTo>
                    <a:pt x="1382400" y="275200"/>
                  </a:lnTo>
                  <a:cubicBezTo>
                    <a:pt x="1382400" y="289331"/>
                    <a:pt x="1370931" y="300800"/>
                    <a:pt x="1356800" y="300800"/>
                  </a:cubicBezTo>
                  <a:lnTo>
                    <a:pt x="25600" y="300800"/>
                  </a:lnTo>
                  <a:cubicBezTo>
                    <a:pt x="11469" y="300800"/>
                    <a:pt x="0" y="289331"/>
                    <a:pt x="0" y="275200"/>
                  </a:cubicBezTo>
                  <a:lnTo>
                    <a:pt x="0" y="25600"/>
                  </a:lnTo>
                  <a:cubicBezTo>
                    <a:pt x="0" y="11469"/>
                    <a:pt x="11469" y="0"/>
                    <a:pt x="25600" y="0"/>
                  </a:cubicBezTo>
                  <a:close/>
                </a:path>
              </a:pathLst>
            </a:custGeom>
            <a:solidFill>
              <a:srgbClr val="F5F9FE"/>
            </a:solidFill>
            <a:ln w="6400" cap="flat">
              <a:solidFill>
                <a:srgbClr val="01928F"/>
              </a:solidFill>
              <a:round/>
            </a:ln>
          </p:spPr>
          <p:txBody>
            <a:bodyPr wrap="square" lIns="0" tIns="0" rIns="0" bIns="0" rtlCol="0" anchor="ctr"/>
            <a:lstStyle/>
            <a:p>
              <a:pPr algn="ctr"/>
              <a:r>
                <a:rPr sz="1040" b="1">
                  <a:solidFill>
                    <a:srgbClr val="303030"/>
                  </a:solidFill>
                  <a:latin typeface="Arial"/>
                </a:rPr>
                <a:t>Vì sao phải BVHB</a:t>
              </a:r>
            </a:p>
          </p:txBody>
        </p:sp>
        <p:sp>
          <p:nvSpPr>
            <p:cNvPr id="108" name="MainTopic"/>
            <p:cNvSpPr/>
            <p:nvPr/>
          </p:nvSpPr>
          <p:spPr>
            <a:xfrm>
              <a:off x="1946389" y="5742859"/>
              <a:ext cx="1011200" cy="300800"/>
            </a:xfrm>
            <a:custGeom>
              <a:avLst/>
              <a:gdLst>
                <a:gd name="rtl" fmla="*/ 115200 w 1011200"/>
                <a:gd name="rtt" fmla="*/ 73600 h 300800"/>
                <a:gd name="rtr" fmla="*/ 902400 w 1011200"/>
                <a:gd name="rtb" fmla="*/ 233600 h 300800"/>
              </a:gdLst>
              <a:ahLst/>
              <a:cxnLst/>
              <a:rect l="rtl" t="rtt" r="rtr" b="rtb"/>
              <a:pathLst>
                <a:path w="1011200" h="300800">
                  <a:moveTo>
                    <a:pt x="25600" y="0"/>
                  </a:moveTo>
                  <a:lnTo>
                    <a:pt x="985600" y="0"/>
                  </a:lnTo>
                  <a:cubicBezTo>
                    <a:pt x="999731" y="0"/>
                    <a:pt x="1011200" y="11469"/>
                    <a:pt x="1011200" y="25600"/>
                  </a:cubicBezTo>
                  <a:lnTo>
                    <a:pt x="1011200" y="275200"/>
                  </a:lnTo>
                  <a:cubicBezTo>
                    <a:pt x="1011200" y="289331"/>
                    <a:pt x="999731" y="300800"/>
                    <a:pt x="985600" y="300800"/>
                  </a:cubicBezTo>
                  <a:lnTo>
                    <a:pt x="25600" y="300800"/>
                  </a:lnTo>
                  <a:cubicBezTo>
                    <a:pt x="11469" y="300800"/>
                    <a:pt x="0" y="289331"/>
                    <a:pt x="0" y="275200"/>
                  </a:cubicBezTo>
                  <a:lnTo>
                    <a:pt x="0" y="25600"/>
                  </a:lnTo>
                  <a:cubicBezTo>
                    <a:pt x="0" y="11469"/>
                    <a:pt x="11469" y="0"/>
                    <a:pt x="25600" y="0"/>
                  </a:cubicBezTo>
                  <a:close/>
                </a:path>
              </a:pathLst>
            </a:custGeom>
            <a:solidFill>
              <a:srgbClr val="F5F9FE"/>
            </a:solidFill>
            <a:ln w="6400" cap="flat">
              <a:solidFill>
                <a:srgbClr val="FF0000"/>
              </a:solidFill>
              <a:round/>
            </a:ln>
          </p:spPr>
          <p:txBody>
            <a:bodyPr wrap="square" lIns="0" tIns="0" rIns="0" bIns="0" rtlCol="0" anchor="ctr"/>
            <a:lstStyle/>
            <a:p>
              <a:pPr algn="ctr"/>
              <a:r>
                <a:rPr sz="1040" b="1">
                  <a:solidFill>
                    <a:srgbClr val="303030"/>
                  </a:solidFill>
                  <a:latin typeface="Arial"/>
                </a:rPr>
                <a:t>Cách BVHB</a:t>
              </a:r>
            </a:p>
          </p:txBody>
        </p:sp>
        <p:sp>
          <p:nvSpPr>
            <p:cNvPr id="110" name="SubTopic"/>
            <p:cNvSpPr/>
            <p:nvPr/>
          </p:nvSpPr>
          <p:spPr>
            <a:xfrm>
              <a:off x="3047189" y="959179"/>
              <a:ext cx="620800" cy="195200"/>
            </a:xfrm>
            <a:custGeom>
              <a:avLst/>
              <a:gdLst>
                <a:gd name="rtt" fmla="*/ 17600 h 195200"/>
                <a:gd name="rtb" fmla="*/ 177600 h 195200"/>
              </a:gdLst>
              <a:ahLst/>
              <a:cxnLst/>
              <a:rect l="l" t="rtt" r="r" b="rtb"/>
              <a:pathLst>
                <a:path w="620800" h="195200" stroke="0">
                  <a:moveTo>
                    <a:pt x="0" y="0"/>
                  </a:moveTo>
                  <a:lnTo>
                    <a:pt x="620800" y="0"/>
                  </a:lnTo>
                  <a:lnTo>
                    <a:pt x="620800" y="195200"/>
                  </a:lnTo>
                  <a:lnTo>
                    <a:pt x="0" y="195200"/>
                  </a:lnTo>
                  <a:lnTo>
                    <a:pt x="0" y="0"/>
                  </a:lnTo>
                  <a:close/>
                </a:path>
                <a:path w="620800" h="195200" fill="none">
                  <a:moveTo>
                    <a:pt x="0" y="195200"/>
                  </a:moveTo>
                  <a:lnTo>
                    <a:pt x="620800" y="195200"/>
                  </a:lnTo>
                </a:path>
              </a:pathLst>
            </a:custGeom>
            <a:noFill/>
            <a:ln w="6400" cap="flat">
              <a:solidFill>
                <a:srgbClr val="FF0000"/>
              </a:solidFill>
              <a:round/>
            </a:ln>
          </p:spPr>
          <p:txBody>
            <a:bodyPr wrap="square" lIns="0" tIns="0" rIns="0" bIns="0" rtlCol="0" anchor="ctr"/>
            <a:lstStyle/>
            <a:p>
              <a:pPr algn="ctr"/>
              <a:r>
                <a:rPr sz="1040" b="1">
                  <a:solidFill>
                    <a:srgbClr val="303030"/>
                  </a:solidFill>
                  <a:latin typeface="Arial"/>
                </a:rPr>
                <a:t>Hòa bình</a:t>
              </a:r>
            </a:p>
          </p:txBody>
        </p:sp>
        <p:sp>
          <p:nvSpPr>
            <p:cNvPr id="112" name="SubTopic"/>
            <p:cNvSpPr/>
            <p:nvPr/>
          </p:nvSpPr>
          <p:spPr>
            <a:xfrm>
              <a:off x="3047189" y="1711819"/>
              <a:ext cx="1107200" cy="195200"/>
            </a:xfrm>
            <a:custGeom>
              <a:avLst/>
              <a:gdLst>
                <a:gd name="rtt" fmla="*/ 17600 h 195200"/>
                <a:gd name="rtb" fmla="*/ 177600 h 195200"/>
              </a:gdLst>
              <a:ahLst/>
              <a:cxnLst/>
              <a:rect l="l" t="rtt" r="r" b="rtb"/>
              <a:pathLst>
                <a:path w="1107200" h="195200" stroke="0">
                  <a:moveTo>
                    <a:pt x="0" y="0"/>
                  </a:moveTo>
                  <a:lnTo>
                    <a:pt x="1107200" y="0"/>
                  </a:lnTo>
                  <a:lnTo>
                    <a:pt x="1107200" y="195200"/>
                  </a:lnTo>
                  <a:lnTo>
                    <a:pt x="0" y="195200"/>
                  </a:lnTo>
                  <a:lnTo>
                    <a:pt x="0" y="0"/>
                  </a:lnTo>
                  <a:close/>
                </a:path>
                <a:path w="1107200" h="195200" fill="none">
                  <a:moveTo>
                    <a:pt x="0" y="195200"/>
                  </a:moveTo>
                  <a:lnTo>
                    <a:pt x="1107200" y="195200"/>
                  </a:lnTo>
                </a:path>
              </a:pathLst>
            </a:custGeom>
            <a:noFill/>
            <a:ln w="6400" cap="flat">
              <a:solidFill>
                <a:srgbClr val="92D050"/>
              </a:solidFill>
              <a:round/>
            </a:ln>
          </p:spPr>
          <p:txBody>
            <a:bodyPr wrap="square" lIns="0" tIns="0" rIns="0" bIns="0" rtlCol="0" anchor="ctr"/>
            <a:lstStyle/>
            <a:p>
              <a:pPr algn="ctr"/>
              <a:r>
                <a:rPr sz="1040" b="1">
                  <a:solidFill>
                    <a:srgbClr val="303030"/>
                  </a:solidFill>
                  <a:latin typeface="Arial"/>
                </a:rPr>
                <a:t>Bảo vệ hòa bình</a:t>
              </a:r>
            </a:p>
          </p:txBody>
        </p:sp>
        <p:sp>
          <p:nvSpPr>
            <p:cNvPr id="116" name="SubTopic"/>
            <p:cNvSpPr/>
            <p:nvPr/>
          </p:nvSpPr>
          <p:spPr>
            <a:xfrm>
              <a:off x="3853589" y="708299"/>
              <a:ext cx="3552000" cy="195200"/>
            </a:xfrm>
            <a:custGeom>
              <a:avLst/>
              <a:gdLst>
                <a:gd name="rtt" fmla="*/ 17600 h 195200"/>
                <a:gd name="rtb" fmla="*/ 177600 h 195200"/>
              </a:gdLst>
              <a:ahLst/>
              <a:cxnLst/>
              <a:rect l="l" t="rtt" r="r" b="rtb"/>
              <a:pathLst>
                <a:path w="3552000" h="195200" stroke="0">
                  <a:moveTo>
                    <a:pt x="0" y="0"/>
                  </a:moveTo>
                  <a:lnTo>
                    <a:pt x="3552000" y="0"/>
                  </a:lnTo>
                  <a:lnTo>
                    <a:pt x="3552000" y="195200"/>
                  </a:lnTo>
                  <a:lnTo>
                    <a:pt x="0" y="195200"/>
                  </a:lnTo>
                  <a:lnTo>
                    <a:pt x="0" y="0"/>
                  </a:lnTo>
                  <a:close/>
                </a:path>
                <a:path w="3552000" h="195200" fill="none">
                  <a:moveTo>
                    <a:pt x="0" y="195200"/>
                  </a:moveTo>
                  <a:lnTo>
                    <a:pt x="3552000" y="195200"/>
                  </a:lnTo>
                </a:path>
              </a:pathLst>
            </a:custGeom>
            <a:noFill/>
            <a:ln w="6400" cap="flat">
              <a:solidFill>
                <a:srgbClr val="FF0000"/>
              </a:solidFill>
              <a:round/>
            </a:ln>
          </p:spPr>
          <p:txBody>
            <a:bodyPr wrap="square" lIns="0" tIns="0" rIns="0" bIns="0" rtlCol="0" anchor="ctr"/>
            <a:lstStyle/>
            <a:p>
              <a:pPr algn="ctr"/>
              <a:r>
                <a:rPr sz="1040" b="1">
                  <a:solidFill>
                    <a:srgbClr val="303030"/>
                  </a:solidFill>
                  <a:latin typeface="Arial"/>
                </a:rPr>
                <a:t>tình trạng không có chiến tranh hay xung đột vũ trang</a:t>
              </a:r>
            </a:p>
          </p:txBody>
        </p:sp>
        <p:sp>
          <p:nvSpPr>
            <p:cNvPr id="118" name="SubTopic"/>
            <p:cNvSpPr/>
            <p:nvPr/>
          </p:nvSpPr>
          <p:spPr>
            <a:xfrm>
              <a:off x="3853589" y="959179"/>
              <a:ext cx="3257600" cy="195200"/>
            </a:xfrm>
            <a:custGeom>
              <a:avLst/>
              <a:gdLst>
                <a:gd name="rtt" fmla="*/ 17600 h 195200"/>
                <a:gd name="rtb" fmla="*/ 177600 h 195200"/>
              </a:gdLst>
              <a:ahLst/>
              <a:cxnLst/>
              <a:rect l="l" t="rtt" r="r" b="rtb"/>
              <a:pathLst>
                <a:path w="3257600" h="195200" stroke="0">
                  <a:moveTo>
                    <a:pt x="0" y="0"/>
                  </a:moveTo>
                  <a:lnTo>
                    <a:pt x="3257600" y="0"/>
                  </a:lnTo>
                  <a:lnTo>
                    <a:pt x="3257600" y="195200"/>
                  </a:lnTo>
                  <a:lnTo>
                    <a:pt x="0" y="195200"/>
                  </a:lnTo>
                  <a:lnTo>
                    <a:pt x="0" y="0"/>
                  </a:lnTo>
                  <a:close/>
                </a:path>
                <a:path w="3257600" h="195200" fill="none">
                  <a:moveTo>
                    <a:pt x="0" y="195200"/>
                  </a:moveTo>
                  <a:lnTo>
                    <a:pt x="3257600" y="195200"/>
                  </a:lnTo>
                </a:path>
              </a:pathLst>
            </a:custGeom>
            <a:noFill/>
            <a:ln w="6400" cap="flat">
              <a:solidFill>
                <a:srgbClr val="FF0000"/>
              </a:solidFill>
              <a:round/>
            </a:ln>
          </p:spPr>
          <p:txBody>
            <a:bodyPr wrap="square" lIns="0" tIns="0" rIns="0" bIns="0" rtlCol="0" anchor="ctr"/>
            <a:lstStyle/>
            <a:p>
              <a:pPr algn="ctr"/>
              <a:r>
                <a:rPr sz="1040" b="1">
                  <a:solidFill>
                    <a:srgbClr val="303030"/>
                  </a:solidFill>
                  <a:latin typeface="Arial"/>
                </a:rPr>
                <a:t>là MQH hiểu biết, tôn trọng, bình đẳng và hợp tác </a:t>
              </a:r>
            </a:p>
          </p:txBody>
        </p:sp>
        <p:sp>
          <p:nvSpPr>
            <p:cNvPr id="120" name="SubTopic"/>
            <p:cNvSpPr/>
            <p:nvPr/>
          </p:nvSpPr>
          <p:spPr>
            <a:xfrm>
              <a:off x="3853589" y="1210059"/>
              <a:ext cx="1932800" cy="195200"/>
            </a:xfrm>
            <a:custGeom>
              <a:avLst/>
              <a:gdLst>
                <a:gd name="rtt" fmla="*/ 17600 h 195200"/>
                <a:gd name="rtb" fmla="*/ 177600 h 195200"/>
              </a:gdLst>
              <a:ahLst/>
              <a:cxnLst/>
              <a:rect l="l" t="rtt" r="r" b="rtb"/>
              <a:pathLst>
                <a:path w="1932800" h="195200" stroke="0">
                  <a:moveTo>
                    <a:pt x="0" y="0"/>
                  </a:moveTo>
                  <a:lnTo>
                    <a:pt x="1932800" y="0"/>
                  </a:lnTo>
                  <a:lnTo>
                    <a:pt x="1932800" y="195200"/>
                  </a:lnTo>
                  <a:lnTo>
                    <a:pt x="0" y="195200"/>
                  </a:lnTo>
                  <a:lnTo>
                    <a:pt x="0" y="0"/>
                  </a:lnTo>
                  <a:close/>
                </a:path>
                <a:path w="1932800" h="195200" fill="none">
                  <a:moveTo>
                    <a:pt x="0" y="195200"/>
                  </a:moveTo>
                  <a:lnTo>
                    <a:pt x="1932800" y="195200"/>
                  </a:lnTo>
                </a:path>
              </a:pathLst>
            </a:custGeom>
            <a:noFill/>
            <a:ln w="6400" cap="flat">
              <a:solidFill>
                <a:srgbClr val="FF0000"/>
              </a:solidFill>
              <a:round/>
            </a:ln>
          </p:spPr>
          <p:txBody>
            <a:bodyPr wrap="square" lIns="0" tIns="0" rIns="0" bIns="0" rtlCol="0" anchor="ctr"/>
            <a:lstStyle/>
            <a:p>
              <a:pPr algn="ctr"/>
              <a:r>
                <a:rPr sz="1040" b="1">
                  <a:solidFill>
                    <a:srgbClr val="303030"/>
                  </a:solidFill>
                  <a:latin typeface="Arial"/>
                </a:rPr>
                <a:t>khát vọng của toàn nhân loại</a:t>
              </a:r>
            </a:p>
          </p:txBody>
        </p:sp>
        <p:sp>
          <p:nvSpPr>
            <p:cNvPr id="122" name="SubTopic"/>
            <p:cNvSpPr/>
            <p:nvPr/>
          </p:nvSpPr>
          <p:spPr>
            <a:xfrm>
              <a:off x="4339989" y="1460939"/>
              <a:ext cx="3808000" cy="195200"/>
            </a:xfrm>
            <a:custGeom>
              <a:avLst/>
              <a:gdLst>
                <a:gd name="rtt" fmla="*/ 17600 h 195200"/>
                <a:gd name="rtb" fmla="*/ 177600 h 195200"/>
              </a:gdLst>
              <a:ahLst/>
              <a:cxnLst/>
              <a:rect l="l" t="rtt" r="r" b="rtb"/>
              <a:pathLst>
                <a:path w="3808000" h="195200" stroke="0">
                  <a:moveTo>
                    <a:pt x="0" y="0"/>
                  </a:moveTo>
                  <a:lnTo>
                    <a:pt x="3808000" y="0"/>
                  </a:lnTo>
                  <a:lnTo>
                    <a:pt x="3808000" y="195200"/>
                  </a:lnTo>
                  <a:lnTo>
                    <a:pt x="0" y="195200"/>
                  </a:lnTo>
                  <a:lnTo>
                    <a:pt x="0" y="0"/>
                  </a:lnTo>
                  <a:close/>
                </a:path>
                <a:path w="3808000" h="195200" fill="none">
                  <a:moveTo>
                    <a:pt x="0" y="195200"/>
                  </a:moveTo>
                  <a:lnTo>
                    <a:pt x="3808000" y="195200"/>
                  </a:lnTo>
                </a:path>
              </a:pathLst>
            </a:custGeom>
            <a:noFill/>
            <a:ln w="6400" cap="flat">
              <a:solidFill>
                <a:srgbClr val="92D050"/>
              </a:solidFill>
              <a:round/>
            </a:ln>
          </p:spPr>
          <p:txBody>
            <a:bodyPr wrap="square" lIns="0" tIns="0" rIns="0" bIns="0" rtlCol="0" anchor="ctr"/>
            <a:lstStyle/>
            <a:p>
              <a:pPr algn="ctr"/>
              <a:r>
                <a:rPr sz="1040" b="1">
                  <a:solidFill>
                    <a:srgbClr val="303030"/>
                  </a:solidFill>
                  <a:latin typeface="Arial"/>
                </a:rPr>
                <a:t>làm mọi việc để bảo vệ, giữ gìn cuộc sống xã hội bình yên</a:t>
              </a:r>
            </a:p>
          </p:txBody>
        </p:sp>
        <p:sp>
          <p:nvSpPr>
            <p:cNvPr id="124" name="SubTopic"/>
            <p:cNvSpPr/>
            <p:nvPr/>
          </p:nvSpPr>
          <p:spPr>
            <a:xfrm>
              <a:off x="4339989" y="1711819"/>
              <a:ext cx="4614400" cy="195200"/>
            </a:xfrm>
            <a:custGeom>
              <a:avLst/>
              <a:gdLst>
                <a:gd name="rtt" fmla="*/ 17600 h 195200"/>
                <a:gd name="rtb" fmla="*/ 177600 h 195200"/>
              </a:gdLst>
              <a:ahLst/>
              <a:cxnLst/>
              <a:rect l="l" t="rtt" r="r" b="rtb"/>
              <a:pathLst>
                <a:path w="4614400" h="195200" stroke="0">
                  <a:moveTo>
                    <a:pt x="0" y="0"/>
                  </a:moveTo>
                  <a:lnTo>
                    <a:pt x="4614400" y="0"/>
                  </a:lnTo>
                  <a:lnTo>
                    <a:pt x="4614400" y="195200"/>
                  </a:lnTo>
                  <a:lnTo>
                    <a:pt x="0" y="195200"/>
                  </a:lnTo>
                  <a:lnTo>
                    <a:pt x="0" y="0"/>
                  </a:lnTo>
                  <a:close/>
                </a:path>
                <a:path w="4614400" h="195200" fill="none">
                  <a:moveTo>
                    <a:pt x="0" y="195200"/>
                  </a:moveTo>
                  <a:lnTo>
                    <a:pt x="4614400" y="195200"/>
                  </a:lnTo>
                </a:path>
              </a:pathLst>
            </a:custGeom>
            <a:noFill/>
            <a:ln w="6400" cap="flat">
              <a:solidFill>
                <a:srgbClr val="92D050"/>
              </a:solidFill>
              <a:round/>
            </a:ln>
          </p:spPr>
          <p:txBody>
            <a:bodyPr wrap="square" lIns="0" tIns="0" rIns="0" bIns="0" rtlCol="0" anchor="ctr"/>
            <a:lstStyle/>
            <a:p>
              <a:pPr algn="ctr"/>
              <a:r>
                <a:rPr sz="1040" b="1">
                  <a:solidFill>
                    <a:srgbClr val="303030"/>
                  </a:solidFill>
                  <a:latin typeface="Arial"/>
                </a:rPr>
                <a:t>dùng thương lượng, đàm phán để giải quyết mọi mâu thuẫn, xung đột </a:t>
              </a:r>
            </a:p>
          </p:txBody>
        </p:sp>
        <p:sp>
          <p:nvSpPr>
            <p:cNvPr id="126" name="SubTopic"/>
            <p:cNvSpPr/>
            <p:nvPr/>
          </p:nvSpPr>
          <p:spPr>
            <a:xfrm>
              <a:off x="4339989" y="1962699"/>
              <a:ext cx="3321600" cy="195200"/>
            </a:xfrm>
            <a:custGeom>
              <a:avLst/>
              <a:gdLst>
                <a:gd name="rtt" fmla="*/ 17600 h 195200"/>
                <a:gd name="rtb" fmla="*/ 177600 h 195200"/>
              </a:gdLst>
              <a:ahLst/>
              <a:cxnLst/>
              <a:rect l="l" t="rtt" r="r" b="rtb"/>
              <a:pathLst>
                <a:path w="3321600" h="195200" stroke="0">
                  <a:moveTo>
                    <a:pt x="0" y="0"/>
                  </a:moveTo>
                  <a:lnTo>
                    <a:pt x="3321600" y="0"/>
                  </a:lnTo>
                  <a:lnTo>
                    <a:pt x="3321600" y="195200"/>
                  </a:lnTo>
                  <a:lnTo>
                    <a:pt x="0" y="195200"/>
                  </a:lnTo>
                  <a:lnTo>
                    <a:pt x="0" y="0"/>
                  </a:lnTo>
                  <a:close/>
                </a:path>
                <a:path w="3321600" h="195200" fill="none">
                  <a:moveTo>
                    <a:pt x="0" y="195200"/>
                  </a:moveTo>
                  <a:lnTo>
                    <a:pt x="3321600" y="195200"/>
                  </a:lnTo>
                </a:path>
              </a:pathLst>
            </a:custGeom>
            <a:noFill/>
            <a:ln w="6400" cap="flat">
              <a:solidFill>
                <a:srgbClr val="92D050"/>
              </a:solidFill>
              <a:round/>
            </a:ln>
          </p:spPr>
          <p:txBody>
            <a:bodyPr wrap="square" lIns="0" tIns="0" rIns="0" bIns="0" rtlCol="0" anchor="ctr"/>
            <a:lstStyle/>
            <a:p>
              <a:pPr algn="ctr"/>
              <a:r>
                <a:rPr sz="1040" b="1">
                  <a:solidFill>
                    <a:srgbClr val="303030"/>
                  </a:solidFill>
                  <a:latin typeface="Arial"/>
                </a:rPr>
                <a:t>không để xảy ra chiến tranh hay xung đột vũ trang</a:t>
              </a:r>
            </a:p>
          </p:txBody>
        </p:sp>
        <p:sp>
          <p:nvSpPr>
            <p:cNvPr id="128" name="SubTopic"/>
            <p:cNvSpPr/>
            <p:nvPr/>
          </p:nvSpPr>
          <p:spPr>
            <a:xfrm>
              <a:off x="3008789" y="2445899"/>
              <a:ext cx="979200" cy="195200"/>
            </a:xfrm>
            <a:custGeom>
              <a:avLst/>
              <a:gdLst>
                <a:gd name="rtt" fmla="*/ 17600 h 195200"/>
                <a:gd name="rtb" fmla="*/ 177600 h 195200"/>
              </a:gdLst>
              <a:ahLst/>
              <a:cxnLst/>
              <a:rect l="l" t="rtt" r="r" b="rtb"/>
              <a:pathLst>
                <a:path w="979200" h="195200" stroke="0">
                  <a:moveTo>
                    <a:pt x="0" y="0"/>
                  </a:moveTo>
                  <a:lnTo>
                    <a:pt x="979200" y="0"/>
                  </a:lnTo>
                  <a:lnTo>
                    <a:pt x="979200" y="195200"/>
                  </a:lnTo>
                  <a:lnTo>
                    <a:pt x="0" y="195200"/>
                  </a:lnTo>
                  <a:lnTo>
                    <a:pt x="0" y="0"/>
                  </a:lnTo>
                  <a:close/>
                </a:path>
                <a:path w="979200" h="195200" fill="none">
                  <a:moveTo>
                    <a:pt x="0" y="195200"/>
                  </a:moveTo>
                  <a:lnTo>
                    <a:pt x="979200" y="195200"/>
                  </a:lnTo>
                </a:path>
              </a:pathLst>
            </a:custGeom>
            <a:noFill/>
            <a:ln w="6400" cap="flat">
              <a:solidFill>
                <a:srgbClr val="7030A0"/>
              </a:solidFill>
              <a:round/>
            </a:ln>
          </p:spPr>
          <p:txBody>
            <a:bodyPr wrap="square" lIns="0" tIns="0" rIns="0" bIns="0" rtlCol="0" anchor="ctr"/>
            <a:lstStyle/>
            <a:p>
              <a:pPr algn="ctr"/>
              <a:r>
                <a:rPr sz="1040" b="1">
                  <a:solidFill>
                    <a:srgbClr val="303030"/>
                  </a:solidFill>
                  <a:latin typeface="Arial"/>
                </a:rPr>
                <a:t>Biết lắng nghe</a:t>
              </a:r>
            </a:p>
          </p:txBody>
        </p:sp>
        <p:sp>
          <p:nvSpPr>
            <p:cNvPr id="130" name="SubTopic"/>
            <p:cNvSpPr/>
            <p:nvPr/>
          </p:nvSpPr>
          <p:spPr>
            <a:xfrm>
              <a:off x="3008789" y="2696779"/>
              <a:ext cx="4518400" cy="195200"/>
            </a:xfrm>
            <a:custGeom>
              <a:avLst/>
              <a:gdLst>
                <a:gd name="rtt" fmla="*/ 17600 h 195200"/>
                <a:gd name="rtb" fmla="*/ 177600 h 195200"/>
              </a:gdLst>
              <a:ahLst/>
              <a:cxnLst/>
              <a:rect l="l" t="rtt" r="r" b="rtb"/>
              <a:pathLst>
                <a:path w="4518400" h="195200" stroke="0">
                  <a:moveTo>
                    <a:pt x="0" y="0"/>
                  </a:moveTo>
                  <a:lnTo>
                    <a:pt x="4518400" y="0"/>
                  </a:lnTo>
                  <a:lnTo>
                    <a:pt x="4518400" y="195200"/>
                  </a:lnTo>
                  <a:lnTo>
                    <a:pt x="0" y="195200"/>
                  </a:lnTo>
                  <a:lnTo>
                    <a:pt x="0" y="0"/>
                  </a:lnTo>
                  <a:close/>
                </a:path>
                <a:path w="4518400" h="195200" fill="none">
                  <a:moveTo>
                    <a:pt x="0" y="195200"/>
                  </a:moveTo>
                  <a:lnTo>
                    <a:pt x="4518400" y="195200"/>
                  </a:lnTo>
                </a:path>
              </a:pathLst>
            </a:custGeom>
            <a:noFill/>
            <a:ln w="6400" cap="flat">
              <a:solidFill>
                <a:srgbClr val="7030A0"/>
              </a:solidFill>
              <a:round/>
            </a:ln>
          </p:spPr>
          <p:txBody>
            <a:bodyPr wrap="square" lIns="0" tIns="0" rIns="0" bIns="0" rtlCol="0" anchor="ctr"/>
            <a:lstStyle/>
            <a:p>
              <a:pPr algn="ctr"/>
              <a:r>
                <a:rPr sz="1040" b="1">
                  <a:solidFill>
                    <a:srgbClr val="303030"/>
                  </a:solidFill>
                  <a:latin typeface="Arial"/>
                </a:rPr>
                <a:t>Biết đặt mình vào địa vị của người khác để hiểu và thông cảm với họ</a:t>
              </a:r>
            </a:p>
          </p:txBody>
        </p:sp>
        <p:sp>
          <p:nvSpPr>
            <p:cNvPr id="132" name="SubTopic"/>
            <p:cNvSpPr/>
            <p:nvPr/>
          </p:nvSpPr>
          <p:spPr>
            <a:xfrm>
              <a:off x="3008789" y="2947659"/>
              <a:ext cx="2784000" cy="195200"/>
            </a:xfrm>
            <a:custGeom>
              <a:avLst/>
              <a:gdLst>
                <a:gd name="rtt" fmla="*/ 17600 h 195200"/>
                <a:gd name="rtb" fmla="*/ 177600 h 195200"/>
              </a:gdLst>
              <a:ahLst/>
              <a:cxnLst/>
              <a:rect l="l" t="rtt" r="r" b="rtb"/>
              <a:pathLst>
                <a:path w="2784000" h="195200" stroke="0">
                  <a:moveTo>
                    <a:pt x="0" y="0"/>
                  </a:moveTo>
                  <a:lnTo>
                    <a:pt x="2784000" y="0"/>
                  </a:lnTo>
                  <a:lnTo>
                    <a:pt x="2784000" y="195200"/>
                  </a:lnTo>
                  <a:lnTo>
                    <a:pt x="0" y="195200"/>
                  </a:lnTo>
                  <a:lnTo>
                    <a:pt x="0" y="0"/>
                  </a:lnTo>
                  <a:close/>
                </a:path>
                <a:path w="2784000" h="195200" fill="none">
                  <a:moveTo>
                    <a:pt x="0" y="195200"/>
                  </a:moveTo>
                  <a:lnTo>
                    <a:pt x="2784000" y="195200"/>
                  </a:lnTo>
                </a:path>
              </a:pathLst>
            </a:custGeom>
            <a:noFill/>
            <a:ln w="6400" cap="flat">
              <a:solidFill>
                <a:srgbClr val="7030A0"/>
              </a:solidFill>
              <a:round/>
            </a:ln>
          </p:spPr>
          <p:txBody>
            <a:bodyPr wrap="square" lIns="0" tIns="0" rIns="0" bIns="0" rtlCol="0" anchor="ctr"/>
            <a:lstStyle/>
            <a:p>
              <a:pPr algn="ctr"/>
              <a:r>
                <a:rPr sz="1040" b="1">
                  <a:solidFill>
                    <a:srgbClr val="303030"/>
                  </a:solidFill>
                  <a:latin typeface="Arial"/>
                </a:rPr>
                <a:t>Biết thừa nhận những điểm khác với mình</a:t>
              </a:r>
            </a:p>
          </p:txBody>
        </p:sp>
        <p:sp>
          <p:nvSpPr>
            <p:cNvPr id="134" name="SubTopic"/>
            <p:cNvSpPr/>
            <p:nvPr/>
          </p:nvSpPr>
          <p:spPr>
            <a:xfrm>
              <a:off x="3008789" y="3198539"/>
              <a:ext cx="3212800" cy="195200"/>
            </a:xfrm>
            <a:custGeom>
              <a:avLst/>
              <a:gdLst>
                <a:gd name="rtt" fmla="*/ 17600 h 195200"/>
                <a:gd name="rtb" fmla="*/ 177600 h 195200"/>
              </a:gdLst>
              <a:ahLst/>
              <a:cxnLst/>
              <a:rect l="l" t="rtt" r="r" b="rtb"/>
              <a:pathLst>
                <a:path w="3212800" h="195200" stroke="0">
                  <a:moveTo>
                    <a:pt x="0" y="0"/>
                  </a:moveTo>
                  <a:lnTo>
                    <a:pt x="3212800" y="0"/>
                  </a:lnTo>
                  <a:lnTo>
                    <a:pt x="3212800" y="195200"/>
                  </a:lnTo>
                  <a:lnTo>
                    <a:pt x="0" y="195200"/>
                  </a:lnTo>
                  <a:lnTo>
                    <a:pt x="0" y="0"/>
                  </a:lnTo>
                  <a:close/>
                </a:path>
                <a:path w="3212800" h="195200" fill="none">
                  <a:moveTo>
                    <a:pt x="0" y="195200"/>
                  </a:moveTo>
                  <a:lnTo>
                    <a:pt x="3212800" y="195200"/>
                  </a:lnTo>
                </a:path>
              </a:pathLst>
            </a:custGeom>
            <a:noFill/>
            <a:ln w="6400" cap="flat">
              <a:solidFill>
                <a:srgbClr val="7030A0"/>
              </a:solidFill>
              <a:round/>
            </a:ln>
          </p:spPr>
          <p:txBody>
            <a:bodyPr wrap="square" lIns="0" tIns="0" rIns="0" bIns="0" rtlCol="0" anchor="ctr"/>
            <a:lstStyle/>
            <a:p>
              <a:pPr algn="ctr"/>
              <a:r>
                <a:rPr sz="1040" b="1">
                  <a:solidFill>
                    <a:srgbClr val="303030"/>
                  </a:solidFill>
                  <a:latin typeface="Arial"/>
                </a:rPr>
                <a:t>Biết dùng thương lượng để giải quyết mâu thuẫn</a:t>
              </a:r>
            </a:p>
          </p:txBody>
        </p:sp>
        <p:sp>
          <p:nvSpPr>
            <p:cNvPr id="136" name="SubTopic"/>
            <p:cNvSpPr/>
            <p:nvPr/>
          </p:nvSpPr>
          <p:spPr>
            <a:xfrm>
              <a:off x="3008789" y="3449419"/>
              <a:ext cx="3232000" cy="195200"/>
            </a:xfrm>
            <a:custGeom>
              <a:avLst/>
              <a:gdLst>
                <a:gd name="rtt" fmla="*/ 17600 h 195200"/>
                <a:gd name="rtb" fmla="*/ 177600 h 195200"/>
              </a:gdLst>
              <a:ahLst/>
              <a:cxnLst/>
              <a:rect l="l" t="rtt" r="r" b="rtb"/>
              <a:pathLst>
                <a:path w="3232000" h="195200" stroke="0">
                  <a:moveTo>
                    <a:pt x="0" y="0"/>
                  </a:moveTo>
                  <a:lnTo>
                    <a:pt x="3232000" y="0"/>
                  </a:lnTo>
                  <a:lnTo>
                    <a:pt x="3232000" y="195200"/>
                  </a:lnTo>
                  <a:lnTo>
                    <a:pt x="0" y="195200"/>
                  </a:lnTo>
                  <a:lnTo>
                    <a:pt x="0" y="0"/>
                  </a:lnTo>
                  <a:close/>
                </a:path>
                <a:path w="3232000" h="195200" fill="none">
                  <a:moveTo>
                    <a:pt x="0" y="195200"/>
                  </a:moveTo>
                  <a:lnTo>
                    <a:pt x="3232000" y="195200"/>
                  </a:lnTo>
                </a:path>
              </a:pathLst>
            </a:custGeom>
            <a:noFill/>
            <a:ln w="6400" cap="flat">
              <a:solidFill>
                <a:srgbClr val="7030A0"/>
              </a:solidFill>
              <a:round/>
            </a:ln>
          </p:spPr>
          <p:txBody>
            <a:bodyPr wrap="square" lIns="0" tIns="0" rIns="0" bIns="0" rtlCol="0" anchor="ctr"/>
            <a:lstStyle/>
            <a:p>
              <a:pPr algn="ctr"/>
              <a:r>
                <a:rPr sz="1040" b="1">
                  <a:solidFill>
                    <a:srgbClr val="303030"/>
                  </a:solidFill>
                  <a:latin typeface="Arial"/>
                </a:rPr>
                <a:t>Biết học hỏi tinh hoa, điểm mạnh của người khác</a:t>
              </a:r>
            </a:p>
          </p:txBody>
        </p:sp>
        <p:sp>
          <p:nvSpPr>
            <p:cNvPr id="138" name="SubTopic"/>
            <p:cNvSpPr/>
            <p:nvPr/>
          </p:nvSpPr>
          <p:spPr>
            <a:xfrm>
              <a:off x="3008789" y="3700299"/>
              <a:ext cx="4697600" cy="195200"/>
            </a:xfrm>
            <a:custGeom>
              <a:avLst/>
              <a:gdLst>
                <a:gd name="rtt" fmla="*/ 17600 h 195200"/>
                <a:gd name="rtb" fmla="*/ 177600 h 195200"/>
              </a:gdLst>
              <a:ahLst/>
              <a:cxnLst/>
              <a:rect l="l" t="rtt" r="r" b="rtb"/>
              <a:pathLst>
                <a:path w="4697600" h="195200" stroke="0">
                  <a:moveTo>
                    <a:pt x="0" y="0"/>
                  </a:moveTo>
                  <a:lnTo>
                    <a:pt x="4697600" y="0"/>
                  </a:lnTo>
                  <a:lnTo>
                    <a:pt x="4697600" y="195200"/>
                  </a:lnTo>
                  <a:lnTo>
                    <a:pt x="0" y="195200"/>
                  </a:lnTo>
                  <a:lnTo>
                    <a:pt x="0" y="0"/>
                  </a:lnTo>
                  <a:close/>
                </a:path>
                <a:path w="4697600" h="195200" fill="none">
                  <a:moveTo>
                    <a:pt x="0" y="195200"/>
                  </a:moveTo>
                  <a:lnTo>
                    <a:pt x="4697600" y="195200"/>
                  </a:lnTo>
                </a:path>
              </a:pathLst>
            </a:custGeom>
            <a:noFill/>
            <a:ln w="6400" cap="flat">
              <a:solidFill>
                <a:srgbClr val="7030A0"/>
              </a:solidFill>
              <a:round/>
            </a:ln>
          </p:spPr>
          <p:txBody>
            <a:bodyPr wrap="square" lIns="0" tIns="0" rIns="0" bIns="0" rtlCol="0" anchor="ctr"/>
            <a:lstStyle/>
            <a:p>
              <a:pPr algn="ctr"/>
              <a:r>
                <a:rPr sz="1040" b="1">
                  <a:solidFill>
                    <a:srgbClr val="303030"/>
                  </a:solidFill>
                  <a:latin typeface="Arial"/>
                </a:rPr>
                <a:t>Sống hòa đồng với mọi người không phân biệt đối xử, kì thị người khác</a:t>
              </a:r>
            </a:p>
          </p:txBody>
        </p:sp>
        <p:sp>
          <p:nvSpPr>
            <p:cNvPr id="140" name="SubTopic"/>
            <p:cNvSpPr/>
            <p:nvPr/>
          </p:nvSpPr>
          <p:spPr>
            <a:xfrm>
              <a:off x="3008789" y="3951179"/>
              <a:ext cx="3622400" cy="195200"/>
            </a:xfrm>
            <a:custGeom>
              <a:avLst/>
              <a:gdLst>
                <a:gd name="rtt" fmla="*/ 17600 h 195200"/>
                <a:gd name="rtb" fmla="*/ 177600 h 195200"/>
              </a:gdLst>
              <a:ahLst/>
              <a:cxnLst/>
              <a:rect l="l" t="rtt" r="r" b="rtb"/>
              <a:pathLst>
                <a:path w="3622400" h="195200" stroke="0">
                  <a:moveTo>
                    <a:pt x="0" y="0"/>
                  </a:moveTo>
                  <a:lnTo>
                    <a:pt x="3622400" y="0"/>
                  </a:lnTo>
                  <a:lnTo>
                    <a:pt x="3622400" y="195200"/>
                  </a:lnTo>
                  <a:lnTo>
                    <a:pt x="0" y="195200"/>
                  </a:lnTo>
                  <a:lnTo>
                    <a:pt x="0" y="0"/>
                  </a:lnTo>
                  <a:close/>
                </a:path>
                <a:path w="3622400" h="195200" fill="none">
                  <a:moveTo>
                    <a:pt x="0" y="195200"/>
                  </a:moveTo>
                  <a:lnTo>
                    <a:pt x="3622400" y="195200"/>
                  </a:lnTo>
                </a:path>
              </a:pathLst>
            </a:custGeom>
            <a:noFill/>
            <a:ln w="6400" cap="flat">
              <a:solidFill>
                <a:srgbClr val="7030A0"/>
              </a:solidFill>
              <a:round/>
            </a:ln>
          </p:spPr>
          <p:txBody>
            <a:bodyPr wrap="square" lIns="0" tIns="0" rIns="0" bIns="0" rtlCol="0" anchor="ctr"/>
            <a:lstStyle/>
            <a:p>
              <a:pPr algn="ctr"/>
              <a:r>
                <a:rPr sz="1040" b="1">
                  <a:solidFill>
                    <a:srgbClr val="303030"/>
                  </a:solidFill>
                  <a:latin typeface="Arial"/>
                </a:rPr>
                <a:t>Biết tôn trọng các dân tộc khác, các nền văn hóa khác.</a:t>
              </a:r>
            </a:p>
          </p:txBody>
        </p:sp>
        <p:sp>
          <p:nvSpPr>
            <p:cNvPr id="142" name="SubTopic"/>
            <p:cNvSpPr/>
            <p:nvPr/>
          </p:nvSpPr>
          <p:spPr>
            <a:xfrm>
              <a:off x="3514389" y="4434379"/>
              <a:ext cx="4672000" cy="195200"/>
            </a:xfrm>
            <a:custGeom>
              <a:avLst/>
              <a:gdLst>
                <a:gd name="rtt" fmla="*/ 17600 h 195200"/>
                <a:gd name="rtb" fmla="*/ 177600 h 195200"/>
              </a:gdLst>
              <a:ahLst/>
              <a:cxnLst/>
              <a:rect l="l" t="rtt" r="r" b="rtb"/>
              <a:pathLst>
                <a:path w="4672000" h="195200" stroke="0">
                  <a:moveTo>
                    <a:pt x="0" y="0"/>
                  </a:moveTo>
                  <a:lnTo>
                    <a:pt x="4672000" y="0"/>
                  </a:lnTo>
                  <a:lnTo>
                    <a:pt x="4672000" y="195200"/>
                  </a:lnTo>
                  <a:lnTo>
                    <a:pt x="0" y="195200"/>
                  </a:lnTo>
                  <a:lnTo>
                    <a:pt x="0" y="0"/>
                  </a:lnTo>
                  <a:close/>
                </a:path>
                <a:path w="4672000" h="195200" fill="none">
                  <a:moveTo>
                    <a:pt x="0" y="195200"/>
                  </a:moveTo>
                  <a:lnTo>
                    <a:pt x="4672000" y="195200"/>
                  </a:lnTo>
                </a:path>
              </a:pathLst>
            </a:custGeom>
            <a:noFill/>
            <a:ln w="6400" cap="flat">
              <a:solidFill>
                <a:srgbClr val="01928F"/>
              </a:solidFill>
              <a:round/>
            </a:ln>
          </p:spPr>
          <p:txBody>
            <a:bodyPr wrap="square" lIns="0" tIns="0" rIns="0" bIns="0" rtlCol="0" anchor="ctr"/>
            <a:lstStyle/>
            <a:p>
              <a:pPr algn="ctr"/>
              <a:r>
                <a:rPr sz="1040" b="1">
                  <a:solidFill>
                    <a:srgbClr val="303030"/>
                  </a:solidFill>
                  <a:latin typeface="Arial"/>
                </a:rPr>
                <a:t>Hòa bình đem lại cuộc sống ấm no, hạnh phúc, bình yên cho con người</a:t>
              </a:r>
            </a:p>
          </p:txBody>
        </p:sp>
        <p:sp>
          <p:nvSpPr>
            <p:cNvPr id="144" name="SubTopic"/>
            <p:cNvSpPr/>
            <p:nvPr/>
          </p:nvSpPr>
          <p:spPr>
            <a:xfrm>
              <a:off x="3514389" y="4685259"/>
              <a:ext cx="4339200" cy="195200"/>
            </a:xfrm>
            <a:custGeom>
              <a:avLst/>
              <a:gdLst>
                <a:gd name="rtt" fmla="*/ 17600 h 195200"/>
                <a:gd name="rtb" fmla="*/ 177600 h 195200"/>
              </a:gdLst>
              <a:ahLst/>
              <a:cxnLst/>
              <a:rect l="l" t="rtt" r="r" b="rtb"/>
              <a:pathLst>
                <a:path w="4339200" h="195200" stroke="0">
                  <a:moveTo>
                    <a:pt x="0" y="0"/>
                  </a:moveTo>
                  <a:lnTo>
                    <a:pt x="4339200" y="0"/>
                  </a:lnTo>
                  <a:lnTo>
                    <a:pt x="4339200" y="195200"/>
                  </a:lnTo>
                  <a:lnTo>
                    <a:pt x="0" y="195200"/>
                  </a:lnTo>
                  <a:lnTo>
                    <a:pt x="0" y="0"/>
                  </a:lnTo>
                  <a:close/>
                </a:path>
                <a:path w="4339200" h="195200" fill="none">
                  <a:moveTo>
                    <a:pt x="0" y="195200"/>
                  </a:moveTo>
                  <a:lnTo>
                    <a:pt x="4339200" y="195200"/>
                  </a:lnTo>
                </a:path>
              </a:pathLst>
            </a:custGeom>
            <a:noFill/>
            <a:ln w="6400" cap="flat">
              <a:solidFill>
                <a:srgbClr val="01928F"/>
              </a:solidFill>
              <a:round/>
            </a:ln>
          </p:spPr>
          <p:txBody>
            <a:bodyPr wrap="square" lIns="0" tIns="0" rIns="0" bIns="0" rtlCol="0" anchor="ctr"/>
            <a:lstStyle/>
            <a:p>
              <a:pPr algn="ctr"/>
              <a:r>
                <a:rPr sz="1040" b="1">
                  <a:solidFill>
                    <a:srgbClr val="303030"/>
                  </a:solidFill>
                  <a:latin typeface="Arial"/>
                </a:rPr>
                <a:t>chiến tranh chỉ mang lại đau thương, tang tóc, đói nghèo, bệnh tật</a:t>
              </a:r>
            </a:p>
          </p:txBody>
        </p:sp>
        <p:sp>
          <p:nvSpPr>
            <p:cNvPr id="146" name="SubTopic"/>
            <p:cNvSpPr/>
            <p:nvPr/>
          </p:nvSpPr>
          <p:spPr>
            <a:xfrm>
              <a:off x="3514389" y="5061579"/>
              <a:ext cx="2054400" cy="195200"/>
            </a:xfrm>
            <a:custGeom>
              <a:avLst/>
              <a:gdLst>
                <a:gd name="rtt" fmla="*/ 17600 h 195200"/>
                <a:gd name="rtb" fmla="*/ 177600 h 195200"/>
              </a:gdLst>
              <a:ahLst/>
              <a:cxnLst/>
              <a:rect l="l" t="rtt" r="r" b="rtb"/>
              <a:pathLst>
                <a:path w="2054400" h="195200" stroke="0">
                  <a:moveTo>
                    <a:pt x="0" y="0"/>
                  </a:moveTo>
                  <a:lnTo>
                    <a:pt x="2054400" y="0"/>
                  </a:lnTo>
                  <a:lnTo>
                    <a:pt x="2054400" y="195200"/>
                  </a:lnTo>
                  <a:lnTo>
                    <a:pt x="0" y="195200"/>
                  </a:lnTo>
                  <a:lnTo>
                    <a:pt x="0" y="0"/>
                  </a:lnTo>
                  <a:close/>
                </a:path>
                <a:path w="2054400" h="195200" fill="none">
                  <a:moveTo>
                    <a:pt x="0" y="195200"/>
                  </a:moveTo>
                  <a:lnTo>
                    <a:pt x="2054400" y="195200"/>
                  </a:lnTo>
                </a:path>
              </a:pathLst>
            </a:custGeom>
            <a:noFill/>
            <a:ln w="6400" cap="flat">
              <a:solidFill>
                <a:srgbClr val="01928F"/>
              </a:solidFill>
              <a:round/>
            </a:ln>
          </p:spPr>
          <p:txBody>
            <a:bodyPr wrap="square" lIns="0" tIns="0" rIns="0" bIns="0" rtlCol="0" anchor="ctr"/>
            <a:lstStyle/>
            <a:p>
              <a:pPr algn="ctr"/>
              <a:r>
                <a:rPr sz="1040" b="1">
                  <a:solidFill>
                    <a:srgbClr val="303030"/>
                  </a:solidFill>
                  <a:latin typeface="Arial"/>
                </a:rPr>
                <a:t>chiến trang, xung đột vũ trang </a:t>
              </a:r>
            </a:p>
          </p:txBody>
        </p:sp>
        <p:sp>
          <p:nvSpPr>
            <p:cNvPr id="150" name="SubTopic"/>
            <p:cNvSpPr/>
            <p:nvPr/>
          </p:nvSpPr>
          <p:spPr>
            <a:xfrm>
              <a:off x="5754389" y="4936139"/>
              <a:ext cx="2457600" cy="195200"/>
            </a:xfrm>
            <a:custGeom>
              <a:avLst/>
              <a:gdLst>
                <a:gd name="rtt" fmla="*/ 17600 h 195200"/>
                <a:gd name="rtb" fmla="*/ 177600 h 195200"/>
              </a:gdLst>
              <a:ahLst/>
              <a:cxnLst/>
              <a:rect l="l" t="rtt" r="r" b="rtb"/>
              <a:pathLst>
                <a:path w="2457600" h="195200" stroke="0">
                  <a:moveTo>
                    <a:pt x="0" y="0"/>
                  </a:moveTo>
                  <a:lnTo>
                    <a:pt x="2457600" y="0"/>
                  </a:lnTo>
                  <a:lnTo>
                    <a:pt x="2457600" y="195200"/>
                  </a:lnTo>
                  <a:lnTo>
                    <a:pt x="0" y="195200"/>
                  </a:lnTo>
                  <a:lnTo>
                    <a:pt x="0" y="0"/>
                  </a:lnTo>
                  <a:close/>
                </a:path>
                <a:path w="2457600" h="195200" fill="none">
                  <a:moveTo>
                    <a:pt x="0" y="195200"/>
                  </a:moveTo>
                  <a:lnTo>
                    <a:pt x="2457600" y="195200"/>
                  </a:lnTo>
                </a:path>
              </a:pathLst>
            </a:custGeom>
            <a:noFill/>
            <a:ln w="6400" cap="flat">
              <a:solidFill>
                <a:srgbClr val="01928F"/>
              </a:solidFill>
              <a:round/>
            </a:ln>
          </p:spPr>
          <p:txBody>
            <a:bodyPr wrap="square" lIns="0" tIns="0" rIns="0" bIns="0" rtlCol="0" anchor="ctr"/>
            <a:lstStyle/>
            <a:p>
              <a:pPr algn="ctr"/>
              <a:r>
                <a:rPr sz="1040" b="1">
                  <a:solidFill>
                    <a:srgbClr val="303030"/>
                  </a:solidFill>
                  <a:latin typeface="Arial"/>
                </a:rPr>
                <a:t>đang diễn ra ở nhiều nơi trên thế giới</a:t>
              </a:r>
            </a:p>
          </p:txBody>
        </p:sp>
        <p:sp>
          <p:nvSpPr>
            <p:cNvPr id="152" name="SubTopic"/>
            <p:cNvSpPr/>
            <p:nvPr/>
          </p:nvSpPr>
          <p:spPr>
            <a:xfrm>
              <a:off x="5754389" y="5187019"/>
              <a:ext cx="3110400" cy="195200"/>
            </a:xfrm>
            <a:custGeom>
              <a:avLst/>
              <a:gdLst>
                <a:gd name="rtt" fmla="*/ 17600 h 195200"/>
                <a:gd name="rtb" fmla="*/ 177600 h 195200"/>
              </a:gdLst>
              <a:ahLst/>
              <a:cxnLst/>
              <a:rect l="l" t="rtt" r="r" b="rtb"/>
              <a:pathLst>
                <a:path w="3110400" h="195200" stroke="0">
                  <a:moveTo>
                    <a:pt x="0" y="0"/>
                  </a:moveTo>
                  <a:lnTo>
                    <a:pt x="3110400" y="0"/>
                  </a:lnTo>
                  <a:lnTo>
                    <a:pt x="3110400" y="195200"/>
                  </a:lnTo>
                  <a:lnTo>
                    <a:pt x="0" y="195200"/>
                  </a:lnTo>
                  <a:lnTo>
                    <a:pt x="0" y="0"/>
                  </a:lnTo>
                  <a:close/>
                </a:path>
                <a:path w="3110400" h="195200" fill="none">
                  <a:moveTo>
                    <a:pt x="0" y="195200"/>
                  </a:moveTo>
                  <a:lnTo>
                    <a:pt x="3110400" y="195200"/>
                  </a:lnTo>
                </a:path>
              </a:pathLst>
            </a:custGeom>
            <a:noFill/>
            <a:ln w="6400" cap="flat">
              <a:solidFill>
                <a:srgbClr val="01928F"/>
              </a:solidFill>
              <a:round/>
            </a:ln>
          </p:spPr>
          <p:txBody>
            <a:bodyPr wrap="square" lIns="0" tIns="0" rIns="0" bIns="0" rtlCol="0" anchor="ctr"/>
            <a:lstStyle/>
            <a:p>
              <a:pPr algn="ctr"/>
              <a:r>
                <a:rPr sz="1040" b="1">
                  <a:solidFill>
                    <a:srgbClr val="303030"/>
                  </a:solidFill>
                  <a:latin typeface="Arial"/>
                </a:rPr>
                <a:t>nguy cơ đối với nhiều quốc gia, nhiều khu vực </a:t>
              </a:r>
            </a:p>
          </p:txBody>
        </p:sp>
        <p:sp>
          <p:nvSpPr>
            <p:cNvPr id="154" name="SubTopic"/>
            <p:cNvSpPr/>
            <p:nvPr/>
          </p:nvSpPr>
          <p:spPr>
            <a:xfrm>
              <a:off x="3143189" y="5670219"/>
              <a:ext cx="5088000" cy="195200"/>
            </a:xfrm>
            <a:custGeom>
              <a:avLst/>
              <a:gdLst>
                <a:gd name="rtt" fmla="*/ 17600 h 195200"/>
                <a:gd name="rtb" fmla="*/ 177600 h 195200"/>
              </a:gdLst>
              <a:ahLst/>
              <a:cxnLst/>
              <a:rect l="l" t="rtt" r="r" b="rtb"/>
              <a:pathLst>
                <a:path w="5088000" h="195200" stroke="0">
                  <a:moveTo>
                    <a:pt x="0" y="0"/>
                  </a:moveTo>
                  <a:lnTo>
                    <a:pt x="5088000" y="0"/>
                  </a:lnTo>
                  <a:lnTo>
                    <a:pt x="5088000" y="195200"/>
                  </a:lnTo>
                  <a:lnTo>
                    <a:pt x="0" y="195200"/>
                  </a:lnTo>
                  <a:lnTo>
                    <a:pt x="0" y="0"/>
                  </a:lnTo>
                  <a:close/>
                </a:path>
                <a:path w="5088000" h="195200" fill="none">
                  <a:moveTo>
                    <a:pt x="0" y="195200"/>
                  </a:moveTo>
                  <a:lnTo>
                    <a:pt x="5088000" y="195200"/>
                  </a:lnTo>
                </a:path>
              </a:pathLst>
            </a:custGeom>
            <a:noFill/>
            <a:ln w="6400" cap="flat">
              <a:solidFill>
                <a:srgbClr val="FF0000"/>
              </a:solidFill>
              <a:round/>
            </a:ln>
          </p:spPr>
          <p:txBody>
            <a:bodyPr wrap="square" lIns="0" tIns="0" rIns="0" bIns="0" rtlCol="0" anchor="ctr"/>
            <a:lstStyle/>
            <a:p>
              <a:pPr algn="ctr"/>
              <a:r>
                <a:rPr sz="1040" b="1">
                  <a:solidFill>
                    <a:srgbClr val="303030"/>
                  </a:solidFill>
                  <a:latin typeface="Arial"/>
                </a:rPr>
                <a:t>Xây dựng MQH tôn trọng, bình đẳng, thân thiện giữa con người với con người</a:t>
              </a:r>
            </a:p>
          </p:txBody>
        </p:sp>
        <p:sp>
          <p:nvSpPr>
            <p:cNvPr id="156" name="SubTopic"/>
            <p:cNvSpPr/>
            <p:nvPr/>
          </p:nvSpPr>
          <p:spPr>
            <a:xfrm>
              <a:off x="3143189" y="5921099"/>
              <a:ext cx="5523200" cy="195200"/>
            </a:xfrm>
            <a:custGeom>
              <a:avLst/>
              <a:gdLst>
                <a:gd name="rtt" fmla="*/ 17600 h 195200"/>
                <a:gd name="rtb" fmla="*/ 177600 h 195200"/>
              </a:gdLst>
              <a:ahLst/>
              <a:cxnLst/>
              <a:rect l="l" t="rtt" r="r" b="rtb"/>
              <a:pathLst>
                <a:path w="5523200" h="195200" stroke="0">
                  <a:moveTo>
                    <a:pt x="0" y="0"/>
                  </a:moveTo>
                  <a:lnTo>
                    <a:pt x="5523200" y="0"/>
                  </a:lnTo>
                  <a:lnTo>
                    <a:pt x="5523200" y="195200"/>
                  </a:lnTo>
                  <a:lnTo>
                    <a:pt x="0" y="195200"/>
                  </a:lnTo>
                  <a:lnTo>
                    <a:pt x="0" y="0"/>
                  </a:lnTo>
                  <a:close/>
                </a:path>
                <a:path w="5523200" h="195200" fill="none">
                  <a:moveTo>
                    <a:pt x="0" y="195200"/>
                  </a:moveTo>
                  <a:lnTo>
                    <a:pt x="5523200" y="195200"/>
                  </a:lnTo>
                </a:path>
              </a:pathLst>
            </a:custGeom>
            <a:noFill/>
            <a:ln w="6400" cap="flat">
              <a:solidFill>
                <a:srgbClr val="FF0000"/>
              </a:solidFill>
              <a:round/>
            </a:ln>
          </p:spPr>
          <p:txBody>
            <a:bodyPr wrap="square" lIns="0" tIns="0" rIns="0" bIns="0" rtlCol="0" anchor="ctr"/>
            <a:lstStyle/>
            <a:p>
              <a:pPr algn="ctr"/>
              <a:r>
                <a:rPr sz="1040" b="1">
                  <a:solidFill>
                    <a:srgbClr val="303030"/>
                  </a:solidFill>
                  <a:latin typeface="Arial"/>
                </a:rPr>
                <a:t>Thiết lập quan hệ hiểu biết, hữu nghị hợp tác giữa các dân tộc, quốc gia trên thế giới</a:t>
              </a:r>
            </a:p>
          </p:txBody>
        </p:sp>
      </p:grpSp>
    </p:spTree>
    <p:extLst>
      <p:ext uri="{BB962C8B-B14F-4D97-AF65-F5344CB8AC3E}">
        <p14:creationId xmlns:p14="http://schemas.microsoft.com/office/powerpoint/2010/main" val="4227505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95" y="304800"/>
            <a:ext cx="28805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tập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Heart 1"/>
          <p:cNvSpPr/>
          <p:nvPr/>
        </p:nvSpPr>
        <p:spPr>
          <a:xfrm>
            <a:off x="1447800" y="1447800"/>
            <a:ext cx="7010400" cy="4876800"/>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t>Tìm</a:t>
            </a:r>
            <a:r>
              <a:rPr lang="en-US" sz="6600" b="1" dirty="0" smtClean="0"/>
              <a:t> </a:t>
            </a:r>
            <a:r>
              <a:rPr lang="en-US" sz="6600" b="1" dirty="0" err="1" smtClean="0"/>
              <a:t>cặp</a:t>
            </a:r>
            <a:r>
              <a:rPr lang="en-US" sz="6600" b="1" dirty="0" smtClean="0"/>
              <a:t> </a:t>
            </a:r>
            <a:r>
              <a:rPr lang="en-US" sz="6600" b="1" dirty="0" err="1" smtClean="0"/>
              <a:t>giống</a:t>
            </a:r>
            <a:r>
              <a:rPr lang="en-US" sz="6600" b="1" dirty="0" smtClean="0"/>
              <a:t> </a:t>
            </a:r>
            <a:r>
              <a:rPr lang="en-US" sz="6600" b="1" dirty="0" err="1" smtClean="0"/>
              <a:t>nhau</a:t>
            </a:r>
            <a:endParaRPr lang="en-US" sz="6600" b="1" dirty="0"/>
          </a:p>
        </p:txBody>
      </p:sp>
    </p:spTree>
    <p:extLst>
      <p:ext uri="{BB962C8B-B14F-4D97-AF65-F5344CB8AC3E}">
        <p14:creationId xmlns:p14="http://schemas.microsoft.com/office/powerpoint/2010/main" val="1701950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33600" cy="2133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625" y="12319"/>
            <a:ext cx="2619375" cy="17430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2319"/>
            <a:ext cx="2619375" cy="17430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07552"/>
            <a:ext cx="2676525" cy="17145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2749" y="4572000"/>
            <a:ext cx="2143125" cy="21431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0" y="4937414"/>
            <a:ext cx="2619375" cy="1743075"/>
          </a:xfrm>
          <a:prstGeom prst="rect">
            <a:avLst/>
          </a:prstGeom>
        </p:spPr>
      </p:pic>
      <p:sp>
        <p:nvSpPr>
          <p:cNvPr id="8" name="Rectangle 7"/>
          <p:cNvSpPr/>
          <p:nvPr/>
        </p:nvSpPr>
        <p:spPr>
          <a:xfrm>
            <a:off x="7545324" y="2122208"/>
            <a:ext cx="1598676" cy="181588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Hiệp</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hội</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nước</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Đông</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Nam Á</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5410200" y="2133600"/>
            <a:ext cx="1751611" cy="1384995"/>
          </a:xfrm>
          <a:prstGeom prst="rect">
            <a:avLst/>
          </a:prstGeom>
          <a:noFill/>
        </p:spPr>
        <p:txBody>
          <a:bodyPr wrap="square" lIns="91440" tIns="45720" rIns="91440" bIns="45720">
            <a:spAutoFit/>
          </a:bodyPr>
          <a:lstStyle/>
          <a:p>
            <a:pPr algn="ctr"/>
            <a:r>
              <a:rPr lang="en-US"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Quỹ</a:t>
            </a: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Nhi</a:t>
            </a: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đồng</a:t>
            </a: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Liên</a:t>
            </a: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Hợp</a:t>
            </a: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Quốc</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805872" y="3531284"/>
            <a:ext cx="2137601" cy="1200329"/>
          </a:xfrm>
          <a:prstGeom prst="rect">
            <a:avLst/>
          </a:prstGeom>
          <a:noFill/>
        </p:spPr>
        <p:txBody>
          <a:bodyPr wrap="square" lIns="91440" tIns="45720" rIns="91440" bIns="45720">
            <a:spAutoFit/>
          </a:bodyPr>
          <a:lstStyle/>
          <a:p>
            <a:pPr algn="ct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Diễn</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đàn</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hợp</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tác</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Kinh</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tế</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Châu</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Á</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angle 10"/>
          <p:cNvSpPr/>
          <p:nvPr/>
        </p:nvSpPr>
        <p:spPr>
          <a:xfrm>
            <a:off x="123062" y="2298771"/>
            <a:ext cx="1751611" cy="1077218"/>
          </a:xfrm>
          <a:prstGeom prst="rect">
            <a:avLst/>
          </a:prstGeom>
          <a:noFill/>
        </p:spPr>
        <p:txBody>
          <a:bodyPr wrap="square" lIns="91440" tIns="45720" rIns="91440" bIns="45720">
            <a:spAutoFit/>
          </a:bodyPr>
          <a:lstStyle/>
          <a:p>
            <a:pPr algn="ct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Liên</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Hợp</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Quốc</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3657600" y="3438950"/>
            <a:ext cx="1598676" cy="138499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Liên</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minh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Châu</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Âu</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ectangle 12"/>
          <p:cNvSpPr/>
          <p:nvPr/>
        </p:nvSpPr>
        <p:spPr>
          <a:xfrm>
            <a:off x="2362200" y="2122208"/>
            <a:ext cx="1995487" cy="1077218"/>
          </a:xfrm>
          <a:prstGeom prst="rect">
            <a:avLst/>
          </a:prstGeom>
          <a:noFill/>
        </p:spPr>
        <p:txBody>
          <a:bodyPr wrap="square" lIns="91440" tIns="45720" rIns="91440" bIns="45720">
            <a:spAutoFit/>
          </a:bodyPr>
          <a:lstStyle/>
          <a:p>
            <a:pPr algn="ct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Tổ</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chức</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Y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tế</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thế</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giới</a:t>
            </a:r>
            <a:endPar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8264515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1" presetClass="exit" presetSubtype="1" fill="hold" grpId="0" nodeType="clickEffect">
                                  <p:stCondLst>
                                    <p:cond delay="0"/>
                                  </p:stCondLst>
                                  <p:childTnLst>
                                    <p:animEffect transition="out" filter="wheel(1)">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a:off x="609600" y="457200"/>
            <a:ext cx="7848600" cy="5638800"/>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t>Đuổi</a:t>
            </a:r>
            <a:r>
              <a:rPr lang="en-US" sz="6600" b="1" dirty="0" smtClean="0"/>
              <a:t> </a:t>
            </a:r>
            <a:r>
              <a:rPr lang="en-US" sz="6600" b="1" dirty="0" err="1" smtClean="0"/>
              <a:t>hình</a:t>
            </a:r>
            <a:r>
              <a:rPr lang="en-US" sz="6600" b="1" dirty="0" smtClean="0"/>
              <a:t> </a:t>
            </a:r>
            <a:r>
              <a:rPr lang="en-US" sz="6600" b="1" dirty="0" err="1" smtClean="0"/>
              <a:t>bắt</a:t>
            </a:r>
            <a:r>
              <a:rPr lang="en-US" sz="6600" b="1" dirty="0" smtClean="0"/>
              <a:t> </a:t>
            </a:r>
            <a:r>
              <a:rPr lang="en-US" sz="6600" b="1" dirty="0" err="1" smtClean="0"/>
              <a:t>chữ</a:t>
            </a:r>
            <a:endParaRPr lang="en-US" sz="6600" b="1" dirty="0"/>
          </a:p>
        </p:txBody>
      </p:sp>
    </p:spTree>
    <p:extLst>
      <p:ext uri="{BB962C8B-B14F-4D97-AF65-F5344CB8AC3E}">
        <p14:creationId xmlns:p14="http://schemas.microsoft.com/office/powerpoint/2010/main" val="3806386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1131</Words>
  <Application>Microsoft Office PowerPoint</Application>
  <PresentationFormat>On-screen Show (4:3)</PresentationFormat>
  <Paragraphs>232</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9</cp:revision>
  <dcterms:created xsi:type="dcterms:W3CDTF">2019-12-03T10:39:45Z</dcterms:created>
  <dcterms:modified xsi:type="dcterms:W3CDTF">2019-12-03T12:18:14Z</dcterms:modified>
</cp:coreProperties>
</file>