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7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A21EC-5D88-B6EA-46B8-F39131C5F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EA5DE-2A9F-6F5B-9E8D-1F2BADF49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6781B-B20B-7808-19DE-49A2B920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66BA-7985-43AF-9E98-0BF8F0C83D5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65309-10B4-1BEB-C126-FD8FF273D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ECE31-BEF3-9040-9A40-AFB25C34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2411-BF4E-406A-82D4-9FF068050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6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17200-E22B-A917-E2C8-15A20D96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388CAB-9858-C0A6-1188-3D94F6BA9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90B8D-4D2A-3210-9FE2-54EBD0220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66BA-7985-43AF-9E98-0BF8F0C83D5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57A6A-443C-FFED-516A-C49D07F08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2BE1D-5AA1-EF96-7457-3A9E1C03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2411-BF4E-406A-82D4-9FF068050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6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A59911-ED59-BBD6-B83F-02B07BFF2D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11427-0F0C-AA60-62FB-1CDBE0B8A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86319-0A1B-5264-7618-084545C03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66BA-7985-43AF-9E98-0BF8F0C83D5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82A2B-AE44-F32B-4B4C-C1128437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BAC65-CF9A-818F-5670-ADF121E5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2411-BF4E-406A-82D4-9FF068050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4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65BD-ED24-FE0F-117B-43A82EDB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76A11-453E-3191-DDFD-6E557F4AA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C4C42-BA29-25F7-CC65-B06931A9C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66BA-7985-43AF-9E98-0BF8F0C83D5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C5CD6-B0A7-BAC2-7E1B-4974A3671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CDF68-7418-A886-2B7B-564303435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2411-BF4E-406A-82D4-9FF068050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1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1FDEF-836B-CAF1-54C7-B49F2C271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5673A-BCB3-C5D0-E2B8-52F85D08F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E0D0D-79C4-C5D1-9B5A-9FACA04F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66BA-7985-43AF-9E98-0BF8F0C83D5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9AB04-8D66-4FA5-DD4A-B20C6541A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637DF-74BA-FC45-E2B9-269F0583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2411-BF4E-406A-82D4-9FF068050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5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8CAD3-3C92-D318-12DD-A3E4BA1D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38A91-B3CA-0C0E-88C2-0B128A75A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9D8CF-3B96-86C5-83C8-75A64A993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E25DD8-AE2A-C330-24DD-7BC587B7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66BA-7985-43AF-9E98-0BF8F0C83D5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08A42-F549-DA59-D8F3-6E14157CE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D5076-B76C-6F92-1F94-2A1A122D1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2411-BF4E-406A-82D4-9FF068050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3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35D0-807E-6EAD-D754-2738569E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19F19-4310-D1D8-1752-9FCF6F9CF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9C290-A161-EB55-A92B-73E109F2C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CC399E-73A4-3933-182E-BD36D515B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F72C53-31C0-24F2-C2A6-A051868D0A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7FAFB8-B522-0BBD-4312-B5B300EF0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66BA-7985-43AF-9E98-0BF8F0C83D5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BF4E90-FD40-B9F9-0C6D-D26EDF699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22F418-E105-F15A-CE76-6C97E020A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2411-BF4E-406A-82D4-9FF068050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2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DB1F-DB4B-A7E1-3074-F9D54EBD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3B425-8D29-955F-DF66-5058F627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66BA-7985-43AF-9E98-0BF8F0C83D5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1E4F27-9606-EAA5-ACBC-2E096D624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E75B0-276E-C2BF-9BB6-0EE65DD8C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2411-BF4E-406A-82D4-9FF068050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0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7DE092-9783-0EB3-1511-F2A30AE28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66BA-7985-43AF-9E98-0BF8F0C83D5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54F694-B95D-A9A1-73C3-71413C019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47EA8-DECD-E67C-C569-3ABA6142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2411-BF4E-406A-82D4-9FF068050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2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7CEFB-14EA-A2FA-1E0D-A822DCC02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9951B-E8AF-B771-5279-622BE9BC5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C73BE-E5BC-A0E8-5938-CF169D94E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FE693-540A-716B-455C-68BDD51D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66BA-7985-43AF-9E98-0BF8F0C83D5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8B9C2-B98A-ED7F-6687-F8022E6EF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B1C2E-A441-B895-DA5E-027FC598E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2411-BF4E-406A-82D4-9FF068050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FC000-837E-296C-9ADD-455A94E67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3474F0-8E97-20CB-8D07-C5079D255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43B55-D8DF-B52F-86F4-74D64D05A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6139E-D3BF-54AC-04A5-05F0B34B0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66BA-7985-43AF-9E98-0BF8F0C83D5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E2FBB-F9FB-E7D9-0BA5-81A38DC86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4996A-B86D-9514-C940-D0F8615A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2411-BF4E-406A-82D4-9FF068050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9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143734-3E63-C949-9321-0F49EFEE8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AAC73-160D-E45A-D48E-14A30979C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63CD4-1C19-489B-A12B-A5B9FFE1C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866BA-7985-43AF-9E98-0BF8F0C83D5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C4CE2-3E98-C9A2-6478-27FBFC582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F22BE-164D-16E1-8392-DCEF67749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62411-BF4E-406A-82D4-9FF068050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8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B6648-9474-1328-C526-A858DBBC4D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2129E1-144D-D5BE-83CC-4CAC7F2199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7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594" y="1107181"/>
            <a:ext cx="382027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III. Khám phá văn bản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458" y="1575451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2. Bàn luận vấn đề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18427" y="2805514"/>
            <a:ext cx="10742447" cy="3170030"/>
            <a:chOff x="703571" y="3028679"/>
            <a:chExt cx="10742447" cy="2468213"/>
          </a:xfrm>
        </p:grpSpPr>
        <p:sp>
          <p:nvSpPr>
            <p:cNvPr id="19" name="Freeform 18"/>
            <p:cNvSpPr/>
            <p:nvPr/>
          </p:nvSpPr>
          <p:spPr>
            <a:xfrm>
              <a:off x="6056379" y="3709880"/>
              <a:ext cx="3689574" cy="2894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4722"/>
                  </a:lnTo>
                  <a:lnTo>
                    <a:pt x="3689574" y="144722"/>
                  </a:lnTo>
                  <a:lnTo>
                    <a:pt x="3689574" y="289444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6010659" y="3709880"/>
              <a:ext cx="91440" cy="2894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89444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2366804" y="3709880"/>
              <a:ext cx="3689574" cy="2894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689574" y="0"/>
                  </a:moveTo>
                  <a:lnTo>
                    <a:pt x="3689574" y="144722"/>
                  </a:lnTo>
                  <a:lnTo>
                    <a:pt x="0" y="144722"/>
                  </a:lnTo>
                  <a:lnTo>
                    <a:pt x="0" y="289444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2753732" y="3028679"/>
              <a:ext cx="6817016" cy="689776"/>
            </a:xfrm>
            <a:custGeom>
              <a:avLst/>
              <a:gdLst>
                <a:gd name="connsiteX0" fmla="*/ 0 w 3400130"/>
                <a:gd name="connsiteY0" fmla="*/ 0 h 1425458"/>
                <a:gd name="connsiteX1" fmla="*/ 3400130 w 3400130"/>
                <a:gd name="connsiteY1" fmla="*/ 0 h 1425458"/>
                <a:gd name="connsiteX2" fmla="*/ 3400130 w 3400130"/>
                <a:gd name="connsiteY2" fmla="*/ 1425458 h 1425458"/>
                <a:gd name="connsiteX3" fmla="*/ 0 w 3400130"/>
                <a:gd name="connsiteY3" fmla="*/ 1425458 h 1425458"/>
                <a:gd name="connsiteX4" fmla="*/ 0 w 3400130"/>
                <a:gd name="connsiteY4" fmla="*/ 0 h 142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0130" h="1425458">
                  <a:moveTo>
                    <a:pt x="0" y="0"/>
                  </a:moveTo>
                  <a:lnTo>
                    <a:pt x="3400130" y="0"/>
                  </a:lnTo>
                  <a:lnTo>
                    <a:pt x="3400130" y="1425458"/>
                  </a:lnTo>
                  <a:lnTo>
                    <a:pt x="0" y="142545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mực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noi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03571" y="3885379"/>
              <a:ext cx="3400130" cy="1611513"/>
            </a:xfrm>
            <a:custGeom>
              <a:avLst/>
              <a:gdLst>
                <a:gd name="connsiteX0" fmla="*/ 0 w 3400130"/>
                <a:gd name="connsiteY0" fmla="*/ 0 h 1425458"/>
                <a:gd name="connsiteX1" fmla="*/ 3400130 w 3400130"/>
                <a:gd name="connsiteY1" fmla="*/ 0 h 1425458"/>
                <a:gd name="connsiteX2" fmla="*/ 3400130 w 3400130"/>
                <a:gd name="connsiteY2" fmla="*/ 1425458 h 1425458"/>
                <a:gd name="connsiteX3" fmla="*/ 0 w 3400130"/>
                <a:gd name="connsiteY3" fmla="*/ 1425458 h 1425458"/>
                <a:gd name="connsiteX4" fmla="*/ 0 w 3400130"/>
                <a:gd name="connsiteY4" fmla="*/ 0 h 142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0130" h="1425458">
                  <a:moveTo>
                    <a:pt x="0" y="0"/>
                  </a:moveTo>
                  <a:lnTo>
                    <a:pt x="3400130" y="0"/>
                  </a:lnTo>
                  <a:lnTo>
                    <a:pt x="3400130" y="1425458"/>
                  </a:lnTo>
                  <a:lnTo>
                    <a:pt x="0" y="142545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4208871" y="3909433"/>
              <a:ext cx="3791297" cy="1587459"/>
            </a:xfrm>
            <a:custGeom>
              <a:avLst/>
              <a:gdLst>
                <a:gd name="connsiteX0" fmla="*/ 0 w 3400130"/>
                <a:gd name="connsiteY0" fmla="*/ 0 h 1425458"/>
                <a:gd name="connsiteX1" fmla="*/ 3400130 w 3400130"/>
                <a:gd name="connsiteY1" fmla="*/ 0 h 1425458"/>
                <a:gd name="connsiteX2" fmla="*/ 3400130 w 3400130"/>
                <a:gd name="connsiteY2" fmla="*/ 1425458 h 1425458"/>
                <a:gd name="connsiteX3" fmla="*/ 0 w 3400130"/>
                <a:gd name="connsiteY3" fmla="*/ 1425458 h 1425458"/>
                <a:gd name="connsiteX4" fmla="*/ 0 w 3400130"/>
                <a:gd name="connsiteY4" fmla="*/ 0 h 142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0130" h="1425458">
                  <a:moveTo>
                    <a:pt x="0" y="0"/>
                  </a:moveTo>
                  <a:lnTo>
                    <a:pt x="3400130" y="0"/>
                  </a:lnTo>
                  <a:lnTo>
                    <a:pt x="3400130" y="1425458"/>
                  </a:lnTo>
                  <a:lnTo>
                    <a:pt x="0" y="142545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noi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8045888" y="3909432"/>
              <a:ext cx="3400130" cy="1587459"/>
            </a:xfrm>
            <a:custGeom>
              <a:avLst/>
              <a:gdLst>
                <a:gd name="connsiteX0" fmla="*/ 0 w 3400130"/>
                <a:gd name="connsiteY0" fmla="*/ 0 h 1425458"/>
                <a:gd name="connsiteX1" fmla="*/ 3400130 w 3400130"/>
                <a:gd name="connsiteY1" fmla="*/ 0 h 1425458"/>
                <a:gd name="connsiteX2" fmla="*/ 3400130 w 3400130"/>
                <a:gd name="connsiteY2" fmla="*/ 1425458 h 1425458"/>
                <a:gd name="connsiteX3" fmla="*/ 0 w 3400130"/>
                <a:gd name="connsiteY3" fmla="*/ 1425458 h 1425458"/>
                <a:gd name="connsiteX4" fmla="*/ 0 w 3400130"/>
                <a:gd name="connsiteY4" fmla="*/ 0 h 142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0130" h="1425458">
                  <a:moveTo>
                    <a:pt x="0" y="0"/>
                  </a:moveTo>
                  <a:lnTo>
                    <a:pt x="3400130" y="0"/>
                  </a:lnTo>
                  <a:lnTo>
                    <a:pt x="3400130" y="1425458"/>
                  </a:lnTo>
                  <a:lnTo>
                    <a:pt x="0" y="142545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hảo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vẹn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960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594" y="1107181"/>
            <a:ext cx="382027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III. Khám phá văn bản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458" y="1575451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Bàn luận vấn đề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vấn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7555" y="2818691"/>
            <a:ext cx="6952430" cy="2712839"/>
            <a:chOff x="2797523" y="2072579"/>
            <a:chExt cx="7358507" cy="271283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9" name="Freeform 8"/>
            <p:cNvSpPr/>
            <p:nvPr/>
          </p:nvSpPr>
          <p:spPr>
            <a:xfrm>
              <a:off x="5726906" y="3428999"/>
              <a:ext cx="738187" cy="7935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369093" y="0"/>
                  </a:lnTo>
                  <a:lnTo>
                    <a:pt x="369093" y="793551"/>
                  </a:lnTo>
                  <a:lnTo>
                    <a:pt x="738187" y="793551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5726906" y="2635447"/>
              <a:ext cx="738187" cy="7935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793551"/>
                  </a:moveTo>
                  <a:lnTo>
                    <a:pt x="369093" y="793551"/>
                  </a:lnTo>
                  <a:lnTo>
                    <a:pt x="369093" y="0"/>
                  </a:lnTo>
                  <a:lnTo>
                    <a:pt x="738187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2797523" y="2866131"/>
              <a:ext cx="2929382" cy="1125735"/>
            </a:xfrm>
            <a:custGeom>
              <a:avLst/>
              <a:gdLst>
                <a:gd name="connsiteX0" fmla="*/ 0 w 3690937"/>
                <a:gd name="connsiteY0" fmla="*/ 0 h 1125735"/>
                <a:gd name="connsiteX1" fmla="*/ 3690937 w 3690937"/>
                <a:gd name="connsiteY1" fmla="*/ 0 h 1125735"/>
                <a:gd name="connsiteX2" fmla="*/ 3690937 w 3690937"/>
                <a:gd name="connsiteY2" fmla="*/ 1125735 h 1125735"/>
                <a:gd name="connsiteX3" fmla="*/ 0 w 3690937"/>
                <a:gd name="connsiteY3" fmla="*/ 1125735 h 1125735"/>
                <a:gd name="connsiteX4" fmla="*/ 0 w 3690937"/>
                <a:gd name="connsiteY4" fmla="*/ 0 h 112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0937" h="1125735">
                  <a:moveTo>
                    <a:pt x="0" y="0"/>
                  </a:moveTo>
                  <a:lnTo>
                    <a:pt x="3690937" y="0"/>
                  </a:lnTo>
                  <a:lnTo>
                    <a:pt x="3690937" y="1125735"/>
                  </a:lnTo>
                  <a:lnTo>
                    <a:pt x="0" y="112573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465093" y="2072579"/>
              <a:ext cx="3690937" cy="1125735"/>
            </a:xfrm>
            <a:custGeom>
              <a:avLst/>
              <a:gdLst>
                <a:gd name="connsiteX0" fmla="*/ 0 w 3690937"/>
                <a:gd name="connsiteY0" fmla="*/ 0 h 1125735"/>
                <a:gd name="connsiteX1" fmla="*/ 3690937 w 3690937"/>
                <a:gd name="connsiteY1" fmla="*/ 0 h 1125735"/>
                <a:gd name="connsiteX2" fmla="*/ 3690937 w 3690937"/>
                <a:gd name="connsiteY2" fmla="*/ 1125735 h 1125735"/>
                <a:gd name="connsiteX3" fmla="*/ 0 w 3690937"/>
                <a:gd name="connsiteY3" fmla="*/ 1125735 h 1125735"/>
                <a:gd name="connsiteX4" fmla="*/ 0 w 3690937"/>
                <a:gd name="connsiteY4" fmla="*/ 0 h 112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0937" h="1125735">
                  <a:moveTo>
                    <a:pt x="0" y="0"/>
                  </a:moveTo>
                  <a:lnTo>
                    <a:pt x="3690937" y="0"/>
                  </a:lnTo>
                  <a:lnTo>
                    <a:pt x="3690937" y="1125735"/>
                  </a:lnTo>
                  <a:lnTo>
                    <a:pt x="0" y="112573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3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465093" y="3659683"/>
              <a:ext cx="3690937" cy="1125735"/>
            </a:xfrm>
            <a:custGeom>
              <a:avLst/>
              <a:gdLst>
                <a:gd name="connsiteX0" fmla="*/ 0 w 3690937"/>
                <a:gd name="connsiteY0" fmla="*/ 0 h 1125735"/>
                <a:gd name="connsiteX1" fmla="*/ 3690937 w 3690937"/>
                <a:gd name="connsiteY1" fmla="*/ 0 h 1125735"/>
                <a:gd name="connsiteX2" fmla="*/ 3690937 w 3690937"/>
                <a:gd name="connsiteY2" fmla="*/ 1125735 h 1125735"/>
                <a:gd name="connsiteX3" fmla="*/ 0 w 3690937"/>
                <a:gd name="connsiteY3" fmla="*/ 1125735 h 1125735"/>
                <a:gd name="connsiteX4" fmla="*/ 0 w 3690937"/>
                <a:gd name="connsiteY4" fmla="*/ 0 h 112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0937" h="1125735">
                  <a:moveTo>
                    <a:pt x="0" y="0"/>
                  </a:moveTo>
                  <a:lnTo>
                    <a:pt x="3690937" y="0"/>
                  </a:lnTo>
                  <a:lnTo>
                    <a:pt x="3690937" y="1125735"/>
                  </a:lnTo>
                  <a:lnTo>
                    <a:pt x="0" y="112573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Điệp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“Ai </a:t>
              </a:r>
              <a:r>
                <a:rPr lang="en-US" sz="28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chẳng</a:t>
              </a:r>
              <a:r>
                <a:rPr lang="en-US" sz="28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8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...?”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ight Brace 26"/>
          <p:cNvSpPr/>
          <p:nvPr/>
        </p:nvSpPr>
        <p:spPr>
          <a:xfrm>
            <a:off x="7576550" y="3310339"/>
            <a:ext cx="541720" cy="17216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152042" y="2524572"/>
            <a:ext cx="3272226" cy="329320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Lập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luận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chắc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chắn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chặt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chẽ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khẳng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hiển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nhiên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tất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yếu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: 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Dù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nét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riêng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biệt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nhưng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mọi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đều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điểm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giống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9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458" y="108995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Bàn luận vấn đề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458" y="1768766"/>
            <a:ext cx="6992620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b.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00" y="3235566"/>
            <a:ext cx="3340561" cy="275589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42458" y="2390905"/>
            <a:ext cx="4752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* Vòng chuyên sâu  (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phút)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5555" y="1511137"/>
            <a:ext cx="8247733" cy="542970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840773" y="2830141"/>
            <a:ext cx="6801713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“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biết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nhìn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nhận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suy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nghĩ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?”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đến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975" y="3824697"/>
            <a:ext cx="63193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chỗ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"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quý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tỏ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ý ở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b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9137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458" y="108995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Bàn luận vấn đề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458" y="1768766"/>
            <a:ext cx="6992620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vấn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00" y="3235566"/>
            <a:ext cx="3340561" cy="275589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5555" y="1511137"/>
            <a:ext cx="8106445" cy="53468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2458" y="2368963"/>
            <a:ext cx="3700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* Vòng mảnh ghép (5 phút)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8981" y="2787196"/>
            <a:ext cx="6703378" cy="334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1. Chia sẻ kết quả thảo luận ở vòng chuyên sâu?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gạt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nào?Từ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400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458" y="108995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Bàn luận vấn đề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458" y="1768766"/>
            <a:ext cx="6992620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vấn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859" y="2160649"/>
            <a:ext cx="108585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69830" y="3219966"/>
            <a:ext cx="10862621" cy="2894082"/>
            <a:chOff x="4282275" y="3348407"/>
            <a:chExt cx="6692937" cy="2894082"/>
          </a:xfrm>
        </p:grpSpPr>
        <p:sp>
          <p:nvSpPr>
            <p:cNvPr id="27" name="Freeform 26"/>
            <p:cNvSpPr/>
            <p:nvPr/>
          </p:nvSpPr>
          <p:spPr>
            <a:xfrm>
              <a:off x="6477643" y="4841411"/>
              <a:ext cx="564657" cy="12140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82328" y="0"/>
                  </a:lnTo>
                  <a:lnTo>
                    <a:pt x="282328" y="1214014"/>
                  </a:lnTo>
                  <a:lnTo>
                    <a:pt x="564657" y="1214014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6477643" y="4795691"/>
              <a:ext cx="564657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564657" y="4572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6477643" y="3627396"/>
              <a:ext cx="564657" cy="12140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214014"/>
                  </a:moveTo>
                  <a:lnTo>
                    <a:pt x="282328" y="1214014"/>
                  </a:lnTo>
                  <a:lnTo>
                    <a:pt x="282328" y="0"/>
                  </a:lnTo>
                  <a:lnTo>
                    <a:pt x="564657" y="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4282275" y="4270194"/>
              <a:ext cx="2195368" cy="1161198"/>
            </a:xfrm>
            <a:custGeom>
              <a:avLst/>
              <a:gdLst>
                <a:gd name="connsiteX0" fmla="*/ 0 w 2823289"/>
                <a:gd name="connsiteY0" fmla="*/ 0 h 861103"/>
                <a:gd name="connsiteX1" fmla="*/ 2823289 w 2823289"/>
                <a:gd name="connsiteY1" fmla="*/ 0 h 861103"/>
                <a:gd name="connsiteX2" fmla="*/ 2823289 w 2823289"/>
                <a:gd name="connsiteY2" fmla="*/ 861103 h 861103"/>
                <a:gd name="connsiteX3" fmla="*/ 0 w 2823289"/>
                <a:gd name="connsiteY3" fmla="*/ 861103 h 861103"/>
                <a:gd name="connsiteX4" fmla="*/ 0 w 2823289"/>
                <a:gd name="connsiteY4" fmla="*/ 0 h 86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289" h="861103">
                  <a:moveTo>
                    <a:pt x="0" y="0"/>
                  </a:moveTo>
                  <a:lnTo>
                    <a:pt x="2823289" y="0"/>
                  </a:lnTo>
                  <a:lnTo>
                    <a:pt x="2823289" y="861103"/>
                  </a:lnTo>
                  <a:lnTo>
                    <a:pt x="0" y="86110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tỏ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759971" y="3348407"/>
              <a:ext cx="4215241" cy="1087986"/>
            </a:xfrm>
            <a:custGeom>
              <a:avLst/>
              <a:gdLst>
                <a:gd name="connsiteX0" fmla="*/ 0 w 2823289"/>
                <a:gd name="connsiteY0" fmla="*/ 0 h 861103"/>
                <a:gd name="connsiteX1" fmla="*/ 2823289 w 2823289"/>
                <a:gd name="connsiteY1" fmla="*/ 0 h 861103"/>
                <a:gd name="connsiteX2" fmla="*/ 2823289 w 2823289"/>
                <a:gd name="connsiteY2" fmla="*/ 861103 h 861103"/>
                <a:gd name="connsiteX3" fmla="*/ 0 w 2823289"/>
                <a:gd name="connsiteY3" fmla="*/ 861103 h 861103"/>
                <a:gd name="connsiteX4" fmla="*/ 0 w 2823289"/>
                <a:gd name="connsiteY4" fmla="*/ 0 h 86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289" h="861103">
                  <a:moveTo>
                    <a:pt x="0" y="0"/>
                  </a:moveTo>
                  <a:lnTo>
                    <a:pt x="2823289" y="0"/>
                  </a:lnTo>
                  <a:lnTo>
                    <a:pt x="2823289" y="861103"/>
                  </a:lnTo>
                  <a:lnTo>
                    <a:pt x="0" y="86110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Ngoại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giọng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thói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quen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sở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6759971" y="4478338"/>
              <a:ext cx="4215241" cy="861103"/>
            </a:xfrm>
            <a:custGeom>
              <a:avLst/>
              <a:gdLst>
                <a:gd name="connsiteX0" fmla="*/ 0 w 2823289"/>
                <a:gd name="connsiteY0" fmla="*/ 0 h 861103"/>
                <a:gd name="connsiteX1" fmla="*/ 2823289 w 2823289"/>
                <a:gd name="connsiteY1" fmla="*/ 0 h 861103"/>
                <a:gd name="connsiteX2" fmla="*/ 2823289 w 2823289"/>
                <a:gd name="connsiteY2" fmla="*/ 861103 h 861103"/>
                <a:gd name="connsiteX3" fmla="*/ 0 w 2823289"/>
                <a:gd name="connsiteY3" fmla="*/ 861103 h 861103"/>
                <a:gd name="connsiteX4" fmla="*/ 0 w 2823289"/>
                <a:gd name="connsiteY4" fmla="*/ 0 h 86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289" h="861103">
                  <a:moveTo>
                    <a:pt x="0" y="0"/>
                  </a:moveTo>
                  <a:lnTo>
                    <a:pt x="2823289" y="0"/>
                  </a:lnTo>
                  <a:lnTo>
                    <a:pt x="2823289" y="861103"/>
                  </a:lnTo>
                  <a:lnTo>
                    <a:pt x="0" y="86110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ưa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hát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nhảy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múa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thao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….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6759971" y="5381386"/>
              <a:ext cx="4215241" cy="861103"/>
            </a:xfrm>
            <a:custGeom>
              <a:avLst/>
              <a:gdLst>
                <a:gd name="connsiteX0" fmla="*/ 0 w 2823289"/>
                <a:gd name="connsiteY0" fmla="*/ 0 h 861103"/>
                <a:gd name="connsiteX1" fmla="*/ 2823289 w 2823289"/>
                <a:gd name="connsiteY1" fmla="*/ 0 h 861103"/>
                <a:gd name="connsiteX2" fmla="*/ 2823289 w 2823289"/>
                <a:gd name="connsiteY2" fmla="*/ 861103 h 861103"/>
                <a:gd name="connsiteX3" fmla="*/ 0 w 2823289"/>
                <a:gd name="connsiteY3" fmla="*/ 861103 h 861103"/>
                <a:gd name="connsiteX4" fmla="*/ 0 w 2823289"/>
                <a:gd name="connsiteY4" fmla="*/ 0 h 86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289" h="861103">
                  <a:moveTo>
                    <a:pt x="0" y="0"/>
                  </a:moveTo>
                  <a:lnTo>
                    <a:pt x="2823289" y="0"/>
                  </a:lnTo>
                  <a:lnTo>
                    <a:pt x="2823289" y="861103"/>
                  </a:lnTo>
                  <a:lnTo>
                    <a:pt x="0" y="86110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sôi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nổi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nhí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nhảnh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kín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đáo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trầm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,…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46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458" y="108995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Bàn luận vấn đề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458" y="1768766"/>
            <a:ext cx="6992620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vấn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859" y="2160649"/>
            <a:ext cx="108585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“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chỗ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"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"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660400" y="3193337"/>
            <a:ext cx="108585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111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458" y="1257001"/>
            <a:ext cx="3058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Kết thúc vấn đề.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18868" y="1973509"/>
            <a:ext cx="5896388" cy="3722785"/>
            <a:chOff x="4544322" y="2433484"/>
            <a:chExt cx="3079759" cy="3722785"/>
          </a:xfrm>
        </p:grpSpPr>
        <p:sp>
          <p:nvSpPr>
            <p:cNvPr id="17" name="Freeform 16"/>
            <p:cNvSpPr/>
            <p:nvPr/>
          </p:nvSpPr>
          <p:spPr>
            <a:xfrm rot="16200000">
              <a:off x="5271096" y="3767564"/>
              <a:ext cx="3245447" cy="1460522"/>
            </a:xfrm>
            <a:custGeom>
              <a:avLst/>
              <a:gdLst>
                <a:gd name="connsiteX0" fmla="*/ 0 w 1460521"/>
                <a:gd name="connsiteY0" fmla="*/ 0 h 3245447"/>
                <a:gd name="connsiteX1" fmla="*/ 1460521 w 1460521"/>
                <a:gd name="connsiteY1" fmla="*/ 0 h 3245447"/>
                <a:gd name="connsiteX2" fmla="*/ 1460521 w 1460521"/>
                <a:gd name="connsiteY2" fmla="*/ 3245447 h 3245447"/>
                <a:gd name="connsiteX3" fmla="*/ 0 w 1460521"/>
                <a:gd name="connsiteY3" fmla="*/ 3245447 h 3245447"/>
                <a:gd name="connsiteX4" fmla="*/ 0 w 1460521"/>
                <a:gd name="connsiteY4" fmla="*/ 0 h 324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521" h="3245447">
                  <a:moveTo>
                    <a:pt x="1460521" y="2"/>
                  </a:moveTo>
                  <a:lnTo>
                    <a:pt x="1460521" y="3245445"/>
                  </a:lnTo>
                  <a:lnTo>
                    <a:pt x="0" y="3245445"/>
                  </a:lnTo>
                  <a:lnTo>
                    <a:pt x="0" y="2"/>
                  </a:lnTo>
                  <a:lnTo>
                    <a:pt x="1460521" y="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7104" tIns="1070057" rIns="137160" bIns="41209" numCol="1" spcCol="1270" anchor="ctr" anchorCtr="0">
              <a:noAutofit/>
            </a:bodyPr>
            <a:lstStyle/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  <p:sp>
          <p:nvSpPr>
            <p:cNvPr id="18" name="Freeform 17"/>
            <p:cNvSpPr/>
            <p:nvPr/>
          </p:nvSpPr>
          <p:spPr>
            <a:xfrm rot="16200000">
              <a:off x="3454647" y="3546756"/>
              <a:ext cx="3687065" cy="1460522"/>
            </a:xfrm>
            <a:custGeom>
              <a:avLst/>
              <a:gdLst>
                <a:gd name="connsiteX0" fmla="*/ 0 w 1460521"/>
                <a:gd name="connsiteY0" fmla="*/ 0 h 3687065"/>
                <a:gd name="connsiteX1" fmla="*/ 1460521 w 1460521"/>
                <a:gd name="connsiteY1" fmla="*/ 0 h 3687065"/>
                <a:gd name="connsiteX2" fmla="*/ 1460521 w 1460521"/>
                <a:gd name="connsiteY2" fmla="*/ 3687065 h 3687065"/>
                <a:gd name="connsiteX3" fmla="*/ 0 w 1460521"/>
                <a:gd name="connsiteY3" fmla="*/ 3687065 h 3687065"/>
                <a:gd name="connsiteX4" fmla="*/ 0 w 1460521"/>
                <a:gd name="connsiteY4" fmla="*/ 0 h 368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521" h="3687065">
                  <a:moveTo>
                    <a:pt x="1460521" y="3"/>
                  </a:moveTo>
                  <a:lnTo>
                    <a:pt x="1460521" y="3687062"/>
                  </a:lnTo>
                  <a:lnTo>
                    <a:pt x="0" y="3687062"/>
                  </a:lnTo>
                  <a:lnTo>
                    <a:pt x="0" y="3"/>
                  </a:lnTo>
                  <a:lnTo>
                    <a:pt x="1460521" y="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8723" tIns="1070056" rIns="137159" bIns="41210" numCol="1" spcCol="1270" anchor="ctr" anchorCtr="0">
              <a:noAutofit/>
            </a:bodyPr>
            <a:lstStyle/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44322" y="2451420"/>
              <a:ext cx="1538826" cy="3704849"/>
            </a:xfrm>
            <a:custGeom>
              <a:avLst/>
              <a:gdLst>
                <a:gd name="connsiteX0" fmla="*/ 0 w 1036970"/>
                <a:gd name="connsiteY0" fmla="*/ 0 h 3704849"/>
                <a:gd name="connsiteX1" fmla="*/ 1036970 w 1036970"/>
                <a:gd name="connsiteY1" fmla="*/ 0 h 3704849"/>
                <a:gd name="connsiteX2" fmla="*/ 1036970 w 1036970"/>
                <a:gd name="connsiteY2" fmla="*/ 3704849 h 3704849"/>
                <a:gd name="connsiteX3" fmla="*/ 0 w 1036970"/>
                <a:gd name="connsiteY3" fmla="*/ 3704849 h 3704849"/>
                <a:gd name="connsiteX4" fmla="*/ 0 w 1036970"/>
                <a:gd name="connsiteY4" fmla="*/ 0 h 370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970" h="3704849">
                  <a:moveTo>
                    <a:pt x="0" y="0"/>
                  </a:moveTo>
                  <a:lnTo>
                    <a:pt x="1036970" y="0"/>
                  </a:lnTo>
                  <a:lnTo>
                    <a:pt x="1036970" y="3704849"/>
                  </a:lnTo>
                  <a:lnTo>
                    <a:pt x="0" y="370484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marL="457200" lvl="0" indent="-45720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Khẳng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gần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gũi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riêng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tôn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199695" y="2875102"/>
              <a:ext cx="1392391" cy="3263230"/>
            </a:xfrm>
            <a:custGeom>
              <a:avLst/>
              <a:gdLst>
                <a:gd name="connsiteX0" fmla="*/ 0 w 1036970"/>
                <a:gd name="connsiteY0" fmla="*/ 0 h 3263230"/>
                <a:gd name="connsiteX1" fmla="*/ 1036970 w 1036970"/>
                <a:gd name="connsiteY1" fmla="*/ 0 h 3263230"/>
                <a:gd name="connsiteX2" fmla="*/ 1036970 w 1036970"/>
                <a:gd name="connsiteY2" fmla="*/ 3263230 h 3263230"/>
                <a:gd name="connsiteX3" fmla="*/ 0 w 1036970"/>
                <a:gd name="connsiteY3" fmla="*/ 3263230 h 3263230"/>
                <a:gd name="connsiteX4" fmla="*/ 0 w 1036970"/>
                <a:gd name="connsiteY4" fmla="*/ 0 h 326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970" h="3263230">
                  <a:moveTo>
                    <a:pt x="0" y="0"/>
                  </a:moveTo>
                  <a:lnTo>
                    <a:pt x="1036970" y="0"/>
                  </a:lnTo>
                  <a:lnTo>
                    <a:pt x="1036970" y="3263230"/>
                  </a:lnTo>
                  <a:lnTo>
                    <a:pt x="0" y="326323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kìa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!”: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khích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khẳng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08494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224" y="1028700"/>
            <a:ext cx="2167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IV. Tổng kết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861905" y="2426822"/>
            <a:ext cx="4169091" cy="2020155"/>
          </a:xfrm>
          <a:custGeom>
            <a:avLst/>
            <a:gdLst>
              <a:gd name="connsiteX0" fmla="*/ 0 w 2806729"/>
              <a:gd name="connsiteY0" fmla="*/ 0 h 1872088"/>
              <a:gd name="connsiteX1" fmla="*/ 2806729 w 2806729"/>
              <a:gd name="connsiteY1" fmla="*/ 0 h 1872088"/>
              <a:gd name="connsiteX2" fmla="*/ 2806729 w 2806729"/>
              <a:gd name="connsiteY2" fmla="*/ 1872088 h 1872088"/>
              <a:gd name="connsiteX3" fmla="*/ 0 w 2806729"/>
              <a:gd name="connsiteY3" fmla="*/ 1872088 h 1872088"/>
              <a:gd name="connsiteX4" fmla="*/ 0 w 2806729"/>
              <a:gd name="connsiteY4" fmla="*/ 0 h 18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29" h="1872088">
                <a:moveTo>
                  <a:pt x="0" y="0"/>
                </a:moveTo>
                <a:lnTo>
                  <a:pt x="2806729" y="0"/>
                </a:lnTo>
                <a:lnTo>
                  <a:pt x="2806729" y="1872088"/>
                </a:lnTo>
                <a:lnTo>
                  <a:pt x="0" y="18720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9077" tIns="170688" rIns="170688" bIns="170688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Freeform 10"/>
          <p:cNvSpPr/>
          <p:nvPr/>
        </p:nvSpPr>
        <p:spPr>
          <a:xfrm>
            <a:off x="1861905" y="4465303"/>
            <a:ext cx="4169091" cy="1770397"/>
          </a:xfrm>
          <a:custGeom>
            <a:avLst/>
            <a:gdLst>
              <a:gd name="connsiteX0" fmla="*/ 0 w 2806729"/>
              <a:gd name="connsiteY0" fmla="*/ 0 h 1872088"/>
              <a:gd name="connsiteX1" fmla="*/ 2806729 w 2806729"/>
              <a:gd name="connsiteY1" fmla="*/ 0 h 1872088"/>
              <a:gd name="connsiteX2" fmla="*/ 2806729 w 2806729"/>
              <a:gd name="connsiteY2" fmla="*/ 1872088 h 1872088"/>
              <a:gd name="connsiteX3" fmla="*/ 0 w 2806729"/>
              <a:gd name="connsiteY3" fmla="*/ 1872088 h 1872088"/>
              <a:gd name="connsiteX4" fmla="*/ 0 w 2806729"/>
              <a:gd name="connsiteY4" fmla="*/ 0 h 18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29" h="1872088">
                <a:moveTo>
                  <a:pt x="0" y="0"/>
                </a:moveTo>
                <a:lnTo>
                  <a:pt x="2806729" y="0"/>
                </a:lnTo>
                <a:lnTo>
                  <a:pt x="2806729" y="1872088"/>
                </a:lnTo>
                <a:lnTo>
                  <a:pt x="0" y="18720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lnRef>
          <a:fillRef idx="1"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fillRef>
          <a:effectRef idx="0"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9077" tIns="170688" rIns="170688" bIns="170688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Freeform 15"/>
          <p:cNvSpPr/>
          <p:nvPr/>
        </p:nvSpPr>
        <p:spPr>
          <a:xfrm>
            <a:off x="401281" y="1608155"/>
            <a:ext cx="2353595" cy="898680"/>
          </a:xfrm>
          <a:custGeom>
            <a:avLst/>
            <a:gdLst>
              <a:gd name="connsiteX0" fmla="*/ 0 w 1871153"/>
              <a:gd name="connsiteY0" fmla="*/ 935577 h 1871153"/>
              <a:gd name="connsiteX1" fmla="*/ 935577 w 1871153"/>
              <a:gd name="connsiteY1" fmla="*/ 0 h 1871153"/>
              <a:gd name="connsiteX2" fmla="*/ 1871154 w 1871153"/>
              <a:gd name="connsiteY2" fmla="*/ 935577 h 1871153"/>
              <a:gd name="connsiteX3" fmla="*/ 935577 w 1871153"/>
              <a:gd name="connsiteY3" fmla="*/ 1871154 h 1871153"/>
              <a:gd name="connsiteX4" fmla="*/ 0 w 1871153"/>
              <a:gd name="connsiteY4" fmla="*/ 935577 h 187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153" h="1871153">
                <a:moveTo>
                  <a:pt x="0" y="935577"/>
                </a:moveTo>
                <a:cubicBezTo>
                  <a:pt x="0" y="418872"/>
                  <a:pt x="418872" y="0"/>
                  <a:pt x="935577" y="0"/>
                </a:cubicBezTo>
                <a:cubicBezTo>
                  <a:pt x="1452282" y="0"/>
                  <a:pt x="1871154" y="418872"/>
                  <a:pt x="1871154" y="935577"/>
                </a:cubicBezTo>
                <a:cubicBezTo>
                  <a:pt x="1871154" y="1452282"/>
                  <a:pt x="1452282" y="1871154"/>
                  <a:pt x="935577" y="1871154"/>
                </a:cubicBezTo>
                <a:cubicBezTo>
                  <a:pt x="418872" y="1871154"/>
                  <a:pt x="0" y="1452282"/>
                  <a:pt x="0" y="93557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024" tIns="274024" rIns="274024" bIns="2740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367906" y="2109082"/>
            <a:ext cx="4075414" cy="1950669"/>
          </a:xfrm>
          <a:custGeom>
            <a:avLst/>
            <a:gdLst>
              <a:gd name="connsiteX0" fmla="*/ 0 w 2806729"/>
              <a:gd name="connsiteY0" fmla="*/ 0 h 1872088"/>
              <a:gd name="connsiteX1" fmla="*/ 2806729 w 2806729"/>
              <a:gd name="connsiteY1" fmla="*/ 0 h 1872088"/>
              <a:gd name="connsiteX2" fmla="*/ 2806729 w 2806729"/>
              <a:gd name="connsiteY2" fmla="*/ 1872088 h 1872088"/>
              <a:gd name="connsiteX3" fmla="*/ 0 w 2806729"/>
              <a:gd name="connsiteY3" fmla="*/ 1872088 h 1872088"/>
              <a:gd name="connsiteX4" fmla="*/ 0 w 2806729"/>
              <a:gd name="connsiteY4" fmla="*/ 0 h 18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29" h="1872088">
                <a:moveTo>
                  <a:pt x="0" y="0"/>
                </a:moveTo>
                <a:lnTo>
                  <a:pt x="2806729" y="0"/>
                </a:lnTo>
                <a:lnTo>
                  <a:pt x="2806729" y="1872088"/>
                </a:lnTo>
                <a:lnTo>
                  <a:pt x="0" y="18720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lnRef>
          <a:fillRef idx="1"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fillRef>
          <a:effectRef idx="0"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9077" tIns="170688" rIns="170688" bIns="170688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7367906" y="4059752"/>
            <a:ext cx="4075414" cy="1933374"/>
          </a:xfrm>
          <a:custGeom>
            <a:avLst/>
            <a:gdLst>
              <a:gd name="connsiteX0" fmla="*/ 0 w 2806729"/>
              <a:gd name="connsiteY0" fmla="*/ 0 h 1872088"/>
              <a:gd name="connsiteX1" fmla="*/ 2806729 w 2806729"/>
              <a:gd name="connsiteY1" fmla="*/ 0 h 1872088"/>
              <a:gd name="connsiteX2" fmla="*/ 2806729 w 2806729"/>
              <a:gd name="connsiteY2" fmla="*/ 1872088 h 1872088"/>
              <a:gd name="connsiteX3" fmla="*/ 0 w 2806729"/>
              <a:gd name="connsiteY3" fmla="*/ 1872088 h 1872088"/>
              <a:gd name="connsiteX4" fmla="*/ 0 w 2806729"/>
              <a:gd name="connsiteY4" fmla="*/ 0 h 18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29" h="1872088">
                <a:moveTo>
                  <a:pt x="0" y="0"/>
                </a:moveTo>
                <a:lnTo>
                  <a:pt x="2806729" y="0"/>
                </a:lnTo>
                <a:lnTo>
                  <a:pt x="2806729" y="1872088"/>
                </a:lnTo>
                <a:lnTo>
                  <a:pt x="0" y="18720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lnRef>
          <a:fillRef idx="1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fillRef>
          <a:effectRef idx="0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9077" tIns="170688" rIns="170688" bIns="170688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Freeform 23"/>
          <p:cNvSpPr/>
          <p:nvPr/>
        </p:nvSpPr>
        <p:spPr>
          <a:xfrm>
            <a:off x="5738009" y="1405950"/>
            <a:ext cx="2353595" cy="1000153"/>
          </a:xfrm>
          <a:custGeom>
            <a:avLst/>
            <a:gdLst>
              <a:gd name="connsiteX0" fmla="*/ 0 w 1871153"/>
              <a:gd name="connsiteY0" fmla="*/ 935577 h 1871153"/>
              <a:gd name="connsiteX1" fmla="*/ 935577 w 1871153"/>
              <a:gd name="connsiteY1" fmla="*/ 0 h 1871153"/>
              <a:gd name="connsiteX2" fmla="*/ 1871154 w 1871153"/>
              <a:gd name="connsiteY2" fmla="*/ 935577 h 1871153"/>
              <a:gd name="connsiteX3" fmla="*/ 935577 w 1871153"/>
              <a:gd name="connsiteY3" fmla="*/ 1871154 h 1871153"/>
              <a:gd name="connsiteX4" fmla="*/ 0 w 1871153"/>
              <a:gd name="connsiteY4" fmla="*/ 935577 h 187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153" h="1871153">
                <a:moveTo>
                  <a:pt x="0" y="935577"/>
                </a:moveTo>
                <a:cubicBezTo>
                  <a:pt x="0" y="418872"/>
                  <a:pt x="418872" y="0"/>
                  <a:pt x="935577" y="0"/>
                </a:cubicBezTo>
                <a:cubicBezTo>
                  <a:pt x="1452282" y="0"/>
                  <a:pt x="1871154" y="418872"/>
                  <a:pt x="1871154" y="935577"/>
                </a:cubicBezTo>
                <a:cubicBezTo>
                  <a:pt x="1871154" y="1452282"/>
                  <a:pt x="1452282" y="1871154"/>
                  <a:pt x="935577" y="1871154"/>
                </a:cubicBezTo>
                <a:cubicBezTo>
                  <a:pt x="418872" y="1871154"/>
                  <a:pt x="0" y="1452282"/>
                  <a:pt x="0" y="93557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024" tIns="274024" rIns="274024" bIns="2740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ý </a:t>
            </a: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21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3448" y="699459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56407" y="1171573"/>
            <a:ext cx="3556458" cy="4894277"/>
          </a:xfrm>
          <a:prstGeom prst="rightArrow">
            <a:avLst>
              <a:gd name="adj1" fmla="val 68189"/>
              <a:gd name="adj2" fmla="val 38339"/>
            </a:avLst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spcAft>
                <a:spcPts val="1200"/>
              </a:spcAft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 hòa đồng, gần gũi mọi người, nhưng cũng phải biết giữ lấy cái riêng và tôn trọng sự khác biệt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7687903" y="1383860"/>
            <a:ext cx="3834990" cy="4645465"/>
          </a:xfrm>
          <a:prstGeom prst="leftArrow">
            <a:avLst>
              <a:gd name="adj1" fmla="val 65239"/>
              <a:gd name="adj2" fmla="val 35473"/>
            </a:avLst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spcAft>
                <a:spcPts val="1200"/>
              </a:spcAft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 hòa đồng, gần gũi mọi người, nhưng cũng phải biết giữ lấy cái riêng và tôn trọng sự khác biệt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Up-Down Arrow 16"/>
          <p:cNvSpPr/>
          <p:nvPr/>
        </p:nvSpPr>
        <p:spPr>
          <a:xfrm>
            <a:off x="4148789" y="2158632"/>
            <a:ext cx="3603190" cy="2888665"/>
          </a:xfrm>
          <a:prstGeom prst="upDownArrow">
            <a:avLst>
              <a:gd name="adj1" fmla="val 79134"/>
              <a:gd name="adj2" fmla="val 0"/>
            </a:avLst>
          </a:prstGeom>
          <a:blipFill>
            <a:blip r:embed="rId6"/>
            <a:tile tx="0" ty="0" sx="100000" sy="100000" flip="none" algn="tl"/>
          </a:blip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964755" y="5367619"/>
            <a:ext cx="1433296" cy="657401"/>
          </a:xfrm>
          <a:custGeom>
            <a:avLst/>
            <a:gdLst>
              <a:gd name="connsiteX0" fmla="*/ 0 w 1871153"/>
              <a:gd name="connsiteY0" fmla="*/ 935577 h 1871153"/>
              <a:gd name="connsiteX1" fmla="*/ 935577 w 1871153"/>
              <a:gd name="connsiteY1" fmla="*/ 0 h 1871153"/>
              <a:gd name="connsiteX2" fmla="*/ 1871154 w 1871153"/>
              <a:gd name="connsiteY2" fmla="*/ 935577 h 1871153"/>
              <a:gd name="connsiteX3" fmla="*/ 935577 w 1871153"/>
              <a:gd name="connsiteY3" fmla="*/ 1871154 h 1871153"/>
              <a:gd name="connsiteX4" fmla="*/ 0 w 1871153"/>
              <a:gd name="connsiteY4" fmla="*/ 935577 h 187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153" h="1871153">
                <a:moveTo>
                  <a:pt x="0" y="935577"/>
                </a:moveTo>
                <a:cubicBezTo>
                  <a:pt x="0" y="418872"/>
                  <a:pt x="418872" y="0"/>
                  <a:pt x="935577" y="0"/>
                </a:cubicBezTo>
                <a:cubicBezTo>
                  <a:pt x="1452282" y="0"/>
                  <a:pt x="1871154" y="418872"/>
                  <a:pt x="1871154" y="935577"/>
                </a:cubicBezTo>
                <a:cubicBezTo>
                  <a:pt x="1871154" y="1452282"/>
                  <a:pt x="1452282" y="1871154"/>
                  <a:pt x="935577" y="1871154"/>
                </a:cubicBezTo>
                <a:cubicBezTo>
                  <a:pt x="418872" y="1871154"/>
                  <a:pt x="0" y="1452282"/>
                  <a:pt x="0" y="93557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024" tIns="274024" rIns="274024" bIns="2740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ĐỘI 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9759710" y="5367619"/>
            <a:ext cx="1478561" cy="692305"/>
          </a:xfrm>
          <a:custGeom>
            <a:avLst/>
            <a:gdLst>
              <a:gd name="connsiteX0" fmla="*/ 0 w 1871153"/>
              <a:gd name="connsiteY0" fmla="*/ 935577 h 1871153"/>
              <a:gd name="connsiteX1" fmla="*/ 935577 w 1871153"/>
              <a:gd name="connsiteY1" fmla="*/ 0 h 1871153"/>
              <a:gd name="connsiteX2" fmla="*/ 1871154 w 1871153"/>
              <a:gd name="connsiteY2" fmla="*/ 935577 h 1871153"/>
              <a:gd name="connsiteX3" fmla="*/ 935577 w 1871153"/>
              <a:gd name="connsiteY3" fmla="*/ 1871154 h 1871153"/>
              <a:gd name="connsiteX4" fmla="*/ 0 w 1871153"/>
              <a:gd name="connsiteY4" fmla="*/ 935577 h 187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153" h="1871153">
                <a:moveTo>
                  <a:pt x="0" y="935577"/>
                </a:moveTo>
                <a:cubicBezTo>
                  <a:pt x="0" y="418872"/>
                  <a:pt x="418872" y="0"/>
                  <a:pt x="935577" y="0"/>
                </a:cubicBezTo>
                <a:cubicBezTo>
                  <a:pt x="1452282" y="0"/>
                  <a:pt x="1871154" y="418872"/>
                  <a:pt x="1871154" y="935577"/>
                </a:cubicBezTo>
                <a:cubicBezTo>
                  <a:pt x="1871154" y="1452282"/>
                  <a:pt x="1452282" y="1871154"/>
                  <a:pt x="935577" y="1871154"/>
                </a:cubicBezTo>
                <a:cubicBezTo>
                  <a:pt x="418872" y="1871154"/>
                  <a:pt x="0" y="1452282"/>
                  <a:pt x="0" y="93557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024" tIns="274024" rIns="274024" bIns="2740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ĐỘI 2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445552" y="5743819"/>
            <a:ext cx="1176798" cy="898680"/>
          </a:xfrm>
          <a:custGeom>
            <a:avLst/>
            <a:gdLst>
              <a:gd name="connsiteX0" fmla="*/ 0 w 1871153"/>
              <a:gd name="connsiteY0" fmla="*/ 935577 h 1871153"/>
              <a:gd name="connsiteX1" fmla="*/ 935577 w 1871153"/>
              <a:gd name="connsiteY1" fmla="*/ 0 h 1871153"/>
              <a:gd name="connsiteX2" fmla="*/ 1871154 w 1871153"/>
              <a:gd name="connsiteY2" fmla="*/ 935577 h 1871153"/>
              <a:gd name="connsiteX3" fmla="*/ 935577 w 1871153"/>
              <a:gd name="connsiteY3" fmla="*/ 1871154 h 1871153"/>
              <a:gd name="connsiteX4" fmla="*/ 0 w 1871153"/>
              <a:gd name="connsiteY4" fmla="*/ 935577 h 187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153" h="1871153">
                <a:moveTo>
                  <a:pt x="0" y="935577"/>
                </a:moveTo>
                <a:cubicBezTo>
                  <a:pt x="0" y="418872"/>
                  <a:pt x="418872" y="0"/>
                  <a:pt x="935577" y="0"/>
                </a:cubicBezTo>
                <a:cubicBezTo>
                  <a:pt x="1452282" y="0"/>
                  <a:pt x="1871154" y="418872"/>
                  <a:pt x="1871154" y="935577"/>
                </a:cubicBezTo>
                <a:cubicBezTo>
                  <a:pt x="1871154" y="1452282"/>
                  <a:pt x="1452282" y="1871154"/>
                  <a:pt x="935577" y="1871154"/>
                </a:cubicBezTo>
                <a:cubicBezTo>
                  <a:pt x="418872" y="1871154"/>
                  <a:pt x="0" y="1452282"/>
                  <a:pt x="0" y="93557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024" tIns="274024" rIns="274024" bIns="2740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N3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49020" y="5600524"/>
            <a:ext cx="2259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038637"/>
              </a:avLst>
            </a:prstTxWarp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GIÁM KHẢO</a:t>
            </a:r>
          </a:p>
        </p:txBody>
      </p:sp>
    </p:spTree>
    <p:extLst>
      <p:ext uri="{BB962C8B-B14F-4D97-AF65-F5344CB8AC3E}">
        <p14:creationId xmlns:p14="http://schemas.microsoft.com/office/powerpoint/2010/main" val="29564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42302" y="683313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8373" y="1296841"/>
            <a:ext cx="8642554" cy="14016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1650" y="154752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08831" y="2839646"/>
            <a:ext cx="10161639" cy="3381789"/>
            <a:chOff x="2032000" y="513466"/>
            <a:chExt cx="8127999" cy="5624866"/>
          </a:xfrm>
        </p:grpSpPr>
        <p:sp>
          <p:nvSpPr>
            <p:cNvPr id="16" name="Freeform 15"/>
            <p:cNvSpPr/>
            <p:nvPr/>
          </p:nvSpPr>
          <p:spPr>
            <a:xfrm>
              <a:off x="2032000" y="513466"/>
              <a:ext cx="6908800" cy="1831802"/>
            </a:xfrm>
            <a:custGeom>
              <a:avLst/>
              <a:gdLst>
                <a:gd name="connsiteX0" fmla="*/ 0 w 6908800"/>
                <a:gd name="connsiteY0" fmla="*/ 162560 h 1625600"/>
                <a:gd name="connsiteX1" fmla="*/ 162560 w 6908800"/>
                <a:gd name="connsiteY1" fmla="*/ 0 h 1625600"/>
                <a:gd name="connsiteX2" fmla="*/ 6746240 w 6908800"/>
                <a:gd name="connsiteY2" fmla="*/ 0 h 1625600"/>
                <a:gd name="connsiteX3" fmla="*/ 6908800 w 6908800"/>
                <a:gd name="connsiteY3" fmla="*/ 162560 h 1625600"/>
                <a:gd name="connsiteX4" fmla="*/ 6908800 w 6908800"/>
                <a:gd name="connsiteY4" fmla="*/ 1463040 h 1625600"/>
                <a:gd name="connsiteX5" fmla="*/ 6746240 w 6908800"/>
                <a:gd name="connsiteY5" fmla="*/ 1625600 h 1625600"/>
                <a:gd name="connsiteX6" fmla="*/ 162560 w 6908800"/>
                <a:gd name="connsiteY6" fmla="*/ 1625600 h 1625600"/>
                <a:gd name="connsiteX7" fmla="*/ 0 w 6908800"/>
                <a:gd name="connsiteY7" fmla="*/ 1463040 h 1625600"/>
                <a:gd name="connsiteX8" fmla="*/ 0 w 6908800"/>
                <a:gd name="connsiteY8" fmla="*/ 16256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08800" h="1625600">
                  <a:moveTo>
                    <a:pt x="0" y="162560"/>
                  </a:moveTo>
                  <a:cubicBezTo>
                    <a:pt x="0" y="72781"/>
                    <a:pt x="72781" y="0"/>
                    <a:pt x="162560" y="0"/>
                  </a:cubicBezTo>
                  <a:lnTo>
                    <a:pt x="6746240" y="0"/>
                  </a:lnTo>
                  <a:cubicBezTo>
                    <a:pt x="6836019" y="0"/>
                    <a:pt x="6908800" y="72781"/>
                    <a:pt x="6908800" y="162560"/>
                  </a:cubicBezTo>
                  <a:lnTo>
                    <a:pt x="6908800" y="1463040"/>
                  </a:lnTo>
                  <a:cubicBezTo>
                    <a:pt x="6908800" y="1552819"/>
                    <a:pt x="6836019" y="1625600"/>
                    <a:pt x="6746240" y="1625600"/>
                  </a:cubicBezTo>
                  <a:lnTo>
                    <a:pt x="162560" y="1625600"/>
                  </a:lnTo>
                  <a:cubicBezTo>
                    <a:pt x="72781" y="1625600"/>
                    <a:pt x="0" y="1552819"/>
                    <a:pt x="0" y="1463040"/>
                  </a:cubicBezTo>
                  <a:lnTo>
                    <a:pt x="0" y="162560"/>
                  </a:lnTo>
                  <a:close/>
                </a:path>
              </a:pathLst>
            </a:cu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862" tIns="142862" rIns="1801787" bIns="142862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Ý </a:t>
              </a:r>
              <a:r>
                <a:rPr lang="en-US" sz="2500" b="1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500" b="1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khẳng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phủ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nhan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641599" y="2616199"/>
              <a:ext cx="6908800" cy="1625600"/>
            </a:xfrm>
            <a:custGeom>
              <a:avLst/>
              <a:gdLst>
                <a:gd name="connsiteX0" fmla="*/ 0 w 6908800"/>
                <a:gd name="connsiteY0" fmla="*/ 162560 h 1625600"/>
                <a:gd name="connsiteX1" fmla="*/ 162560 w 6908800"/>
                <a:gd name="connsiteY1" fmla="*/ 0 h 1625600"/>
                <a:gd name="connsiteX2" fmla="*/ 6746240 w 6908800"/>
                <a:gd name="connsiteY2" fmla="*/ 0 h 1625600"/>
                <a:gd name="connsiteX3" fmla="*/ 6908800 w 6908800"/>
                <a:gd name="connsiteY3" fmla="*/ 162560 h 1625600"/>
                <a:gd name="connsiteX4" fmla="*/ 6908800 w 6908800"/>
                <a:gd name="connsiteY4" fmla="*/ 1463040 h 1625600"/>
                <a:gd name="connsiteX5" fmla="*/ 6746240 w 6908800"/>
                <a:gd name="connsiteY5" fmla="*/ 1625600 h 1625600"/>
                <a:gd name="connsiteX6" fmla="*/ 162560 w 6908800"/>
                <a:gd name="connsiteY6" fmla="*/ 1625600 h 1625600"/>
                <a:gd name="connsiteX7" fmla="*/ 0 w 6908800"/>
                <a:gd name="connsiteY7" fmla="*/ 1463040 h 1625600"/>
                <a:gd name="connsiteX8" fmla="*/ 0 w 6908800"/>
                <a:gd name="connsiteY8" fmla="*/ 16256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08800" h="1625600">
                  <a:moveTo>
                    <a:pt x="0" y="162560"/>
                  </a:moveTo>
                  <a:cubicBezTo>
                    <a:pt x="0" y="72781"/>
                    <a:pt x="72781" y="0"/>
                    <a:pt x="162560" y="0"/>
                  </a:cubicBezTo>
                  <a:lnTo>
                    <a:pt x="6746240" y="0"/>
                  </a:lnTo>
                  <a:cubicBezTo>
                    <a:pt x="6836019" y="0"/>
                    <a:pt x="6908800" y="72781"/>
                    <a:pt x="6908800" y="162560"/>
                  </a:cubicBezTo>
                  <a:lnTo>
                    <a:pt x="6908800" y="1463040"/>
                  </a:lnTo>
                  <a:cubicBezTo>
                    <a:pt x="6908800" y="1552819"/>
                    <a:pt x="6836019" y="1625600"/>
                    <a:pt x="6746240" y="1625600"/>
                  </a:cubicBezTo>
                  <a:lnTo>
                    <a:pt x="162560" y="1625600"/>
                  </a:lnTo>
                  <a:cubicBezTo>
                    <a:pt x="72781" y="1625600"/>
                    <a:pt x="0" y="1552819"/>
                    <a:pt x="0" y="1463040"/>
                  </a:cubicBezTo>
                  <a:lnTo>
                    <a:pt x="0" y="162560"/>
                  </a:lnTo>
                  <a:close/>
                </a:path>
              </a:pathLst>
            </a:cu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862" tIns="142862" rIns="1809103" bIns="142862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500" b="1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5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5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5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?, Do </a:t>
              </a:r>
              <a:r>
                <a:rPr lang="en-US" sz="25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đâu</a:t>
              </a:r>
              <a:r>
                <a:rPr lang="en-US" sz="25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endParaRPr lang="en-US" sz="25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251199" y="4512732"/>
              <a:ext cx="6908800" cy="1625600"/>
            </a:xfrm>
            <a:custGeom>
              <a:avLst/>
              <a:gdLst>
                <a:gd name="connsiteX0" fmla="*/ 0 w 6908800"/>
                <a:gd name="connsiteY0" fmla="*/ 162560 h 1625600"/>
                <a:gd name="connsiteX1" fmla="*/ 162560 w 6908800"/>
                <a:gd name="connsiteY1" fmla="*/ 0 h 1625600"/>
                <a:gd name="connsiteX2" fmla="*/ 6746240 w 6908800"/>
                <a:gd name="connsiteY2" fmla="*/ 0 h 1625600"/>
                <a:gd name="connsiteX3" fmla="*/ 6908800 w 6908800"/>
                <a:gd name="connsiteY3" fmla="*/ 162560 h 1625600"/>
                <a:gd name="connsiteX4" fmla="*/ 6908800 w 6908800"/>
                <a:gd name="connsiteY4" fmla="*/ 1463040 h 1625600"/>
                <a:gd name="connsiteX5" fmla="*/ 6746240 w 6908800"/>
                <a:gd name="connsiteY5" fmla="*/ 1625600 h 1625600"/>
                <a:gd name="connsiteX6" fmla="*/ 162560 w 6908800"/>
                <a:gd name="connsiteY6" fmla="*/ 1625600 h 1625600"/>
                <a:gd name="connsiteX7" fmla="*/ 0 w 6908800"/>
                <a:gd name="connsiteY7" fmla="*/ 1463040 h 1625600"/>
                <a:gd name="connsiteX8" fmla="*/ 0 w 6908800"/>
                <a:gd name="connsiteY8" fmla="*/ 16256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08800" h="1625600">
                  <a:moveTo>
                    <a:pt x="0" y="162560"/>
                  </a:moveTo>
                  <a:cubicBezTo>
                    <a:pt x="0" y="72781"/>
                    <a:pt x="72781" y="0"/>
                    <a:pt x="162560" y="0"/>
                  </a:cubicBezTo>
                  <a:lnTo>
                    <a:pt x="6746240" y="0"/>
                  </a:lnTo>
                  <a:cubicBezTo>
                    <a:pt x="6836019" y="0"/>
                    <a:pt x="6908800" y="72781"/>
                    <a:pt x="6908800" y="162560"/>
                  </a:cubicBezTo>
                  <a:lnTo>
                    <a:pt x="6908800" y="1463040"/>
                  </a:lnTo>
                  <a:cubicBezTo>
                    <a:pt x="6908800" y="1552819"/>
                    <a:pt x="6836019" y="1625600"/>
                    <a:pt x="6746240" y="1625600"/>
                  </a:cubicBezTo>
                  <a:lnTo>
                    <a:pt x="162560" y="1625600"/>
                  </a:lnTo>
                  <a:cubicBezTo>
                    <a:pt x="72781" y="1625600"/>
                    <a:pt x="0" y="1552819"/>
                    <a:pt x="0" y="1463040"/>
                  </a:cubicBezTo>
                  <a:lnTo>
                    <a:pt x="0" y="162560"/>
                  </a:lnTo>
                  <a:close/>
                </a:path>
              </a:pathLst>
            </a:cu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862" tIns="142862" rIns="1809103" bIns="142862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5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nhằm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tỏ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8191899" y="1952412"/>
              <a:ext cx="748900" cy="858641"/>
            </a:xfrm>
            <a:custGeom>
              <a:avLst/>
              <a:gdLst>
                <a:gd name="connsiteX0" fmla="*/ 0 w 1056640"/>
                <a:gd name="connsiteY0" fmla="*/ 581152 h 1056640"/>
                <a:gd name="connsiteX1" fmla="*/ 237744 w 1056640"/>
                <a:gd name="connsiteY1" fmla="*/ 581152 h 1056640"/>
                <a:gd name="connsiteX2" fmla="*/ 237744 w 1056640"/>
                <a:gd name="connsiteY2" fmla="*/ 0 h 1056640"/>
                <a:gd name="connsiteX3" fmla="*/ 818896 w 1056640"/>
                <a:gd name="connsiteY3" fmla="*/ 0 h 1056640"/>
                <a:gd name="connsiteX4" fmla="*/ 818896 w 1056640"/>
                <a:gd name="connsiteY4" fmla="*/ 581152 h 1056640"/>
                <a:gd name="connsiteX5" fmla="*/ 1056640 w 1056640"/>
                <a:gd name="connsiteY5" fmla="*/ 581152 h 1056640"/>
                <a:gd name="connsiteX6" fmla="*/ 528320 w 1056640"/>
                <a:gd name="connsiteY6" fmla="*/ 1056640 h 1056640"/>
                <a:gd name="connsiteX7" fmla="*/ 0 w 1056640"/>
                <a:gd name="connsiteY7" fmla="*/ 581152 h 105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6640" h="1056640">
                  <a:moveTo>
                    <a:pt x="0" y="581152"/>
                  </a:moveTo>
                  <a:lnTo>
                    <a:pt x="237744" y="581152"/>
                  </a:lnTo>
                  <a:lnTo>
                    <a:pt x="237744" y="0"/>
                  </a:lnTo>
                  <a:lnTo>
                    <a:pt x="818896" y="0"/>
                  </a:lnTo>
                  <a:lnTo>
                    <a:pt x="818896" y="581152"/>
                  </a:lnTo>
                  <a:lnTo>
                    <a:pt x="1056640" y="581152"/>
                  </a:lnTo>
                  <a:lnTo>
                    <a:pt x="528320" y="1056640"/>
                  </a:lnTo>
                  <a:lnTo>
                    <a:pt x="0" y="581152"/>
                  </a:lnTo>
                  <a:close/>
                </a:path>
              </a:pathLst>
            </a:cu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dk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3464" tIns="45720" rIns="283464" bIns="30723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801499" y="3838107"/>
              <a:ext cx="748900" cy="858641"/>
            </a:xfrm>
            <a:custGeom>
              <a:avLst/>
              <a:gdLst>
                <a:gd name="connsiteX0" fmla="*/ 0 w 1056640"/>
                <a:gd name="connsiteY0" fmla="*/ 581152 h 1056640"/>
                <a:gd name="connsiteX1" fmla="*/ 237744 w 1056640"/>
                <a:gd name="connsiteY1" fmla="*/ 581152 h 1056640"/>
                <a:gd name="connsiteX2" fmla="*/ 237744 w 1056640"/>
                <a:gd name="connsiteY2" fmla="*/ 0 h 1056640"/>
                <a:gd name="connsiteX3" fmla="*/ 818896 w 1056640"/>
                <a:gd name="connsiteY3" fmla="*/ 0 h 1056640"/>
                <a:gd name="connsiteX4" fmla="*/ 818896 w 1056640"/>
                <a:gd name="connsiteY4" fmla="*/ 581152 h 1056640"/>
                <a:gd name="connsiteX5" fmla="*/ 1056640 w 1056640"/>
                <a:gd name="connsiteY5" fmla="*/ 581152 h 1056640"/>
                <a:gd name="connsiteX6" fmla="*/ 528320 w 1056640"/>
                <a:gd name="connsiteY6" fmla="*/ 1056640 h 1056640"/>
                <a:gd name="connsiteX7" fmla="*/ 0 w 1056640"/>
                <a:gd name="connsiteY7" fmla="*/ 581152 h 105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6640" h="1056640">
                  <a:moveTo>
                    <a:pt x="0" y="581152"/>
                  </a:moveTo>
                  <a:lnTo>
                    <a:pt x="237744" y="581152"/>
                  </a:lnTo>
                  <a:lnTo>
                    <a:pt x="237744" y="0"/>
                  </a:lnTo>
                  <a:lnTo>
                    <a:pt x="818896" y="0"/>
                  </a:lnTo>
                  <a:lnTo>
                    <a:pt x="818896" y="581152"/>
                  </a:lnTo>
                  <a:lnTo>
                    <a:pt x="1056640" y="581152"/>
                  </a:lnTo>
                  <a:lnTo>
                    <a:pt x="528320" y="1056640"/>
                  </a:lnTo>
                  <a:lnTo>
                    <a:pt x="0" y="581152"/>
                  </a:lnTo>
                  <a:close/>
                </a:path>
              </a:pathLst>
            </a:cu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dk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3464" tIns="45720" rIns="283464" bIns="30723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14797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7555" y="1257001"/>
            <a:ext cx="60960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I. Tri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458" y="1805100"/>
            <a:ext cx="6835461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26265" y="2607825"/>
            <a:ext cx="8126770" cy="3176588"/>
            <a:chOff x="2032614" y="1840705"/>
            <a:chExt cx="8126770" cy="3176588"/>
          </a:xfrm>
        </p:grpSpPr>
        <p:sp>
          <p:nvSpPr>
            <p:cNvPr id="9" name="Freeform 8"/>
            <p:cNvSpPr/>
            <p:nvPr/>
          </p:nvSpPr>
          <p:spPr>
            <a:xfrm rot="16200000">
              <a:off x="1767899" y="2105420"/>
              <a:ext cx="3176588" cy="2647157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5" tIns="102869" rIns="133351" bIns="2117726" numCol="1" spcCol="1270" anchor="t" anchorCtr="0">
              <a:noAutofit/>
            </a:bodyPr>
            <a:lstStyle/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241756" y="1840705"/>
              <a:ext cx="2292422" cy="3176587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6012" rIns="0" bIns="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sức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Freeform 17"/>
            <p:cNvSpPr/>
            <p:nvPr/>
          </p:nvSpPr>
          <p:spPr>
            <a:xfrm rot="16200000">
              <a:off x="4507705" y="2105420"/>
              <a:ext cx="3176588" cy="2647157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355300"/>
                <a:satOff val="50000"/>
                <a:lumOff val="-7353"/>
                <a:alphaOff val="0"/>
              </a:schemeClr>
            </a:fillRef>
            <a:effectRef idx="0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5" tIns="96012" rIns="124461" bIns="2117726" numCol="1" spcCol="1270" anchor="t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lowchart: Extract 18"/>
            <p:cNvSpPr/>
            <p:nvPr/>
          </p:nvSpPr>
          <p:spPr>
            <a:xfrm rot="5400000">
              <a:off x="4552299" y="4364677"/>
              <a:ext cx="466715" cy="397073"/>
            </a:xfrm>
            <a:prstGeom prst="flowChartExtra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4888915" y="1840705"/>
              <a:ext cx="2385070" cy="3176587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6012" rIns="0" bIns="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khẳng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minh.</a:t>
              </a:r>
            </a:p>
          </p:txBody>
        </p:sp>
        <p:sp>
          <p:nvSpPr>
            <p:cNvPr id="21" name="Freeform 20"/>
            <p:cNvSpPr/>
            <p:nvPr/>
          </p:nvSpPr>
          <p:spPr>
            <a:xfrm rot="16200000">
              <a:off x="7247512" y="2105420"/>
              <a:ext cx="3176588" cy="2647157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5" tIns="96012" rIns="124461" bIns="2117725" numCol="1" spcCol="1270" anchor="t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lowchart: Extract 22"/>
            <p:cNvSpPr/>
            <p:nvPr/>
          </p:nvSpPr>
          <p:spPr>
            <a:xfrm rot="5400000">
              <a:off x="7292106" y="4364677"/>
              <a:ext cx="466715" cy="397073"/>
            </a:xfrm>
            <a:prstGeom prst="flowChartExtract">
              <a:avLst/>
            </a:prstGeom>
          </p:spPr>
          <p:style>
            <a:lnRef idx="2">
              <a:schemeClr val="accent3">
                <a:hueOff val="2710599"/>
                <a:satOff val="100000"/>
                <a:lumOff val="-14706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7641347" y="1840705"/>
              <a:ext cx="2372443" cy="3176587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6012" rIns="0" bIns="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té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đới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†ử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150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42302" y="683313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8373" y="1917290"/>
            <a:ext cx="8642554" cy="30824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8590" y="2605040"/>
            <a:ext cx="6682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5-7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Ai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7865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42302" y="683313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98689" y="1440523"/>
            <a:ext cx="8581921" cy="4588802"/>
            <a:chOff x="2032000" y="2188872"/>
            <a:chExt cx="8128000" cy="3722020"/>
          </a:xfrm>
        </p:grpSpPr>
        <p:sp>
          <p:nvSpPr>
            <p:cNvPr id="10" name="Freeform 9"/>
            <p:cNvSpPr/>
            <p:nvPr/>
          </p:nvSpPr>
          <p:spPr>
            <a:xfrm>
              <a:off x="2032000" y="2188872"/>
              <a:ext cx="8128000" cy="560417"/>
            </a:xfrm>
            <a:custGeom>
              <a:avLst/>
              <a:gdLst>
                <a:gd name="connsiteX0" fmla="*/ 0 w 8128000"/>
                <a:gd name="connsiteY0" fmla="*/ 0 h 1452447"/>
                <a:gd name="connsiteX1" fmla="*/ 8128000 w 8128000"/>
                <a:gd name="connsiteY1" fmla="*/ 0 h 1452447"/>
                <a:gd name="connsiteX2" fmla="*/ 8128000 w 8128000"/>
                <a:gd name="connsiteY2" fmla="*/ 1452447 h 1452447"/>
                <a:gd name="connsiteX3" fmla="*/ 0 w 8128000"/>
                <a:gd name="connsiteY3" fmla="*/ 1452447 h 1452447"/>
                <a:gd name="connsiteX4" fmla="*/ 0 w 8128000"/>
                <a:gd name="connsiteY4" fmla="*/ 0 h 145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8000" h="1452447">
                  <a:moveTo>
                    <a:pt x="0" y="0"/>
                  </a:moveTo>
                  <a:lnTo>
                    <a:pt x="8128000" y="0"/>
                  </a:lnTo>
                  <a:lnTo>
                    <a:pt x="8128000" y="1452447"/>
                  </a:lnTo>
                  <a:lnTo>
                    <a:pt x="0" y="145244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endPara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035278" y="2749289"/>
              <a:ext cx="2866818" cy="3050139"/>
            </a:xfrm>
            <a:custGeom>
              <a:avLst/>
              <a:gdLst>
                <a:gd name="connsiteX0" fmla="*/ 0 w 2866818"/>
                <a:gd name="connsiteY0" fmla="*/ 0 h 3050139"/>
                <a:gd name="connsiteX1" fmla="*/ 2866818 w 2866818"/>
                <a:gd name="connsiteY1" fmla="*/ 0 h 3050139"/>
                <a:gd name="connsiteX2" fmla="*/ 2866818 w 2866818"/>
                <a:gd name="connsiteY2" fmla="*/ 3050139 h 3050139"/>
                <a:gd name="connsiteX3" fmla="*/ 0 w 2866818"/>
                <a:gd name="connsiteY3" fmla="*/ 3050139 h 3050139"/>
                <a:gd name="connsiteX4" fmla="*/ 0 w 2866818"/>
                <a:gd name="connsiteY4" fmla="*/ 0 h 305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6818" h="3050139">
                  <a:moveTo>
                    <a:pt x="0" y="0"/>
                  </a:moveTo>
                  <a:lnTo>
                    <a:pt x="2866818" y="0"/>
                  </a:lnTo>
                  <a:lnTo>
                    <a:pt x="2866818" y="3050139"/>
                  </a:lnTo>
                  <a:lnTo>
                    <a:pt x="0" y="3050139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ý: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vi-VN" sz="28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 cũng có cái riêng của mình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902096" y="2749289"/>
              <a:ext cx="2627312" cy="3050139"/>
            </a:xfrm>
            <a:custGeom>
              <a:avLst/>
              <a:gdLst>
                <a:gd name="connsiteX0" fmla="*/ 0 w 2627312"/>
                <a:gd name="connsiteY0" fmla="*/ 0 h 3050139"/>
                <a:gd name="connsiteX1" fmla="*/ 2627312 w 2627312"/>
                <a:gd name="connsiteY1" fmla="*/ 0 h 3050139"/>
                <a:gd name="connsiteX2" fmla="*/ 2627312 w 2627312"/>
                <a:gd name="connsiteY2" fmla="*/ 3050139 h 3050139"/>
                <a:gd name="connsiteX3" fmla="*/ 0 w 2627312"/>
                <a:gd name="connsiteY3" fmla="*/ 3050139 h 3050139"/>
                <a:gd name="connsiteX4" fmla="*/ 0 w 2627312"/>
                <a:gd name="connsiteY4" fmla="*/ 0 h 305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7312" h="3050139">
                  <a:moveTo>
                    <a:pt x="0" y="0"/>
                  </a:moveTo>
                  <a:lnTo>
                    <a:pt x="2627312" y="0"/>
                  </a:lnTo>
                  <a:lnTo>
                    <a:pt x="2627312" y="3050139"/>
                  </a:lnTo>
                  <a:lnTo>
                    <a:pt x="0" y="3050139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355300"/>
                <a:satOff val="50000"/>
                <a:lumOff val="-7353"/>
                <a:alphaOff val="0"/>
              </a:schemeClr>
            </a:fillRef>
            <a:effectRef idx="0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MĐ: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vi-VN" sz="28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 cũng có cái riêng của mình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đắn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(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tùy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529409" y="2749289"/>
              <a:ext cx="2627312" cy="3050139"/>
            </a:xfrm>
            <a:custGeom>
              <a:avLst/>
              <a:gdLst>
                <a:gd name="connsiteX0" fmla="*/ 0 w 2627312"/>
                <a:gd name="connsiteY0" fmla="*/ 0 h 3050139"/>
                <a:gd name="connsiteX1" fmla="*/ 2627312 w 2627312"/>
                <a:gd name="connsiteY1" fmla="*/ 0 h 3050139"/>
                <a:gd name="connsiteX2" fmla="*/ 2627312 w 2627312"/>
                <a:gd name="connsiteY2" fmla="*/ 3050139 h 3050139"/>
                <a:gd name="connsiteX3" fmla="*/ 0 w 2627312"/>
                <a:gd name="connsiteY3" fmla="*/ 3050139 h 3050139"/>
                <a:gd name="connsiteX4" fmla="*/ 0 w 2627312"/>
                <a:gd name="connsiteY4" fmla="*/ 0 h 305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7312" h="3050139">
                  <a:moveTo>
                    <a:pt x="0" y="0"/>
                  </a:moveTo>
                  <a:lnTo>
                    <a:pt x="2627312" y="0"/>
                  </a:lnTo>
                  <a:lnTo>
                    <a:pt x="2627312" y="3050139"/>
                  </a:lnTo>
                  <a:lnTo>
                    <a:pt x="0" y="3050139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TĐ: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khẳng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 cũng có cái riêng của mình.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32000" y="5799429"/>
              <a:ext cx="8128000" cy="111463"/>
            </a:xfrm>
            <a:prstGeom prst="rect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98576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42302" y="683313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66860" y="1811200"/>
            <a:ext cx="10045581" cy="3744179"/>
            <a:chOff x="838054" y="2226724"/>
            <a:chExt cx="10045581" cy="2982125"/>
          </a:xfrm>
        </p:grpSpPr>
        <p:sp>
          <p:nvSpPr>
            <p:cNvPr id="7" name="Freeform 6"/>
            <p:cNvSpPr/>
            <p:nvPr/>
          </p:nvSpPr>
          <p:spPr>
            <a:xfrm>
              <a:off x="5860845" y="3123363"/>
              <a:ext cx="3554138" cy="6168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08416"/>
                  </a:lnTo>
                  <a:lnTo>
                    <a:pt x="3554138" y="308416"/>
                  </a:lnTo>
                  <a:lnTo>
                    <a:pt x="3554138" y="616833"/>
                  </a:lnTo>
                </a:path>
              </a:pathLst>
            </a:custGeom>
            <a:noFill/>
            <a:ln w="38100"/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5815125" y="3123363"/>
              <a:ext cx="91440" cy="6168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616833"/>
                  </a:lnTo>
                </a:path>
              </a:pathLst>
            </a:custGeom>
            <a:noFill/>
            <a:ln w="38100"/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2306706" y="3123363"/>
              <a:ext cx="3554138" cy="6168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554138" y="0"/>
                  </a:moveTo>
                  <a:lnTo>
                    <a:pt x="3554138" y="308416"/>
                  </a:lnTo>
                  <a:lnTo>
                    <a:pt x="0" y="308416"/>
                  </a:lnTo>
                  <a:lnTo>
                    <a:pt x="0" y="616833"/>
                  </a:lnTo>
                </a:path>
              </a:pathLst>
            </a:custGeom>
            <a:noFill/>
            <a:ln w="38100"/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3869838" y="2226724"/>
              <a:ext cx="4032249" cy="907117"/>
            </a:xfrm>
            <a:custGeom>
              <a:avLst/>
              <a:gdLst>
                <a:gd name="connsiteX0" fmla="*/ 0 w 2937304"/>
                <a:gd name="connsiteY0" fmla="*/ 0 h 1468652"/>
                <a:gd name="connsiteX1" fmla="*/ 2937304 w 2937304"/>
                <a:gd name="connsiteY1" fmla="*/ 0 h 1468652"/>
                <a:gd name="connsiteX2" fmla="*/ 2937304 w 2937304"/>
                <a:gd name="connsiteY2" fmla="*/ 1468652 h 1468652"/>
                <a:gd name="connsiteX3" fmla="*/ 0 w 2937304"/>
                <a:gd name="connsiteY3" fmla="*/ 1468652 h 1468652"/>
                <a:gd name="connsiteX4" fmla="*/ 0 w 2937304"/>
                <a:gd name="connsiteY4" fmla="*/ 0 h 146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304" h="1468652">
                  <a:moveTo>
                    <a:pt x="0" y="0"/>
                  </a:moveTo>
                  <a:lnTo>
                    <a:pt x="2937304" y="0"/>
                  </a:lnTo>
                  <a:lnTo>
                    <a:pt x="2937304" y="1468652"/>
                  </a:lnTo>
                  <a:lnTo>
                    <a:pt x="0" y="1468652"/>
                  </a:lnTo>
                  <a:lnTo>
                    <a:pt x="0" y="0"/>
                  </a:lnTo>
                  <a:close/>
                </a:path>
              </a:pathLst>
            </a:custGeom>
            <a:ln w="38100"/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838054" y="3602350"/>
              <a:ext cx="2937304" cy="1606499"/>
            </a:xfrm>
            <a:custGeom>
              <a:avLst/>
              <a:gdLst>
                <a:gd name="connsiteX0" fmla="*/ 0 w 2937304"/>
                <a:gd name="connsiteY0" fmla="*/ 0 h 1468652"/>
                <a:gd name="connsiteX1" fmla="*/ 2937304 w 2937304"/>
                <a:gd name="connsiteY1" fmla="*/ 0 h 1468652"/>
                <a:gd name="connsiteX2" fmla="*/ 2937304 w 2937304"/>
                <a:gd name="connsiteY2" fmla="*/ 1468652 h 1468652"/>
                <a:gd name="connsiteX3" fmla="*/ 0 w 2937304"/>
                <a:gd name="connsiteY3" fmla="*/ 1468652 h 1468652"/>
                <a:gd name="connsiteX4" fmla="*/ 0 w 2937304"/>
                <a:gd name="connsiteY4" fmla="*/ 0 h 146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304" h="1468652">
                  <a:moveTo>
                    <a:pt x="0" y="0"/>
                  </a:moveTo>
                  <a:lnTo>
                    <a:pt x="2937304" y="0"/>
                  </a:lnTo>
                  <a:lnTo>
                    <a:pt x="2937304" y="1468652"/>
                  </a:lnTo>
                  <a:lnTo>
                    <a:pt x="0" y="1468652"/>
                  </a:lnTo>
                  <a:lnTo>
                    <a:pt x="0" y="0"/>
                  </a:lnTo>
                  <a:close/>
                </a:path>
              </a:pathLst>
            </a:custGeom>
            <a:ln w="38100"/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riêng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392192" y="3602350"/>
              <a:ext cx="2937304" cy="1606499"/>
            </a:xfrm>
            <a:custGeom>
              <a:avLst/>
              <a:gdLst>
                <a:gd name="connsiteX0" fmla="*/ 0 w 2937304"/>
                <a:gd name="connsiteY0" fmla="*/ 0 h 1468652"/>
                <a:gd name="connsiteX1" fmla="*/ 2937304 w 2937304"/>
                <a:gd name="connsiteY1" fmla="*/ 0 h 1468652"/>
                <a:gd name="connsiteX2" fmla="*/ 2937304 w 2937304"/>
                <a:gd name="connsiteY2" fmla="*/ 1468652 h 1468652"/>
                <a:gd name="connsiteX3" fmla="*/ 0 w 2937304"/>
                <a:gd name="connsiteY3" fmla="*/ 1468652 h 1468652"/>
                <a:gd name="connsiteX4" fmla="*/ 0 w 2937304"/>
                <a:gd name="connsiteY4" fmla="*/ 0 h 146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304" h="1468652">
                  <a:moveTo>
                    <a:pt x="0" y="0"/>
                  </a:moveTo>
                  <a:lnTo>
                    <a:pt x="2937304" y="0"/>
                  </a:lnTo>
                  <a:lnTo>
                    <a:pt x="2937304" y="1468652"/>
                  </a:lnTo>
                  <a:lnTo>
                    <a:pt x="0" y="1468652"/>
                  </a:lnTo>
                  <a:lnTo>
                    <a:pt x="0" y="0"/>
                  </a:lnTo>
                  <a:close/>
                </a:path>
              </a:pathLst>
            </a:custGeom>
            <a:ln w="38100"/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riêng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gắn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liền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sở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riêng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946331" y="3602350"/>
              <a:ext cx="2937304" cy="1606499"/>
            </a:xfrm>
            <a:custGeom>
              <a:avLst/>
              <a:gdLst>
                <a:gd name="connsiteX0" fmla="*/ 0 w 2937304"/>
                <a:gd name="connsiteY0" fmla="*/ 0 h 1468652"/>
                <a:gd name="connsiteX1" fmla="*/ 2937304 w 2937304"/>
                <a:gd name="connsiteY1" fmla="*/ 0 h 1468652"/>
                <a:gd name="connsiteX2" fmla="*/ 2937304 w 2937304"/>
                <a:gd name="connsiteY2" fmla="*/ 1468652 h 1468652"/>
                <a:gd name="connsiteX3" fmla="*/ 0 w 2937304"/>
                <a:gd name="connsiteY3" fmla="*/ 1468652 h 1468652"/>
                <a:gd name="connsiteX4" fmla="*/ 0 w 2937304"/>
                <a:gd name="connsiteY4" fmla="*/ 0 h 146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304" h="1468652">
                  <a:moveTo>
                    <a:pt x="0" y="0"/>
                  </a:moveTo>
                  <a:lnTo>
                    <a:pt x="2937304" y="0"/>
                  </a:lnTo>
                  <a:lnTo>
                    <a:pt x="2937304" y="1468652"/>
                  </a:lnTo>
                  <a:lnTo>
                    <a:pt x="0" y="1468652"/>
                  </a:lnTo>
                  <a:lnTo>
                    <a:pt x="0" y="0"/>
                  </a:lnTo>
                  <a:close/>
                </a:path>
              </a:pathLst>
            </a:custGeom>
            <a:ln w="38100"/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 trị đó dù lớn lao hay nhỏ bé cũng cần được tôn trọng</a:t>
              </a:r>
              <a:r>
                <a:rPr lang="vi-VN" sz="2100" kern="1200" dirty="0"/>
                <a:t>.</a:t>
              </a:r>
              <a:endParaRPr lang="en-US" sz="2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414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42302" y="683313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1525" y="1164431"/>
            <a:ext cx="8096250" cy="49601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61289" y="1846466"/>
            <a:ext cx="60075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giỏi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hay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bè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khéo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hay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...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KĐ: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40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42302" y="683313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400" y="1396991"/>
            <a:ext cx="108585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tabLst>
                <a:tab pos="152400" algn="l"/>
                <a:tab pos="2743200" algn="ctr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tabLst>
                <a:tab pos="152400" algn="l"/>
                <a:tab pos="2743200" algn="ctr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Quá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đắp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tỏa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1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98" y="1164431"/>
            <a:ext cx="5302273" cy="368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 hiểu chú 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iải thích từ khó ( SGK-T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53- 55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72869" y="1412175"/>
            <a:ext cx="5412685" cy="4642297"/>
            <a:chOff x="3389657" y="722656"/>
            <a:chExt cx="5412685" cy="541268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6" name="Freeform 15"/>
            <p:cNvSpPr/>
            <p:nvPr/>
          </p:nvSpPr>
          <p:spPr>
            <a:xfrm>
              <a:off x="5383609" y="2716608"/>
              <a:ext cx="1424781" cy="1424781"/>
            </a:xfrm>
            <a:custGeom>
              <a:avLst/>
              <a:gdLst>
                <a:gd name="connsiteX0" fmla="*/ 0 w 1424781"/>
                <a:gd name="connsiteY0" fmla="*/ 712391 h 1424781"/>
                <a:gd name="connsiteX1" fmla="*/ 712391 w 1424781"/>
                <a:gd name="connsiteY1" fmla="*/ 0 h 1424781"/>
                <a:gd name="connsiteX2" fmla="*/ 1424782 w 1424781"/>
                <a:gd name="connsiteY2" fmla="*/ 712391 h 1424781"/>
                <a:gd name="connsiteX3" fmla="*/ 712391 w 1424781"/>
                <a:gd name="connsiteY3" fmla="*/ 1424782 h 1424781"/>
                <a:gd name="connsiteX4" fmla="*/ 0 w 1424781"/>
                <a:gd name="connsiteY4" fmla="*/ 712391 h 14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781" h="1424781">
                  <a:moveTo>
                    <a:pt x="0" y="712391"/>
                  </a:moveTo>
                  <a:cubicBezTo>
                    <a:pt x="0" y="318948"/>
                    <a:pt x="318948" y="0"/>
                    <a:pt x="712391" y="0"/>
                  </a:cubicBezTo>
                  <a:cubicBezTo>
                    <a:pt x="1105834" y="0"/>
                    <a:pt x="1424782" y="318948"/>
                    <a:pt x="1424782" y="712391"/>
                  </a:cubicBezTo>
                  <a:cubicBezTo>
                    <a:pt x="1424782" y="1105834"/>
                    <a:pt x="1105834" y="1424782"/>
                    <a:pt x="712391" y="1424782"/>
                  </a:cubicBezTo>
                  <a:cubicBezTo>
                    <a:pt x="318948" y="1424782"/>
                    <a:pt x="0" y="1105834"/>
                    <a:pt x="0" y="712391"/>
                  </a:cubicBez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214" tIns="244214" rIns="244214" bIns="24421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rot="16200000">
              <a:off x="5945169" y="2198348"/>
              <a:ext cx="301660" cy="484425"/>
            </a:xfrm>
            <a:custGeom>
              <a:avLst/>
              <a:gdLst>
                <a:gd name="connsiteX0" fmla="*/ 0 w 301660"/>
                <a:gd name="connsiteY0" fmla="*/ 96885 h 484425"/>
                <a:gd name="connsiteX1" fmla="*/ 150830 w 301660"/>
                <a:gd name="connsiteY1" fmla="*/ 96885 h 484425"/>
                <a:gd name="connsiteX2" fmla="*/ 150830 w 301660"/>
                <a:gd name="connsiteY2" fmla="*/ 0 h 484425"/>
                <a:gd name="connsiteX3" fmla="*/ 301660 w 301660"/>
                <a:gd name="connsiteY3" fmla="*/ 242213 h 484425"/>
                <a:gd name="connsiteX4" fmla="*/ 150830 w 301660"/>
                <a:gd name="connsiteY4" fmla="*/ 484425 h 484425"/>
                <a:gd name="connsiteX5" fmla="*/ 150830 w 301660"/>
                <a:gd name="connsiteY5" fmla="*/ 387540 h 484425"/>
                <a:gd name="connsiteX6" fmla="*/ 0 w 301660"/>
                <a:gd name="connsiteY6" fmla="*/ 387540 h 484425"/>
                <a:gd name="connsiteX7" fmla="*/ 0 w 301660"/>
                <a:gd name="connsiteY7" fmla="*/ 96885 h 48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660" h="484425">
                  <a:moveTo>
                    <a:pt x="0" y="96885"/>
                  </a:moveTo>
                  <a:lnTo>
                    <a:pt x="150830" y="96885"/>
                  </a:lnTo>
                  <a:lnTo>
                    <a:pt x="150830" y="0"/>
                  </a:lnTo>
                  <a:lnTo>
                    <a:pt x="301660" y="242213"/>
                  </a:lnTo>
                  <a:lnTo>
                    <a:pt x="150830" y="484425"/>
                  </a:lnTo>
                  <a:lnTo>
                    <a:pt x="150830" y="387540"/>
                  </a:lnTo>
                  <a:lnTo>
                    <a:pt x="0" y="387540"/>
                  </a:lnTo>
                  <a:lnTo>
                    <a:pt x="0" y="96885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6884" rIns="90498" bIns="9688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383609" y="722656"/>
              <a:ext cx="1424781" cy="1424781"/>
            </a:xfrm>
            <a:custGeom>
              <a:avLst/>
              <a:gdLst>
                <a:gd name="connsiteX0" fmla="*/ 0 w 1424781"/>
                <a:gd name="connsiteY0" fmla="*/ 712391 h 1424781"/>
                <a:gd name="connsiteX1" fmla="*/ 712391 w 1424781"/>
                <a:gd name="connsiteY1" fmla="*/ 0 h 1424781"/>
                <a:gd name="connsiteX2" fmla="*/ 1424782 w 1424781"/>
                <a:gd name="connsiteY2" fmla="*/ 712391 h 1424781"/>
                <a:gd name="connsiteX3" fmla="*/ 712391 w 1424781"/>
                <a:gd name="connsiteY3" fmla="*/ 1424782 h 1424781"/>
                <a:gd name="connsiteX4" fmla="*/ 0 w 1424781"/>
                <a:gd name="connsiteY4" fmla="*/ 712391 h 14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781" h="1424781">
                  <a:moveTo>
                    <a:pt x="0" y="712391"/>
                  </a:moveTo>
                  <a:cubicBezTo>
                    <a:pt x="0" y="318948"/>
                    <a:pt x="318948" y="0"/>
                    <a:pt x="712391" y="0"/>
                  </a:cubicBezTo>
                  <a:cubicBezTo>
                    <a:pt x="1105834" y="0"/>
                    <a:pt x="1424782" y="318948"/>
                    <a:pt x="1424782" y="712391"/>
                  </a:cubicBezTo>
                  <a:cubicBezTo>
                    <a:pt x="1424782" y="1105834"/>
                    <a:pt x="1105834" y="1424782"/>
                    <a:pt x="712391" y="1424782"/>
                  </a:cubicBezTo>
                  <a:cubicBezTo>
                    <a:pt x="318948" y="1424782"/>
                    <a:pt x="0" y="1105834"/>
                    <a:pt x="0" y="712391"/>
                  </a:cubicBez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214" tIns="244214" rIns="244214" bIns="24421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mực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933608" y="3186786"/>
              <a:ext cx="301660" cy="484425"/>
            </a:xfrm>
            <a:custGeom>
              <a:avLst/>
              <a:gdLst>
                <a:gd name="connsiteX0" fmla="*/ 0 w 301660"/>
                <a:gd name="connsiteY0" fmla="*/ 96885 h 484425"/>
                <a:gd name="connsiteX1" fmla="*/ 150830 w 301660"/>
                <a:gd name="connsiteY1" fmla="*/ 96885 h 484425"/>
                <a:gd name="connsiteX2" fmla="*/ 150830 w 301660"/>
                <a:gd name="connsiteY2" fmla="*/ 0 h 484425"/>
                <a:gd name="connsiteX3" fmla="*/ 301660 w 301660"/>
                <a:gd name="connsiteY3" fmla="*/ 242213 h 484425"/>
                <a:gd name="connsiteX4" fmla="*/ 150830 w 301660"/>
                <a:gd name="connsiteY4" fmla="*/ 484425 h 484425"/>
                <a:gd name="connsiteX5" fmla="*/ 150830 w 301660"/>
                <a:gd name="connsiteY5" fmla="*/ 387540 h 484425"/>
                <a:gd name="connsiteX6" fmla="*/ 0 w 301660"/>
                <a:gd name="connsiteY6" fmla="*/ 387540 h 484425"/>
                <a:gd name="connsiteX7" fmla="*/ 0 w 301660"/>
                <a:gd name="connsiteY7" fmla="*/ 96885 h 48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660" h="484425">
                  <a:moveTo>
                    <a:pt x="0" y="96885"/>
                  </a:moveTo>
                  <a:lnTo>
                    <a:pt x="150830" y="96885"/>
                  </a:lnTo>
                  <a:lnTo>
                    <a:pt x="150830" y="0"/>
                  </a:lnTo>
                  <a:lnTo>
                    <a:pt x="301660" y="242213"/>
                  </a:lnTo>
                  <a:lnTo>
                    <a:pt x="150830" y="484425"/>
                  </a:lnTo>
                  <a:lnTo>
                    <a:pt x="150830" y="387540"/>
                  </a:lnTo>
                  <a:lnTo>
                    <a:pt x="0" y="387540"/>
                  </a:lnTo>
                  <a:lnTo>
                    <a:pt x="0" y="96885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03533"/>
                <a:satOff val="33333"/>
                <a:lumOff val="-4902"/>
                <a:alphaOff val="0"/>
              </a:schemeClr>
            </a:fillRef>
            <a:effectRef idx="0">
              <a:schemeClr val="accent3">
                <a:hueOff val="903533"/>
                <a:satOff val="33333"/>
                <a:lumOff val="-490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6885" rIns="90498" bIns="9688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377561" y="2716608"/>
              <a:ext cx="1424781" cy="1424781"/>
            </a:xfrm>
            <a:custGeom>
              <a:avLst/>
              <a:gdLst>
                <a:gd name="connsiteX0" fmla="*/ 0 w 1424781"/>
                <a:gd name="connsiteY0" fmla="*/ 712391 h 1424781"/>
                <a:gd name="connsiteX1" fmla="*/ 712391 w 1424781"/>
                <a:gd name="connsiteY1" fmla="*/ 0 h 1424781"/>
                <a:gd name="connsiteX2" fmla="*/ 1424782 w 1424781"/>
                <a:gd name="connsiteY2" fmla="*/ 712391 h 1424781"/>
                <a:gd name="connsiteX3" fmla="*/ 712391 w 1424781"/>
                <a:gd name="connsiteY3" fmla="*/ 1424782 h 1424781"/>
                <a:gd name="connsiteX4" fmla="*/ 0 w 1424781"/>
                <a:gd name="connsiteY4" fmla="*/ 712391 h 14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781" h="1424781">
                  <a:moveTo>
                    <a:pt x="0" y="712391"/>
                  </a:moveTo>
                  <a:cubicBezTo>
                    <a:pt x="0" y="318948"/>
                    <a:pt x="318948" y="0"/>
                    <a:pt x="712391" y="0"/>
                  </a:cubicBezTo>
                  <a:cubicBezTo>
                    <a:pt x="1105834" y="0"/>
                    <a:pt x="1424782" y="318948"/>
                    <a:pt x="1424782" y="712391"/>
                  </a:cubicBezTo>
                  <a:cubicBezTo>
                    <a:pt x="1424782" y="1105834"/>
                    <a:pt x="1105834" y="1424782"/>
                    <a:pt x="712391" y="1424782"/>
                  </a:cubicBezTo>
                  <a:cubicBezTo>
                    <a:pt x="318948" y="1424782"/>
                    <a:pt x="0" y="1105834"/>
                    <a:pt x="0" y="712391"/>
                  </a:cubicBez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03533"/>
                <a:satOff val="33333"/>
                <a:lumOff val="-4902"/>
                <a:alphaOff val="0"/>
              </a:schemeClr>
            </a:fillRef>
            <a:effectRef idx="0">
              <a:schemeClr val="accent3">
                <a:hueOff val="903533"/>
                <a:satOff val="33333"/>
                <a:lumOff val="-490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214" tIns="244214" rIns="244214" bIns="24421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 rot="5400000">
              <a:off x="5945169" y="4175225"/>
              <a:ext cx="301660" cy="484425"/>
            </a:xfrm>
            <a:custGeom>
              <a:avLst/>
              <a:gdLst>
                <a:gd name="connsiteX0" fmla="*/ 0 w 301660"/>
                <a:gd name="connsiteY0" fmla="*/ 96885 h 484425"/>
                <a:gd name="connsiteX1" fmla="*/ 150830 w 301660"/>
                <a:gd name="connsiteY1" fmla="*/ 96885 h 484425"/>
                <a:gd name="connsiteX2" fmla="*/ 150830 w 301660"/>
                <a:gd name="connsiteY2" fmla="*/ 0 h 484425"/>
                <a:gd name="connsiteX3" fmla="*/ 301660 w 301660"/>
                <a:gd name="connsiteY3" fmla="*/ 242213 h 484425"/>
                <a:gd name="connsiteX4" fmla="*/ 150830 w 301660"/>
                <a:gd name="connsiteY4" fmla="*/ 484425 h 484425"/>
                <a:gd name="connsiteX5" fmla="*/ 150830 w 301660"/>
                <a:gd name="connsiteY5" fmla="*/ 387540 h 484425"/>
                <a:gd name="connsiteX6" fmla="*/ 0 w 301660"/>
                <a:gd name="connsiteY6" fmla="*/ 387540 h 484425"/>
                <a:gd name="connsiteX7" fmla="*/ 0 w 301660"/>
                <a:gd name="connsiteY7" fmla="*/ 96885 h 48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660" h="484425">
                  <a:moveTo>
                    <a:pt x="0" y="96885"/>
                  </a:moveTo>
                  <a:lnTo>
                    <a:pt x="150830" y="96885"/>
                  </a:lnTo>
                  <a:lnTo>
                    <a:pt x="150830" y="0"/>
                  </a:lnTo>
                  <a:lnTo>
                    <a:pt x="301660" y="242213"/>
                  </a:lnTo>
                  <a:lnTo>
                    <a:pt x="150830" y="484425"/>
                  </a:lnTo>
                  <a:lnTo>
                    <a:pt x="150830" y="387540"/>
                  </a:lnTo>
                  <a:lnTo>
                    <a:pt x="0" y="387540"/>
                  </a:lnTo>
                  <a:lnTo>
                    <a:pt x="0" y="96885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807066"/>
                <a:satOff val="66667"/>
                <a:lumOff val="-9804"/>
                <a:alphaOff val="0"/>
              </a:schemeClr>
            </a:fillRef>
            <a:effectRef idx="0">
              <a:schemeClr val="accent3">
                <a:hueOff val="1807066"/>
                <a:satOff val="66667"/>
                <a:lumOff val="-9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6884" rIns="90497" bIns="9688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383609" y="4710560"/>
              <a:ext cx="1424781" cy="1424781"/>
            </a:xfrm>
            <a:custGeom>
              <a:avLst/>
              <a:gdLst>
                <a:gd name="connsiteX0" fmla="*/ 0 w 1424781"/>
                <a:gd name="connsiteY0" fmla="*/ 712391 h 1424781"/>
                <a:gd name="connsiteX1" fmla="*/ 712391 w 1424781"/>
                <a:gd name="connsiteY1" fmla="*/ 0 h 1424781"/>
                <a:gd name="connsiteX2" fmla="*/ 1424782 w 1424781"/>
                <a:gd name="connsiteY2" fmla="*/ 712391 h 1424781"/>
                <a:gd name="connsiteX3" fmla="*/ 712391 w 1424781"/>
                <a:gd name="connsiteY3" fmla="*/ 1424782 h 1424781"/>
                <a:gd name="connsiteX4" fmla="*/ 0 w 1424781"/>
                <a:gd name="connsiteY4" fmla="*/ 712391 h 14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781" h="1424781">
                  <a:moveTo>
                    <a:pt x="0" y="712391"/>
                  </a:moveTo>
                  <a:cubicBezTo>
                    <a:pt x="0" y="318948"/>
                    <a:pt x="318948" y="0"/>
                    <a:pt x="712391" y="0"/>
                  </a:cubicBezTo>
                  <a:cubicBezTo>
                    <a:pt x="1105834" y="0"/>
                    <a:pt x="1424782" y="318948"/>
                    <a:pt x="1424782" y="712391"/>
                  </a:cubicBezTo>
                  <a:cubicBezTo>
                    <a:pt x="1424782" y="1105834"/>
                    <a:pt x="1105834" y="1424782"/>
                    <a:pt x="712391" y="1424782"/>
                  </a:cubicBezTo>
                  <a:cubicBezTo>
                    <a:pt x="318948" y="1424782"/>
                    <a:pt x="0" y="1105834"/>
                    <a:pt x="0" y="712391"/>
                  </a:cubicBez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807066"/>
                <a:satOff val="66667"/>
                <a:lumOff val="-9804"/>
                <a:alphaOff val="0"/>
              </a:schemeClr>
            </a:fillRef>
            <a:effectRef idx="0">
              <a:schemeClr val="accent3">
                <a:hueOff val="1807066"/>
                <a:satOff val="66667"/>
                <a:lumOff val="-9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214" tIns="244214" rIns="244214" bIns="24421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hảo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 rot="21600000">
              <a:off x="4956731" y="3186785"/>
              <a:ext cx="301661" cy="484426"/>
            </a:xfrm>
            <a:custGeom>
              <a:avLst/>
              <a:gdLst>
                <a:gd name="connsiteX0" fmla="*/ 0 w 301660"/>
                <a:gd name="connsiteY0" fmla="*/ 96885 h 484425"/>
                <a:gd name="connsiteX1" fmla="*/ 150830 w 301660"/>
                <a:gd name="connsiteY1" fmla="*/ 96885 h 484425"/>
                <a:gd name="connsiteX2" fmla="*/ 150830 w 301660"/>
                <a:gd name="connsiteY2" fmla="*/ 0 h 484425"/>
                <a:gd name="connsiteX3" fmla="*/ 301660 w 301660"/>
                <a:gd name="connsiteY3" fmla="*/ 242213 h 484425"/>
                <a:gd name="connsiteX4" fmla="*/ 150830 w 301660"/>
                <a:gd name="connsiteY4" fmla="*/ 484425 h 484425"/>
                <a:gd name="connsiteX5" fmla="*/ 150830 w 301660"/>
                <a:gd name="connsiteY5" fmla="*/ 387540 h 484425"/>
                <a:gd name="connsiteX6" fmla="*/ 0 w 301660"/>
                <a:gd name="connsiteY6" fmla="*/ 387540 h 484425"/>
                <a:gd name="connsiteX7" fmla="*/ 0 w 301660"/>
                <a:gd name="connsiteY7" fmla="*/ 96885 h 48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660" h="484425">
                  <a:moveTo>
                    <a:pt x="301660" y="387540"/>
                  </a:moveTo>
                  <a:lnTo>
                    <a:pt x="150830" y="387540"/>
                  </a:lnTo>
                  <a:lnTo>
                    <a:pt x="150830" y="484425"/>
                  </a:lnTo>
                  <a:lnTo>
                    <a:pt x="0" y="242212"/>
                  </a:lnTo>
                  <a:lnTo>
                    <a:pt x="150830" y="0"/>
                  </a:lnTo>
                  <a:lnTo>
                    <a:pt x="150830" y="96885"/>
                  </a:lnTo>
                  <a:lnTo>
                    <a:pt x="301660" y="96885"/>
                  </a:lnTo>
                  <a:lnTo>
                    <a:pt x="301660" y="38754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498" tIns="96886" rIns="1" bIns="9688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389657" y="2716608"/>
              <a:ext cx="1424781" cy="1424781"/>
            </a:xfrm>
            <a:custGeom>
              <a:avLst/>
              <a:gdLst>
                <a:gd name="connsiteX0" fmla="*/ 0 w 1424781"/>
                <a:gd name="connsiteY0" fmla="*/ 712391 h 1424781"/>
                <a:gd name="connsiteX1" fmla="*/ 712391 w 1424781"/>
                <a:gd name="connsiteY1" fmla="*/ 0 h 1424781"/>
                <a:gd name="connsiteX2" fmla="*/ 1424782 w 1424781"/>
                <a:gd name="connsiteY2" fmla="*/ 712391 h 1424781"/>
                <a:gd name="connsiteX3" fmla="*/ 712391 w 1424781"/>
                <a:gd name="connsiteY3" fmla="*/ 1424782 h 1424781"/>
                <a:gd name="connsiteX4" fmla="*/ 0 w 1424781"/>
                <a:gd name="connsiteY4" fmla="*/ 712391 h 14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781" h="1424781">
                  <a:moveTo>
                    <a:pt x="0" y="712391"/>
                  </a:moveTo>
                  <a:cubicBezTo>
                    <a:pt x="0" y="318948"/>
                    <a:pt x="318948" y="0"/>
                    <a:pt x="712391" y="0"/>
                  </a:cubicBezTo>
                  <a:cubicBezTo>
                    <a:pt x="1105834" y="0"/>
                    <a:pt x="1424782" y="318948"/>
                    <a:pt x="1424782" y="712391"/>
                  </a:cubicBezTo>
                  <a:cubicBezTo>
                    <a:pt x="1424782" y="1105834"/>
                    <a:pt x="1105834" y="1424782"/>
                    <a:pt x="712391" y="1424782"/>
                  </a:cubicBezTo>
                  <a:cubicBezTo>
                    <a:pt x="318948" y="1424782"/>
                    <a:pt x="0" y="1105834"/>
                    <a:pt x="0" y="712391"/>
                  </a:cubicBez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214" tIns="244214" rIns="244214" bIns="24421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Hiếu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thuận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91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458" y="1018670"/>
            <a:ext cx="530227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3048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462" y="1440901"/>
            <a:ext cx="10858500" cy="2471446"/>
          </a:xfrm>
          <a:prstGeom prst="rect">
            <a:avLst/>
          </a:prstGeom>
        </p:spPr>
        <p:txBody>
          <a:bodyPr>
            <a:spAutoFit/>
          </a:bodyPr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a.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Xuất xứ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8/2020.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85462" y="4035692"/>
            <a:ext cx="5715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53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458" y="1018670"/>
            <a:ext cx="530227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3048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271" y="1488011"/>
            <a:ext cx="2725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3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60400" y="2089812"/>
            <a:ext cx="2182055" cy="380352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825421" rIns="152401" bIns="82542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i="1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vi-VN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người mẹ nào không ước mong điều đó?</a:t>
            </a:r>
            <a:r>
              <a:rPr lang="en-US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"): </a:t>
            </a:r>
            <a:r>
              <a:rPr lang="nl-NL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vấn đề nghị luận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990053" y="2089812"/>
            <a:ext cx="1967998" cy="380352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825421" rIns="152401" bIns="82542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i="1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105649" y="2089812"/>
            <a:ext cx="1967998" cy="380352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825421" rIns="152401" bIns="82542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đó đến “mười phân vẹn mười”: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7221247" y="2089812"/>
            <a:ext cx="1967998" cy="380352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825421" rIns="152401" bIns="82542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  <a:r>
              <a:rPr lang="en-US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9336845" y="2089812"/>
            <a:ext cx="1967998" cy="380352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825421" rIns="152401" bIns="82542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i="1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vi-VN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thúc vấn đề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91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458" y="1018670"/>
            <a:ext cx="530227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3048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00" y="2975517"/>
            <a:ext cx="3313105" cy="2419350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660400" y="2057610"/>
            <a:ext cx="3336413" cy="64506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8871" y="1645350"/>
            <a:ext cx="7310029" cy="379813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039975" y="2232184"/>
            <a:ext cx="597817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dung VB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8311" y="1335582"/>
            <a:ext cx="1007714" cy="10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458" y="1018670"/>
            <a:ext cx="530227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3048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52727" y="2116592"/>
            <a:ext cx="8273845" cy="3797512"/>
            <a:chOff x="2330245" y="2116592"/>
            <a:chExt cx="8273845" cy="379751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30245" y="2116592"/>
              <a:ext cx="8273845" cy="379751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467219" y="2639691"/>
              <a:ext cx="6251968" cy="2806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15000"/>
                </a:lnSpc>
                <a:spcAft>
                  <a:spcPts val="0"/>
                </a:spcAft>
                <a:buFont typeface="Wingdings" panose="05000000000000000000" pitchFamily="2" charset="2"/>
                <a:buChar char="v"/>
              </a:pPr>
              <a:r>
                <a:rPr lang="pt-BR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Ý  nghĩa của những cái chung giữa mọi người và cái riêng biệt của mỗi người.</a:t>
              </a:r>
              <a:endParaRPr lang="en-US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pt-BR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VB nêu 2 khía cạnh: sự giống nhau và khác nhau giữa mọi người. Trong đó nhấn mạnh tầm quan trọng của giá trị riêng biệt, độc đáo của mỗi người.</a:t>
              </a:r>
              <a:endParaRPr lang="en-US" sz="28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442458" y="1580070"/>
            <a:ext cx="3296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Vấn đề bàn luận: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835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594" y="1107181"/>
            <a:ext cx="382027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III. Khám phá văn bản</a:t>
            </a:r>
            <a:r>
              <a:rPr lang="de-D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64755" y="1887849"/>
            <a:ext cx="9733935" cy="2031206"/>
            <a:chOff x="2033587" y="2413396"/>
            <a:chExt cx="8124823" cy="2031206"/>
          </a:xfrm>
        </p:grpSpPr>
        <p:sp>
          <p:nvSpPr>
            <p:cNvPr id="26" name="Freeform 25"/>
            <p:cNvSpPr/>
            <p:nvPr/>
          </p:nvSpPr>
          <p:spPr>
            <a:xfrm>
              <a:off x="2033587" y="2413396"/>
              <a:ext cx="4341904" cy="2031206"/>
            </a:xfrm>
            <a:custGeom>
              <a:avLst/>
              <a:gdLst>
                <a:gd name="connsiteX0" fmla="*/ 0 w 3385343"/>
                <a:gd name="connsiteY0" fmla="*/ 203121 h 2031206"/>
                <a:gd name="connsiteX1" fmla="*/ 203121 w 3385343"/>
                <a:gd name="connsiteY1" fmla="*/ 0 h 2031206"/>
                <a:gd name="connsiteX2" fmla="*/ 3182222 w 3385343"/>
                <a:gd name="connsiteY2" fmla="*/ 0 h 2031206"/>
                <a:gd name="connsiteX3" fmla="*/ 3385343 w 3385343"/>
                <a:gd name="connsiteY3" fmla="*/ 203121 h 2031206"/>
                <a:gd name="connsiteX4" fmla="*/ 3385343 w 3385343"/>
                <a:gd name="connsiteY4" fmla="*/ 1828085 h 2031206"/>
                <a:gd name="connsiteX5" fmla="*/ 3182222 w 3385343"/>
                <a:gd name="connsiteY5" fmla="*/ 2031206 h 2031206"/>
                <a:gd name="connsiteX6" fmla="*/ 203121 w 3385343"/>
                <a:gd name="connsiteY6" fmla="*/ 2031206 h 2031206"/>
                <a:gd name="connsiteX7" fmla="*/ 0 w 3385343"/>
                <a:gd name="connsiteY7" fmla="*/ 1828085 h 2031206"/>
                <a:gd name="connsiteX8" fmla="*/ 0 w 3385343"/>
                <a:gd name="connsiteY8" fmla="*/ 203121 h 203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5343" h="2031206">
                  <a:moveTo>
                    <a:pt x="0" y="203121"/>
                  </a:moveTo>
                  <a:cubicBezTo>
                    <a:pt x="0" y="90940"/>
                    <a:pt x="90940" y="0"/>
                    <a:pt x="203121" y="0"/>
                  </a:cubicBezTo>
                  <a:lnTo>
                    <a:pt x="3182222" y="0"/>
                  </a:lnTo>
                  <a:cubicBezTo>
                    <a:pt x="3294403" y="0"/>
                    <a:pt x="3385343" y="90940"/>
                    <a:pt x="3385343" y="203121"/>
                  </a:cubicBezTo>
                  <a:lnTo>
                    <a:pt x="3385343" y="1828085"/>
                  </a:lnTo>
                  <a:cubicBezTo>
                    <a:pt x="3385343" y="1940266"/>
                    <a:pt x="3294403" y="2031206"/>
                    <a:pt x="3182222" y="2031206"/>
                  </a:cubicBezTo>
                  <a:lnTo>
                    <a:pt x="203121" y="2031206"/>
                  </a:lnTo>
                  <a:cubicBezTo>
                    <a:pt x="90940" y="2031206"/>
                    <a:pt x="0" y="1940266"/>
                    <a:pt x="0" y="1828085"/>
                  </a:cubicBezTo>
                  <a:lnTo>
                    <a:pt x="0" y="203121"/>
                  </a:lnTo>
                  <a:close/>
                </a:path>
              </a:pathLst>
            </a:custGeom>
            <a:ln w="28575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72" tIns="128072" rIns="128072" bIns="12807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thốt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kìa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!”,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con: 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thua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kém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xấu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tộc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phàn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nàn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kêu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.”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496725" y="2967820"/>
              <a:ext cx="717692" cy="839565"/>
            </a:xfrm>
            <a:custGeom>
              <a:avLst/>
              <a:gdLst>
                <a:gd name="connsiteX0" fmla="*/ 0 w 717692"/>
                <a:gd name="connsiteY0" fmla="*/ 167913 h 839565"/>
                <a:gd name="connsiteX1" fmla="*/ 358846 w 717692"/>
                <a:gd name="connsiteY1" fmla="*/ 167913 h 839565"/>
                <a:gd name="connsiteX2" fmla="*/ 358846 w 717692"/>
                <a:gd name="connsiteY2" fmla="*/ 0 h 839565"/>
                <a:gd name="connsiteX3" fmla="*/ 717692 w 717692"/>
                <a:gd name="connsiteY3" fmla="*/ 419783 h 839565"/>
                <a:gd name="connsiteX4" fmla="*/ 358846 w 717692"/>
                <a:gd name="connsiteY4" fmla="*/ 839565 h 839565"/>
                <a:gd name="connsiteX5" fmla="*/ 358846 w 717692"/>
                <a:gd name="connsiteY5" fmla="*/ 671652 h 839565"/>
                <a:gd name="connsiteX6" fmla="*/ 0 w 717692"/>
                <a:gd name="connsiteY6" fmla="*/ 671652 h 839565"/>
                <a:gd name="connsiteX7" fmla="*/ 0 w 717692"/>
                <a:gd name="connsiteY7" fmla="*/ 167913 h 839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7692" h="839565">
                  <a:moveTo>
                    <a:pt x="0" y="167913"/>
                  </a:moveTo>
                  <a:lnTo>
                    <a:pt x="358846" y="167913"/>
                  </a:lnTo>
                  <a:lnTo>
                    <a:pt x="358846" y="0"/>
                  </a:lnTo>
                  <a:lnTo>
                    <a:pt x="717692" y="419783"/>
                  </a:lnTo>
                  <a:lnTo>
                    <a:pt x="358846" y="839565"/>
                  </a:lnTo>
                  <a:lnTo>
                    <a:pt x="358846" y="671652"/>
                  </a:lnTo>
                  <a:lnTo>
                    <a:pt x="0" y="671652"/>
                  </a:lnTo>
                  <a:lnTo>
                    <a:pt x="0" y="167913"/>
                  </a:lnTo>
                  <a:close/>
                </a:path>
              </a:pathLst>
            </a:custGeom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67913" rIns="215308" bIns="16791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335650" y="2781489"/>
              <a:ext cx="2822760" cy="1212225"/>
            </a:xfrm>
            <a:custGeom>
              <a:avLst/>
              <a:gdLst>
                <a:gd name="connsiteX0" fmla="*/ 0 w 3385343"/>
                <a:gd name="connsiteY0" fmla="*/ 203121 h 2031206"/>
                <a:gd name="connsiteX1" fmla="*/ 203121 w 3385343"/>
                <a:gd name="connsiteY1" fmla="*/ 0 h 2031206"/>
                <a:gd name="connsiteX2" fmla="*/ 3182222 w 3385343"/>
                <a:gd name="connsiteY2" fmla="*/ 0 h 2031206"/>
                <a:gd name="connsiteX3" fmla="*/ 3385343 w 3385343"/>
                <a:gd name="connsiteY3" fmla="*/ 203121 h 2031206"/>
                <a:gd name="connsiteX4" fmla="*/ 3385343 w 3385343"/>
                <a:gd name="connsiteY4" fmla="*/ 1828085 h 2031206"/>
                <a:gd name="connsiteX5" fmla="*/ 3182222 w 3385343"/>
                <a:gd name="connsiteY5" fmla="*/ 2031206 h 2031206"/>
                <a:gd name="connsiteX6" fmla="*/ 203121 w 3385343"/>
                <a:gd name="connsiteY6" fmla="*/ 2031206 h 2031206"/>
                <a:gd name="connsiteX7" fmla="*/ 0 w 3385343"/>
                <a:gd name="connsiteY7" fmla="*/ 1828085 h 2031206"/>
                <a:gd name="connsiteX8" fmla="*/ 0 w 3385343"/>
                <a:gd name="connsiteY8" fmla="*/ 203121 h 203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5343" h="2031206">
                  <a:moveTo>
                    <a:pt x="0" y="203121"/>
                  </a:moveTo>
                  <a:cubicBezTo>
                    <a:pt x="0" y="90940"/>
                    <a:pt x="90940" y="0"/>
                    <a:pt x="203121" y="0"/>
                  </a:cubicBezTo>
                  <a:lnTo>
                    <a:pt x="3182222" y="0"/>
                  </a:lnTo>
                  <a:cubicBezTo>
                    <a:pt x="3294403" y="0"/>
                    <a:pt x="3385343" y="90940"/>
                    <a:pt x="3385343" y="203121"/>
                  </a:cubicBezTo>
                  <a:lnTo>
                    <a:pt x="3385343" y="1828085"/>
                  </a:lnTo>
                  <a:cubicBezTo>
                    <a:pt x="3385343" y="1940266"/>
                    <a:pt x="3294403" y="2031206"/>
                    <a:pt x="3182222" y="2031206"/>
                  </a:cubicBezTo>
                  <a:lnTo>
                    <a:pt x="203121" y="2031206"/>
                  </a:lnTo>
                  <a:cubicBezTo>
                    <a:pt x="90940" y="2031206"/>
                    <a:pt x="0" y="1940266"/>
                    <a:pt x="0" y="1828085"/>
                  </a:cubicBezTo>
                  <a:lnTo>
                    <a:pt x="0" y="203121"/>
                  </a:lnTo>
                  <a:close/>
                </a:path>
              </a:pathLst>
            </a:custGeom>
            <a:ln w="28575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72" tIns="128072" rIns="128072" bIns="12807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trích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trực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64755" y="4392907"/>
            <a:ext cx="9733936" cy="1476951"/>
            <a:chOff x="2033587" y="2669758"/>
            <a:chExt cx="8124824" cy="1476951"/>
          </a:xfrm>
        </p:grpSpPr>
        <p:sp>
          <p:nvSpPr>
            <p:cNvPr id="24" name="Freeform 23"/>
            <p:cNvSpPr/>
            <p:nvPr/>
          </p:nvSpPr>
          <p:spPr>
            <a:xfrm>
              <a:off x="2033587" y="2669758"/>
              <a:ext cx="4341903" cy="1476951"/>
            </a:xfrm>
            <a:custGeom>
              <a:avLst/>
              <a:gdLst>
                <a:gd name="connsiteX0" fmla="*/ 0 w 3385343"/>
                <a:gd name="connsiteY0" fmla="*/ 203121 h 2031206"/>
                <a:gd name="connsiteX1" fmla="*/ 203121 w 3385343"/>
                <a:gd name="connsiteY1" fmla="*/ 0 h 2031206"/>
                <a:gd name="connsiteX2" fmla="*/ 3182222 w 3385343"/>
                <a:gd name="connsiteY2" fmla="*/ 0 h 2031206"/>
                <a:gd name="connsiteX3" fmla="*/ 3385343 w 3385343"/>
                <a:gd name="connsiteY3" fmla="*/ 203121 h 2031206"/>
                <a:gd name="connsiteX4" fmla="*/ 3385343 w 3385343"/>
                <a:gd name="connsiteY4" fmla="*/ 1828085 h 2031206"/>
                <a:gd name="connsiteX5" fmla="*/ 3182222 w 3385343"/>
                <a:gd name="connsiteY5" fmla="*/ 2031206 h 2031206"/>
                <a:gd name="connsiteX6" fmla="*/ 203121 w 3385343"/>
                <a:gd name="connsiteY6" fmla="*/ 2031206 h 2031206"/>
                <a:gd name="connsiteX7" fmla="*/ 0 w 3385343"/>
                <a:gd name="connsiteY7" fmla="*/ 1828085 h 2031206"/>
                <a:gd name="connsiteX8" fmla="*/ 0 w 3385343"/>
                <a:gd name="connsiteY8" fmla="*/ 203121 h 203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5343" h="2031206">
                  <a:moveTo>
                    <a:pt x="0" y="203121"/>
                  </a:moveTo>
                  <a:cubicBezTo>
                    <a:pt x="0" y="90940"/>
                    <a:pt x="90940" y="0"/>
                    <a:pt x="203121" y="0"/>
                  </a:cubicBezTo>
                  <a:lnTo>
                    <a:pt x="3182222" y="0"/>
                  </a:lnTo>
                  <a:cubicBezTo>
                    <a:pt x="3294403" y="0"/>
                    <a:pt x="3385343" y="90940"/>
                    <a:pt x="3385343" y="203121"/>
                  </a:cubicBezTo>
                  <a:lnTo>
                    <a:pt x="3385343" y="1828085"/>
                  </a:lnTo>
                  <a:cubicBezTo>
                    <a:pt x="3385343" y="1940266"/>
                    <a:pt x="3294403" y="2031206"/>
                    <a:pt x="3182222" y="2031206"/>
                  </a:cubicBezTo>
                  <a:lnTo>
                    <a:pt x="203121" y="2031206"/>
                  </a:lnTo>
                  <a:cubicBezTo>
                    <a:pt x="90940" y="2031206"/>
                    <a:pt x="0" y="1940266"/>
                    <a:pt x="0" y="1828085"/>
                  </a:cubicBezTo>
                  <a:lnTo>
                    <a:pt x="0" y="203121"/>
                  </a:lnTo>
                  <a:close/>
                </a:path>
              </a:pathLst>
            </a:custGeom>
            <a:ln w="28575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4742" tIns="154742" rIns="154742" bIns="154742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ghệ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vi-VN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Dùng lời kể nêu vấn đề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tăng tính hấp dẫn, gây tò mò; dùng nhiều lí lẽ và bằng chứng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496725" y="3064363"/>
              <a:ext cx="717692" cy="839565"/>
            </a:xfrm>
            <a:custGeom>
              <a:avLst/>
              <a:gdLst>
                <a:gd name="connsiteX0" fmla="*/ 0 w 717692"/>
                <a:gd name="connsiteY0" fmla="*/ 167913 h 839565"/>
                <a:gd name="connsiteX1" fmla="*/ 358846 w 717692"/>
                <a:gd name="connsiteY1" fmla="*/ 167913 h 839565"/>
                <a:gd name="connsiteX2" fmla="*/ 358846 w 717692"/>
                <a:gd name="connsiteY2" fmla="*/ 0 h 839565"/>
                <a:gd name="connsiteX3" fmla="*/ 717692 w 717692"/>
                <a:gd name="connsiteY3" fmla="*/ 419783 h 839565"/>
                <a:gd name="connsiteX4" fmla="*/ 358846 w 717692"/>
                <a:gd name="connsiteY4" fmla="*/ 839565 h 839565"/>
                <a:gd name="connsiteX5" fmla="*/ 358846 w 717692"/>
                <a:gd name="connsiteY5" fmla="*/ 671652 h 839565"/>
                <a:gd name="connsiteX6" fmla="*/ 0 w 717692"/>
                <a:gd name="connsiteY6" fmla="*/ 671652 h 839565"/>
                <a:gd name="connsiteX7" fmla="*/ 0 w 717692"/>
                <a:gd name="connsiteY7" fmla="*/ 167913 h 839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7692" h="839565">
                  <a:moveTo>
                    <a:pt x="0" y="167913"/>
                  </a:moveTo>
                  <a:lnTo>
                    <a:pt x="358846" y="167913"/>
                  </a:lnTo>
                  <a:lnTo>
                    <a:pt x="358846" y="0"/>
                  </a:lnTo>
                  <a:lnTo>
                    <a:pt x="717692" y="419783"/>
                  </a:lnTo>
                  <a:lnTo>
                    <a:pt x="358846" y="839565"/>
                  </a:lnTo>
                  <a:lnTo>
                    <a:pt x="358846" y="671652"/>
                  </a:lnTo>
                  <a:lnTo>
                    <a:pt x="0" y="671652"/>
                  </a:lnTo>
                  <a:lnTo>
                    <a:pt x="0" y="167913"/>
                  </a:lnTo>
                  <a:close/>
                </a:path>
              </a:pathLst>
            </a:custGeom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67913" rIns="215308" bIns="16791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335651" y="3149755"/>
              <a:ext cx="2822760" cy="809886"/>
            </a:xfrm>
            <a:custGeom>
              <a:avLst/>
              <a:gdLst>
                <a:gd name="connsiteX0" fmla="*/ 0 w 3385343"/>
                <a:gd name="connsiteY0" fmla="*/ 203121 h 2031206"/>
                <a:gd name="connsiteX1" fmla="*/ 203121 w 3385343"/>
                <a:gd name="connsiteY1" fmla="*/ 0 h 2031206"/>
                <a:gd name="connsiteX2" fmla="*/ 3182222 w 3385343"/>
                <a:gd name="connsiteY2" fmla="*/ 0 h 2031206"/>
                <a:gd name="connsiteX3" fmla="*/ 3385343 w 3385343"/>
                <a:gd name="connsiteY3" fmla="*/ 203121 h 2031206"/>
                <a:gd name="connsiteX4" fmla="*/ 3385343 w 3385343"/>
                <a:gd name="connsiteY4" fmla="*/ 1828085 h 2031206"/>
                <a:gd name="connsiteX5" fmla="*/ 3182222 w 3385343"/>
                <a:gd name="connsiteY5" fmla="*/ 2031206 h 2031206"/>
                <a:gd name="connsiteX6" fmla="*/ 203121 w 3385343"/>
                <a:gd name="connsiteY6" fmla="*/ 2031206 h 2031206"/>
                <a:gd name="connsiteX7" fmla="*/ 0 w 3385343"/>
                <a:gd name="connsiteY7" fmla="*/ 1828085 h 2031206"/>
                <a:gd name="connsiteX8" fmla="*/ 0 w 3385343"/>
                <a:gd name="connsiteY8" fmla="*/ 203121 h 203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5343" h="2031206">
                  <a:moveTo>
                    <a:pt x="0" y="203121"/>
                  </a:moveTo>
                  <a:cubicBezTo>
                    <a:pt x="0" y="90940"/>
                    <a:pt x="90940" y="0"/>
                    <a:pt x="203121" y="0"/>
                  </a:cubicBezTo>
                  <a:lnTo>
                    <a:pt x="3182222" y="0"/>
                  </a:lnTo>
                  <a:cubicBezTo>
                    <a:pt x="3294403" y="0"/>
                    <a:pt x="3385343" y="90940"/>
                    <a:pt x="3385343" y="203121"/>
                  </a:cubicBezTo>
                  <a:lnTo>
                    <a:pt x="3385343" y="1828085"/>
                  </a:lnTo>
                  <a:cubicBezTo>
                    <a:pt x="3385343" y="1940266"/>
                    <a:pt x="3294403" y="2031206"/>
                    <a:pt x="3182222" y="2031206"/>
                  </a:cubicBezTo>
                  <a:lnTo>
                    <a:pt x="203121" y="2031206"/>
                  </a:lnTo>
                  <a:cubicBezTo>
                    <a:pt x="90940" y="2031206"/>
                    <a:pt x="0" y="1940266"/>
                    <a:pt x="0" y="1828085"/>
                  </a:cubicBezTo>
                  <a:lnTo>
                    <a:pt x="0" y="203121"/>
                  </a:lnTo>
                  <a:close/>
                </a:path>
              </a:pathLst>
            </a:custGeom>
            <a:ln w="28575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4742" tIns="154742" rIns="154742" bIns="154742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 phục cao.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451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594" y="1107181"/>
            <a:ext cx="382027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III. Khám phá văn bản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2458" y="1727574"/>
            <a:ext cx="4689988" cy="4340681"/>
            <a:chOff x="442458" y="1776395"/>
            <a:chExt cx="4689988" cy="4340681"/>
          </a:xfrm>
        </p:grpSpPr>
        <p:sp>
          <p:nvSpPr>
            <p:cNvPr id="3" name="Rectangle 2"/>
            <p:cNvSpPr/>
            <p:nvPr/>
          </p:nvSpPr>
          <p:spPr>
            <a:xfrm>
              <a:off x="1021627" y="1776395"/>
              <a:ext cx="3171061" cy="58785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Thảo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luận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theo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bàn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13538" t="22089" r="12245" b="23533"/>
            <a:stretch/>
          </p:blipFill>
          <p:spPr>
            <a:xfrm>
              <a:off x="442458" y="2388319"/>
              <a:ext cx="4689988" cy="372875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40659" y="2999080"/>
              <a:ext cx="3903576" cy="2569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Đọc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lại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đoạn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văn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câu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: 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“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Mẹ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tôi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phải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lý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khi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đòi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hỏi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tôi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người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khác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làm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chuẩn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mực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noi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theo</a:t>
              </a:r>
              <a:r>
                <a:rPr lang="en-US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”. 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1" name="Left Arrow 10"/>
          <p:cNvSpPr/>
          <p:nvPr/>
        </p:nvSpPr>
        <p:spPr>
          <a:xfrm>
            <a:off x="5972151" y="2171230"/>
            <a:ext cx="5324166" cy="1104065"/>
          </a:xfrm>
          <a:prstGeom prst="leftArrow">
            <a:avLst>
              <a:gd name="adj1" fmla="val 80131"/>
              <a:gd name="adj2" fmla="val 2862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Left Arrow 34"/>
          <p:cNvSpPr/>
          <p:nvPr/>
        </p:nvSpPr>
        <p:spPr>
          <a:xfrm>
            <a:off x="5263510" y="3188845"/>
            <a:ext cx="5324166" cy="2055748"/>
          </a:xfrm>
          <a:prstGeom prst="leftArrow">
            <a:avLst>
              <a:gd name="adj1" fmla="val 80131"/>
              <a:gd name="adj2" fmla="val 2862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Left Arrow 35"/>
          <p:cNvSpPr/>
          <p:nvPr/>
        </p:nvSpPr>
        <p:spPr>
          <a:xfrm>
            <a:off x="5972151" y="5158143"/>
            <a:ext cx="5324166" cy="1104065"/>
          </a:xfrm>
          <a:prstGeom prst="leftArrow">
            <a:avLst>
              <a:gd name="adj1" fmla="val 80131"/>
              <a:gd name="adj2" fmla="val 2862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6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2472</Words>
  <Application>Microsoft Office PowerPoint</Application>
  <PresentationFormat>Widescreen</PresentationFormat>
  <Paragraphs>192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Lucida Handwriting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2023-03-30T02:16:37Z</dcterms:created>
  <dcterms:modified xsi:type="dcterms:W3CDTF">2023-03-30T02:17:26Z</dcterms:modified>
</cp:coreProperties>
</file>