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5" r:id="rId2"/>
    <p:sldId id="297" r:id="rId3"/>
    <p:sldId id="296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9" r:id="rId15"/>
    <p:sldId id="308" r:id="rId16"/>
    <p:sldId id="310" r:id="rId17"/>
    <p:sldId id="311" r:id="rId18"/>
    <p:sldId id="313" r:id="rId19"/>
    <p:sldId id="312" r:id="rId20"/>
    <p:sldId id="314" r:id="rId21"/>
    <p:sldId id="316" r:id="rId22"/>
    <p:sldId id="315" r:id="rId23"/>
    <p:sldId id="317" r:id="rId24"/>
    <p:sldId id="318" r:id="rId25"/>
    <p:sldId id="319" r:id="rId26"/>
    <p:sldId id="3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16" y="68"/>
      </p:cViewPr>
      <p:guideLst>
        <p:guide pos="432"/>
        <p:guide pos="7256"/>
        <p:guide orient="horz" pos="672"/>
        <p:guide orient="horz" pos="744"/>
        <p:guide orient="horz" pos="3960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56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98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0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44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46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19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42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11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1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7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40A32-3412-4678-B800-C3353DA8AFD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FCC46-F14D-41C5-B016-85A080E2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4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355" y="126197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BÀI BÀI VĂN TRÌNH BÀY Ý KIẾN VỀ MỘT HIỆN TƯỢNG ĐỜI SỐNG ĐƯỢC GỢI RA TỪ CUỐN SÁCH ĐÃ 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2244752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181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40697" y="3332872"/>
            <a:ext cx="8297903" cy="3106417"/>
            <a:chOff x="2484741" y="3356743"/>
            <a:chExt cx="5238912" cy="3106417"/>
          </a:xfrm>
        </p:grpSpPr>
        <p:sp>
          <p:nvSpPr>
            <p:cNvPr id="31" name="Freeform 30"/>
            <p:cNvSpPr/>
            <p:nvPr/>
          </p:nvSpPr>
          <p:spPr>
            <a:xfrm>
              <a:off x="4111869" y="4846899"/>
              <a:ext cx="494109" cy="10623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47054" y="0"/>
                  </a:lnTo>
                  <a:lnTo>
                    <a:pt x="247054" y="1062335"/>
                  </a:lnTo>
                  <a:lnTo>
                    <a:pt x="494109" y="106233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4111869" y="4801179"/>
              <a:ext cx="49410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494109" y="457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4111869" y="3784564"/>
              <a:ext cx="494109" cy="106233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62335"/>
                  </a:moveTo>
                  <a:lnTo>
                    <a:pt x="247054" y="1062335"/>
                  </a:lnTo>
                  <a:lnTo>
                    <a:pt x="247054" y="0"/>
                  </a:lnTo>
                  <a:lnTo>
                    <a:pt x="494109" y="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2484741" y="4470141"/>
              <a:ext cx="1627127" cy="753516"/>
            </a:xfrm>
            <a:custGeom>
              <a:avLst/>
              <a:gdLst>
                <a:gd name="connsiteX0" fmla="*/ 0 w 2470546"/>
                <a:gd name="connsiteY0" fmla="*/ 0 h 753516"/>
                <a:gd name="connsiteX1" fmla="*/ 2470546 w 2470546"/>
                <a:gd name="connsiteY1" fmla="*/ 0 h 753516"/>
                <a:gd name="connsiteX2" fmla="*/ 2470546 w 2470546"/>
                <a:gd name="connsiteY2" fmla="*/ 753516 h 753516"/>
                <a:gd name="connsiteX3" fmla="*/ 0 w 2470546"/>
                <a:gd name="connsiteY3" fmla="*/ 753516 h 753516"/>
                <a:gd name="connsiteX4" fmla="*/ 0 w 2470546"/>
                <a:gd name="connsiteY4" fmla="*/ 0 h 75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546" h="753516">
                  <a:moveTo>
                    <a:pt x="0" y="0"/>
                  </a:moveTo>
                  <a:lnTo>
                    <a:pt x="2470546" y="0"/>
                  </a:lnTo>
                  <a:lnTo>
                    <a:pt x="2470546" y="753516"/>
                  </a:lnTo>
                  <a:lnTo>
                    <a:pt x="0" y="75351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 cầu cơ bản: 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360033" y="3356743"/>
              <a:ext cx="3363620" cy="766578"/>
            </a:xfrm>
            <a:custGeom>
              <a:avLst/>
              <a:gdLst>
                <a:gd name="connsiteX0" fmla="*/ 0 w 2470546"/>
                <a:gd name="connsiteY0" fmla="*/ 0 h 753516"/>
                <a:gd name="connsiteX1" fmla="*/ 2470546 w 2470546"/>
                <a:gd name="connsiteY1" fmla="*/ 0 h 753516"/>
                <a:gd name="connsiteX2" fmla="*/ 2470546 w 2470546"/>
                <a:gd name="connsiteY2" fmla="*/ 753516 h 753516"/>
                <a:gd name="connsiteX3" fmla="*/ 0 w 2470546"/>
                <a:gd name="connsiteY3" fmla="*/ 753516 h 753516"/>
                <a:gd name="connsiteX4" fmla="*/ 0 w 2470546"/>
                <a:gd name="connsiteY4" fmla="*/ 0 h 75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546" h="753516">
                  <a:moveTo>
                    <a:pt x="0" y="0"/>
                  </a:moveTo>
                  <a:lnTo>
                    <a:pt x="2470546" y="0"/>
                  </a:lnTo>
                  <a:lnTo>
                    <a:pt x="2470546" y="753516"/>
                  </a:lnTo>
                  <a:lnTo>
                    <a:pt x="0" y="75351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60033" y="4228910"/>
              <a:ext cx="3363620" cy="1171916"/>
            </a:xfrm>
            <a:custGeom>
              <a:avLst/>
              <a:gdLst>
                <a:gd name="connsiteX0" fmla="*/ 0 w 2470546"/>
                <a:gd name="connsiteY0" fmla="*/ 0 h 753516"/>
                <a:gd name="connsiteX1" fmla="*/ 2470546 w 2470546"/>
                <a:gd name="connsiteY1" fmla="*/ 0 h 753516"/>
                <a:gd name="connsiteX2" fmla="*/ 2470546 w 2470546"/>
                <a:gd name="connsiteY2" fmla="*/ 753516 h 753516"/>
                <a:gd name="connsiteX3" fmla="*/ 0 w 2470546"/>
                <a:gd name="connsiteY3" fmla="*/ 753516 h 753516"/>
                <a:gd name="connsiteX4" fmla="*/ 0 w 2470546"/>
                <a:gd name="connsiteY4" fmla="*/ 0 h 75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546" h="753516">
                  <a:moveTo>
                    <a:pt x="0" y="0"/>
                  </a:moveTo>
                  <a:lnTo>
                    <a:pt x="2470546" y="0"/>
                  </a:lnTo>
                  <a:lnTo>
                    <a:pt x="2470546" y="753516"/>
                  </a:lnTo>
                  <a:lnTo>
                    <a:pt x="0" y="75351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360033" y="5481413"/>
              <a:ext cx="3363620" cy="981747"/>
            </a:xfrm>
            <a:custGeom>
              <a:avLst/>
              <a:gdLst>
                <a:gd name="connsiteX0" fmla="*/ 0 w 2470546"/>
                <a:gd name="connsiteY0" fmla="*/ 0 h 753516"/>
                <a:gd name="connsiteX1" fmla="*/ 2470546 w 2470546"/>
                <a:gd name="connsiteY1" fmla="*/ 0 h 753516"/>
                <a:gd name="connsiteX2" fmla="*/ 2470546 w 2470546"/>
                <a:gd name="connsiteY2" fmla="*/ 753516 h 753516"/>
                <a:gd name="connsiteX3" fmla="*/ 0 w 2470546"/>
                <a:gd name="connsiteY3" fmla="*/ 753516 h 753516"/>
                <a:gd name="connsiteX4" fmla="*/ 0 w 2470546"/>
                <a:gd name="connsiteY4" fmla="*/ 0 h 75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546" h="753516">
                  <a:moveTo>
                    <a:pt x="0" y="0"/>
                  </a:moveTo>
                  <a:lnTo>
                    <a:pt x="2470546" y="0"/>
                  </a:lnTo>
                  <a:lnTo>
                    <a:pt x="2470546" y="753516"/>
                  </a:lnTo>
                  <a:lnTo>
                    <a:pt x="0" y="75351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9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256950"/>
            <a:ext cx="530459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695172"/>
            <a:ext cx="10833100" cy="4378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6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6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Chi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Chi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256950"/>
            <a:ext cx="530459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695172"/>
            <a:ext cx="10833100" cy="4916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099" y="2160233"/>
            <a:ext cx="10833100" cy="44296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92896" y="1953709"/>
            <a:ext cx="7176773" cy="3904839"/>
          </a:xfrm>
          <a:custGeom>
            <a:avLst/>
            <a:gdLst>
              <a:gd name="connsiteX0" fmla="*/ 0 w 5928852"/>
              <a:gd name="connsiteY0" fmla="*/ 555534 h 3333135"/>
              <a:gd name="connsiteX1" fmla="*/ 555534 w 5928852"/>
              <a:gd name="connsiteY1" fmla="*/ 0 h 3333135"/>
              <a:gd name="connsiteX2" fmla="*/ 5373318 w 5928852"/>
              <a:gd name="connsiteY2" fmla="*/ 0 h 3333135"/>
              <a:gd name="connsiteX3" fmla="*/ 5928852 w 5928852"/>
              <a:gd name="connsiteY3" fmla="*/ 555534 h 3333135"/>
              <a:gd name="connsiteX4" fmla="*/ 5928852 w 5928852"/>
              <a:gd name="connsiteY4" fmla="*/ 2777601 h 3333135"/>
              <a:gd name="connsiteX5" fmla="*/ 5373318 w 5928852"/>
              <a:gd name="connsiteY5" fmla="*/ 3333135 h 3333135"/>
              <a:gd name="connsiteX6" fmla="*/ 555534 w 5928852"/>
              <a:gd name="connsiteY6" fmla="*/ 3333135 h 3333135"/>
              <a:gd name="connsiteX7" fmla="*/ 0 w 5928852"/>
              <a:gd name="connsiteY7" fmla="*/ 2777601 h 3333135"/>
              <a:gd name="connsiteX8" fmla="*/ 0 w 5928852"/>
              <a:gd name="connsiteY8" fmla="*/ 555534 h 3333135"/>
              <a:gd name="connsiteX0" fmla="*/ 0 w 5928852"/>
              <a:gd name="connsiteY0" fmla="*/ 555534 h 3333135"/>
              <a:gd name="connsiteX1" fmla="*/ 894747 w 5928852"/>
              <a:gd name="connsiteY1" fmla="*/ 265471 h 3333135"/>
              <a:gd name="connsiteX2" fmla="*/ 5373318 w 5928852"/>
              <a:gd name="connsiteY2" fmla="*/ 0 h 3333135"/>
              <a:gd name="connsiteX3" fmla="*/ 5928852 w 5928852"/>
              <a:gd name="connsiteY3" fmla="*/ 555534 h 3333135"/>
              <a:gd name="connsiteX4" fmla="*/ 5928852 w 5928852"/>
              <a:gd name="connsiteY4" fmla="*/ 2777601 h 3333135"/>
              <a:gd name="connsiteX5" fmla="*/ 5373318 w 5928852"/>
              <a:gd name="connsiteY5" fmla="*/ 3333135 h 3333135"/>
              <a:gd name="connsiteX6" fmla="*/ 555534 w 5928852"/>
              <a:gd name="connsiteY6" fmla="*/ 3333135 h 3333135"/>
              <a:gd name="connsiteX7" fmla="*/ 0 w 5928852"/>
              <a:gd name="connsiteY7" fmla="*/ 2777601 h 3333135"/>
              <a:gd name="connsiteX8" fmla="*/ 0 w 5928852"/>
              <a:gd name="connsiteY8" fmla="*/ 555534 h 3333135"/>
              <a:gd name="connsiteX0" fmla="*/ 0 w 6179575"/>
              <a:gd name="connsiteY0" fmla="*/ 555534 h 3333135"/>
              <a:gd name="connsiteX1" fmla="*/ 894747 w 6179575"/>
              <a:gd name="connsiteY1" fmla="*/ 265471 h 3333135"/>
              <a:gd name="connsiteX2" fmla="*/ 5373318 w 6179575"/>
              <a:gd name="connsiteY2" fmla="*/ 0 h 3333135"/>
              <a:gd name="connsiteX3" fmla="*/ 5928852 w 6179575"/>
              <a:gd name="connsiteY3" fmla="*/ 555534 h 3333135"/>
              <a:gd name="connsiteX4" fmla="*/ 6179575 w 6179575"/>
              <a:gd name="connsiteY4" fmla="*/ 2836595 h 3333135"/>
              <a:gd name="connsiteX5" fmla="*/ 5373318 w 6179575"/>
              <a:gd name="connsiteY5" fmla="*/ 3333135 h 3333135"/>
              <a:gd name="connsiteX6" fmla="*/ 555534 w 6179575"/>
              <a:gd name="connsiteY6" fmla="*/ 3333135 h 3333135"/>
              <a:gd name="connsiteX7" fmla="*/ 0 w 6179575"/>
              <a:gd name="connsiteY7" fmla="*/ 2777601 h 3333135"/>
              <a:gd name="connsiteX8" fmla="*/ 0 w 6179575"/>
              <a:gd name="connsiteY8" fmla="*/ 555534 h 3333135"/>
              <a:gd name="connsiteX0" fmla="*/ 0 w 6179575"/>
              <a:gd name="connsiteY0" fmla="*/ 555534 h 3333135"/>
              <a:gd name="connsiteX1" fmla="*/ 894747 w 6179575"/>
              <a:gd name="connsiteY1" fmla="*/ 265471 h 3333135"/>
              <a:gd name="connsiteX2" fmla="*/ 5373318 w 6179575"/>
              <a:gd name="connsiteY2" fmla="*/ 0 h 3333135"/>
              <a:gd name="connsiteX3" fmla="*/ 5928852 w 6179575"/>
              <a:gd name="connsiteY3" fmla="*/ 555534 h 3333135"/>
              <a:gd name="connsiteX4" fmla="*/ 6179575 w 6179575"/>
              <a:gd name="connsiteY4" fmla="*/ 2836595 h 3333135"/>
              <a:gd name="connsiteX5" fmla="*/ 5373318 w 6179575"/>
              <a:gd name="connsiteY5" fmla="*/ 3333135 h 3333135"/>
              <a:gd name="connsiteX6" fmla="*/ 673521 w 6179575"/>
              <a:gd name="connsiteY6" fmla="*/ 2846438 h 3333135"/>
              <a:gd name="connsiteX7" fmla="*/ 0 w 6179575"/>
              <a:gd name="connsiteY7" fmla="*/ 2777601 h 3333135"/>
              <a:gd name="connsiteX8" fmla="*/ 0 w 6179575"/>
              <a:gd name="connsiteY8" fmla="*/ 555534 h 3333135"/>
              <a:gd name="connsiteX0" fmla="*/ 0 w 6179575"/>
              <a:gd name="connsiteY0" fmla="*/ 555534 h 3333135"/>
              <a:gd name="connsiteX1" fmla="*/ 894747 w 6179575"/>
              <a:gd name="connsiteY1" fmla="*/ 265471 h 3333135"/>
              <a:gd name="connsiteX2" fmla="*/ 5373318 w 6179575"/>
              <a:gd name="connsiteY2" fmla="*/ 0 h 3333135"/>
              <a:gd name="connsiteX3" fmla="*/ 5928852 w 6179575"/>
              <a:gd name="connsiteY3" fmla="*/ 555534 h 3333135"/>
              <a:gd name="connsiteX4" fmla="*/ 6179575 w 6179575"/>
              <a:gd name="connsiteY4" fmla="*/ 2836595 h 3333135"/>
              <a:gd name="connsiteX5" fmla="*/ 5373318 w 6179575"/>
              <a:gd name="connsiteY5" fmla="*/ 3333135 h 3333135"/>
              <a:gd name="connsiteX6" fmla="*/ 703018 w 6179575"/>
              <a:gd name="connsiteY6" fmla="*/ 3215148 h 3333135"/>
              <a:gd name="connsiteX7" fmla="*/ 0 w 6179575"/>
              <a:gd name="connsiteY7" fmla="*/ 2777601 h 3333135"/>
              <a:gd name="connsiteX8" fmla="*/ 0 w 6179575"/>
              <a:gd name="connsiteY8" fmla="*/ 555534 h 3333135"/>
              <a:gd name="connsiteX0" fmla="*/ 0 w 6179575"/>
              <a:gd name="connsiteY0" fmla="*/ 555534 h 3402511"/>
              <a:gd name="connsiteX1" fmla="*/ 894747 w 6179575"/>
              <a:gd name="connsiteY1" fmla="*/ 265471 h 3402511"/>
              <a:gd name="connsiteX2" fmla="*/ 5373318 w 6179575"/>
              <a:gd name="connsiteY2" fmla="*/ 0 h 3402511"/>
              <a:gd name="connsiteX3" fmla="*/ 5928852 w 6179575"/>
              <a:gd name="connsiteY3" fmla="*/ 555534 h 3402511"/>
              <a:gd name="connsiteX4" fmla="*/ 6179575 w 6179575"/>
              <a:gd name="connsiteY4" fmla="*/ 2836595 h 3402511"/>
              <a:gd name="connsiteX5" fmla="*/ 5373318 w 6179575"/>
              <a:gd name="connsiteY5" fmla="*/ 3333135 h 3402511"/>
              <a:gd name="connsiteX6" fmla="*/ 703018 w 6179575"/>
              <a:gd name="connsiteY6" fmla="*/ 3215148 h 3402511"/>
              <a:gd name="connsiteX7" fmla="*/ 0 w 6179575"/>
              <a:gd name="connsiteY7" fmla="*/ 2777601 h 3402511"/>
              <a:gd name="connsiteX8" fmla="*/ 0 w 6179575"/>
              <a:gd name="connsiteY8" fmla="*/ 555534 h 34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9575" h="3402511">
                <a:moveTo>
                  <a:pt x="0" y="555534"/>
                </a:moveTo>
                <a:cubicBezTo>
                  <a:pt x="0" y="248721"/>
                  <a:pt x="587934" y="265471"/>
                  <a:pt x="894747" y="265471"/>
                </a:cubicBezTo>
                <a:cubicBezTo>
                  <a:pt x="2500675" y="265471"/>
                  <a:pt x="3767390" y="0"/>
                  <a:pt x="5373318" y="0"/>
                </a:cubicBezTo>
                <a:cubicBezTo>
                  <a:pt x="5680131" y="0"/>
                  <a:pt x="5928852" y="248721"/>
                  <a:pt x="5928852" y="555534"/>
                </a:cubicBezTo>
                <a:lnTo>
                  <a:pt x="6179575" y="2836595"/>
                </a:lnTo>
                <a:cubicBezTo>
                  <a:pt x="6179575" y="3143408"/>
                  <a:pt x="5680131" y="3333135"/>
                  <a:pt x="5373318" y="3333135"/>
                </a:cubicBezTo>
                <a:cubicBezTo>
                  <a:pt x="3816551" y="3293806"/>
                  <a:pt x="2230288" y="3578941"/>
                  <a:pt x="703018" y="3215148"/>
                </a:cubicBezTo>
                <a:cubicBezTo>
                  <a:pt x="396205" y="3215148"/>
                  <a:pt x="0" y="3084414"/>
                  <a:pt x="0" y="2777601"/>
                </a:cubicBezTo>
                <a:lnTo>
                  <a:pt x="0" y="55553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viết bài văn trình bày ý kiến về một hiện tượng đời sống được gợi ra từ cuốn sách đã đọc, em cần lưu ý: triển khai cụ thể các ý đã nêu trong dàn ý; phân biệt các phần mở bài, thân bài, kết bài; có thể tách ý chính trong thân bài thành các đoạn văn.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2896" y="1953709"/>
            <a:ext cx="1989122" cy="5533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375"/>
              </a:spcBef>
              <a:spcAft>
                <a:spcPts val="75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1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181100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918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858298" y="2451543"/>
            <a:ext cx="8775290" cy="3320419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lại bài văn đã viết để đảm bảo: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Tính chính xác của tên sách, tên tác giả và các chi tiết, sự việc, nhân vật.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Viết đúng chính tả, dùng từ ngữ và câu phù hợp, sắp xếp các ý chặt chẽ.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0833" y="379419"/>
            <a:ext cx="10833100" cy="25000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:.................................................................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4350" y="-205793"/>
            <a:ext cx="6096000" cy="752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60931"/>
              </p:ext>
            </p:extLst>
          </p:nvPr>
        </p:nvGraphicFramePr>
        <p:xfrm>
          <a:off x="313608" y="1511724"/>
          <a:ext cx="11577483" cy="4781870"/>
        </p:xfrm>
        <a:graphic>
          <a:graphicData uri="http://schemas.openxmlformats.org/drawingml/2006/table">
            <a:tbl>
              <a:tblPr/>
              <a:tblGrid>
                <a:gridCol w="4763729">
                  <a:extLst>
                    <a:ext uri="{9D8B030D-6E8A-4147-A177-3AD203B41FA5}">
                      <a16:colId xmlns:a16="http://schemas.microsoft.com/office/drawing/2014/main" val="1187659562"/>
                    </a:ext>
                  </a:extLst>
                </a:gridCol>
                <a:gridCol w="4387406">
                  <a:extLst>
                    <a:ext uri="{9D8B030D-6E8A-4147-A177-3AD203B41FA5}">
                      <a16:colId xmlns:a16="http://schemas.microsoft.com/office/drawing/2014/main" val="1008662648"/>
                    </a:ext>
                  </a:extLst>
                </a:gridCol>
                <a:gridCol w="2426348">
                  <a:extLst>
                    <a:ext uri="{9D8B030D-6E8A-4147-A177-3AD203B41FA5}">
                      <a16:colId xmlns:a16="http://schemas.microsoft.com/office/drawing/2014/main" val="2400830067"/>
                    </a:ext>
                  </a:extLst>
                </a:gridCol>
              </a:tblGrid>
              <a:tr h="145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 ý chỉnh sửa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 nhận xét/chỉnh sửa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446258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MB,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296009"/>
                  </a:ext>
                </a:extLst>
              </a:tr>
              <a:tr h="456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Bổ sung những câu tình cảm, thái độ, cách đánh giá về hiện tượng (vấn đề) nếu thấy còn thiếu.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541795"/>
                  </a:ext>
                </a:extLst>
              </a:tr>
              <a:tr h="456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Kiểm tra các lí lẽ bằng chứng, nếu lí lẽ chưa chắc chắn, bằng chứng chưa tiêu biểu hoặc còn thiếu thì phải chỉnh sửa, thay thế, bổ sung.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846600"/>
                  </a:ext>
                </a:extLst>
              </a:tr>
              <a:tr h="30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Ðảm bảo các yêu cầu về chính tả và diễn đạt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Phát hiện lỗi về chính tả và diễn đạt để sửa lại cho phù hợp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41" marR="67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5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415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dụng</a:t>
            </a:r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rcRect l="1405" r="5878"/>
          <a:stretch>
            <a:fillRect/>
          </a:stretch>
        </p:blipFill>
        <p:spPr>
          <a:xfrm>
            <a:off x="660401" y="1472746"/>
            <a:ext cx="5651910" cy="4661354"/>
          </a:xfrm>
          <a:custGeom>
            <a:avLst/>
            <a:gdLst>
              <a:gd name="connsiteX0" fmla="*/ 1018417 w 5651997"/>
              <a:gd name="connsiteY0" fmla="*/ 0 h 4661354"/>
              <a:gd name="connsiteX1" fmla="*/ 5651997 w 5651997"/>
              <a:gd name="connsiteY1" fmla="*/ 0 h 4661354"/>
              <a:gd name="connsiteX2" fmla="*/ 4633580 w 5651997"/>
              <a:gd name="connsiteY2" fmla="*/ 4661354 h 4661354"/>
              <a:gd name="connsiteX3" fmla="*/ 0 w 5651997"/>
              <a:gd name="connsiteY3" fmla="*/ 4661354 h 4661354"/>
              <a:gd name="connsiteX4" fmla="*/ 1018417 w 5651997"/>
              <a:gd name="connsiteY4" fmla="*/ 0 h 466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997" h="4661354">
                <a:moveTo>
                  <a:pt x="1018417" y="0"/>
                </a:moveTo>
                <a:lnTo>
                  <a:pt x="5651997" y="0"/>
                </a:lnTo>
                <a:lnTo>
                  <a:pt x="4633580" y="4661354"/>
                </a:lnTo>
                <a:lnTo>
                  <a:pt x="0" y="4661354"/>
                </a:lnTo>
                <a:lnTo>
                  <a:pt x="1018417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40" name="Flowchart: Data 39"/>
          <p:cNvSpPr/>
          <p:nvPr/>
        </p:nvSpPr>
        <p:spPr>
          <a:xfrm>
            <a:off x="6312311" y="1804588"/>
            <a:ext cx="4505842" cy="4130779"/>
          </a:xfrm>
          <a:prstGeom prst="flowChartInputOutp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 bài: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chòe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Striped Right Arrow 40"/>
          <p:cNvSpPr/>
          <p:nvPr/>
        </p:nvSpPr>
        <p:spPr>
          <a:xfrm>
            <a:off x="6089648" y="2908504"/>
            <a:ext cx="384893" cy="1737850"/>
          </a:xfrm>
          <a:prstGeom prst="strip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8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89998" y="1238866"/>
            <a:ext cx="361881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79" y="1818608"/>
            <a:ext cx="2939374" cy="44170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Flowchart: Stored Data 12"/>
          <p:cNvSpPr/>
          <p:nvPr/>
        </p:nvSpPr>
        <p:spPr>
          <a:xfrm>
            <a:off x="4445644" y="2239731"/>
            <a:ext cx="6814959" cy="3451123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 chọn đề tài: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truyện cổ tích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 chích chòe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suy nghĩ về một hiện tượng chê bai, miệt thị nét ngoại hình hay khiếm khuyết cơ thể của người khác trong đời sống.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7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89998" y="1238866"/>
            <a:ext cx="361881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3099" y="1594130"/>
            <a:ext cx="10833100" cy="471430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– Chi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13" name="Rectangle 12"/>
          <p:cNvSpPr/>
          <p:nvPr/>
        </p:nvSpPr>
        <p:spPr>
          <a:xfrm>
            <a:off x="685800" y="1460089"/>
            <a:ext cx="10833100" cy="45130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30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8" name="Rectangle 7"/>
          <p:cNvSpPr/>
          <p:nvPr/>
        </p:nvSpPr>
        <p:spPr>
          <a:xfrm>
            <a:off x="850588" y="1238866"/>
            <a:ext cx="173098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Bef>
                <a:spcPts val="375"/>
              </a:spcBef>
              <a:spcAft>
                <a:spcPts val="75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994223" y="1901967"/>
            <a:ext cx="8216254" cy="3437812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7000"/>
              </a:lnSpc>
              <a:spcAft>
                <a:spcPts val="75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2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521012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81" y="2883280"/>
            <a:ext cx="4104843" cy="307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Horizontal Scroll 17"/>
          <p:cNvSpPr/>
          <p:nvPr/>
        </p:nvSpPr>
        <p:spPr>
          <a:xfrm>
            <a:off x="5947240" y="2762895"/>
            <a:ext cx="4893879" cy="3319402"/>
          </a:xfrm>
          <a:prstGeom prst="horizontalScroll">
            <a:avLst>
              <a:gd name="adj" fmla="val 716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Chia lớp ra làm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nhóm hoặc 6 nhóm: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 cầu các em ở mỗi nhóm đánh số 1,2,3… (nếu 3 nhóm) hoặc 1,2,3,4,5,6 (nếu 6 nhóm)...</a:t>
            </a:r>
            <a:endParaRPr lang="en-US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5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15" name="Snip Diagonal Corner Rectangle 14"/>
          <p:cNvSpPr/>
          <p:nvPr/>
        </p:nvSpPr>
        <p:spPr>
          <a:xfrm>
            <a:off x="2747091" y="2294073"/>
            <a:ext cx="6710516" cy="1231844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87655" algn="l"/>
              </a:tabLs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 tra, nhận biết các l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về dàn ý.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2205305" y="3881467"/>
            <a:ext cx="7794087" cy="1690449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86840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343" y="1467464"/>
            <a:ext cx="6342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Kiểm tra, chỉnh sửa bài văn)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91938" y="149158"/>
            <a:ext cx="5820824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602615" algn="l"/>
              </a:tabLst>
            </a:pP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Rubric 2: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721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722874"/>
              </p:ext>
            </p:extLst>
          </p:nvPr>
        </p:nvGraphicFramePr>
        <p:xfrm>
          <a:off x="685799" y="821488"/>
          <a:ext cx="10833101" cy="508755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04452">
                  <a:extLst>
                    <a:ext uri="{9D8B030D-6E8A-4147-A177-3AD203B41FA5}">
                      <a16:colId xmlns:a16="http://schemas.microsoft.com/office/drawing/2014/main" val="654724937"/>
                    </a:ext>
                  </a:extLst>
                </a:gridCol>
                <a:gridCol w="2709669">
                  <a:extLst>
                    <a:ext uri="{9D8B030D-6E8A-4147-A177-3AD203B41FA5}">
                      <a16:colId xmlns:a16="http://schemas.microsoft.com/office/drawing/2014/main" val="3731577796"/>
                    </a:ext>
                  </a:extLst>
                </a:gridCol>
                <a:gridCol w="2408595">
                  <a:extLst>
                    <a:ext uri="{9D8B030D-6E8A-4147-A177-3AD203B41FA5}">
                      <a16:colId xmlns:a16="http://schemas.microsoft.com/office/drawing/2014/main" val="1697041207"/>
                    </a:ext>
                  </a:extLst>
                </a:gridCol>
                <a:gridCol w="2910385">
                  <a:extLst>
                    <a:ext uri="{9D8B030D-6E8A-4147-A177-3AD203B41FA5}">
                      <a16:colId xmlns:a16="http://schemas.microsoft.com/office/drawing/2014/main" val="2696972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độ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Tiêu chí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Mức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Mức 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2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91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 văn trình bày ý kiến về một hiện tượng đời sống được gợi ra từ cuốn sách phù hợp với yêu cầu về dạng bài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(10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bài văn đoạn văn còn sơ sài; ý kiến chung chung, chưa có sức thuyết phục, mắc một số lỗi chính tả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( 5 – 6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bài viết tương đối chi tiết; trình bày được suy nghĩ, ý kiến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 hiện tượng đời sống được gợi ra từ cuốn sách phù hợp, </a:t>
                      </a: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mắc lỗi chính tả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(7- 8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(9- 10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45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114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rcRect t="100000" r="22585" b="-8411"/>
          <a:stretch>
            <a:fillRect/>
          </a:stretch>
        </p:blipFill>
        <p:spPr>
          <a:xfrm>
            <a:off x="2527666" y="6111977"/>
            <a:ext cx="4719238" cy="392062"/>
          </a:xfrm>
          <a:custGeom>
            <a:avLst/>
            <a:gdLst>
              <a:gd name="connsiteX0" fmla="*/ 85658 w 4719238"/>
              <a:gd name="connsiteY0" fmla="*/ 0 h 392062"/>
              <a:gd name="connsiteX1" fmla="*/ 4719238 w 4719238"/>
              <a:gd name="connsiteY1" fmla="*/ 0 h 392062"/>
              <a:gd name="connsiteX2" fmla="*/ 4633580 w 4719238"/>
              <a:gd name="connsiteY2" fmla="*/ 392062 h 392062"/>
              <a:gd name="connsiteX3" fmla="*/ 0 w 4719238"/>
              <a:gd name="connsiteY3" fmla="*/ 392062 h 392062"/>
              <a:gd name="connsiteX4" fmla="*/ 85658 w 4719238"/>
              <a:gd name="connsiteY4" fmla="*/ 0 h 39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238" h="392062">
                <a:moveTo>
                  <a:pt x="85658" y="0"/>
                </a:moveTo>
                <a:lnTo>
                  <a:pt x="4719238" y="0"/>
                </a:lnTo>
                <a:lnTo>
                  <a:pt x="4633580" y="392062"/>
                </a:lnTo>
                <a:lnTo>
                  <a:pt x="0" y="392062"/>
                </a:lnTo>
                <a:lnTo>
                  <a:pt x="85658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43918" y="1130300"/>
            <a:ext cx="2675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 THAM KHẢO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400" y="1640909"/>
            <a:ext cx="10833100" cy="48347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-rim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09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43918" y="1130300"/>
            <a:ext cx="2675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THAM KHẢO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707524"/>
            <a:ext cx="10833100" cy="44392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này.Thậm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74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43918" y="1130300"/>
            <a:ext cx="2675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THAM KHẢO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561234"/>
            <a:ext cx="108331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Facebook, Twitter, Instagram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3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 l="18111" t="-5334" r="4987" b="100000"/>
          <a:stretch>
            <a:fillRect/>
          </a:stretch>
        </p:blipFill>
        <p:spPr>
          <a:xfrm>
            <a:off x="3631741" y="1201995"/>
            <a:ext cx="4687900" cy="248628"/>
          </a:xfrm>
          <a:custGeom>
            <a:avLst/>
            <a:gdLst>
              <a:gd name="connsiteX0" fmla="*/ 54320 w 4687900"/>
              <a:gd name="connsiteY0" fmla="*/ 0 h 248628"/>
              <a:gd name="connsiteX1" fmla="*/ 4687900 w 4687900"/>
              <a:gd name="connsiteY1" fmla="*/ 0 h 248628"/>
              <a:gd name="connsiteX2" fmla="*/ 4633580 w 4687900"/>
              <a:gd name="connsiteY2" fmla="*/ 248628 h 248628"/>
              <a:gd name="connsiteX3" fmla="*/ 0 w 4687900"/>
              <a:gd name="connsiteY3" fmla="*/ 248628 h 248628"/>
              <a:gd name="connsiteX4" fmla="*/ 54320 w 4687900"/>
              <a:gd name="connsiteY4" fmla="*/ 0 h 24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7900" h="248628">
                <a:moveTo>
                  <a:pt x="54320" y="0"/>
                </a:moveTo>
                <a:lnTo>
                  <a:pt x="4687900" y="0"/>
                </a:lnTo>
                <a:lnTo>
                  <a:pt x="4633580" y="248628"/>
                </a:lnTo>
                <a:lnTo>
                  <a:pt x="0" y="248628"/>
                </a:lnTo>
                <a:lnTo>
                  <a:pt x="54320" y="0"/>
                </a:ln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543918" y="1025011"/>
            <a:ext cx="2675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THAM KHẢO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462142"/>
            <a:ext cx="10833100" cy="5202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1080"/>
              </a:spcBef>
              <a:spcAft>
                <a:spcPts val="108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98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55002" y="715646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918" y="1025011"/>
            <a:ext cx="26752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THAM KHẢO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1541842"/>
            <a:ext cx="10833100" cy="46434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0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641499" y="2186755"/>
            <a:ext cx="4299617" cy="82969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05755" y="2649400"/>
            <a:ext cx="304923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hiếu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8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88853"/>
              </p:ext>
            </p:extLst>
          </p:nvPr>
        </p:nvGraphicFramePr>
        <p:xfrm>
          <a:off x="660400" y="3317057"/>
          <a:ext cx="10833100" cy="3094599"/>
        </p:xfrm>
        <a:graphic>
          <a:graphicData uri="http://schemas.openxmlformats.org/drawingml/2006/table">
            <a:tbl>
              <a:tblPr firstRow="1" firstCol="1" bandRow="1"/>
              <a:tblGrid>
                <a:gridCol w="850597">
                  <a:extLst>
                    <a:ext uri="{9D8B030D-6E8A-4147-A177-3AD203B41FA5}">
                      <a16:colId xmlns:a16="http://schemas.microsoft.com/office/drawing/2014/main" val="3448369611"/>
                    </a:ext>
                  </a:extLst>
                </a:gridCol>
                <a:gridCol w="5104785">
                  <a:extLst>
                    <a:ext uri="{9D8B030D-6E8A-4147-A177-3AD203B41FA5}">
                      <a16:colId xmlns:a16="http://schemas.microsoft.com/office/drawing/2014/main" val="1780900837"/>
                    </a:ext>
                  </a:extLst>
                </a:gridCol>
                <a:gridCol w="4877718">
                  <a:extLst>
                    <a:ext uri="{9D8B030D-6E8A-4147-A177-3AD203B41FA5}">
                      <a16:colId xmlns:a16="http://schemas.microsoft.com/office/drawing/2014/main" val="2372075151"/>
                    </a:ext>
                  </a:extLst>
                </a:gridCol>
              </a:tblGrid>
              <a:tr h="313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247017"/>
                  </a:ext>
                </a:extLst>
              </a:tr>
              <a:tr h="64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08629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9443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019709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08283"/>
                  </a:ext>
                </a:extLst>
              </a:tr>
              <a:tr h="493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392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34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660400" y="2109279"/>
            <a:ext cx="4299617" cy="82969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81" y="3043956"/>
            <a:ext cx="4104843" cy="307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Horizontal Scroll 20"/>
          <p:cNvSpPr/>
          <p:nvPr/>
        </p:nvSpPr>
        <p:spPr>
          <a:xfrm>
            <a:off x="5947240" y="2601604"/>
            <a:ext cx="5313363" cy="3480693"/>
          </a:xfrm>
          <a:prstGeom prst="horizontalScroll">
            <a:avLst>
              <a:gd name="adj" fmla="val 716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Chia sẻ kết quả thảo luận ở vòng chuyên sâu?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Nhiệm vụ mới: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i="1" kern="10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Bài viết có bố cục mấy phần, nêu nhiệm vụ của mỗi phần?.</a:t>
            </a:r>
            <a:endParaRPr lang="en-US" sz="320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03848" y="2446843"/>
            <a:ext cx="8797004" cy="3176588"/>
            <a:chOff x="2032614" y="1840705"/>
            <a:chExt cx="8126771" cy="3176588"/>
          </a:xfrm>
        </p:grpSpPr>
        <p:sp>
          <p:nvSpPr>
            <p:cNvPr id="14" name="Freeform 13"/>
            <p:cNvSpPr/>
            <p:nvPr/>
          </p:nvSpPr>
          <p:spPr>
            <a:xfrm rot="16200000">
              <a:off x="1767899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2869" rIns="133351" bIns="2117726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297329" y="1995466"/>
              <a:ext cx="2236848" cy="3021826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2009" rIns="0" bIns="0" numCol="1" spcCol="1270" anchor="t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 tượng ô nhiễm môi trường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lo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Freeform 18"/>
            <p:cNvSpPr/>
            <p:nvPr/>
          </p:nvSpPr>
          <p:spPr>
            <a:xfrm rot="16200000">
              <a:off x="4507705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2870" rIns="133351" bIns="2117726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/>
            </a:p>
          </p:txBody>
        </p:sp>
        <p:sp>
          <p:nvSpPr>
            <p:cNvPr id="20" name="Flowchart: Extract 19"/>
            <p:cNvSpPr/>
            <p:nvPr/>
          </p:nvSpPr>
          <p:spPr>
            <a:xfrm rot="5400000">
              <a:off x="4552299" y="4364677"/>
              <a:ext cx="466715" cy="397073"/>
            </a:xfrm>
            <a:prstGeom prst="flowChartExtra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4984193" y="1840705"/>
              <a:ext cx="2342734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2009" rIns="0" bIns="0" numCol="1" spcCol="1270" anchor="t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chi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Ken-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ngộ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váng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mèo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bay”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Lu-I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-pun-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-da.</a:t>
              </a:r>
            </a:p>
          </p:txBody>
        </p:sp>
        <p:sp>
          <p:nvSpPr>
            <p:cNvPr id="23" name="Freeform 22"/>
            <p:cNvSpPr/>
            <p:nvPr/>
          </p:nvSpPr>
          <p:spPr>
            <a:xfrm rot="16200000">
              <a:off x="7247513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2870" rIns="133351" bIns="2117725" numCol="1" spcCol="1270" anchor="t" anchorCtr="0">
              <a:noAutofit/>
            </a:bodyPr>
            <a:lstStyle/>
            <a:p>
              <a:pPr lvl="0" algn="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 dirty="0"/>
            </a:p>
          </p:txBody>
        </p:sp>
        <p:sp>
          <p:nvSpPr>
            <p:cNvPr id="24" name="Flowchart: Extract 23"/>
            <p:cNvSpPr/>
            <p:nvPr/>
          </p:nvSpPr>
          <p:spPr>
            <a:xfrm rot="5400000">
              <a:off x="7292106" y="4364677"/>
              <a:ext cx="466715" cy="397073"/>
            </a:xfrm>
            <a:prstGeom prst="flowChartExtract">
              <a:avLst/>
            </a:prstGeom>
          </p:spPr>
          <p:style>
            <a:lnRef idx="2">
              <a:schemeClr val="accent2">
                <a:hueOff val="-1455363"/>
                <a:satOff val="-83928"/>
                <a:lumOff val="862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7724001" y="2181307"/>
              <a:ext cx="2289789" cy="2835985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2009" rIns="0" bIns="0" numCol="1" spcCol="1270" anchor="t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lo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băn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khoăn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5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25262" y="2319122"/>
            <a:ext cx="8954177" cy="3938560"/>
            <a:chOff x="1201618" y="2598444"/>
            <a:chExt cx="8954177" cy="3938560"/>
          </a:xfrm>
        </p:grpSpPr>
        <p:sp>
          <p:nvSpPr>
            <p:cNvPr id="18" name="Freeform 17"/>
            <p:cNvSpPr/>
            <p:nvPr/>
          </p:nvSpPr>
          <p:spPr>
            <a:xfrm>
              <a:off x="6096000" y="3244861"/>
              <a:ext cx="3182949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4137"/>
                  </a:lnTo>
                  <a:lnTo>
                    <a:pt x="3182949" y="184137"/>
                  </a:lnTo>
                  <a:lnTo>
                    <a:pt x="3182949" y="36827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096000" y="3244861"/>
              <a:ext cx="1060983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4137"/>
                  </a:lnTo>
                  <a:lnTo>
                    <a:pt x="1060983" y="184137"/>
                  </a:lnTo>
                  <a:lnTo>
                    <a:pt x="1060983" y="36827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5035016" y="3244861"/>
              <a:ext cx="1060983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60983" y="0"/>
                  </a:moveTo>
                  <a:lnTo>
                    <a:pt x="1060983" y="184137"/>
                  </a:lnTo>
                  <a:lnTo>
                    <a:pt x="0" y="184137"/>
                  </a:lnTo>
                  <a:lnTo>
                    <a:pt x="0" y="36827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2913050" y="3244861"/>
              <a:ext cx="3182949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182949" y="0"/>
                  </a:moveTo>
                  <a:lnTo>
                    <a:pt x="3182949" y="184137"/>
                  </a:lnTo>
                  <a:lnTo>
                    <a:pt x="0" y="184137"/>
                  </a:lnTo>
                  <a:lnTo>
                    <a:pt x="0" y="36827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4992420" y="2598444"/>
              <a:ext cx="2121966" cy="632670"/>
            </a:xfrm>
            <a:custGeom>
              <a:avLst/>
              <a:gdLst>
                <a:gd name="connsiteX0" fmla="*/ 0 w 1753691"/>
                <a:gd name="connsiteY0" fmla="*/ 0 h 632670"/>
                <a:gd name="connsiteX1" fmla="*/ 1753691 w 1753691"/>
                <a:gd name="connsiteY1" fmla="*/ 0 h 632670"/>
                <a:gd name="connsiteX2" fmla="*/ 1753691 w 1753691"/>
                <a:gd name="connsiteY2" fmla="*/ 632670 h 632670"/>
                <a:gd name="connsiteX3" fmla="*/ 0 w 1753691"/>
                <a:gd name="connsiteY3" fmla="*/ 632670 h 632670"/>
                <a:gd name="connsiteX4" fmla="*/ 0 w 1753691"/>
                <a:gd name="connsiteY4" fmla="*/ 0 h 6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632670">
                  <a:moveTo>
                    <a:pt x="0" y="0"/>
                  </a:moveTo>
                  <a:lnTo>
                    <a:pt x="1753691" y="0"/>
                  </a:lnTo>
                  <a:lnTo>
                    <a:pt x="1753691" y="632670"/>
                  </a:lnTo>
                  <a:lnTo>
                    <a:pt x="0" y="632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201618" y="3584319"/>
              <a:ext cx="2588277" cy="2952685"/>
            </a:xfrm>
            <a:custGeom>
              <a:avLst/>
              <a:gdLst>
                <a:gd name="connsiteX0" fmla="*/ 0 w 1753691"/>
                <a:gd name="connsiteY0" fmla="*/ 0 h 632670"/>
                <a:gd name="connsiteX1" fmla="*/ 1753691 w 1753691"/>
                <a:gd name="connsiteY1" fmla="*/ 0 h 632670"/>
                <a:gd name="connsiteX2" fmla="*/ 1753691 w 1753691"/>
                <a:gd name="connsiteY2" fmla="*/ 632670 h 632670"/>
                <a:gd name="connsiteX3" fmla="*/ 0 w 1753691"/>
                <a:gd name="connsiteY3" fmla="*/ 632670 h 632670"/>
                <a:gd name="connsiteX4" fmla="*/ 0 w 1753691"/>
                <a:gd name="connsiteY4" fmla="*/ 0 h 6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632670">
                  <a:moveTo>
                    <a:pt x="0" y="0"/>
                  </a:moveTo>
                  <a:lnTo>
                    <a:pt x="1753691" y="0"/>
                  </a:lnTo>
                  <a:lnTo>
                    <a:pt x="1753691" y="632670"/>
                  </a:lnTo>
                  <a:lnTo>
                    <a:pt x="0" y="632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1-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váng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con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vùng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924559" y="3584319"/>
              <a:ext cx="2086249" cy="2952685"/>
            </a:xfrm>
            <a:custGeom>
              <a:avLst/>
              <a:gdLst>
                <a:gd name="connsiteX0" fmla="*/ 0 w 1753691"/>
                <a:gd name="connsiteY0" fmla="*/ 0 h 632670"/>
                <a:gd name="connsiteX1" fmla="*/ 1753691 w 1753691"/>
                <a:gd name="connsiteY1" fmla="*/ 0 h 632670"/>
                <a:gd name="connsiteX2" fmla="*/ 1753691 w 1753691"/>
                <a:gd name="connsiteY2" fmla="*/ 632670 h 632670"/>
                <a:gd name="connsiteX3" fmla="*/ 0 w 1753691"/>
                <a:gd name="connsiteY3" fmla="*/ 632670 h 632670"/>
                <a:gd name="connsiteX4" fmla="*/ 0 w 1753691"/>
                <a:gd name="connsiteY4" fmla="*/ 0 h 6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632670">
                  <a:moveTo>
                    <a:pt x="0" y="0"/>
                  </a:moveTo>
                  <a:lnTo>
                    <a:pt x="1753691" y="0"/>
                  </a:lnTo>
                  <a:lnTo>
                    <a:pt x="1753691" y="632670"/>
                  </a:lnTo>
                  <a:lnTo>
                    <a:pt x="0" y="632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nghiêm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hủy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de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dọa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145472" y="3584319"/>
              <a:ext cx="1937829" cy="2952685"/>
            </a:xfrm>
            <a:custGeom>
              <a:avLst/>
              <a:gdLst>
                <a:gd name="connsiteX0" fmla="*/ 0 w 1753691"/>
                <a:gd name="connsiteY0" fmla="*/ 0 h 632670"/>
                <a:gd name="connsiteX1" fmla="*/ 1753691 w 1753691"/>
                <a:gd name="connsiteY1" fmla="*/ 0 h 632670"/>
                <a:gd name="connsiteX2" fmla="*/ 1753691 w 1753691"/>
                <a:gd name="connsiteY2" fmla="*/ 632670 h 632670"/>
                <a:gd name="connsiteX3" fmla="*/ 0 w 1753691"/>
                <a:gd name="connsiteY3" fmla="*/ 632670 h 632670"/>
                <a:gd name="connsiteX4" fmla="*/ 0 w 1753691"/>
                <a:gd name="connsiteY4" fmla="*/ 0 h 6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632670">
                  <a:moveTo>
                    <a:pt x="0" y="0"/>
                  </a:moveTo>
                  <a:lnTo>
                    <a:pt x="1753691" y="0"/>
                  </a:lnTo>
                  <a:lnTo>
                    <a:pt x="1753691" y="632670"/>
                  </a:lnTo>
                  <a:lnTo>
                    <a:pt x="0" y="632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3-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217966" y="3584319"/>
              <a:ext cx="1937829" cy="2952685"/>
            </a:xfrm>
            <a:custGeom>
              <a:avLst/>
              <a:gdLst>
                <a:gd name="connsiteX0" fmla="*/ 0 w 1753691"/>
                <a:gd name="connsiteY0" fmla="*/ 0 h 632670"/>
                <a:gd name="connsiteX1" fmla="*/ 1753691 w 1753691"/>
                <a:gd name="connsiteY1" fmla="*/ 0 h 632670"/>
                <a:gd name="connsiteX2" fmla="*/ 1753691 w 1753691"/>
                <a:gd name="connsiteY2" fmla="*/ 632670 h 632670"/>
                <a:gd name="connsiteX3" fmla="*/ 0 w 1753691"/>
                <a:gd name="connsiteY3" fmla="*/ 632670 h 632670"/>
                <a:gd name="connsiteX4" fmla="*/ 0 w 1753691"/>
                <a:gd name="connsiteY4" fmla="*/ 0 h 6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632670">
                  <a:moveTo>
                    <a:pt x="0" y="0"/>
                  </a:moveTo>
                  <a:lnTo>
                    <a:pt x="1753691" y="0"/>
                  </a:lnTo>
                  <a:lnTo>
                    <a:pt x="1753691" y="632670"/>
                  </a:lnTo>
                  <a:lnTo>
                    <a:pt x="0" y="63267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4-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63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60400" y="3274141"/>
            <a:ext cx="2893961" cy="1327355"/>
          </a:xfrm>
          <a:prstGeom prst="rightArrow">
            <a:avLst>
              <a:gd name="adj1" fmla="val 62699"/>
              <a:gd name="adj2" fmla="val 3888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chứng: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78826" y="2446843"/>
            <a:ext cx="7241458" cy="92914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78826" y="3531851"/>
            <a:ext cx="7241458" cy="92914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878826" y="4616859"/>
            <a:ext cx="7241458" cy="92914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5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" y="1247124"/>
            <a:ext cx="108331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Ken-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Kengah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695472" y="2734339"/>
            <a:ext cx="6813755" cy="2536723"/>
          </a:xfrm>
          <a:prstGeom prst="round2DiagRect">
            <a:avLst>
              <a:gd name="adj1" fmla="val 44299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3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6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90702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6657" y="-43261"/>
            <a:ext cx="828537" cy="721686"/>
          </a:xfrm>
          <a:prstGeom prst="can">
            <a:avLst>
              <a:gd name="adj" fmla="val 1195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04" y="0"/>
            <a:ext cx="835195" cy="721685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4049713" y="833284"/>
            <a:ext cx="4105275" cy="40558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8120" y="-2"/>
            <a:ext cx="899092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6664" y="137731"/>
            <a:ext cx="659186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8924" y="733730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400" y="1424205"/>
            <a:ext cx="530459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bước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2742564" y="2098662"/>
            <a:ext cx="6719572" cy="2873391"/>
          </a:xfrm>
          <a:custGeom>
            <a:avLst/>
            <a:gdLst>
              <a:gd name="connsiteX0" fmla="*/ 0 w 5684381"/>
              <a:gd name="connsiteY0" fmla="*/ 0 h 2418736"/>
              <a:gd name="connsiteX1" fmla="*/ 5684381 w 5684381"/>
              <a:gd name="connsiteY1" fmla="*/ 0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6" fmla="*/ 5684381 w 5684381"/>
              <a:gd name="connsiteY6" fmla="*/ 0 h 2418736"/>
              <a:gd name="connsiteX7" fmla="*/ 5684381 w 5684381"/>
              <a:gd name="connsiteY7" fmla="*/ 2015605 h 2418736"/>
              <a:gd name="connsiteX0" fmla="*/ 0 w 5684381"/>
              <a:gd name="connsiteY0" fmla="*/ 0 h 2418736"/>
              <a:gd name="connsiteX1" fmla="*/ 5684381 w 5684381"/>
              <a:gd name="connsiteY1" fmla="*/ 0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6" fmla="*/ 5684381 w 5684381"/>
              <a:gd name="connsiteY6" fmla="*/ 0 h 2418736"/>
              <a:gd name="connsiteX7" fmla="*/ 5684381 w 5684381"/>
              <a:gd name="connsiteY7" fmla="*/ 2015605 h 2418736"/>
              <a:gd name="connsiteX8" fmla="*/ 4755233 w 5684381"/>
              <a:gd name="connsiteY8" fmla="*/ 191729 h 2418736"/>
              <a:gd name="connsiteX0" fmla="*/ 0 w 5684381"/>
              <a:gd name="connsiteY0" fmla="*/ 0 h 2418736"/>
              <a:gd name="connsiteX1" fmla="*/ 5684381 w 5684381"/>
              <a:gd name="connsiteY1" fmla="*/ 0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0" fmla="*/ 5281250 w 5684381"/>
              <a:gd name="connsiteY0" fmla="*/ 2418736 h 2418736"/>
              <a:gd name="connsiteX1" fmla="*/ 5361876 w 5684381"/>
              <a:gd name="connsiteY1" fmla="*/ 2096231 h 2418736"/>
              <a:gd name="connsiteX2" fmla="*/ 5684381 w 5684381"/>
              <a:gd name="connsiteY2" fmla="*/ 2015605 h 2418736"/>
              <a:gd name="connsiteX3" fmla="*/ 5281250 w 5684381"/>
              <a:gd name="connsiteY3" fmla="*/ 2418736 h 2418736"/>
              <a:gd name="connsiteX4" fmla="*/ 0 w 5684381"/>
              <a:gd name="connsiteY4" fmla="*/ 2418736 h 2418736"/>
              <a:gd name="connsiteX5" fmla="*/ 0 w 5684381"/>
              <a:gd name="connsiteY5" fmla="*/ 0 h 2418736"/>
              <a:gd name="connsiteX6" fmla="*/ 5684381 w 5684381"/>
              <a:gd name="connsiteY6" fmla="*/ 0 h 2418736"/>
              <a:gd name="connsiteX7" fmla="*/ 5684381 w 5684381"/>
              <a:gd name="connsiteY7" fmla="*/ 2015605 h 2418736"/>
              <a:gd name="connsiteX8" fmla="*/ 5197684 w 5684381"/>
              <a:gd name="connsiteY8" fmla="*/ 0 h 2418736"/>
              <a:gd name="connsiteX0" fmla="*/ 244470 w 5928851"/>
              <a:gd name="connsiteY0" fmla="*/ 0 h 2418736"/>
              <a:gd name="connsiteX1" fmla="*/ 5928851 w 5928851"/>
              <a:gd name="connsiteY1" fmla="*/ 0 h 2418736"/>
              <a:gd name="connsiteX2" fmla="*/ 5928851 w 5928851"/>
              <a:gd name="connsiteY2" fmla="*/ 2015605 h 2418736"/>
              <a:gd name="connsiteX3" fmla="*/ 5525720 w 5928851"/>
              <a:gd name="connsiteY3" fmla="*/ 2418736 h 2418736"/>
              <a:gd name="connsiteX4" fmla="*/ 244470 w 5928851"/>
              <a:gd name="connsiteY4" fmla="*/ 2418736 h 2418736"/>
              <a:gd name="connsiteX5" fmla="*/ 244470 w 5928851"/>
              <a:gd name="connsiteY5" fmla="*/ 0 h 2418736"/>
              <a:gd name="connsiteX0" fmla="*/ 5525720 w 5928851"/>
              <a:gd name="connsiteY0" fmla="*/ 2418736 h 2418736"/>
              <a:gd name="connsiteX1" fmla="*/ 5606346 w 5928851"/>
              <a:gd name="connsiteY1" fmla="*/ 2096231 h 2418736"/>
              <a:gd name="connsiteX2" fmla="*/ 5928851 w 5928851"/>
              <a:gd name="connsiteY2" fmla="*/ 2015605 h 2418736"/>
              <a:gd name="connsiteX3" fmla="*/ 5525720 w 5928851"/>
              <a:gd name="connsiteY3" fmla="*/ 2418736 h 2418736"/>
              <a:gd name="connsiteX0" fmla="*/ 5525720 w 5928851"/>
              <a:gd name="connsiteY0" fmla="*/ 2418736 h 2418736"/>
              <a:gd name="connsiteX1" fmla="*/ 5606346 w 5928851"/>
              <a:gd name="connsiteY1" fmla="*/ 2096231 h 2418736"/>
              <a:gd name="connsiteX2" fmla="*/ 5928851 w 5928851"/>
              <a:gd name="connsiteY2" fmla="*/ 2015605 h 2418736"/>
              <a:gd name="connsiteX3" fmla="*/ 5525720 w 5928851"/>
              <a:gd name="connsiteY3" fmla="*/ 2418736 h 2418736"/>
              <a:gd name="connsiteX4" fmla="*/ 244470 w 5928851"/>
              <a:gd name="connsiteY4" fmla="*/ 2418736 h 2418736"/>
              <a:gd name="connsiteX5" fmla="*/ 0 w 5928851"/>
              <a:gd name="connsiteY5" fmla="*/ 1209368 h 2418736"/>
              <a:gd name="connsiteX6" fmla="*/ 244470 w 5928851"/>
              <a:gd name="connsiteY6" fmla="*/ 0 h 2418736"/>
              <a:gd name="connsiteX7" fmla="*/ 5928851 w 5928851"/>
              <a:gd name="connsiteY7" fmla="*/ 0 h 2418736"/>
              <a:gd name="connsiteX8" fmla="*/ 5928851 w 5928851"/>
              <a:gd name="connsiteY8" fmla="*/ 2015605 h 2418736"/>
              <a:gd name="connsiteX9" fmla="*/ 5442154 w 5928851"/>
              <a:gd name="connsiteY9" fmla="*/ 0 h 2418736"/>
              <a:gd name="connsiteX0" fmla="*/ 244470 w 5928851"/>
              <a:gd name="connsiteY0" fmla="*/ 0 h 2831732"/>
              <a:gd name="connsiteX1" fmla="*/ 5928851 w 5928851"/>
              <a:gd name="connsiteY1" fmla="*/ 0 h 2831732"/>
              <a:gd name="connsiteX2" fmla="*/ 5928851 w 5928851"/>
              <a:gd name="connsiteY2" fmla="*/ 2015605 h 2831732"/>
              <a:gd name="connsiteX3" fmla="*/ 5525720 w 5928851"/>
              <a:gd name="connsiteY3" fmla="*/ 2418736 h 2831732"/>
              <a:gd name="connsiteX4" fmla="*/ 244470 w 5928851"/>
              <a:gd name="connsiteY4" fmla="*/ 2418736 h 2831732"/>
              <a:gd name="connsiteX5" fmla="*/ 244470 w 5928851"/>
              <a:gd name="connsiteY5" fmla="*/ 0 h 2831732"/>
              <a:gd name="connsiteX0" fmla="*/ 5525720 w 5928851"/>
              <a:gd name="connsiteY0" fmla="*/ 2418736 h 2831732"/>
              <a:gd name="connsiteX1" fmla="*/ 5606346 w 5928851"/>
              <a:gd name="connsiteY1" fmla="*/ 2096231 h 2831732"/>
              <a:gd name="connsiteX2" fmla="*/ 5928851 w 5928851"/>
              <a:gd name="connsiteY2" fmla="*/ 2015605 h 2831732"/>
              <a:gd name="connsiteX3" fmla="*/ 5525720 w 5928851"/>
              <a:gd name="connsiteY3" fmla="*/ 2418736 h 2831732"/>
              <a:gd name="connsiteX0" fmla="*/ 5525720 w 5928851"/>
              <a:gd name="connsiteY0" fmla="*/ 2418736 h 2831732"/>
              <a:gd name="connsiteX1" fmla="*/ 5606346 w 5928851"/>
              <a:gd name="connsiteY1" fmla="*/ 2096231 h 2831732"/>
              <a:gd name="connsiteX2" fmla="*/ 5928851 w 5928851"/>
              <a:gd name="connsiteY2" fmla="*/ 2015605 h 2831732"/>
              <a:gd name="connsiteX3" fmla="*/ 5525720 w 5928851"/>
              <a:gd name="connsiteY3" fmla="*/ 2418736 h 2831732"/>
              <a:gd name="connsiteX4" fmla="*/ 2905432 w 5928851"/>
              <a:gd name="connsiteY4" fmla="*/ 2831690 h 2831732"/>
              <a:gd name="connsiteX5" fmla="*/ 244470 w 5928851"/>
              <a:gd name="connsiteY5" fmla="*/ 2418736 h 2831732"/>
              <a:gd name="connsiteX6" fmla="*/ 0 w 5928851"/>
              <a:gd name="connsiteY6" fmla="*/ 1209368 h 2831732"/>
              <a:gd name="connsiteX7" fmla="*/ 244470 w 5928851"/>
              <a:gd name="connsiteY7" fmla="*/ 0 h 2831732"/>
              <a:gd name="connsiteX8" fmla="*/ 5928851 w 5928851"/>
              <a:gd name="connsiteY8" fmla="*/ 0 h 2831732"/>
              <a:gd name="connsiteX9" fmla="*/ 5928851 w 5928851"/>
              <a:gd name="connsiteY9" fmla="*/ 2015605 h 2831732"/>
              <a:gd name="connsiteX10" fmla="*/ 5442154 w 5928851"/>
              <a:gd name="connsiteY10" fmla="*/ 0 h 283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8851" h="2831732" stroke="0" extrusionOk="0">
                <a:moveTo>
                  <a:pt x="244470" y="0"/>
                </a:moveTo>
                <a:lnTo>
                  <a:pt x="5928851" y="0"/>
                </a:lnTo>
                <a:lnTo>
                  <a:pt x="5928851" y="2015605"/>
                </a:lnTo>
                <a:lnTo>
                  <a:pt x="5525720" y="2418736"/>
                </a:lnTo>
                <a:lnTo>
                  <a:pt x="244470" y="2418736"/>
                </a:lnTo>
                <a:lnTo>
                  <a:pt x="244470" y="0"/>
                </a:lnTo>
                <a:close/>
              </a:path>
              <a:path w="5928851" h="2831732" fill="darkenLess" stroke="0" extrusionOk="0">
                <a:moveTo>
                  <a:pt x="5525720" y="2418736"/>
                </a:moveTo>
                <a:lnTo>
                  <a:pt x="5606346" y="2096231"/>
                </a:lnTo>
                <a:lnTo>
                  <a:pt x="5928851" y="2015605"/>
                </a:lnTo>
                <a:lnTo>
                  <a:pt x="5525720" y="2418736"/>
                </a:lnTo>
                <a:close/>
              </a:path>
              <a:path w="5928851" h="2831732" fill="none" extrusionOk="0">
                <a:moveTo>
                  <a:pt x="5525720" y="2418736"/>
                </a:moveTo>
                <a:lnTo>
                  <a:pt x="5606346" y="2096231"/>
                </a:lnTo>
                <a:lnTo>
                  <a:pt x="5928851" y="2015605"/>
                </a:lnTo>
                <a:lnTo>
                  <a:pt x="5525720" y="2418736"/>
                </a:lnTo>
                <a:cubicBezTo>
                  <a:pt x="4652291" y="2413820"/>
                  <a:pt x="3778861" y="2836606"/>
                  <a:pt x="2905432" y="2831690"/>
                </a:cubicBezTo>
                <a:lnTo>
                  <a:pt x="244470" y="2418736"/>
                </a:lnTo>
                <a:cubicBezTo>
                  <a:pt x="236722" y="2015613"/>
                  <a:pt x="7748" y="1612491"/>
                  <a:pt x="0" y="1209368"/>
                </a:cubicBezTo>
                <a:lnTo>
                  <a:pt x="244470" y="0"/>
                </a:lnTo>
                <a:lnTo>
                  <a:pt x="5928851" y="0"/>
                </a:lnTo>
                <a:lnTo>
                  <a:pt x="5928851" y="2015605"/>
                </a:lnTo>
                <a:cubicBezTo>
                  <a:pt x="5535561" y="2217166"/>
                  <a:pt x="5933767" y="167966"/>
                  <a:pt x="5442154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04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3290</Words>
  <Application>Microsoft Office PowerPoint</Application>
  <PresentationFormat>Widescreen</PresentationFormat>
  <Paragraphs>240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83</cp:revision>
  <dcterms:created xsi:type="dcterms:W3CDTF">2021-09-08T04:34:40Z</dcterms:created>
  <dcterms:modified xsi:type="dcterms:W3CDTF">2023-05-09T10:15:41Z</dcterms:modified>
</cp:coreProperties>
</file>