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9" r:id="rId3"/>
    <p:sldId id="257" r:id="rId4"/>
    <p:sldId id="287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  <p:sldId id="288" r:id="rId19"/>
    <p:sldId id="289" r:id="rId20"/>
    <p:sldId id="273" r:id="rId21"/>
    <p:sldId id="274" r:id="rId22"/>
    <p:sldId id="275" r:id="rId23"/>
    <p:sldId id="276" r:id="rId24"/>
    <p:sldId id="279" r:id="rId25"/>
    <p:sldId id="290" r:id="rId26"/>
    <p:sldId id="278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6T21:00:30.37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" Target="../slides/slide8.xm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70123-999B-4F39-BDAC-806F8A688F7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D4DB02-5009-4F58-A77F-3C6F631A22EF}">
      <dgm:prSet phldrT="[Text]" custT="1"/>
      <dgm:spPr/>
      <dgm:t>
        <a:bodyPr/>
        <a:lstStyle/>
        <a:p>
          <a:r>
            <a: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I/ </a:t>
          </a:r>
          <a:r>
            <a:rPr lang="en-US" sz="48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8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sz="48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D9A24-5B1E-4EDE-8515-6AE08724102E}" type="parTrans" cxnId="{F3E5BCD2-80C9-419E-80D7-55ED4F34AB39}">
      <dgm:prSet/>
      <dgm:spPr/>
      <dgm:t>
        <a:bodyPr/>
        <a:lstStyle/>
        <a:p>
          <a:endParaRPr lang="en-US"/>
        </a:p>
      </dgm:t>
    </dgm:pt>
    <dgm:pt modelId="{2B6A3233-D119-4A45-B61C-923658799EFA}" type="sibTrans" cxnId="{F3E5BCD2-80C9-419E-80D7-55ED4F34AB39}">
      <dgm:prSet/>
      <dgm:spPr/>
      <dgm:t>
        <a:bodyPr/>
        <a:lstStyle/>
        <a:p>
          <a:endParaRPr lang="en-US"/>
        </a:p>
      </dgm:t>
    </dgm:pt>
    <dgm:pt modelId="{50C3D84D-A449-4AAA-8CCF-758E3908FE61}">
      <dgm:prSet phldrT="[Text]" custT="1"/>
      <dgm:spPr/>
      <dgm:t>
        <a:bodyPr/>
        <a:lstStyle/>
        <a:p>
          <a:r>
            <a: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sz="4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sz="4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4992B-22D3-4446-95AE-7C43FE61E7D2}" type="parTrans" cxnId="{72789223-93C5-476D-A5BA-748E19EEDAE4}">
      <dgm:prSet/>
      <dgm:spPr/>
      <dgm:t>
        <a:bodyPr/>
        <a:lstStyle/>
        <a:p>
          <a:endParaRPr lang="en-US"/>
        </a:p>
      </dgm:t>
    </dgm:pt>
    <dgm:pt modelId="{C1C6BF0A-793B-4612-A65F-1BED736181C3}" type="sibTrans" cxnId="{72789223-93C5-476D-A5BA-748E19EEDAE4}">
      <dgm:prSet/>
      <dgm:spPr/>
      <dgm:t>
        <a:bodyPr/>
        <a:lstStyle/>
        <a:p>
          <a:endParaRPr lang="en-US"/>
        </a:p>
      </dgm:t>
    </dgm:pt>
    <dgm:pt modelId="{30892E78-6D9A-437B-BCF3-2A6F48D0E424}">
      <dgm:prSet phldrT="[Text]" custT="1"/>
      <dgm:spPr/>
      <dgm:t>
        <a:bodyPr/>
        <a:lstStyle/>
        <a:p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III/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endParaRPr lang="en-US" sz="48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26DB1-7FB6-4999-ADBC-4F8891CDA6BF}" type="parTrans" cxnId="{53C8FB9B-07F4-46C0-8737-3899E2174AAB}">
      <dgm:prSet/>
      <dgm:spPr/>
      <dgm:t>
        <a:bodyPr/>
        <a:lstStyle/>
        <a:p>
          <a:endParaRPr lang="en-US"/>
        </a:p>
      </dgm:t>
    </dgm:pt>
    <dgm:pt modelId="{1FFB501C-9804-42E6-A919-AE663785790D}" type="sibTrans" cxnId="{53C8FB9B-07F4-46C0-8737-3899E2174AAB}">
      <dgm:prSet/>
      <dgm:spPr/>
      <dgm:t>
        <a:bodyPr/>
        <a:lstStyle/>
        <a:p>
          <a:endParaRPr lang="en-US"/>
        </a:p>
      </dgm:t>
    </dgm:pt>
    <dgm:pt modelId="{D82EA529-64E0-4AB7-A7E4-5A5B09AF6C9B}" type="pres">
      <dgm:prSet presAssocID="{6FD70123-999B-4F39-BDAC-806F8A688F76}" presName="linear" presStyleCnt="0">
        <dgm:presLayoutVars>
          <dgm:dir/>
          <dgm:animLvl val="lvl"/>
          <dgm:resizeHandles val="exact"/>
        </dgm:presLayoutVars>
      </dgm:prSet>
      <dgm:spPr/>
    </dgm:pt>
    <dgm:pt modelId="{82316A11-A1F4-4D27-8E0F-5CF0472561BA}" type="pres">
      <dgm:prSet presAssocID="{4CD4DB02-5009-4F58-A77F-3C6F631A22EF}" presName="parentLin" presStyleCnt="0"/>
      <dgm:spPr/>
    </dgm:pt>
    <dgm:pt modelId="{792A665B-AD0E-400C-A995-1C73A7AF7E26}" type="pres">
      <dgm:prSet presAssocID="{4CD4DB02-5009-4F58-A77F-3C6F631A22EF}" presName="parentLeftMargin" presStyleLbl="node1" presStyleIdx="0" presStyleCnt="3"/>
      <dgm:spPr/>
    </dgm:pt>
    <dgm:pt modelId="{C388E267-7EDB-429B-82C5-1A8341196000}" type="pres">
      <dgm:prSet presAssocID="{4CD4DB02-5009-4F58-A77F-3C6F631A22EF}" presName="parentText" presStyleLbl="node1" presStyleIdx="0" presStyleCnt="3" custScaleX="142857" custLinFactNeighborX="-6575" custLinFactNeighborY="1783">
        <dgm:presLayoutVars>
          <dgm:chMax val="0"/>
          <dgm:bulletEnabled val="1"/>
        </dgm:presLayoutVars>
      </dgm:prSet>
      <dgm:spPr/>
    </dgm:pt>
    <dgm:pt modelId="{BB5A1B65-8555-4364-A8D7-DBDA9D372699}" type="pres">
      <dgm:prSet presAssocID="{4CD4DB02-5009-4F58-A77F-3C6F631A22EF}" presName="negativeSpace" presStyleCnt="0"/>
      <dgm:spPr/>
    </dgm:pt>
    <dgm:pt modelId="{F3969905-6525-43DA-9C00-C893E3A6A2F6}" type="pres">
      <dgm:prSet presAssocID="{4CD4DB02-5009-4F58-A77F-3C6F631A22EF}" presName="childText" presStyleLbl="conFgAcc1" presStyleIdx="0" presStyleCnt="3">
        <dgm:presLayoutVars>
          <dgm:bulletEnabled val="1"/>
        </dgm:presLayoutVars>
      </dgm:prSet>
      <dgm:spPr/>
    </dgm:pt>
    <dgm:pt modelId="{A1D56497-8777-446B-8241-A47449C09A30}" type="pres">
      <dgm:prSet presAssocID="{2B6A3233-D119-4A45-B61C-923658799EFA}" presName="spaceBetweenRectangles" presStyleCnt="0"/>
      <dgm:spPr/>
    </dgm:pt>
    <dgm:pt modelId="{B28CD3A5-CCB8-4431-AAEC-E47D49F77BDB}" type="pres">
      <dgm:prSet presAssocID="{50C3D84D-A449-4AAA-8CCF-758E3908FE61}" presName="parentLin" presStyleCnt="0"/>
      <dgm:spPr/>
    </dgm:pt>
    <dgm:pt modelId="{239D23F0-B6D1-4E63-B323-81A43550B6EB}" type="pres">
      <dgm:prSet presAssocID="{50C3D84D-A449-4AAA-8CCF-758E3908FE61}" presName="parentLeftMargin" presStyleLbl="node1" presStyleIdx="0" presStyleCnt="3"/>
      <dgm:spPr/>
    </dgm:pt>
    <dgm:pt modelId="{DD08DAD5-723F-43C2-B592-F47375A4C97F}" type="pres">
      <dgm:prSet presAssocID="{50C3D84D-A449-4AAA-8CCF-758E3908FE61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7EC52614-F18F-4A4E-8D29-CDC641B52094}" type="pres">
      <dgm:prSet presAssocID="{50C3D84D-A449-4AAA-8CCF-758E3908FE61}" presName="negativeSpace" presStyleCnt="0"/>
      <dgm:spPr/>
    </dgm:pt>
    <dgm:pt modelId="{C26D692B-E9D8-4023-9168-1FD7BB86AD32}" type="pres">
      <dgm:prSet presAssocID="{50C3D84D-A449-4AAA-8CCF-758E3908FE61}" presName="childText" presStyleLbl="conFgAcc1" presStyleIdx="1" presStyleCnt="3">
        <dgm:presLayoutVars>
          <dgm:bulletEnabled val="1"/>
        </dgm:presLayoutVars>
      </dgm:prSet>
      <dgm:spPr/>
    </dgm:pt>
    <dgm:pt modelId="{0A297AB8-EFB3-4B27-91C6-E7D856AA3673}" type="pres">
      <dgm:prSet presAssocID="{C1C6BF0A-793B-4612-A65F-1BED736181C3}" presName="spaceBetweenRectangles" presStyleCnt="0"/>
      <dgm:spPr/>
    </dgm:pt>
    <dgm:pt modelId="{80FBDEE4-0279-469C-A4C1-C00ACF9BCC6D}" type="pres">
      <dgm:prSet presAssocID="{30892E78-6D9A-437B-BCF3-2A6F48D0E424}" presName="parentLin" presStyleCnt="0"/>
      <dgm:spPr/>
    </dgm:pt>
    <dgm:pt modelId="{FBCB2864-E448-47F6-B815-C686CEAA10DB}" type="pres">
      <dgm:prSet presAssocID="{30892E78-6D9A-437B-BCF3-2A6F48D0E424}" presName="parentLeftMargin" presStyleLbl="node1" presStyleIdx="1" presStyleCnt="3"/>
      <dgm:spPr/>
    </dgm:pt>
    <dgm:pt modelId="{FD258476-1A6F-44FA-9C79-D580C393CFD5}" type="pres">
      <dgm:prSet presAssocID="{30892E78-6D9A-437B-BCF3-2A6F48D0E424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99822AB2-1AD2-428A-B238-5DB93A6D2DC4}" type="pres">
      <dgm:prSet presAssocID="{30892E78-6D9A-437B-BCF3-2A6F48D0E424}" presName="negativeSpace" presStyleCnt="0"/>
      <dgm:spPr/>
    </dgm:pt>
    <dgm:pt modelId="{D84D155A-36CE-403F-B5A3-6C58AF35D738}" type="pres">
      <dgm:prSet presAssocID="{30892E78-6D9A-437B-BCF3-2A6F48D0E4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9A6821-C8C5-46DC-9B85-CEBB7C455674}" type="presOf" srcId="{50C3D84D-A449-4AAA-8CCF-758E3908FE61}" destId="{DD08DAD5-723F-43C2-B592-F47375A4C97F}" srcOrd="1" destOrd="0" presId="urn:microsoft.com/office/officeart/2005/8/layout/list1"/>
    <dgm:cxn modelId="{72789223-93C5-476D-A5BA-748E19EEDAE4}" srcId="{6FD70123-999B-4F39-BDAC-806F8A688F76}" destId="{50C3D84D-A449-4AAA-8CCF-758E3908FE61}" srcOrd="1" destOrd="0" parTransId="{64B4992B-22D3-4446-95AE-7C43FE61E7D2}" sibTransId="{C1C6BF0A-793B-4612-A65F-1BED736181C3}"/>
    <dgm:cxn modelId="{ECB7D363-947B-4AE7-BC59-4F68015ABCC0}" type="presOf" srcId="{4CD4DB02-5009-4F58-A77F-3C6F631A22EF}" destId="{792A665B-AD0E-400C-A995-1C73A7AF7E26}" srcOrd="0" destOrd="0" presId="urn:microsoft.com/office/officeart/2005/8/layout/list1"/>
    <dgm:cxn modelId="{B35DBB46-BC13-4A65-8BF4-AF9C539CAEA5}" type="presOf" srcId="{50C3D84D-A449-4AAA-8CCF-758E3908FE61}" destId="{239D23F0-B6D1-4E63-B323-81A43550B6EB}" srcOrd="0" destOrd="0" presId="urn:microsoft.com/office/officeart/2005/8/layout/list1"/>
    <dgm:cxn modelId="{5C25D34A-2433-4775-BFD7-B6F2CF212991}" type="presOf" srcId="{4CD4DB02-5009-4F58-A77F-3C6F631A22EF}" destId="{C388E267-7EDB-429B-82C5-1A8341196000}" srcOrd="1" destOrd="0" presId="urn:microsoft.com/office/officeart/2005/8/layout/list1"/>
    <dgm:cxn modelId="{303B2893-08CB-46EB-895F-14999E2A0AB2}" type="presOf" srcId="{30892E78-6D9A-437B-BCF3-2A6F48D0E424}" destId="{FD258476-1A6F-44FA-9C79-D580C393CFD5}" srcOrd="1" destOrd="0" presId="urn:microsoft.com/office/officeart/2005/8/layout/list1"/>
    <dgm:cxn modelId="{53C8FB9B-07F4-46C0-8737-3899E2174AAB}" srcId="{6FD70123-999B-4F39-BDAC-806F8A688F76}" destId="{30892E78-6D9A-437B-BCF3-2A6F48D0E424}" srcOrd="2" destOrd="0" parTransId="{64C26DB1-7FB6-4999-ADBC-4F8891CDA6BF}" sibTransId="{1FFB501C-9804-42E6-A919-AE663785790D}"/>
    <dgm:cxn modelId="{841A70C5-16F4-460D-B853-A36B7A6D18DF}" type="presOf" srcId="{6FD70123-999B-4F39-BDAC-806F8A688F76}" destId="{D82EA529-64E0-4AB7-A7E4-5A5B09AF6C9B}" srcOrd="0" destOrd="0" presId="urn:microsoft.com/office/officeart/2005/8/layout/list1"/>
    <dgm:cxn modelId="{F3E5BCD2-80C9-419E-80D7-55ED4F34AB39}" srcId="{6FD70123-999B-4F39-BDAC-806F8A688F76}" destId="{4CD4DB02-5009-4F58-A77F-3C6F631A22EF}" srcOrd="0" destOrd="0" parTransId="{3B3D9A24-5B1E-4EDE-8515-6AE08724102E}" sibTransId="{2B6A3233-D119-4A45-B61C-923658799EFA}"/>
    <dgm:cxn modelId="{D9089CF8-EFCD-4A66-A031-BD586D9D328D}" type="presOf" srcId="{30892E78-6D9A-437B-BCF3-2A6F48D0E424}" destId="{FBCB2864-E448-47F6-B815-C686CEAA10DB}" srcOrd="0" destOrd="0" presId="urn:microsoft.com/office/officeart/2005/8/layout/list1"/>
    <dgm:cxn modelId="{CF903FE3-2681-41FC-90EC-B72007C9B7E3}" type="presParOf" srcId="{D82EA529-64E0-4AB7-A7E4-5A5B09AF6C9B}" destId="{82316A11-A1F4-4D27-8E0F-5CF0472561BA}" srcOrd="0" destOrd="0" presId="urn:microsoft.com/office/officeart/2005/8/layout/list1"/>
    <dgm:cxn modelId="{19DEE9B7-E060-4819-B851-04487C931510}" type="presParOf" srcId="{82316A11-A1F4-4D27-8E0F-5CF0472561BA}" destId="{792A665B-AD0E-400C-A995-1C73A7AF7E26}" srcOrd="0" destOrd="0" presId="urn:microsoft.com/office/officeart/2005/8/layout/list1"/>
    <dgm:cxn modelId="{5D47F2A6-E9E0-479D-9415-32A378F77618}" type="presParOf" srcId="{82316A11-A1F4-4D27-8E0F-5CF0472561BA}" destId="{C388E267-7EDB-429B-82C5-1A8341196000}" srcOrd="1" destOrd="0" presId="urn:microsoft.com/office/officeart/2005/8/layout/list1"/>
    <dgm:cxn modelId="{CE58679D-0FFE-47BA-8ED4-4CDB620B0AC9}" type="presParOf" srcId="{D82EA529-64E0-4AB7-A7E4-5A5B09AF6C9B}" destId="{BB5A1B65-8555-4364-A8D7-DBDA9D372699}" srcOrd="1" destOrd="0" presId="urn:microsoft.com/office/officeart/2005/8/layout/list1"/>
    <dgm:cxn modelId="{C99F8587-2FE9-451A-BB35-AA1289D988BC}" type="presParOf" srcId="{D82EA529-64E0-4AB7-A7E4-5A5B09AF6C9B}" destId="{F3969905-6525-43DA-9C00-C893E3A6A2F6}" srcOrd="2" destOrd="0" presId="urn:microsoft.com/office/officeart/2005/8/layout/list1"/>
    <dgm:cxn modelId="{6ECFC15D-2074-48FA-8BBA-F901FC4DDBDB}" type="presParOf" srcId="{D82EA529-64E0-4AB7-A7E4-5A5B09AF6C9B}" destId="{A1D56497-8777-446B-8241-A47449C09A30}" srcOrd="3" destOrd="0" presId="urn:microsoft.com/office/officeart/2005/8/layout/list1"/>
    <dgm:cxn modelId="{AF4A3C6E-FD04-4AB5-896C-D5BFD2E0C22B}" type="presParOf" srcId="{D82EA529-64E0-4AB7-A7E4-5A5B09AF6C9B}" destId="{B28CD3A5-CCB8-4431-AAEC-E47D49F77BDB}" srcOrd="4" destOrd="0" presId="urn:microsoft.com/office/officeart/2005/8/layout/list1"/>
    <dgm:cxn modelId="{A9B6AA49-E97B-4D99-903B-AB4CE9A68F8C}" type="presParOf" srcId="{B28CD3A5-CCB8-4431-AAEC-E47D49F77BDB}" destId="{239D23F0-B6D1-4E63-B323-81A43550B6EB}" srcOrd="0" destOrd="0" presId="urn:microsoft.com/office/officeart/2005/8/layout/list1"/>
    <dgm:cxn modelId="{2C221099-304D-49A1-B5D3-DD2E254458CA}" type="presParOf" srcId="{B28CD3A5-CCB8-4431-AAEC-E47D49F77BDB}" destId="{DD08DAD5-723F-43C2-B592-F47375A4C97F}" srcOrd="1" destOrd="0" presId="urn:microsoft.com/office/officeart/2005/8/layout/list1"/>
    <dgm:cxn modelId="{D9A20D68-E8A7-45B9-8BB2-6871AC274A97}" type="presParOf" srcId="{D82EA529-64E0-4AB7-A7E4-5A5B09AF6C9B}" destId="{7EC52614-F18F-4A4E-8D29-CDC641B52094}" srcOrd="5" destOrd="0" presId="urn:microsoft.com/office/officeart/2005/8/layout/list1"/>
    <dgm:cxn modelId="{5025877C-D3E2-40B1-A5A0-4CB3D32B4324}" type="presParOf" srcId="{D82EA529-64E0-4AB7-A7E4-5A5B09AF6C9B}" destId="{C26D692B-E9D8-4023-9168-1FD7BB86AD32}" srcOrd="6" destOrd="0" presId="urn:microsoft.com/office/officeart/2005/8/layout/list1"/>
    <dgm:cxn modelId="{28C3E436-690C-4048-8053-D44C5FBC7479}" type="presParOf" srcId="{D82EA529-64E0-4AB7-A7E4-5A5B09AF6C9B}" destId="{0A297AB8-EFB3-4B27-91C6-E7D856AA3673}" srcOrd="7" destOrd="0" presId="urn:microsoft.com/office/officeart/2005/8/layout/list1"/>
    <dgm:cxn modelId="{85832AAB-05E3-4750-BD2B-13DA4BA9CB2A}" type="presParOf" srcId="{D82EA529-64E0-4AB7-A7E4-5A5B09AF6C9B}" destId="{80FBDEE4-0279-469C-A4C1-C00ACF9BCC6D}" srcOrd="8" destOrd="0" presId="urn:microsoft.com/office/officeart/2005/8/layout/list1"/>
    <dgm:cxn modelId="{06D4E7AA-991A-492A-BE64-3E349938CE29}" type="presParOf" srcId="{80FBDEE4-0279-469C-A4C1-C00ACF9BCC6D}" destId="{FBCB2864-E448-47F6-B815-C686CEAA10DB}" srcOrd="0" destOrd="0" presId="urn:microsoft.com/office/officeart/2005/8/layout/list1"/>
    <dgm:cxn modelId="{24DE3EAC-1B22-4E93-A881-4EC167A1498F}" type="presParOf" srcId="{80FBDEE4-0279-469C-A4C1-C00ACF9BCC6D}" destId="{FD258476-1A6F-44FA-9C79-D580C393CFD5}" srcOrd="1" destOrd="0" presId="urn:microsoft.com/office/officeart/2005/8/layout/list1"/>
    <dgm:cxn modelId="{DA8B7DCF-E8F2-4887-8AD6-4B0030D01F06}" type="presParOf" srcId="{D82EA529-64E0-4AB7-A7E4-5A5B09AF6C9B}" destId="{99822AB2-1AD2-428A-B238-5DB93A6D2DC4}" srcOrd="9" destOrd="0" presId="urn:microsoft.com/office/officeart/2005/8/layout/list1"/>
    <dgm:cxn modelId="{AA2125EC-2547-450B-89A8-055ACBEE3BE8}" type="presParOf" srcId="{D82EA529-64E0-4AB7-A7E4-5A5B09AF6C9B}" destId="{D84D155A-36CE-403F-B5A3-6C58AF35D7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3A884-AE1E-446F-BD4B-55A199BA5E5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F3847-5B91-4699-A269-26E335B2F2E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dirty="0"/>
        </a:p>
      </dgm:t>
    </dgm:pt>
    <dgm:pt modelId="{0192F11C-1231-46EC-98F2-013094848E36}" type="parTrans" cxnId="{F78D2C48-0E70-44B4-9D72-29EECE899F1C}">
      <dgm:prSet/>
      <dgm:spPr/>
      <dgm:t>
        <a:bodyPr/>
        <a:lstStyle/>
        <a:p>
          <a:endParaRPr lang="en-US"/>
        </a:p>
      </dgm:t>
    </dgm:pt>
    <dgm:pt modelId="{AD1C66A4-AD84-4B9E-B0DC-B8D758378899}" type="sibTrans" cxnId="{F78D2C48-0E70-44B4-9D72-29EECE899F1C}">
      <dgm:prSet/>
      <dgm:spPr/>
      <dgm:t>
        <a:bodyPr/>
        <a:lstStyle/>
        <a:p>
          <a:endParaRPr lang="en-US"/>
        </a:p>
      </dgm:t>
    </dgm:pt>
    <dgm:pt modelId="{0FA373D5-0E48-4DA9-AC01-37836F5BF691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77A6163-B428-4DCE-B62A-8DD264802874}" type="parTrans" cxnId="{A1E23E28-A427-43BD-8FF8-547BB6FD39D1}">
      <dgm:prSet/>
      <dgm:spPr/>
      <dgm:t>
        <a:bodyPr/>
        <a:lstStyle/>
        <a:p>
          <a:endParaRPr lang="en-US"/>
        </a:p>
      </dgm:t>
    </dgm:pt>
    <dgm:pt modelId="{B4EEE346-FD51-492E-AB83-CD103AA48322}" type="sibTrans" cxnId="{A1E23E28-A427-43BD-8FF8-547BB6FD39D1}">
      <dgm:prSet/>
      <dgm:spPr/>
      <dgm:t>
        <a:bodyPr/>
        <a:lstStyle/>
        <a:p>
          <a:endParaRPr lang="en-US"/>
        </a:p>
      </dgm:t>
    </dgm:pt>
    <dgm:pt modelId="{57E1C129-909D-492E-AA5F-A3D0699D0185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8839B-C8A9-4D73-9672-A94A8CD707AA}" type="parTrans" cxnId="{7590D0FA-DAA1-44B1-8205-65FCF740EF63}">
      <dgm:prSet/>
      <dgm:spPr/>
      <dgm:t>
        <a:bodyPr/>
        <a:lstStyle/>
        <a:p>
          <a:endParaRPr lang="en-US"/>
        </a:p>
      </dgm:t>
    </dgm:pt>
    <dgm:pt modelId="{90057864-2A61-495E-AED6-D9E934888790}" type="sibTrans" cxnId="{7590D0FA-DAA1-44B1-8205-65FCF740EF63}">
      <dgm:prSet/>
      <dgm:spPr/>
      <dgm:t>
        <a:bodyPr/>
        <a:lstStyle/>
        <a:p>
          <a:endParaRPr lang="en-US"/>
        </a:p>
      </dgm:t>
    </dgm:pt>
    <dgm:pt modelId="{286EC4EE-AC3B-4EEC-9B6F-207FC50D65D1}" type="pres">
      <dgm:prSet presAssocID="{38B3A884-AE1E-446F-BD4B-55A199BA5E5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B95EC07-A09F-4AD9-A4FB-63ADFA46CC96}" type="pres">
      <dgm:prSet presAssocID="{E92F3847-5B91-4699-A269-26E335B2F2ED}" presName="root" presStyleCnt="0">
        <dgm:presLayoutVars>
          <dgm:chMax/>
          <dgm:chPref val="4"/>
        </dgm:presLayoutVars>
      </dgm:prSet>
      <dgm:spPr/>
    </dgm:pt>
    <dgm:pt modelId="{12AD3ED0-92E1-4CD4-A652-754446AA326F}" type="pres">
      <dgm:prSet presAssocID="{E92F3847-5B91-4699-A269-26E335B2F2ED}" presName="rootComposite" presStyleCnt="0">
        <dgm:presLayoutVars/>
      </dgm:prSet>
      <dgm:spPr/>
    </dgm:pt>
    <dgm:pt modelId="{3D1B4E74-074F-4B5D-875C-B840BFCA8D96}" type="pres">
      <dgm:prSet presAssocID="{E92F3847-5B91-4699-A269-26E335B2F2ED}" presName="rootText" presStyleLbl="node0" presStyleIdx="0" presStyleCnt="1" custLinFactNeighborX="1125" custLinFactNeighborY="12000">
        <dgm:presLayoutVars>
          <dgm:chMax/>
          <dgm:chPref val="4"/>
        </dgm:presLayoutVars>
      </dgm:prSet>
      <dgm:spPr/>
    </dgm:pt>
    <dgm:pt modelId="{5725D69C-E42E-40E4-9830-90BFC929156D}" type="pres">
      <dgm:prSet presAssocID="{E92F3847-5B91-4699-A269-26E335B2F2ED}" presName="childShape" presStyleCnt="0">
        <dgm:presLayoutVars>
          <dgm:chMax val="0"/>
          <dgm:chPref val="0"/>
        </dgm:presLayoutVars>
      </dgm:prSet>
      <dgm:spPr/>
    </dgm:pt>
    <dgm:pt modelId="{C6A63D7A-0DFB-487E-8191-1E6BB1E599C8}" type="pres">
      <dgm:prSet presAssocID="{0FA373D5-0E48-4DA9-AC01-37836F5BF691}" presName="childComposite" presStyleCnt="0">
        <dgm:presLayoutVars>
          <dgm:chMax val="0"/>
          <dgm:chPref val="0"/>
        </dgm:presLayoutVars>
      </dgm:prSet>
      <dgm:spPr/>
    </dgm:pt>
    <dgm:pt modelId="{934E09EC-1527-47BB-85BD-1E2AE2F8EBF1}" type="pres">
      <dgm:prSet presAssocID="{0FA373D5-0E48-4DA9-AC01-37836F5BF691}" presName="Image" presStyleLbl="node1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43ECBF-1036-45C9-B10C-B316C52D0D47}" type="pres">
      <dgm:prSet presAssocID="{0FA373D5-0E48-4DA9-AC01-37836F5BF691}" presName="childText" presStyleLbl="lnNode1" presStyleIdx="0" presStyleCnt="2" custLinFactNeighborX="304" custLinFactNeighborY="-2250">
        <dgm:presLayoutVars>
          <dgm:chMax val="0"/>
          <dgm:chPref val="0"/>
          <dgm:bulletEnabled val="1"/>
        </dgm:presLayoutVars>
      </dgm:prSet>
      <dgm:spPr/>
    </dgm:pt>
    <dgm:pt modelId="{B377B25E-10A4-42D0-9B06-24201E09C275}" type="pres">
      <dgm:prSet presAssocID="{57E1C129-909D-492E-AA5F-A3D0699D0185}" presName="childComposite" presStyleCnt="0">
        <dgm:presLayoutVars>
          <dgm:chMax val="0"/>
          <dgm:chPref val="0"/>
        </dgm:presLayoutVars>
      </dgm:prSet>
      <dgm:spPr/>
    </dgm:pt>
    <dgm:pt modelId="{004665C9-D432-4E5B-BA34-0D079B8B9702}" type="pres">
      <dgm:prSet presAssocID="{57E1C129-909D-492E-AA5F-A3D0699D0185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C286822-B6F4-4700-9C3A-806166843F5E}" type="pres">
      <dgm:prSet presAssocID="{57E1C129-909D-492E-AA5F-A3D0699D018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1E23E28-A427-43BD-8FF8-547BB6FD39D1}" srcId="{E92F3847-5B91-4699-A269-26E335B2F2ED}" destId="{0FA373D5-0E48-4DA9-AC01-37836F5BF691}" srcOrd="0" destOrd="0" parTransId="{577A6163-B428-4DCE-B62A-8DD264802874}" sibTransId="{B4EEE346-FD51-492E-AB83-CD103AA48322}"/>
    <dgm:cxn modelId="{F78D2C48-0E70-44B4-9D72-29EECE899F1C}" srcId="{38B3A884-AE1E-446F-BD4B-55A199BA5E56}" destId="{E92F3847-5B91-4699-A269-26E335B2F2ED}" srcOrd="0" destOrd="0" parTransId="{0192F11C-1231-46EC-98F2-013094848E36}" sibTransId="{AD1C66A4-AD84-4B9E-B0DC-B8D758378899}"/>
    <dgm:cxn modelId="{6219718B-2E9B-45A9-88A5-D27BA6665F40}" type="presOf" srcId="{57E1C129-909D-492E-AA5F-A3D0699D0185}" destId="{FC286822-B6F4-4700-9C3A-806166843F5E}" srcOrd="0" destOrd="0" presId="urn:microsoft.com/office/officeart/2008/layout/PictureAccentList"/>
    <dgm:cxn modelId="{60DA1393-F042-41BA-A827-D3D9D526EFEB}" type="presOf" srcId="{0FA373D5-0E48-4DA9-AC01-37836F5BF691}" destId="{A743ECBF-1036-45C9-B10C-B316C52D0D47}" srcOrd="0" destOrd="0" presId="urn:microsoft.com/office/officeart/2008/layout/PictureAccentList"/>
    <dgm:cxn modelId="{9AB5BC97-A5E7-4B9F-8A7D-97A0E2EE0930}" type="presOf" srcId="{38B3A884-AE1E-446F-BD4B-55A199BA5E56}" destId="{286EC4EE-AC3B-4EEC-9B6F-207FC50D65D1}" srcOrd="0" destOrd="0" presId="urn:microsoft.com/office/officeart/2008/layout/PictureAccentList"/>
    <dgm:cxn modelId="{80CD0BE2-0448-4927-A725-F1EF3DAB0653}" type="presOf" srcId="{E92F3847-5B91-4699-A269-26E335B2F2ED}" destId="{3D1B4E74-074F-4B5D-875C-B840BFCA8D96}" srcOrd="0" destOrd="0" presId="urn:microsoft.com/office/officeart/2008/layout/PictureAccentList"/>
    <dgm:cxn modelId="{7590D0FA-DAA1-44B1-8205-65FCF740EF63}" srcId="{E92F3847-5B91-4699-A269-26E335B2F2ED}" destId="{57E1C129-909D-492E-AA5F-A3D0699D0185}" srcOrd="1" destOrd="0" parTransId="{3EE8839B-C8A9-4D73-9672-A94A8CD707AA}" sibTransId="{90057864-2A61-495E-AED6-D9E934888790}"/>
    <dgm:cxn modelId="{75A88A18-4CB9-46AA-A50F-91FF60FF848A}" type="presParOf" srcId="{286EC4EE-AC3B-4EEC-9B6F-207FC50D65D1}" destId="{EB95EC07-A09F-4AD9-A4FB-63ADFA46CC96}" srcOrd="0" destOrd="0" presId="urn:microsoft.com/office/officeart/2008/layout/PictureAccentList"/>
    <dgm:cxn modelId="{35357C76-C67D-401E-8F5D-03FCBB4F8E23}" type="presParOf" srcId="{EB95EC07-A09F-4AD9-A4FB-63ADFA46CC96}" destId="{12AD3ED0-92E1-4CD4-A652-754446AA326F}" srcOrd="0" destOrd="0" presId="urn:microsoft.com/office/officeart/2008/layout/PictureAccentList"/>
    <dgm:cxn modelId="{90D230F2-5008-43D1-8BC8-3CFCC1269784}" type="presParOf" srcId="{12AD3ED0-92E1-4CD4-A652-754446AA326F}" destId="{3D1B4E74-074F-4B5D-875C-B840BFCA8D96}" srcOrd="0" destOrd="0" presId="urn:microsoft.com/office/officeart/2008/layout/PictureAccentList"/>
    <dgm:cxn modelId="{A521D81C-1E32-4BEE-9CA5-1096CF2A1B63}" type="presParOf" srcId="{EB95EC07-A09F-4AD9-A4FB-63ADFA46CC96}" destId="{5725D69C-E42E-40E4-9830-90BFC929156D}" srcOrd="1" destOrd="0" presId="urn:microsoft.com/office/officeart/2008/layout/PictureAccentList"/>
    <dgm:cxn modelId="{D7C969D6-F7CF-48C9-967F-C9E6B6E94369}" type="presParOf" srcId="{5725D69C-E42E-40E4-9830-90BFC929156D}" destId="{C6A63D7A-0DFB-487E-8191-1E6BB1E599C8}" srcOrd="0" destOrd="0" presId="urn:microsoft.com/office/officeart/2008/layout/PictureAccentList"/>
    <dgm:cxn modelId="{FE793156-38E2-4FA9-9616-C5F04CEBA6A0}" type="presParOf" srcId="{C6A63D7A-0DFB-487E-8191-1E6BB1E599C8}" destId="{934E09EC-1527-47BB-85BD-1E2AE2F8EBF1}" srcOrd="0" destOrd="0" presId="urn:microsoft.com/office/officeart/2008/layout/PictureAccentList"/>
    <dgm:cxn modelId="{1AF8578A-A0F1-4C57-A16B-B555F949A2DC}" type="presParOf" srcId="{C6A63D7A-0DFB-487E-8191-1E6BB1E599C8}" destId="{A743ECBF-1036-45C9-B10C-B316C52D0D47}" srcOrd="1" destOrd="0" presId="urn:microsoft.com/office/officeart/2008/layout/PictureAccentList"/>
    <dgm:cxn modelId="{8D58D756-3A2C-440A-BD4F-F11DC052FF42}" type="presParOf" srcId="{5725D69C-E42E-40E4-9830-90BFC929156D}" destId="{B377B25E-10A4-42D0-9B06-24201E09C275}" srcOrd="1" destOrd="0" presId="urn:microsoft.com/office/officeart/2008/layout/PictureAccentList"/>
    <dgm:cxn modelId="{46F918A1-4333-4331-A118-E487F5D16EFB}" type="presParOf" srcId="{B377B25E-10A4-42D0-9B06-24201E09C275}" destId="{004665C9-D432-4E5B-BA34-0D079B8B9702}" srcOrd="0" destOrd="0" presId="urn:microsoft.com/office/officeart/2008/layout/PictureAccentList"/>
    <dgm:cxn modelId="{3593B62D-8E95-43BB-9AED-13E4CD549308}" type="presParOf" srcId="{B377B25E-10A4-42D0-9B06-24201E09C275}" destId="{FC286822-B6F4-4700-9C3A-806166843F5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69905-6525-43DA-9C00-C893E3A6A2F6}">
      <dsp:nvSpPr>
        <dsp:cNvPr id="0" name=""/>
        <dsp:cNvSpPr/>
      </dsp:nvSpPr>
      <dsp:spPr>
        <a:xfrm>
          <a:off x="0" y="556152"/>
          <a:ext cx="1137264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8E267-7EDB-429B-82C5-1A8341196000}">
      <dsp:nvSpPr>
        <dsp:cNvPr id="0" name=""/>
        <dsp:cNvSpPr/>
      </dsp:nvSpPr>
      <dsp:spPr>
        <a:xfrm>
          <a:off x="505823" y="29506"/>
          <a:ext cx="10828437" cy="1092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01" tIns="0" rIns="300901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I/ </a:t>
          </a:r>
          <a:r>
            <a:rPr lang="en-US" sz="4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sz="48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142" y="82825"/>
        <a:ext cx="10721799" cy="985602"/>
      </dsp:txXfrm>
    </dsp:sp>
    <dsp:sp modelId="{C26D692B-E9D8-4023-9168-1FD7BB86AD32}">
      <dsp:nvSpPr>
        <dsp:cNvPr id="0" name=""/>
        <dsp:cNvSpPr/>
      </dsp:nvSpPr>
      <dsp:spPr>
        <a:xfrm>
          <a:off x="0" y="2234472"/>
          <a:ext cx="1137264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455917"/>
              <a:satOff val="-230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8DAD5-723F-43C2-B592-F47375A4C97F}">
      <dsp:nvSpPr>
        <dsp:cNvPr id="0" name=""/>
        <dsp:cNvSpPr/>
      </dsp:nvSpPr>
      <dsp:spPr>
        <a:xfrm>
          <a:off x="541422" y="1688352"/>
          <a:ext cx="10828437" cy="1092240"/>
        </a:xfrm>
        <a:prstGeom prst="roundRect">
          <a:avLst/>
        </a:prstGeom>
        <a:solidFill>
          <a:schemeClr val="accent4">
            <a:hueOff val="-455917"/>
            <a:satOff val="-2303"/>
            <a:lumOff val="-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01" tIns="0" rIns="300901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sz="4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sz="4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741" y="1741671"/>
        <a:ext cx="10721799" cy="985602"/>
      </dsp:txXfrm>
    </dsp:sp>
    <dsp:sp modelId="{D84D155A-36CE-403F-B5A3-6C58AF35D738}">
      <dsp:nvSpPr>
        <dsp:cNvPr id="0" name=""/>
        <dsp:cNvSpPr/>
      </dsp:nvSpPr>
      <dsp:spPr>
        <a:xfrm>
          <a:off x="0" y="3912792"/>
          <a:ext cx="1137264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911834"/>
              <a:satOff val="-460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58476-1A6F-44FA-9C79-D580C393CFD5}">
      <dsp:nvSpPr>
        <dsp:cNvPr id="0" name=""/>
        <dsp:cNvSpPr/>
      </dsp:nvSpPr>
      <dsp:spPr>
        <a:xfrm>
          <a:off x="541422" y="3366672"/>
          <a:ext cx="10828437" cy="1092240"/>
        </a:xfrm>
        <a:prstGeom prst="roundRect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01" tIns="0" rIns="300901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III/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endParaRPr lang="en-US" sz="48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741" y="3419991"/>
        <a:ext cx="10721799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B4E74-074F-4B5D-875C-B840BFCA8D96}">
      <dsp:nvSpPr>
        <dsp:cNvPr id="0" name=""/>
        <dsp:cNvSpPr/>
      </dsp:nvSpPr>
      <dsp:spPr>
        <a:xfrm>
          <a:off x="0" y="636693"/>
          <a:ext cx="11681717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II/ </a:t>
          </a:r>
          <a:r>
            <a:rPr lang="en-US" sz="65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65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65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65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sz="6500" kern="1200" dirty="0"/>
        </a:p>
      </dsp:txBody>
      <dsp:txXfrm>
        <a:off x="39677" y="676370"/>
        <a:ext cx="11602363" cy="1275312"/>
      </dsp:txXfrm>
    </dsp:sp>
    <dsp:sp modelId="{934E09EC-1527-47BB-85BD-1E2AE2F8EBF1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ECBF-1036-45C9-B10C-B316C52D0D47}">
      <dsp:nvSpPr>
        <dsp:cNvPr id="0" name=""/>
        <dsp:cNvSpPr/>
      </dsp:nvSpPr>
      <dsp:spPr>
        <a:xfrm>
          <a:off x="1435946" y="2042160"/>
          <a:ext cx="10245770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sz="4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2087" y="2108301"/>
        <a:ext cx="10113488" cy="1222384"/>
      </dsp:txXfrm>
    </dsp:sp>
    <dsp:sp modelId="{004665C9-D432-4E5B-BA34-0D079B8B9702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86822-B6F4-4700-9C3A-806166843F5E}">
      <dsp:nvSpPr>
        <dsp:cNvPr id="0" name=""/>
        <dsp:cNvSpPr/>
      </dsp:nvSpPr>
      <dsp:spPr>
        <a:xfrm>
          <a:off x="1435946" y="3589866"/>
          <a:ext cx="10245770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sz="4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2087" y="3656007"/>
        <a:ext cx="10113488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2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83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89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24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7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3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4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2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6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5C38-6B33-44ED-B1CA-6D498B7ABE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2D2DC6-297D-438F-BBD5-0EA2DF06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4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6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8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fif"/><Relationship Id="rId5" Type="http://schemas.openxmlformats.org/officeDocument/2006/relationships/image" Target="../media/image31.jfif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v&#7853;t%20bi&#7871;n%20d&#7841;ng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&#7921;%20&#273;&#7849;y%20k&#233;o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slide" Target="slide10.xml"/><Relationship Id="rId21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slide" Target="slide13.xml"/><Relationship Id="rId17" Type="http://schemas.microsoft.com/office/2007/relationships/hdphoto" Target="../media/hdphoto8.wdp"/><Relationship Id="rId2" Type="http://schemas.openxmlformats.org/officeDocument/2006/relationships/image" Target="../media/image12.png"/><Relationship Id="rId16" Type="http://schemas.openxmlformats.org/officeDocument/2006/relationships/image" Target="../media/image17.pn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microsoft.com/office/2007/relationships/hdphoto" Target="../media/hdphoto6.wdp"/><Relationship Id="rId24" Type="http://schemas.microsoft.com/office/2007/relationships/hdphoto" Target="../media/hdphoto10.wdp"/><Relationship Id="rId5" Type="http://schemas.microsoft.com/office/2007/relationships/hdphoto" Target="../media/hdphoto4.wdp"/><Relationship Id="rId15" Type="http://schemas.openxmlformats.org/officeDocument/2006/relationships/slide" Target="slide14.xml"/><Relationship Id="rId23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openxmlformats.org/officeDocument/2006/relationships/slide" Target="slide12.xml"/><Relationship Id="rId14" Type="http://schemas.microsoft.com/office/2007/relationships/hdphoto" Target="../media/hdphoto7.wdp"/><Relationship Id="rId22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J035_350A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452" y="5112774"/>
            <a:ext cx="11641393" cy="1239753"/>
          </a:xfrm>
        </p:spPr>
        <p:txBody>
          <a:bodyPr>
            <a:no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5" y="85351"/>
            <a:ext cx="11631560" cy="47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857" y="2292557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6025" y="3993037"/>
            <a:ext cx="7610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304289" y="978193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7" y="2576051"/>
            <a:ext cx="4503174" cy="45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76" y="-645526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7297" y="3994169"/>
            <a:ext cx="599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5" y="2625212"/>
            <a:ext cx="4640824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2600" y="4328160"/>
            <a:ext cx="599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304916" y="892364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2545080"/>
            <a:ext cx="443434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7400" y="4010249"/>
            <a:ext cx="599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964544"/>
            <a:ext cx="416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2545080"/>
            <a:ext cx="4404851" cy="46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1930" y="4010249"/>
            <a:ext cx="599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41" y="2545080"/>
            <a:ext cx="4473678" cy="46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" y="-127015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03" y="910725"/>
            <a:ext cx="10515600" cy="2192594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3" y="4385648"/>
            <a:ext cx="11130116" cy="1125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471" y="-13868"/>
            <a:ext cx="1091878" cy="849562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1102349" y="-45072"/>
            <a:ext cx="7757713" cy="925215"/>
            <a:chOff x="1435946" y="2042160"/>
            <a:chExt cx="10245770" cy="1354666"/>
          </a:xfrm>
        </p:grpSpPr>
        <p:sp>
          <p:nvSpPr>
            <p:cNvPr id="6" name="Rounded Rectangle 5">
              <a:hlinkClick r:id="rId4" action="ppaction://hlinksldjump"/>
            </p:cNvPr>
            <p:cNvSpPr/>
            <p:nvPr/>
          </p:nvSpPr>
          <p:spPr>
            <a:xfrm>
              <a:off x="1435946" y="2042160"/>
              <a:ext cx="10245770" cy="13546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 txBox="1"/>
            <p:nvPr/>
          </p:nvSpPr>
          <p:spPr>
            <a:xfrm>
              <a:off x="1502087" y="2108301"/>
              <a:ext cx="10113488" cy="122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312928" rIns="312928" bIns="312928" numCol="1" spcCol="1270" anchor="ctr" anchorCtr="0">
              <a:noAutofit/>
            </a:bodyPr>
            <a:lstStyle/>
            <a:p>
              <a:pPr lvl="0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44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5" y="993290"/>
            <a:ext cx="923594" cy="820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3" y="3010958"/>
            <a:ext cx="923595" cy="686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" y="4274492"/>
            <a:ext cx="923594" cy="82091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90630" y="2945751"/>
            <a:ext cx="10488561" cy="1130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729" y="502931"/>
            <a:ext cx="9144000" cy="6572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video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sau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439" y="1989548"/>
            <a:ext cx="11513574" cy="1655762"/>
          </a:xfrm>
        </p:spPr>
        <p:txBody>
          <a:bodyPr>
            <a:no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video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179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" y="-127015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-56597" y="230188"/>
            <a:ext cx="1111045" cy="1354666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1435946" y="195280"/>
            <a:ext cx="8403188" cy="1354666"/>
            <a:chOff x="1435946" y="3589866"/>
            <a:chExt cx="10245770" cy="1354666"/>
          </a:xfrm>
        </p:grpSpPr>
        <p:sp>
          <p:nvSpPr>
            <p:cNvPr id="6" name="Rounded Rectangle 5"/>
            <p:cNvSpPr/>
            <p:nvPr/>
          </p:nvSpPr>
          <p:spPr>
            <a:xfrm>
              <a:off x="1435946" y="3589866"/>
              <a:ext cx="10245770" cy="13546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 txBox="1"/>
            <p:nvPr/>
          </p:nvSpPr>
          <p:spPr>
            <a:xfrm>
              <a:off x="1502087" y="3656007"/>
              <a:ext cx="10113488" cy="122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312928" rIns="312928" bIns="31292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44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8" y="3706813"/>
            <a:ext cx="11963401" cy="2900464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Theo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80C97B-885B-4B46-98EC-41482EF400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2192000" cy="188118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EF187F-F78A-4CBD-94FB-3A87C263D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54" t="33241" r="25573" b="21760"/>
          <a:stretch/>
        </p:blipFill>
        <p:spPr>
          <a:xfrm>
            <a:off x="3105150" y="2038350"/>
            <a:ext cx="5073650" cy="543560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B62344ED-B6F1-40B0-89A8-EDE18E0BB071}"/>
              </a:ext>
            </a:extLst>
          </p:cNvPr>
          <p:cNvSpPr txBox="1">
            <a:spLocks/>
          </p:cNvSpPr>
          <p:nvPr/>
        </p:nvSpPr>
        <p:spPr>
          <a:xfrm>
            <a:off x="59265" y="0"/>
            <a:ext cx="11963401" cy="2900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Theo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5ED6-7BF5-45C3-98A9-17340440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ED2DE-BFCF-4B11-B7D5-BC49925D851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/>
          <a:stretch/>
        </p:blipFill>
        <p:spPr>
          <a:xfrm>
            <a:off x="2025990" y="0"/>
            <a:ext cx="8546760" cy="4719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FF015-D107-497A-9AA1-4AA953D793AF}"/>
              </a:ext>
            </a:extLst>
          </p:cNvPr>
          <p:cNvSpPr txBox="1"/>
          <p:nvPr/>
        </p:nvSpPr>
        <p:spPr>
          <a:xfrm>
            <a:off x="1414183" y="5171182"/>
            <a:ext cx="10009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,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532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J035_350A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97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1780" y="273296"/>
            <a:ext cx="1068766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TIẾT:….BÀI: 40: LỰC LÀ GÌ?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4697095"/>
              </p:ext>
            </p:extLst>
          </p:nvPr>
        </p:nvGraphicFramePr>
        <p:xfrm>
          <a:off x="622708" y="1593216"/>
          <a:ext cx="11372647" cy="485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24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" y="-127015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2677" y="261421"/>
            <a:ext cx="1111045" cy="1354666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1681753" y="195280"/>
            <a:ext cx="8403188" cy="1354666"/>
            <a:chOff x="1435946" y="3589866"/>
            <a:chExt cx="10245770" cy="1354666"/>
          </a:xfrm>
        </p:grpSpPr>
        <p:sp>
          <p:nvSpPr>
            <p:cNvPr id="5" name="Rounded Rectangle 4"/>
            <p:cNvSpPr/>
            <p:nvPr/>
          </p:nvSpPr>
          <p:spPr>
            <a:xfrm>
              <a:off x="1435946" y="3589866"/>
              <a:ext cx="10245770" cy="135466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5"/>
            <p:cNvSpPr txBox="1"/>
            <p:nvPr/>
          </p:nvSpPr>
          <p:spPr>
            <a:xfrm>
              <a:off x="1502087" y="3656007"/>
              <a:ext cx="10113488" cy="122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312928" rIns="312928" bIns="31292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44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4608" y="2085771"/>
            <a:ext cx="10557791" cy="13255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4" y="2151912"/>
            <a:ext cx="923595" cy="6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9" y="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88490"/>
            <a:ext cx="10911348" cy="117004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3" y="1242553"/>
            <a:ext cx="10569676" cy="22970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729BBC-B33F-480D-A69A-89361842446F}"/>
              </a:ext>
            </a:extLst>
          </p:cNvPr>
          <p:cNvSpPr txBox="1">
            <a:spLocks/>
          </p:cNvSpPr>
          <p:nvPr/>
        </p:nvSpPr>
        <p:spPr>
          <a:xfrm>
            <a:off x="442452" y="3680337"/>
            <a:ext cx="11316929" cy="27628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931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87" y="1032387"/>
            <a:ext cx="11316929" cy="276286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619230" y="3300951"/>
            <a:ext cx="10557791" cy="10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37" y="3429000"/>
            <a:ext cx="923595" cy="6866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2452" y="88490"/>
            <a:ext cx="10911348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E6A89-7F74-4E07-AF81-0C9078C52680}"/>
              </a:ext>
            </a:extLst>
          </p:cNvPr>
          <p:cNvSpPr txBox="1"/>
          <p:nvPr/>
        </p:nvSpPr>
        <p:spPr>
          <a:xfrm>
            <a:off x="404879" y="4123390"/>
            <a:ext cx="11316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B0F0"/>
                </a:solidFill>
              </a:rPr>
              <a:t>Lực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tiếp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xúc</a:t>
            </a:r>
            <a:r>
              <a:rPr lang="en-US" sz="2800" dirty="0">
                <a:solidFill>
                  <a:srgbClr val="00B0F0"/>
                </a:solidFill>
              </a:rPr>
              <a:t>: </a:t>
            </a:r>
            <a:r>
              <a:rPr lang="en-US" sz="2800" dirty="0" err="1">
                <a:solidFill>
                  <a:srgbClr val="00B0F0"/>
                </a:solidFill>
              </a:rPr>
              <a:t>là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những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lực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xuất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hiện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khi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vật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gây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ra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lực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tiếp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xúc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với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vật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chịu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tác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dụng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lực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B0F0"/>
                </a:solidFill>
              </a:rPr>
              <a:t>Lực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không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tiếp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xúc</a:t>
            </a:r>
            <a:r>
              <a:rPr lang="en-US" sz="2800" dirty="0">
                <a:solidFill>
                  <a:srgbClr val="00B0F0"/>
                </a:solidFill>
              </a:rPr>
              <a:t>; </a:t>
            </a:r>
            <a:r>
              <a:rPr lang="en-US" sz="2800" dirty="0" err="1">
                <a:solidFill>
                  <a:srgbClr val="00B0F0"/>
                </a:solidFill>
              </a:rPr>
              <a:t>là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những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lực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xuất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hiện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khi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vật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gây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ra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lực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không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tiếp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xúc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với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vật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chịu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tác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dụng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lực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3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2452" y="88490"/>
            <a:ext cx="10911348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142" y="1080216"/>
            <a:ext cx="11729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bung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16" y="2220956"/>
            <a:ext cx="3889273" cy="44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2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2452" y="88490"/>
            <a:ext cx="10911348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142" y="1080216"/>
            <a:ext cx="117298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ở TN1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ở TN2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4" y="2537640"/>
            <a:ext cx="3780811" cy="38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D916-87ED-4E8C-9D05-385C47BC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1" descr="Nền phối màu - Website của Thân Thị Hoàng Oanh">
            <a:extLst>
              <a:ext uri="{FF2B5EF4-FFF2-40B4-BE49-F238E27FC236}">
                <a16:creationId xmlns:a16="http://schemas.microsoft.com/office/drawing/2014/main" id="{3332628B-A9DD-4B74-8429-B7186970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AC4DE9-6CFA-42C6-AF21-28DA37926D00}"/>
              </a:ext>
            </a:extLst>
          </p:cNvPr>
          <p:cNvSpPr txBox="1">
            <a:spLocks/>
          </p:cNvSpPr>
          <p:nvPr/>
        </p:nvSpPr>
        <p:spPr>
          <a:xfrm>
            <a:off x="442452" y="88490"/>
            <a:ext cx="10911348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55369-5F6F-4D02-843F-10480522BA77}"/>
              </a:ext>
            </a:extLst>
          </p:cNvPr>
          <p:cNvSpPr/>
          <p:nvPr/>
        </p:nvSpPr>
        <p:spPr>
          <a:xfrm>
            <a:off x="226142" y="1080216"/>
            <a:ext cx="11729884" cy="3778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9" y="-8890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980" y="1140541"/>
            <a:ext cx="1182820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2451" y="88490"/>
            <a:ext cx="6076335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366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296" y="365125"/>
            <a:ext cx="119230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" y="1884689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6245" y="767494"/>
            <a:ext cx="111006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93591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2787" y="702626"/>
            <a:ext cx="1139558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" y="4549230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6" y="-53182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8" y="1099162"/>
            <a:ext cx="12173320" cy="94799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thùng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rác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1560" y="-43426"/>
            <a:ext cx="7669161" cy="65876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617" y="2824742"/>
            <a:ext cx="12169362" cy="2927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….(1)…,…(2)……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A…(3)…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...(4)…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ta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2480" y="4085467"/>
            <a:ext cx="1273269" cy="4884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5681" y="4087646"/>
            <a:ext cx="1656079" cy="488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2480" y="5051537"/>
            <a:ext cx="1273269" cy="4884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2494" y="5061815"/>
            <a:ext cx="1221917" cy="488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309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4566" y="716375"/>
            <a:ext cx="1089414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2150159"/>
            <a:ext cx="766916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6A432C-BD7F-47B4-B0CA-97732CEC7090}"/>
              </a:ext>
            </a:extLst>
          </p:cNvPr>
          <p:cNvSpPr txBox="1"/>
          <p:nvPr/>
        </p:nvSpPr>
        <p:spPr>
          <a:xfrm>
            <a:off x="450850" y="444500"/>
            <a:ext cx="9913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81D09-C52D-4736-93D4-975CB14908D2}"/>
              </a:ext>
            </a:extLst>
          </p:cNvPr>
          <p:cNvSpPr txBox="1"/>
          <p:nvPr/>
        </p:nvSpPr>
        <p:spPr>
          <a:xfrm>
            <a:off x="596901" y="1631950"/>
            <a:ext cx="1145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4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4" y="2116162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6" y="365125"/>
            <a:ext cx="11548152" cy="3528781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09" y="4626077"/>
            <a:ext cx="5127523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16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62724920"/>
              </p:ext>
            </p:extLst>
          </p:nvPr>
        </p:nvGraphicFramePr>
        <p:xfrm>
          <a:off x="369870" y="175136"/>
          <a:ext cx="116817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5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40078" y="524383"/>
            <a:ext cx="8937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ĐIỀN TỪ THÍCH HỢP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CHỖ TRỐNG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4" y="2116162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0" y="421294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77" y="2405790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97" y="1858945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734" y="492043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789" y="2393972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" y="5034141"/>
            <a:ext cx="1096168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701" y="-320869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649" y="84483"/>
            <a:ext cx="3919084" cy="25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96723" y="-53339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44884" y="-771305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51" y="5408521"/>
            <a:ext cx="924287" cy="12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85896" y="-757287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545430" y="2936436"/>
            <a:ext cx="246286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726</TotalTime>
  <Words>1493</Words>
  <Application>Microsoft Office PowerPoint</Application>
  <PresentationFormat>Widescreen</PresentationFormat>
  <Paragraphs>98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* Quan sát video sau và cho biết người công nhân đã làm gì để di chuyển thùng rác?</vt:lpstr>
      <vt:lpstr>PowerPoint Presentation</vt:lpstr>
      <vt:lpstr>PowerPoint Presentation</vt:lpstr>
      <vt:lpstr>Yêu cầu : Chia lớp thành 2 đội, mỗi đội hãy lấy ví dụ để chứng tỏ lực là sự đẩy hoặc sự kéo ghi vào bảng nhóm trong vòng 2 phút, đội nào ghi được nhiều đáp án chính xác nhất đội đó dành chiến thắng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Qua các ví dụ về sự thay đổi chuyển động trên em hãy nêu mối liên hệ giữa lực và chuyển động của vật?</vt:lpstr>
      <vt:lpstr>Quan sát video sau</vt:lpstr>
      <vt:lpstr>Phiếu học tập 1:  Câu 1: Mô tả sự thay đổi hình dạng của lò xo, dây cao su khi lực tác dụng? Câu 2: Tìm thêm ví dụ lực làm thay đổi hình dạng của vật? Câu 3: Theo nhóm em lực tác dụng lên vật có thể vừa làm thay đổi chuyển động vừa làm biến dạng không? Nếu có hãy cho ví dụ</vt:lpstr>
      <vt:lpstr>PowerPoint Presentation</vt:lpstr>
      <vt:lpstr>PowerPoint Presentation</vt:lpstr>
      <vt:lpstr>Kết luận: Lực tác dụng lên vật có thể làm biến dạng vật.</vt:lpstr>
      <vt:lpstr>III. Lực tiếp xúc và lực không tiếp xúc:</vt:lpstr>
      <vt:lpstr>Phiếu học tập 2:  Câu 1: Trong các lực ở hình trên lực nào là lực tiếp xúc, lực là lực không tiếp xúc? Câu 2: Hãy tìm thêm ví dụ về lực tiếp xúc và lực không tiếp xúc?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Hiến Nguyễn</dc:creator>
  <cp:lastModifiedBy>Administrator</cp:lastModifiedBy>
  <cp:revision>177</cp:revision>
  <dcterms:created xsi:type="dcterms:W3CDTF">2021-08-14T13:22:23Z</dcterms:created>
  <dcterms:modified xsi:type="dcterms:W3CDTF">2022-03-09T09:23:25Z</dcterms:modified>
</cp:coreProperties>
</file>