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98" y="1098388"/>
            <a:ext cx="6824941" cy="4394988"/>
          </a:xfrm>
        </p:spPr>
        <p:txBody>
          <a:bodyPr/>
          <a:lstStyle/>
          <a:p>
            <a:r>
              <a:rPr lang="en-US" sz="4400" b="1" dirty="0" smtClean="0">
                <a:latin typeface="Algerian" panose="04020705040A02060702" pitchFamily="82" charset="0"/>
              </a:rPr>
              <a:t>BÀI 51. TIẾT KIỆM</a:t>
            </a:r>
            <a:br>
              <a:rPr lang="en-US" sz="4400" b="1" dirty="0" smtClean="0">
                <a:latin typeface="Algerian" panose="04020705040A02060702" pitchFamily="82" charset="0"/>
              </a:rPr>
            </a:br>
            <a:r>
              <a:rPr lang="en-US" sz="4400" b="1" dirty="0" smtClean="0">
                <a:latin typeface="Algerian" panose="04020705040A02060702" pitchFamily="82" charset="0"/>
              </a:rPr>
              <a:t> NĂNG LƯỢNG</a:t>
            </a:r>
            <a:endParaRPr lang="en-US" sz="44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19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011" y="-15811"/>
            <a:ext cx="9221274" cy="687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42" y="-5816"/>
            <a:ext cx="6661938" cy="6863816"/>
          </a:xfrm>
        </p:spPr>
      </p:pic>
    </p:spTree>
    <p:extLst>
      <p:ext uri="{BB962C8B-B14F-4D97-AF65-F5344CB8AC3E}">
        <p14:creationId xmlns:p14="http://schemas.microsoft.com/office/powerpoint/2010/main" val="1098610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447" y="0"/>
            <a:ext cx="9088351" cy="6959802"/>
          </a:xfrm>
        </p:spPr>
      </p:pic>
    </p:spTree>
    <p:extLst>
      <p:ext uri="{BB962C8B-B14F-4D97-AF65-F5344CB8AC3E}">
        <p14:creationId xmlns:p14="http://schemas.microsoft.com/office/powerpoint/2010/main" val="368363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61" y="-27934"/>
            <a:ext cx="5780627" cy="688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87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185" y="0"/>
            <a:ext cx="8421638" cy="6930852"/>
          </a:xfrm>
        </p:spPr>
      </p:pic>
    </p:spTree>
    <p:extLst>
      <p:ext uri="{BB962C8B-B14F-4D97-AF65-F5344CB8AC3E}">
        <p14:creationId xmlns:p14="http://schemas.microsoft.com/office/powerpoint/2010/main" val="18515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010" y="418565"/>
            <a:ext cx="11081990" cy="359359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Tiết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kiệm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năng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lượng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giúp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: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Tiết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kiệm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chi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phí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Bảo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tồn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các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nguồn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năng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lượng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không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tái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tạo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Góp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phần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giảm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lượng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chất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thải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và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giảm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ô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nhiễm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môi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trường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Một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số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biện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pháp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tiết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kiệm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năng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lượng</a:t>
            </a:r>
            <a:r>
              <a:rPr lang="en-US" sz="4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: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Sử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dụng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điện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nước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hợp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lí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Tiết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kiệm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nhiên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liệu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Ưu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tiên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dùng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các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nguồn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năng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lượng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tái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gency FB" panose="020B0503020202020204" pitchFamily="34" charset="0"/>
              </a:rPr>
              <a:t>tạo</a:t>
            </a:r>
            <a:r>
              <a:rPr lang="en-US" sz="4000" dirty="0" smtClean="0">
                <a:solidFill>
                  <a:schemeClr val="tx1"/>
                </a:solidFill>
                <a:latin typeface="Agency FB" panose="020B0503020202020204" pitchFamily="34" charset="0"/>
              </a:rPr>
              <a:t>.</a:t>
            </a:r>
            <a:endParaRPr lang="en-US" sz="4000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6067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</TotalTime>
  <Words>73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Agency FB</vt:lpstr>
      <vt:lpstr>Algerian</vt:lpstr>
      <vt:lpstr>Arial</vt:lpstr>
      <vt:lpstr>Gill Sans MT</vt:lpstr>
      <vt:lpstr>Impact</vt:lpstr>
      <vt:lpstr>Wingdings</vt:lpstr>
      <vt:lpstr>Badge</vt:lpstr>
      <vt:lpstr>BÀI 51. TIẾT KIỆM  NĂNG LƯỢNG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51. TIẾT KIỆM  NĂNG LƯỢNG</dc:title>
  <dc:creator>Admin</dc:creator>
  <cp:lastModifiedBy>Admin</cp:lastModifiedBy>
  <cp:revision>3</cp:revision>
  <dcterms:created xsi:type="dcterms:W3CDTF">2021-06-14T14:01:08Z</dcterms:created>
  <dcterms:modified xsi:type="dcterms:W3CDTF">2021-06-14T14:13:20Z</dcterms:modified>
</cp:coreProperties>
</file>