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706" r:id="rId4"/>
    <p:sldMasterId id="2147483718" r:id="rId5"/>
  </p:sldMasterIdLst>
  <p:notesMasterIdLst>
    <p:notesMasterId r:id="rId44"/>
  </p:notesMasterIdLst>
  <p:sldIdLst>
    <p:sldId id="261" r:id="rId6"/>
    <p:sldId id="262" r:id="rId7"/>
    <p:sldId id="258" r:id="rId8"/>
    <p:sldId id="259" r:id="rId9"/>
    <p:sldId id="264" r:id="rId10"/>
    <p:sldId id="265" r:id="rId11"/>
    <p:sldId id="654" r:id="rId12"/>
    <p:sldId id="657" r:id="rId13"/>
    <p:sldId id="656" r:id="rId14"/>
    <p:sldId id="655" r:id="rId15"/>
    <p:sldId id="272" r:id="rId16"/>
    <p:sldId id="4104" r:id="rId17"/>
    <p:sldId id="658" r:id="rId18"/>
    <p:sldId id="4090" r:id="rId19"/>
    <p:sldId id="4091" r:id="rId20"/>
    <p:sldId id="4092" r:id="rId21"/>
    <p:sldId id="276" r:id="rId22"/>
    <p:sldId id="4095" r:id="rId23"/>
    <p:sldId id="4094" r:id="rId24"/>
    <p:sldId id="4098" r:id="rId25"/>
    <p:sldId id="4089" r:id="rId26"/>
    <p:sldId id="4097" r:id="rId27"/>
    <p:sldId id="4096" r:id="rId28"/>
    <p:sldId id="4099" r:id="rId29"/>
    <p:sldId id="4100" r:id="rId30"/>
    <p:sldId id="269" r:id="rId31"/>
    <p:sldId id="273" r:id="rId32"/>
    <p:sldId id="274" r:id="rId33"/>
    <p:sldId id="278" r:id="rId34"/>
    <p:sldId id="275" r:id="rId35"/>
    <p:sldId id="277" r:id="rId36"/>
    <p:sldId id="4101" r:id="rId37"/>
    <p:sldId id="279" r:id="rId38"/>
    <p:sldId id="4102" r:id="rId39"/>
    <p:sldId id="4103" r:id="rId40"/>
    <p:sldId id="270" r:id="rId41"/>
    <p:sldId id="271" r:id="rId42"/>
    <p:sldId id="653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38EC"/>
    <a:srgbClr val="DE7B2C"/>
    <a:srgbClr val="3A86FF"/>
    <a:srgbClr val="FF006E"/>
    <a:srgbClr val="FB5607"/>
    <a:srgbClr val="AFA3AA"/>
    <a:srgbClr val="919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C3D671-772B-47D2-9783-B890215D674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8D70DB-FC5D-46BF-9711-9A55FA23D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44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261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E7CEC-1CCB-1518-3D69-05595E0A29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559B89-86F6-B790-4EEA-7467ADA2E0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CE978-8D43-1897-7B15-9AF68200E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6AADA-FCC3-4173-81AE-194D9C1535B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43008-3671-C52A-6447-D9637E2D6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BF8ABC-AA4A-997B-5F56-CE9CC3D50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3A52-D021-4D59-B5CD-8180D319A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99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2E82B-1008-94AC-BDEF-7D95AF92B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983380-02DB-455A-C1F8-FA44F2B1B8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0D356-19C8-FF3C-7733-CB96239F2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6AADA-FCC3-4173-81AE-194D9C1535B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49F27-E458-7498-2074-889D4AC1D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FC631-CD4E-3B80-B467-E0F773FAE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3A52-D021-4D59-B5CD-8180D319A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72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F7C40A-B3DE-35D0-E961-92FAB2B7EB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2EF05D-25A6-63AD-428A-BCFD8F8AE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50AE8-6448-FBEA-FCF6-507D208BC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6AADA-FCC3-4173-81AE-194D9C1535B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9FB91-50CE-744C-621D-88BBF3463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9EA22-EA08-0779-DE33-EDD4AB22A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3A52-D021-4D59-B5CD-8180D319A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685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E35CE-F84D-4488-902C-7D80BE332A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48D107-7546-4DB6-9366-689C254346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E7722-21A4-4DE7-A1CA-28842D068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7472-1756-4738-AE28-E1B932ABE63A}" type="datetimeFigureOut">
              <a:rPr lang="vi-VN" smtClean="0"/>
              <a:t>09/11/2023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6BD50-6486-4C66-8F40-3B08CDD60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0AF55-4971-4B1C-B5C1-562BD6A88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AE32-CCB2-42A0-A02F-F6B0A8A0C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3867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B6B27-E290-4B9C-8730-6FFEE4101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C2D86-F267-4A1A-A8F8-0150C68E2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8D13D-CA1F-4412-8851-7D6FCCC41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7472-1756-4738-AE28-E1B932ABE63A}" type="datetimeFigureOut">
              <a:rPr lang="vi-VN" smtClean="0"/>
              <a:t>09/11/2023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61694-0A62-4F2E-9F61-1B45CA597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DAA9B-D7FE-4C47-BAF7-AB98E9648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AE32-CCB2-42A0-A02F-F6B0A8A0C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4169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8E21E-523B-4C30-B24B-7A2805E86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0D59E6-7EF7-4DC5-A31C-3311B6973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FEA62-BFCF-4C90-B78B-861472CA6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7472-1756-4738-AE28-E1B932ABE63A}" type="datetimeFigureOut">
              <a:rPr lang="vi-VN" smtClean="0"/>
              <a:t>09/11/2023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BC270-A4E4-46FF-BFA4-17922B078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F0C41D-1322-4C70-B67D-C06D3DF38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AE32-CCB2-42A0-A02F-F6B0A8A0C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7332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F9F46-2F63-48D8-A459-2F79B464E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BA153-FB83-4770-A81A-3302604C2E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A8FB69-6CBB-4A70-BA88-B81DFD78D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DF2CB5-F14B-4518-9081-C22570DEA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7472-1756-4738-AE28-E1B932ABE63A}" type="datetimeFigureOut">
              <a:rPr lang="vi-VN" smtClean="0"/>
              <a:t>09/11/2023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1292D3-47BB-44E7-A8F6-DE15A7C57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F022A8-5D11-4C1D-8FF2-682854294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AE32-CCB2-42A0-A02F-F6B0A8A0C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3800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D7DCB-9B80-4C6D-BE56-9734A6966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9DFF4-652D-494B-ABE6-610B7B260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F9F440-5002-48CD-A0F5-FE25B4E31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AD65F3-DA53-43E0-8258-5898279617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FB449D-8A6F-48EB-ACE3-031B377F7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E0C14-C93B-4838-9BF9-37AE8F3CE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7472-1756-4738-AE28-E1B932ABE63A}" type="datetimeFigureOut">
              <a:rPr lang="vi-VN" smtClean="0"/>
              <a:t>09/11/2023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918499-D05C-439F-B504-89A42F71C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1DCFED-B579-483F-8BE3-D48BE4B87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AE32-CCB2-42A0-A02F-F6B0A8A0C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9658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4DC99-9631-4554-91DD-92D5D1DD8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A76D9-D605-4D9C-96E3-E09F4DCD9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7472-1756-4738-AE28-E1B932ABE63A}" type="datetimeFigureOut">
              <a:rPr lang="vi-VN" smtClean="0"/>
              <a:t>09/11/2023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BA3E8D-1A5C-49D3-AD97-4DD56D1EB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51BF9E-6EC9-438B-8533-B1E145374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AE32-CCB2-42A0-A02F-F6B0A8A0C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3266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FBE83E-38EE-4736-AC54-48CC02CFA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7472-1756-4738-AE28-E1B932ABE63A}" type="datetimeFigureOut">
              <a:rPr lang="vi-VN" smtClean="0"/>
              <a:t>09/11/2023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AB2BBE-B6A4-4361-B70B-5EA996B47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CE4ECB-98E6-49EF-A84B-467AEDB81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AE32-CCB2-42A0-A02F-F6B0A8A0C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2861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B190D-0186-4555-B153-65AE6AF6B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3C7E2-13EC-4FB2-BBB4-3074A5B4E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BEBD2A-3074-41EF-97C4-8365047E7B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B824FC-3FE6-4C3B-8E00-479BAF029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7472-1756-4738-AE28-E1B932ABE63A}" type="datetimeFigureOut">
              <a:rPr lang="vi-VN" smtClean="0"/>
              <a:t>09/11/2023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60FB17-6FEB-47C7-8E89-458499468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0D44D-7C8A-4A59-BFD4-2E526148B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AE32-CCB2-42A0-A02F-F6B0A8A0C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10072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37086-E477-85DA-5BB8-A166E4A2E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90A4E-8B00-9E07-BA21-7ED94AE0C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11AC1-5285-7817-99BC-D64DD1EEE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6AADA-FCC3-4173-81AE-194D9C1535B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40FF49-F7F1-A90B-9EBD-F037FCE53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105FE-E5C5-C716-247B-D7A10AA76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3A52-D021-4D59-B5CD-8180D319A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2525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36191-8CA6-4334-B51F-3EA40E94E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D59FDE-F9E1-4FDC-9C3B-CEF36BB092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5AD74A-B73F-43A4-8AD1-12391CAD44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DA9001-449C-4968-AC1D-558FB59C2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7472-1756-4738-AE28-E1B932ABE63A}" type="datetimeFigureOut">
              <a:rPr lang="vi-VN" smtClean="0"/>
              <a:t>09/11/2023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EC345-E525-4B2D-9B15-719EDD2DB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8111B7-34BA-4A65-B087-B7307F0C3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AE32-CCB2-42A0-A02F-F6B0A8A0C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1222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5A469-A0D8-4DDD-8506-E94277C67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2A78BC-8361-4662-9FF9-3E03B100F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60282-DDC5-41EC-B1F9-4530B18C8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7472-1756-4738-AE28-E1B932ABE63A}" type="datetimeFigureOut">
              <a:rPr lang="vi-VN" smtClean="0"/>
              <a:t>09/11/2023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C284E-7990-456E-9574-928018B23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7E15F-A00F-49F6-850E-C56FA8E5D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AE32-CCB2-42A0-A02F-F6B0A8A0C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54237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58B1A5-3E06-4D7E-8110-DEA7F70FE1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39EE57-8876-4D33-8736-266F313420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1336C-C82C-4A31-9BD2-7CE344538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7472-1756-4738-AE28-E1B932ABE63A}" type="datetimeFigureOut">
              <a:rPr lang="vi-VN" smtClean="0"/>
              <a:t>09/11/2023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4F528-2B6F-47B0-BE43-D561D6047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0BC7B-E3C3-42B4-B602-91D6FD36C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AE32-CCB2-42A0-A02F-F6B0A8A0C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3719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11/9/2023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58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097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439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401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9112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8214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69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900E3-F96D-F307-9400-7888E1B86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1D68DF-6494-731E-68E8-F74B06ABF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9F0C7-34EB-9851-7792-F06F65F13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6AADA-FCC3-4173-81AE-194D9C1535B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77FCF-44B4-52F0-9830-20176E97F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C9BAF-0292-C4E5-49D8-4F407AF3C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3A52-D021-4D59-B5CD-8180D319A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0965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845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780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1887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3378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030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5301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9748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3815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42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660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C99B4-3E0F-6965-22E0-A849450D5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D3F7E-AA6A-F0F0-2BE7-04A2C24B02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5800BF-88E5-C9F0-00F3-19CDFA62C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D97ADD-3A08-DA46-D4AF-AE17D5676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6AADA-FCC3-4173-81AE-194D9C1535B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5211C-1E8C-D46A-EA19-FCBCF8A6A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1DB737-A425-C6B4-294B-D337B09C9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3A52-D021-4D59-B5CD-8180D319A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69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089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597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9163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9314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764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7237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3575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920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2300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272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BB6E0-C606-C918-3BE1-58F7A38B3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05D621-9955-F6C0-D7F0-49DB48752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77700E-ADDC-8FCC-9AB1-273E48E608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9D0285-02F2-90FE-9FFD-5E26F62E51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366199-034C-C69D-7720-2C0B079B64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9F7662-8CB4-4742-96F5-D4907EA3D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6AADA-FCC3-4173-81AE-194D9C1535B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1CC8DC-870A-5B01-52AA-2A327D8A3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A772A0-0B3B-6D32-FBA5-14F0C2D3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3A52-D021-4D59-B5CD-8180D319A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7028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6135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585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1571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130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7105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9962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7631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0772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3413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170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373D0-B5DB-CD2C-C170-4EEC019F0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99D02B-13ED-7F27-9CC0-D87B4F942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6AADA-FCC3-4173-81AE-194D9C1535B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1299D0-7FA4-AC59-FFA2-9F6480E53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F3A128-8E39-ABD7-4116-5AB1099AC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3A52-D021-4D59-B5CD-8180D319A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3939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6825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3729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5332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7573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9862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1748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3782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4465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5059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277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8BBAD-D426-66B0-C8BE-165347C06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6AADA-FCC3-4173-81AE-194D9C1535B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E21337-6FFF-8EAC-ED67-6E677E7AA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F1E718-A9FE-4562-6670-F117302C6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3A52-D021-4D59-B5CD-8180D319A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759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1778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3386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7065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6021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6920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7420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798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024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5AFC0-D1DA-1711-67AD-71E7BDCFE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7BBA7-4FCA-0044-EF24-E92D057D8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0BF3F9-C05A-7251-085B-D903644CF4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F981D2-A55A-B746-EA59-78D4EBE60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6AADA-FCC3-4173-81AE-194D9C1535B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12C3B4-10EC-956D-91D1-2A31E115C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F5FC30-942E-4803-2ABD-8A0A9F300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3A52-D021-4D59-B5CD-8180D319A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221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370C9-2DD8-E1D4-E56A-0F0DDEE22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88A4C2-F90D-1B27-75AB-5EF3B28B71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502D5-C306-58E6-FC77-CD7E00AF2B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A88279-83E5-325C-9EC2-23C8D3E5F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6AADA-FCC3-4173-81AE-194D9C1535B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FC68ED-CD5D-40E8-E9C9-2AB8C3B3F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D8FAD0-D68D-0079-56C4-50DFC336C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3A52-D021-4D59-B5CD-8180D319A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04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CF6CF30-1876-498E-A336-5EEE768F660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6BA789-D517-2595-6F31-F27E4BD9A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EA65A9-A0DF-FF13-40BC-54DBDE804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E4DCF-A762-70B9-F927-6EA2944E34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6AADA-FCC3-4173-81AE-194D9C1535B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F9B8B-EBF3-C07B-ADCB-CD86B47B1B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93983-CE45-2E55-166E-C420A8FBB3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F3A52-D021-4D59-B5CD-8180D319A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68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CF2A0BD-6426-4653-9562-87D51528924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8DA24C-6496-4E7B-89ED-06CCE07A1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E5785E-35F9-44BD-8BDE-08B10D3E3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D0E57-1E8C-49D8-B917-FCDCAEC564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27472-1756-4738-AE28-E1B932ABE63A}" type="datetimeFigureOut">
              <a:rPr lang="vi-VN" smtClean="0"/>
              <a:t>09/11/2023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3CD88-34E0-482C-9A87-B7E412D75C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10723-4BA1-41E2-87A4-ADF9ED574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1AE32-CCB2-42A0-A02F-F6B0A8A0C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141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78B820C-077E-4CA9-950D-720DE2D1624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871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5E9A12B-D39C-47E8-8DCF-C28AAB2C60B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715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D9711E7-DEA8-406A-B77C-85B2CABCF61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316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microsoft.com/office/2017/06/relationships/model3d" Target="../media/model3d1.glb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3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25.png"/><Relationship Id="rId9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slide" Target="slide34.xml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57.xml"/><Relationship Id="rId7" Type="http://schemas.openxmlformats.org/officeDocument/2006/relationships/slide" Target="slide28.xml"/><Relationship Id="rId12" Type="http://schemas.openxmlformats.org/officeDocument/2006/relationships/slide" Target="slide33.xml"/><Relationship Id="rId17" Type="http://schemas.openxmlformats.org/officeDocument/2006/relationships/image" Target="../media/image46.gif"/><Relationship Id="rId2" Type="http://schemas.openxmlformats.org/officeDocument/2006/relationships/audio" Target="../media/media3.wav"/><Relationship Id="rId16" Type="http://schemas.openxmlformats.org/officeDocument/2006/relationships/image" Target="../media/image45.gif"/><Relationship Id="rId1" Type="http://schemas.microsoft.com/office/2007/relationships/media" Target="../media/media3.wav"/><Relationship Id="rId6" Type="http://schemas.openxmlformats.org/officeDocument/2006/relationships/slide" Target="slide27.xml"/><Relationship Id="rId11" Type="http://schemas.openxmlformats.org/officeDocument/2006/relationships/slide" Target="slide32.xml"/><Relationship Id="rId5" Type="http://schemas.openxmlformats.org/officeDocument/2006/relationships/image" Target="../media/image42.png"/><Relationship Id="rId15" Type="http://schemas.openxmlformats.org/officeDocument/2006/relationships/image" Target="../media/image44.gif"/><Relationship Id="rId10" Type="http://schemas.openxmlformats.org/officeDocument/2006/relationships/slide" Target="slide31.xml"/><Relationship Id="rId19" Type="http://schemas.openxmlformats.org/officeDocument/2006/relationships/slide" Target="slide11.xml"/><Relationship Id="rId4" Type="http://schemas.openxmlformats.org/officeDocument/2006/relationships/image" Target="../media/image43.png"/><Relationship Id="rId9" Type="http://schemas.openxmlformats.org/officeDocument/2006/relationships/slide" Target="slide30.xml"/><Relationship Id="rId14" Type="http://schemas.openxmlformats.org/officeDocument/2006/relationships/slide" Target="slide35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3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12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7.xml"/><Relationship Id="rId6" Type="http://schemas.microsoft.com/office/2007/relationships/hdphoto" Target="../media/hdphoto1.wdp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50.png"/><Relationship Id="rId14" Type="http://schemas.openxmlformats.org/officeDocument/2006/relationships/slide" Target="slide26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4.png"/><Relationship Id="rId3" Type="http://schemas.openxmlformats.org/officeDocument/2006/relationships/audio" Target="../media/audio3.wav"/><Relationship Id="rId7" Type="http://schemas.openxmlformats.org/officeDocument/2006/relationships/image" Target="../media/image49.png"/><Relationship Id="rId12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7.xml"/><Relationship Id="rId6" Type="http://schemas.microsoft.com/office/2007/relationships/hdphoto" Target="../media/hdphoto1.wdp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50.png"/><Relationship Id="rId14" Type="http://schemas.openxmlformats.org/officeDocument/2006/relationships/slide" Target="slide26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3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12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7.xml"/><Relationship Id="rId6" Type="http://schemas.microsoft.com/office/2007/relationships/hdphoto" Target="../media/hdphoto1.wdp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50.png"/><Relationship Id="rId14" Type="http://schemas.openxmlformats.org/officeDocument/2006/relationships/slide" Target="slide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slide" Target="slide5.xml"/><Relationship Id="rId7" Type="http://schemas.openxmlformats.org/officeDocument/2006/relationships/image" Target="../media/image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6.xml"/><Relationship Id="rId3" Type="http://schemas.openxmlformats.org/officeDocument/2006/relationships/audio" Target="../media/audio3.wav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7.xml"/><Relationship Id="rId6" Type="http://schemas.microsoft.com/office/2007/relationships/hdphoto" Target="../media/hdphoto1.wdp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4.png"/><Relationship Id="rId3" Type="http://schemas.openxmlformats.org/officeDocument/2006/relationships/audio" Target="../media/audio3.wav"/><Relationship Id="rId7" Type="http://schemas.openxmlformats.org/officeDocument/2006/relationships/image" Target="../media/image49.png"/><Relationship Id="rId12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7.xml"/><Relationship Id="rId6" Type="http://schemas.microsoft.com/office/2007/relationships/hdphoto" Target="../media/hdphoto1.wdp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50.png"/><Relationship Id="rId14" Type="http://schemas.openxmlformats.org/officeDocument/2006/relationships/slide" Target="slide26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6.xml"/><Relationship Id="rId3" Type="http://schemas.openxmlformats.org/officeDocument/2006/relationships/audio" Target="../media/audio3.wav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7.xml"/><Relationship Id="rId6" Type="http://schemas.microsoft.com/office/2007/relationships/hdphoto" Target="../media/hdphoto1.wdp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4.png"/><Relationship Id="rId3" Type="http://schemas.openxmlformats.org/officeDocument/2006/relationships/audio" Target="../media/audio3.wav"/><Relationship Id="rId7" Type="http://schemas.openxmlformats.org/officeDocument/2006/relationships/image" Target="../media/image49.png"/><Relationship Id="rId12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7.xml"/><Relationship Id="rId6" Type="http://schemas.microsoft.com/office/2007/relationships/hdphoto" Target="../media/hdphoto1.wdp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50.png"/><Relationship Id="rId14" Type="http://schemas.openxmlformats.org/officeDocument/2006/relationships/slide" Target="slide2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6E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3A7E1D3-7233-6237-1138-BC50EE88EEDA}"/>
              </a:ext>
            </a:extLst>
          </p:cNvPr>
          <p:cNvSpPr/>
          <p:nvPr/>
        </p:nvSpPr>
        <p:spPr>
          <a:xfrm>
            <a:off x="5302184" y="3616387"/>
            <a:ext cx="1962341" cy="1816627"/>
          </a:xfrm>
          <a:custGeom>
            <a:avLst/>
            <a:gdLst/>
            <a:ahLst/>
            <a:cxnLst/>
            <a:rect l="l" t="t" r="r" b="b"/>
            <a:pathLst>
              <a:path w="14759345" h="6999611">
                <a:moveTo>
                  <a:pt x="5410270" y="4973818"/>
                </a:moveTo>
                <a:lnTo>
                  <a:pt x="5427939" y="4986439"/>
                </a:lnTo>
                <a:cubicBezTo>
                  <a:pt x="5464960" y="5015046"/>
                  <a:pt x="5488938" y="5043232"/>
                  <a:pt x="5499876" y="5070997"/>
                </a:cubicBezTo>
                <a:cubicBezTo>
                  <a:pt x="5510814" y="5098763"/>
                  <a:pt x="5517125" y="5135362"/>
                  <a:pt x="5518808" y="5180797"/>
                </a:cubicBezTo>
                <a:cubicBezTo>
                  <a:pt x="5517125" y="5285127"/>
                  <a:pt x="5481787" y="5379361"/>
                  <a:pt x="5412794" y="5463499"/>
                </a:cubicBezTo>
                <a:cubicBezTo>
                  <a:pt x="5345484" y="5545953"/>
                  <a:pt x="5268919" y="5587181"/>
                  <a:pt x="5183098" y="5587181"/>
                </a:cubicBezTo>
                <a:cubicBezTo>
                  <a:pt x="5161223" y="5587181"/>
                  <a:pt x="5137665" y="5582132"/>
                  <a:pt x="5112423" y="5572036"/>
                </a:cubicBezTo>
                <a:cubicBezTo>
                  <a:pt x="5087182" y="5561939"/>
                  <a:pt x="5072037" y="5553526"/>
                  <a:pt x="5066989" y="5546795"/>
                </a:cubicBezTo>
                <a:cubicBezTo>
                  <a:pt x="5051845" y="5524919"/>
                  <a:pt x="5044272" y="5491264"/>
                  <a:pt x="5044272" y="5445830"/>
                </a:cubicBezTo>
                <a:cubicBezTo>
                  <a:pt x="5044272" y="5297748"/>
                  <a:pt x="5166271" y="5140411"/>
                  <a:pt x="5410270" y="4973818"/>
                </a:cubicBezTo>
                <a:close/>
                <a:moveTo>
                  <a:pt x="9742287" y="4963722"/>
                </a:moveTo>
                <a:cubicBezTo>
                  <a:pt x="9767528" y="4963722"/>
                  <a:pt x="9780148" y="4994853"/>
                  <a:pt x="9780148" y="5057115"/>
                </a:cubicBezTo>
                <a:cubicBezTo>
                  <a:pt x="9780148" y="5159762"/>
                  <a:pt x="9738921" y="5270824"/>
                  <a:pt x="9656467" y="5390299"/>
                </a:cubicBezTo>
                <a:cubicBezTo>
                  <a:pt x="9574012" y="5513140"/>
                  <a:pt x="9484827" y="5574560"/>
                  <a:pt x="9388910" y="5574560"/>
                </a:cubicBezTo>
                <a:cubicBezTo>
                  <a:pt x="9340109" y="5574560"/>
                  <a:pt x="9307295" y="5534174"/>
                  <a:pt x="9290469" y="5453402"/>
                </a:cubicBezTo>
                <a:cubicBezTo>
                  <a:pt x="9337585" y="5364216"/>
                  <a:pt x="9415833" y="5259886"/>
                  <a:pt x="9525212" y="5140411"/>
                </a:cubicBezTo>
                <a:cubicBezTo>
                  <a:pt x="9631226" y="5022618"/>
                  <a:pt x="9703583" y="4963722"/>
                  <a:pt x="9742287" y="4963722"/>
                </a:cubicBezTo>
                <a:close/>
                <a:moveTo>
                  <a:pt x="3402124" y="4230069"/>
                </a:moveTo>
                <a:cubicBezTo>
                  <a:pt x="3407015" y="4230753"/>
                  <a:pt x="3411774" y="4232146"/>
                  <a:pt x="3416402" y="4234250"/>
                </a:cubicBezTo>
                <a:cubicBezTo>
                  <a:pt x="3433229" y="4239298"/>
                  <a:pt x="3449215" y="4267063"/>
                  <a:pt x="3464360" y="4317546"/>
                </a:cubicBezTo>
                <a:cubicBezTo>
                  <a:pt x="3479505" y="4368028"/>
                  <a:pt x="3487077" y="4434497"/>
                  <a:pt x="3487077" y="4516952"/>
                </a:cubicBezTo>
                <a:cubicBezTo>
                  <a:pt x="3487077" y="4690275"/>
                  <a:pt x="3457511" y="4867805"/>
                  <a:pt x="3398378" y="5049542"/>
                </a:cubicBezTo>
                <a:cubicBezTo>
                  <a:pt x="3318973" y="5281762"/>
                  <a:pt x="3228591" y="5434892"/>
                  <a:pt x="3127232" y="5508933"/>
                </a:cubicBezTo>
                <a:cubicBezTo>
                  <a:pt x="3083296" y="5540905"/>
                  <a:pt x="3038519" y="5559416"/>
                  <a:pt x="2992901" y="5564464"/>
                </a:cubicBezTo>
                <a:cubicBezTo>
                  <a:pt x="2947282" y="5569512"/>
                  <a:pt x="2917716" y="5563622"/>
                  <a:pt x="2904201" y="5546795"/>
                </a:cubicBezTo>
                <a:cubicBezTo>
                  <a:pt x="2868732" y="5519871"/>
                  <a:pt x="2850998" y="5446671"/>
                  <a:pt x="2850998" y="5327196"/>
                </a:cubicBezTo>
                <a:cubicBezTo>
                  <a:pt x="2850998" y="5145459"/>
                  <a:pt x="2897181" y="4939322"/>
                  <a:pt x="2989549" y="4708785"/>
                </a:cubicBezTo>
                <a:cubicBezTo>
                  <a:pt x="2992966" y="4698689"/>
                  <a:pt x="2995957" y="4689854"/>
                  <a:pt x="2998521" y="4682282"/>
                </a:cubicBezTo>
                <a:cubicBezTo>
                  <a:pt x="3001084" y="4674709"/>
                  <a:pt x="3004075" y="4669240"/>
                  <a:pt x="3007493" y="4665875"/>
                </a:cubicBezTo>
                <a:cubicBezTo>
                  <a:pt x="3012542" y="4728137"/>
                  <a:pt x="3024742" y="4780723"/>
                  <a:pt x="3044093" y="4823633"/>
                </a:cubicBezTo>
                <a:cubicBezTo>
                  <a:pt x="3063444" y="4866543"/>
                  <a:pt x="3085321" y="4901040"/>
                  <a:pt x="3109720" y="4927122"/>
                </a:cubicBezTo>
                <a:cubicBezTo>
                  <a:pt x="3134120" y="4953205"/>
                  <a:pt x="3156837" y="4972136"/>
                  <a:pt x="3177872" y="4983915"/>
                </a:cubicBezTo>
                <a:cubicBezTo>
                  <a:pt x="3198906" y="4995694"/>
                  <a:pt x="3212789" y="5001584"/>
                  <a:pt x="3219520" y="5001584"/>
                </a:cubicBezTo>
                <a:cubicBezTo>
                  <a:pt x="3224568" y="5004949"/>
                  <a:pt x="3225409" y="5002425"/>
                  <a:pt x="3222044" y="4994011"/>
                </a:cubicBezTo>
                <a:cubicBezTo>
                  <a:pt x="3218678" y="4985597"/>
                  <a:pt x="3213630" y="4971715"/>
                  <a:pt x="3206899" y="4952363"/>
                </a:cubicBezTo>
                <a:cubicBezTo>
                  <a:pt x="3200168" y="4933012"/>
                  <a:pt x="3193437" y="4907350"/>
                  <a:pt x="3186706" y="4875377"/>
                </a:cubicBezTo>
                <a:cubicBezTo>
                  <a:pt x="3179975" y="4843405"/>
                  <a:pt x="3176610" y="4804702"/>
                  <a:pt x="3176610" y="4759268"/>
                </a:cubicBezTo>
                <a:cubicBezTo>
                  <a:pt x="3176610" y="4560703"/>
                  <a:pt x="3211106" y="4414304"/>
                  <a:pt x="3280099" y="4320070"/>
                </a:cubicBezTo>
                <a:cubicBezTo>
                  <a:pt x="3327216" y="4255284"/>
                  <a:pt x="3367891" y="4225284"/>
                  <a:pt x="3402124" y="4230069"/>
                </a:cubicBezTo>
                <a:close/>
                <a:moveTo>
                  <a:pt x="13398172" y="4125712"/>
                </a:moveTo>
                <a:cubicBezTo>
                  <a:pt x="13302255" y="4154319"/>
                  <a:pt x="13125566" y="4168622"/>
                  <a:pt x="12868106" y="4168622"/>
                </a:cubicBezTo>
                <a:cubicBezTo>
                  <a:pt x="12837816" y="4168622"/>
                  <a:pt x="12807947" y="4167360"/>
                  <a:pt x="12778499" y="4164836"/>
                </a:cubicBezTo>
                <a:cubicBezTo>
                  <a:pt x="12749051" y="4162312"/>
                  <a:pt x="12720024" y="4159367"/>
                  <a:pt x="12691417" y="4156002"/>
                </a:cubicBezTo>
                <a:cubicBezTo>
                  <a:pt x="12632521" y="4147588"/>
                  <a:pt x="12590873" y="4141698"/>
                  <a:pt x="12566472" y="4138333"/>
                </a:cubicBezTo>
                <a:cubicBezTo>
                  <a:pt x="12542073" y="4134967"/>
                  <a:pt x="12529874" y="4134967"/>
                  <a:pt x="12529874" y="4138333"/>
                </a:cubicBezTo>
                <a:cubicBezTo>
                  <a:pt x="12529874" y="4190498"/>
                  <a:pt x="12544176" y="4235932"/>
                  <a:pt x="12572784" y="4274635"/>
                </a:cubicBezTo>
                <a:cubicBezTo>
                  <a:pt x="12587928" y="4294828"/>
                  <a:pt x="12608121" y="4304925"/>
                  <a:pt x="12633363" y="4304925"/>
                </a:cubicBezTo>
                <a:cubicBezTo>
                  <a:pt x="12616535" y="4385697"/>
                  <a:pt x="12595080" y="4468572"/>
                  <a:pt x="12568997" y="4553551"/>
                </a:cubicBezTo>
                <a:cubicBezTo>
                  <a:pt x="12542915" y="4638530"/>
                  <a:pt x="12513045" y="4726454"/>
                  <a:pt x="12479391" y="4817323"/>
                </a:cubicBezTo>
                <a:cubicBezTo>
                  <a:pt x="12470977" y="4839198"/>
                  <a:pt x="12485280" y="4872012"/>
                  <a:pt x="12522301" y="4915763"/>
                </a:cubicBezTo>
                <a:cubicBezTo>
                  <a:pt x="12559322" y="4962881"/>
                  <a:pt x="12582880" y="4987280"/>
                  <a:pt x="12592977" y="4988963"/>
                </a:cubicBezTo>
                <a:lnTo>
                  <a:pt x="12595501" y="4988963"/>
                </a:lnTo>
                <a:cubicBezTo>
                  <a:pt x="12794064" y="4901460"/>
                  <a:pt x="12907650" y="4870329"/>
                  <a:pt x="12936257" y="4895570"/>
                </a:cubicBezTo>
                <a:cubicBezTo>
                  <a:pt x="12953085" y="4910715"/>
                  <a:pt x="12961498" y="4951101"/>
                  <a:pt x="12961498" y="5016728"/>
                </a:cubicBezTo>
                <a:cubicBezTo>
                  <a:pt x="12961498" y="5104231"/>
                  <a:pt x="12938781" y="5196783"/>
                  <a:pt x="12893347" y="5294382"/>
                </a:cubicBezTo>
                <a:cubicBezTo>
                  <a:pt x="12844547" y="5393665"/>
                  <a:pt x="12785651" y="5469388"/>
                  <a:pt x="12716659" y="5521553"/>
                </a:cubicBezTo>
                <a:cubicBezTo>
                  <a:pt x="12684686" y="5545112"/>
                  <a:pt x="12653976" y="5561519"/>
                  <a:pt x="12624528" y="5570774"/>
                </a:cubicBezTo>
                <a:cubicBezTo>
                  <a:pt x="12595080" y="5580029"/>
                  <a:pt x="12568577" y="5584657"/>
                  <a:pt x="12545018" y="5584657"/>
                </a:cubicBezTo>
                <a:cubicBezTo>
                  <a:pt x="12521459" y="5584657"/>
                  <a:pt x="12501687" y="5582132"/>
                  <a:pt x="12485701" y="5577084"/>
                </a:cubicBezTo>
                <a:cubicBezTo>
                  <a:pt x="12469714" y="5572036"/>
                  <a:pt x="12459198" y="5566988"/>
                  <a:pt x="12454149" y="5561939"/>
                </a:cubicBezTo>
                <a:cubicBezTo>
                  <a:pt x="12450784" y="5560257"/>
                  <a:pt x="12446997" y="5553105"/>
                  <a:pt x="12442790" y="5540484"/>
                </a:cubicBezTo>
                <a:cubicBezTo>
                  <a:pt x="12438584" y="5527864"/>
                  <a:pt x="12435219" y="5511457"/>
                  <a:pt x="12432695" y="5491264"/>
                </a:cubicBezTo>
                <a:cubicBezTo>
                  <a:pt x="12430170" y="5471071"/>
                  <a:pt x="12429749" y="5447513"/>
                  <a:pt x="12431432" y="5420589"/>
                </a:cubicBezTo>
                <a:cubicBezTo>
                  <a:pt x="12433115" y="5393665"/>
                  <a:pt x="12439846" y="5363375"/>
                  <a:pt x="12451625" y="5329720"/>
                </a:cubicBezTo>
                <a:cubicBezTo>
                  <a:pt x="12454991" y="5314575"/>
                  <a:pt x="12462143" y="5296065"/>
                  <a:pt x="12473080" y="5274189"/>
                </a:cubicBezTo>
                <a:cubicBezTo>
                  <a:pt x="12484018" y="5252313"/>
                  <a:pt x="12494956" y="5231279"/>
                  <a:pt x="12505894" y="5211086"/>
                </a:cubicBezTo>
                <a:cubicBezTo>
                  <a:pt x="12516831" y="5190893"/>
                  <a:pt x="12526087" y="5172803"/>
                  <a:pt x="12533659" y="5156818"/>
                </a:cubicBezTo>
                <a:cubicBezTo>
                  <a:pt x="12541232" y="5140831"/>
                  <a:pt x="12544176" y="5130314"/>
                  <a:pt x="12542494" y="5125266"/>
                </a:cubicBezTo>
                <a:lnTo>
                  <a:pt x="12519776" y="5130314"/>
                </a:lnTo>
                <a:cubicBezTo>
                  <a:pt x="12502950" y="5133680"/>
                  <a:pt x="12478549" y="5143356"/>
                  <a:pt x="12446577" y="5159342"/>
                </a:cubicBezTo>
                <a:cubicBezTo>
                  <a:pt x="12414605" y="5175328"/>
                  <a:pt x="12382633" y="5196783"/>
                  <a:pt x="12350660" y="5223707"/>
                </a:cubicBezTo>
                <a:cubicBezTo>
                  <a:pt x="12322054" y="5247265"/>
                  <a:pt x="12299336" y="5272927"/>
                  <a:pt x="12282508" y="5300692"/>
                </a:cubicBezTo>
                <a:cubicBezTo>
                  <a:pt x="12265682" y="5328458"/>
                  <a:pt x="12254323" y="5357065"/>
                  <a:pt x="12248434" y="5386513"/>
                </a:cubicBezTo>
                <a:cubicBezTo>
                  <a:pt x="12242543" y="5415961"/>
                  <a:pt x="12242122" y="5444568"/>
                  <a:pt x="12247171" y="5472333"/>
                </a:cubicBezTo>
                <a:cubicBezTo>
                  <a:pt x="12252220" y="5500098"/>
                  <a:pt x="12263157" y="5524078"/>
                  <a:pt x="12279985" y="5544271"/>
                </a:cubicBezTo>
                <a:cubicBezTo>
                  <a:pt x="12301861" y="5569512"/>
                  <a:pt x="12327943" y="5592229"/>
                  <a:pt x="12358233" y="5612422"/>
                </a:cubicBezTo>
                <a:cubicBezTo>
                  <a:pt x="12388522" y="5632615"/>
                  <a:pt x="12419654" y="5649443"/>
                  <a:pt x="12451625" y="5662905"/>
                </a:cubicBezTo>
                <a:cubicBezTo>
                  <a:pt x="12483597" y="5676367"/>
                  <a:pt x="12514728" y="5686883"/>
                  <a:pt x="12545018" y="5694456"/>
                </a:cubicBezTo>
                <a:cubicBezTo>
                  <a:pt x="12575308" y="5702028"/>
                  <a:pt x="12603073" y="5705815"/>
                  <a:pt x="12628314" y="5705815"/>
                </a:cubicBezTo>
                <a:cubicBezTo>
                  <a:pt x="12682162" y="5705815"/>
                  <a:pt x="12742741" y="5690249"/>
                  <a:pt x="12810051" y="5659118"/>
                </a:cubicBezTo>
                <a:cubicBezTo>
                  <a:pt x="12877360" y="5627988"/>
                  <a:pt x="12935416" y="5579609"/>
                  <a:pt x="12984216" y="5513981"/>
                </a:cubicBezTo>
                <a:cubicBezTo>
                  <a:pt x="13100326" y="5360851"/>
                  <a:pt x="13158381" y="5206038"/>
                  <a:pt x="13158381" y="5049542"/>
                </a:cubicBezTo>
                <a:cubicBezTo>
                  <a:pt x="13158381" y="5005791"/>
                  <a:pt x="13130615" y="4953625"/>
                  <a:pt x="13075084" y="4893046"/>
                </a:cubicBezTo>
                <a:cubicBezTo>
                  <a:pt x="13019553" y="4832467"/>
                  <a:pt x="12971595" y="4792081"/>
                  <a:pt x="12931209" y="4771888"/>
                </a:cubicBezTo>
                <a:cubicBezTo>
                  <a:pt x="12867265" y="4744964"/>
                  <a:pt x="12776396" y="4747488"/>
                  <a:pt x="12658604" y="4779461"/>
                </a:cubicBezTo>
                <a:cubicBezTo>
                  <a:pt x="12675431" y="4745806"/>
                  <a:pt x="12693521" y="4706682"/>
                  <a:pt x="12712872" y="4662089"/>
                </a:cubicBezTo>
                <a:cubicBezTo>
                  <a:pt x="12732224" y="4617496"/>
                  <a:pt x="12753678" y="4565751"/>
                  <a:pt x="12777237" y="4506855"/>
                </a:cubicBezTo>
                <a:cubicBezTo>
                  <a:pt x="12802479" y="4436180"/>
                  <a:pt x="12820148" y="4376442"/>
                  <a:pt x="12830244" y="4327642"/>
                </a:cubicBezTo>
                <a:lnTo>
                  <a:pt x="12923637" y="4340263"/>
                </a:lnTo>
                <a:cubicBezTo>
                  <a:pt x="12987582" y="4346994"/>
                  <a:pt x="13054471" y="4350780"/>
                  <a:pt x="13124305" y="4351621"/>
                </a:cubicBezTo>
                <a:cubicBezTo>
                  <a:pt x="13194139" y="4352463"/>
                  <a:pt x="13252614" y="4346152"/>
                  <a:pt x="13299731" y="4332690"/>
                </a:cubicBezTo>
                <a:cubicBezTo>
                  <a:pt x="13316559" y="4325959"/>
                  <a:pt x="13334228" y="4308290"/>
                  <a:pt x="13352738" y="4279684"/>
                </a:cubicBezTo>
                <a:cubicBezTo>
                  <a:pt x="13389758" y="4222470"/>
                  <a:pt x="13407427" y="4174512"/>
                  <a:pt x="13405744" y="4135809"/>
                </a:cubicBezTo>
                <a:cubicBezTo>
                  <a:pt x="13405744" y="4127395"/>
                  <a:pt x="13403220" y="4124029"/>
                  <a:pt x="13398172" y="4125712"/>
                </a:cubicBezTo>
                <a:close/>
                <a:moveTo>
                  <a:pt x="8096060" y="4125397"/>
                </a:moveTo>
                <a:cubicBezTo>
                  <a:pt x="8095114" y="4125186"/>
                  <a:pt x="8094010" y="4125291"/>
                  <a:pt x="8092748" y="4125712"/>
                </a:cubicBezTo>
                <a:cubicBezTo>
                  <a:pt x="7996831" y="4154319"/>
                  <a:pt x="7820141" y="4168622"/>
                  <a:pt x="7562681" y="4168622"/>
                </a:cubicBezTo>
                <a:cubicBezTo>
                  <a:pt x="7532392" y="4168622"/>
                  <a:pt x="7502523" y="4167360"/>
                  <a:pt x="7473074" y="4164836"/>
                </a:cubicBezTo>
                <a:cubicBezTo>
                  <a:pt x="7443627" y="4162312"/>
                  <a:pt x="7414599" y="4159367"/>
                  <a:pt x="7385993" y="4156002"/>
                </a:cubicBezTo>
                <a:cubicBezTo>
                  <a:pt x="7327096" y="4147588"/>
                  <a:pt x="7285448" y="4141698"/>
                  <a:pt x="7261049" y="4138333"/>
                </a:cubicBezTo>
                <a:cubicBezTo>
                  <a:pt x="7236648" y="4134967"/>
                  <a:pt x="7224449" y="4134967"/>
                  <a:pt x="7224449" y="4138333"/>
                </a:cubicBezTo>
                <a:cubicBezTo>
                  <a:pt x="7224449" y="4190498"/>
                  <a:pt x="7238752" y="4235932"/>
                  <a:pt x="7267359" y="4274635"/>
                </a:cubicBezTo>
                <a:cubicBezTo>
                  <a:pt x="7282504" y="4294828"/>
                  <a:pt x="7302697" y="4304925"/>
                  <a:pt x="7327938" y="4304925"/>
                </a:cubicBezTo>
                <a:cubicBezTo>
                  <a:pt x="7311110" y="4385697"/>
                  <a:pt x="7289655" y="4468572"/>
                  <a:pt x="7263573" y="4553551"/>
                </a:cubicBezTo>
                <a:cubicBezTo>
                  <a:pt x="7237490" y="4638530"/>
                  <a:pt x="7207621" y="4726454"/>
                  <a:pt x="7173966" y="4817323"/>
                </a:cubicBezTo>
                <a:cubicBezTo>
                  <a:pt x="7165553" y="4839198"/>
                  <a:pt x="7179856" y="4872012"/>
                  <a:pt x="7216876" y="4915763"/>
                </a:cubicBezTo>
                <a:cubicBezTo>
                  <a:pt x="7253896" y="4962881"/>
                  <a:pt x="7277455" y="4987280"/>
                  <a:pt x="7287552" y="4988963"/>
                </a:cubicBezTo>
                <a:lnTo>
                  <a:pt x="7290076" y="4988963"/>
                </a:lnTo>
                <a:cubicBezTo>
                  <a:pt x="7488640" y="4901460"/>
                  <a:pt x="7602226" y="4870329"/>
                  <a:pt x="7630832" y="4895570"/>
                </a:cubicBezTo>
                <a:cubicBezTo>
                  <a:pt x="7647660" y="4910715"/>
                  <a:pt x="7656074" y="4951101"/>
                  <a:pt x="7656074" y="5016728"/>
                </a:cubicBezTo>
                <a:cubicBezTo>
                  <a:pt x="7656074" y="5104231"/>
                  <a:pt x="7633356" y="5196783"/>
                  <a:pt x="7587923" y="5294382"/>
                </a:cubicBezTo>
                <a:cubicBezTo>
                  <a:pt x="7539123" y="5393665"/>
                  <a:pt x="7480226" y="5469388"/>
                  <a:pt x="7411234" y="5521553"/>
                </a:cubicBezTo>
                <a:cubicBezTo>
                  <a:pt x="7379261" y="5545112"/>
                  <a:pt x="7348552" y="5561519"/>
                  <a:pt x="7319103" y="5570774"/>
                </a:cubicBezTo>
                <a:cubicBezTo>
                  <a:pt x="7289655" y="5580029"/>
                  <a:pt x="7263152" y="5584657"/>
                  <a:pt x="7239594" y="5584657"/>
                </a:cubicBezTo>
                <a:cubicBezTo>
                  <a:pt x="7216035" y="5584657"/>
                  <a:pt x="7196263" y="5582132"/>
                  <a:pt x="7180277" y="5577084"/>
                </a:cubicBezTo>
                <a:cubicBezTo>
                  <a:pt x="7164290" y="5572036"/>
                  <a:pt x="7153773" y="5566988"/>
                  <a:pt x="7148725" y="5561939"/>
                </a:cubicBezTo>
                <a:cubicBezTo>
                  <a:pt x="7145359" y="5560257"/>
                  <a:pt x="7141573" y="5553105"/>
                  <a:pt x="7137366" y="5540484"/>
                </a:cubicBezTo>
                <a:cubicBezTo>
                  <a:pt x="7133160" y="5527864"/>
                  <a:pt x="7129794" y="5511457"/>
                  <a:pt x="7127270" y="5491264"/>
                </a:cubicBezTo>
                <a:cubicBezTo>
                  <a:pt x="7124746" y="5471071"/>
                  <a:pt x="7124325" y="5447513"/>
                  <a:pt x="7126008" y="5420589"/>
                </a:cubicBezTo>
                <a:cubicBezTo>
                  <a:pt x="7127691" y="5393665"/>
                  <a:pt x="7134422" y="5363375"/>
                  <a:pt x="7146201" y="5329720"/>
                </a:cubicBezTo>
                <a:cubicBezTo>
                  <a:pt x="7149566" y="5314575"/>
                  <a:pt x="7156717" y="5296065"/>
                  <a:pt x="7167656" y="5274189"/>
                </a:cubicBezTo>
                <a:cubicBezTo>
                  <a:pt x="7178593" y="5252313"/>
                  <a:pt x="7189531" y="5231279"/>
                  <a:pt x="7200470" y="5211086"/>
                </a:cubicBezTo>
                <a:cubicBezTo>
                  <a:pt x="7211407" y="5190893"/>
                  <a:pt x="7220663" y="5172803"/>
                  <a:pt x="7228235" y="5156818"/>
                </a:cubicBezTo>
                <a:cubicBezTo>
                  <a:pt x="7235807" y="5140831"/>
                  <a:pt x="7238752" y="5130314"/>
                  <a:pt x="7237069" y="5125266"/>
                </a:cubicBezTo>
                <a:lnTo>
                  <a:pt x="7214352" y="5130314"/>
                </a:lnTo>
                <a:cubicBezTo>
                  <a:pt x="7197524" y="5133680"/>
                  <a:pt x="7173125" y="5143356"/>
                  <a:pt x="7141153" y="5159342"/>
                </a:cubicBezTo>
                <a:cubicBezTo>
                  <a:pt x="7109180" y="5175328"/>
                  <a:pt x="7077208" y="5196783"/>
                  <a:pt x="7045236" y="5223707"/>
                </a:cubicBezTo>
                <a:cubicBezTo>
                  <a:pt x="7016629" y="5247265"/>
                  <a:pt x="6993912" y="5272927"/>
                  <a:pt x="6977085" y="5300692"/>
                </a:cubicBezTo>
                <a:cubicBezTo>
                  <a:pt x="6960257" y="5328458"/>
                  <a:pt x="6948899" y="5357065"/>
                  <a:pt x="6943009" y="5386513"/>
                </a:cubicBezTo>
                <a:cubicBezTo>
                  <a:pt x="6937119" y="5415961"/>
                  <a:pt x="6936698" y="5444567"/>
                  <a:pt x="6941747" y="5472333"/>
                </a:cubicBezTo>
                <a:cubicBezTo>
                  <a:pt x="6946795" y="5500098"/>
                  <a:pt x="6957733" y="5524078"/>
                  <a:pt x="6974560" y="5544271"/>
                </a:cubicBezTo>
                <a:cubicBezTo>
                  <a:pt x="6996436" y="5569512"/>
                  <a:pt x="7022519" y="5592229"/>
                  <a:pt x="7052808" y="5612422"/>
                </a:cubicBezTo>
                <a:cubicBezTo>
                  <a:pt x="7083098" y="5632615"/>
                  <a:pt x="7114229" y="5649443"/>
                  <a:pt x="7146201" y="5662905"/>
                </a:cubicBezTo>
                <a:cubicBezTo>
                  <a:pt x="7178173" y="5676367"/>
                  <a:pt x="7209304" y="5686883"/>
                  <a:pt x="7239594" y="5694456"/>
                </a:cubicBezTo>
                <a:cubicBezTo>
                  <a:pt x="7269883" y="5702028"/>
                  <a:pt x="7297648" y="5705815"/>
                  <a:pt x="7322890" y="5705815"/>
                </a:cubicBezTo>
                <a:cubicBezTo>
                  <a:pt x="7376738" y="5705815"/>
                  <a:pt x="7437317" y="5690249"/>
                  <a:pt x="7504626" y="5659118"/>
                </a:cubicBezTo>
                <a:cubicBezTo>
                  <a:pt x="7571936" y="5627988"/>
                  <a:pt x="7629991" y="5579609"/>
                  <a:pt x="7678791" y="5513981"/>
                </a:cubicBezTo>
                <a:cubicBezTo>
                  <a:pt x="7794901" y="5360851"/>
                  <a:pt x="7852955" y="5206038"/>
                  <a:pt x="7852955" y="5049542"/>
                </a:cubicBezTo>
                <a:cubicBezTo>
                  <a:pt x="7852955" y="5005791"/>
                  <a:pt x="7825190" y="4953625"/>
                  <a:pt x="7769659" y="4893046"/>
                </a:cubicBezTo>
                <a:cubicBezTo>
                  <a:pt x="7714129" y="4832467"/>
                  <a:pt x="7666170" y="4792081"/>
                  <a:pt x="7625784" y="4771888"/>
                </a:cubicBezTo>
                <a:cubicBezTo>
                  <a:pt x="7561840" y="4744964"/>
                  <a:pt x="7470971" y="4747489"/>
                  <a:pt x="7353180" y="4779461"/>
                </a:cubicBezTo>
                <a:cubicBezTo>
                  <a:pt x="7370007" y="4745806"/>
                  <a:pt x="7388096" y="4706682"/>
                  <a:pt x="7407447" y="4662089"/>
                </a:cubicBezTo>
                <a:cubicBezTo>
                  <a:pt x="7426799" y="4617496"/>
                  <a:pt x="7448254" y="4565751"/>
                  <a:pt x="7471813" y="4506855"/>
                </a:cubicBezTo>
                <a:cubicBezTo>
                  <a:pt x="7497054" y="4436180"/>
                  <a:pt x="7514723" y="4376442"/>
                  <a:pt x="7524819" y="4327642"/>
                </a:cubicBezTo>
                <a:lnTo>
                  <a:pt x="7618212" y="4340263"/>
                </a:lnTo>
                <a:cubicBezTo>
                  <a:pt x="7682156" y="4346994"/>
                  <a:pt x="7749046" y="4350780"/>
                  <a:pt x="7818880" y="4351621"/>
                </a:cubicBezTo>
                <a:cubicBezTo>
                  <a:pt x="7888714" y="4352463"/>
                  <a:pt x="7947189" y="4346152"/>
                  <a:pt x="7994306" y="4332690"/>
                </a:cubicBezTo>
                <a:cubicBezTo>
                  <a:pt x="8011134" y="4325959"/>
                  <a:pt x="8028803" y="4308290"/>
                  <a:pt x="8047313" y="4279684"/>
                </a:cubicBezTo>
                <a:cubicBezTo>
                  <a:pt x="8084333" y="4222470"/>
                  <a:pt x="8102003" y="4174512"/>
                  <a:pt x="8100320" y="4135809"/>
                </a:cubicBezTo>
                <a:cubicBezTo>
                  <a:pt x="8100320" y="4129498"/>
                  <a:pt x="8098900" y="4126028"/>
                  <a:pt x="8096060" y="4125397"/>
                </a:cubicBezTo>
                <a:close/>
                <a:moveTo>
                  <a:pt x="9767528" y="4110567"/>
                </a:moveTo>
                <a:cubicBezTo>
                  <a:pt x="9680025" y="4110567"/>
                  <a:pt x="9597570" y="4144223"/>
                  <a:pt x="9520164" y="4211532"/>
                </a:cubicBezTo>
                <a:cubicBezTo>
                  <a:pt x="9399006" y="4315863"/>
                  <a:pt x="9300565" y="4469835"/>
                  <a:pt x="9224841" y="4673447"/>
                </a:cubicBezTo>
                <a:cubicBezTo>
                  <a:pt x="9149117" y="4880426"/>
                  <a:pt x="9111256" y="5094976"/>
                  <a:pt x="9111256" y="5317099"/>
                </a:cubicBezTo>
                <a:cubicBezTo>
                  <a:pt x="9111256" y="5426478"/>
                  <a:pt x="9152483" y="5517347"/>
                  <a:pt x="9234938" y="5589705"/>
                </a:cubicBezTo>
                <a:cubicBezTo>
                  <a:pt x="9317392" y="5665428"/>
                  <a:pt x="9402371" y="5703291"/>
                  <a:pt x="9489874" y="5703291"/>
                </a:cubicBezTo>
                <a:cubicBezTo>
                  <a:pt x="9582425" y="5703291"/>
                  <a:pt x="9686756" y="5639346"/>
                  <a:pt x="9802866" y="5511457"/>
                </a:cubicBezTo>
                <a:cubicBezTo>
                  <a:pt x="9917292" y="5381885"/>
                  <a:pt x="9974506" y="5245582"/>
                  <a:pt x="9974506" y="5102549"/>
                </a:cubicBezTo>
                <a:cubicBezTo>
                  <a:pt x="9974506" y="5028508"/>
                  <a:pt x="9928230" y="4961198"/>
                  <a:pt x="9835680" y="4900619"/>
                </a:cubicBezTo>
                <a:cubicBezTo>
                  <a:pt x="9741445" y="4841723"/>
                  <a:pt x="9669087" y="4812274"/>
                  <a:pt x="9618605" y="4812274"/>
                </a:cubicBezTo>
                <a:cubicBezTo>
                  <a:pt x="9537833" y="4812274"/>
                  <a:pt x="9425930" y="4982232"/>
                  <a:pt x="9282896" y="5322148"/>
                </a:cubicBezTo>
                <a:cubicBezTo>
                  <a:pt x="9284579" y="5194259"/>
                  <a:pt x="9312344" y="5050384"/>
                  <a:pt x="9366192" y="4890522"/>
                </a:cubicBezTo>
                <a:cubicBezTo>
                  <a:pt x="9414992" y="4734026"/>
                  <a:pt x="9480619" y="4601089"/>
                  <a:pt x="9563074" y="4491710"/>
                </a:cubicBezTo>
                <a:cubicBezTo>
                  <a:pt x="9677501" y="4341946"/>
                  <a:pt x="9786880" y="4267063"/>
                  <a:pt x="9891210" y="4267063"/>
                </a:cubicBezTo>
                <a:cubicBezTo>
                  <a:pt x="9908037" y="4267063"/>
                  <a:pt x="9924865" y="4272112"/>
                  <a:pt x="9941692" y="4282208"/>
                </a:cubicBezTo>
                <a:cubicBezTo>
                  <a:pt x="9958520" y="4292304"/>
                  <a:pt x="9969458" y="4297353"/>
                  <a:pt x="9974506" y="4297353"/>
                </a:cubicBezTo>
                <a:cubicBezTo>
                  <a:pt x="9993016" y="4297353"/>
                  <a:pt x="10002272" y="4287256"/>
                  <a:pt x="10002272" y="4267063"/>
                </a:cubicBezTo>
                <a:cubicBezTo>
                  <a:pt x="10002272" y="4243505"/>
                  <a:pt x="9981236" y="4213215"/>
                  <a:pt x="9939168" y="4176195"/>
                </a:cubicBezTo>
                <a:cubicBezTo>
                  <a:pt x="9890368" y="4132443"/>
                  <a:pt x="9833155" y="4110567"/>
                  <a:pt x="9767528" y="4110567"/>
                </a:cubicBezTo>
                <a:close/>
                <a:moveTo>
                  <a:pt x="6542697" y="4108043"/>
                </a:moveTo>
                <a:cubicBezTo>
                  <a:pt x="6392933" y="4108043"/>
                  <a:pt x="6263361" y="4182729"/>
                  <a:pt x="6153982" y="4332099"/>
                </a:cubicBezTo>
                <a:cubicBezTo>
                  <a:pt x="6044603" y="4481443"/>
                  <a:pt x="5989914" y="4638360"/>
                  <a:pt x="5989914" y="4802848"/>
                </a:cubicBezTo>
                <a:cubicBezTo>
                  <a:pt x="5989914" y="4859904"/>
                  <a:pt x="6031141" y="4914436"/>
                  <a:pt x="6113596" y="4966443"/>
                </a:cubicBezTo>
                <a:cubicBezTo>
                  <a:pt x="6196050" y="5020160"/>
                  <a:pt x="6259995" y="5047018"/>
                  <a:pt x="6305430" y="5047018"/>
                </a:cubicBezTo>
                <a:cubicBezTo>
                  <a:pt x="6344132" y="5047018"/>
                  <a:pt x="6390408" y="5028929"/>
                  <a:pt x="6444256" y="4992749"/>
                </a:cubicBezTo>
                <a:cubicBezTo>
                  <a:pt x="6498104" y="4956570"/>
                  <a:pt x="6550269" y="4908191"/>
                  <a:pt x="6600751" y="4847612"/>
                </a:cubicBezTo>
                <a:cubicBezTo>
                  <a:pt x="6560366" y="5047859"/>
                  <a:pt x="6503993" y="5210245"/>
                  <a:pt x="6431636" y="5334768"/>
                </a:cubicBezTo>
                <a:cubicBezTo>
                  <a:pt x="6391249" y="5407127"/>
                  <a:pt x="6350863" y="5461816"/>
                  <a:pt x="6310477" y="5498836"/>
                </a:cubicBezTo>
                <a:cubicBezTo>
                  <a:pt x="6270091" y="5535857"/>
                  <a:pt x="6232651" y="5561519"/>
                  <a:pt x="6198153" y="5575822"/>
                </a:cubicBezTo>
                <a:cubicBezTo>
                  <a:pt x="6163657" y="5590125"/>
                  <a:pt x="6134209" y="5596015"/>
                  <a:pt x="6109809" y="5593491"/>
                </a:cubicBezTo>
                <a:cubicBezTo>
                  <a:pt x="6085410" y="5590967"/>
                  <a:pt x="6068161" y="5585498"/>
                  <a:pt x="6058065" y="5577084"/>
                </a:cubicBezTo>
                <a:cubicBezTo>
                  <a:pt x="6039555" y="5553526"/>
                  <a:pt x="6032824" y="5513140"/>
                  <a:pt x="6037872" y="5455926"/>
                </a:cubicBezTo>
                <a:cubicBezTo>
                  <a:pt x="6039555" y="5402078"/>
                  <a:pt x="6044603" y="5345706"/>
                  <a:pt x="6053017" y="5286810"/>
                </a:cubicBezTo>
                <a:cubicBezTo>
                  <a:pt x="6059748" y="5229596"/>
                  <a:pt x="6060589" y="5200990"/>
                  <a:pt x="6055541" y="5200990"/>
                </a:cubicBezTo>
                <a:cubicBezTo>
                  <a:pt x="6021886" y="5200990"/>
                  <a:pt x="5982341" y="5233803"/>
                  <a:pt x="5936907" y="5299431"/>
                </a:cubicBezTo>
                <a:cubicBezTo>
                  <a:pt x="5889790" y="5363375"/>
                  <a:pt x="5866231" y="5415540"/>
                  <a:pt x="5866231" y="5455926"/>
                </a:cubicBezTo>
                <a:cubicBezTo>
                  <a:pt x="5866231" y="5508091"/>
                  <a:pt x="5911666" y="5561939"/>
                  <a:pt x="6002534" y="5617470"/>
                </a:cubicBezTo>
                <a:cubicBezTo>
                  <a:pt x="6093403" y="5673001"/>
                  <a:pt x="6178382" y="5700766"/>
                  <a:pt x="6257470" y="5700766"/>
                </a:cubicBezTo>
                <a:cubicBezTo>
                  <a:pt x="6306271" y="5700766"/>
                  <a:pt x="6360960" y="5680994"/>
                  <a:pt x="6421539" y="5641450"/>
                </a:cubicBezTo>
                <a:cubicBezTo>
                  <a:pt x="6482118" y="5601905"/>
                  <a:pt x="6536807" y="5541746"/>
                  <a:pt x="6585607" y="5460975"/>
                </a:cubicBezTo>
                <a:cubicBezTo>
                  <a:pt x="6652917" y="5354961"/>
                  <a:pt x="6711813" y="5195941"/>
                  <a:pt x="6762296" y="4983915"/>
                </a:cubicBezTo>
                <a:cubicBezTo>
                  <a:pt x="6812778" y="4775254"/>
                  <a:pt x="6838020" y="4613710"/>
                  <a:pt x="6838020" y="4499283"/>
                </a:cubicBezTo>
                <a:cubicBezTo>
                  <a:pt x="6836337" y="4482455"/>
                  <a:pt x="6823717" y="4461000"/>
                  <a:pt x="6800158" y="4434918"/>
                </a:cubicBezTo>
                <a:cubicBezTo>
                  <a:pt x="6776599" y="4408835"/>
                  <a:pt x="6749675" y="4391587"/>
                  <a:pt x="6719385" y="4383173"/>
                </a:cubicBezTo>
                <a:cubicBezTo>
                  <a:pt x="6702558" y="4378125"/>
                  <a:pt x="6688255" y="4377283"/>
                  <a:pt x="6676476" y="4380649"/>
                </a:cubicBezTo>
                <a:cubicBezTo>
                  <a:pt x="6669745" y="4382332"/>
                  <a:pt x="6664696" y="4384014"/>
                  <a:pt x="6661331" y="4385697"/>
                </a:cubicBezTo>
                <a:cubicBezTo>
                  <a:pt x="6647868" y="4520317"/>
                  <a:pt x="6583083" y="4639792"/>
                  <a:pt x="6466973" y="4744123"/>
                </a:cubicBezTo>
                <a:cubicBezTo>
                  <a:pt x="6347498" y="4848454"/>
                  <a:pt x="6251581" y="4900619"/>
                  <a:pt x="6179223" y="4900619"/>
                </a:cubicBezTo>
                <a:cubicBezTo>
                  <a:pt x="6164078" y="4900619"/>
                  <a:pt x="6156506" y="4883791"/>
                  <a:pt x="6156506" y="4850136"/>
                </a:cubicBezTo>
                <a:cubicBezTo>
                  <a:pt x="6156506" y="4792923"/>
                  <a:pt x="6180064" y="4720565"/>
                  <a:pt x="6227181" y="4633061"/>
                </a:cubicBezTo>
                <a:cubicBezTo>
                  <a:pt x="6272616" y="4543875"/>
                  <a:pt x="6331512" y="4465628"/>
                  <a:pt x="6403870" y="4398318"/>
                </a:cubicBezTo>
                <a:cubicBezTo>
                  <a:pt x="6477911" y="4329325"/>
                  <a:pt x="6545221" y="4294828"/>
                  <a:pt x="6605800" y="4294828"/>
                </a:cubicBezTo>
                <a:cubicBezTo>
                  <a:pt x="6637772" y="4294828"/>
                  <a:pt x="6664276" y="4298194"/>
                  <a:pt x="6685310" y="4304925"/>
                </a:cubicBezTo>
                <a:cubicBezTo>
                  <a:pt x="6706344" y="4311656"/>
                  <a:pt x="6724014" y="4319649"/>
                  <a:pt x="6738317" y="4328904"/>
                </a:cubicBezTo>
                <a:cubicBezTo>
                  <a:pt x="6752620" y="4338160"/>
                  <a:pt x="6763138" y="4346994"/>
                  <a:pt x="6769869" y="4355408"/>
                </a:cubicBezTo>
                <a:cubicBezTo>
                  <a:pt x="6776599" y="4363821"/>
                  <a:pt x="6781647" y="4369711"/>
                  <a:pt x="6785013" y="4373077"/>
                </a:cubicBezTo>
                <a:cubicBezTo>
                  <a:pt x="6791744" y="4378125"/>
                  <a:pt x="6800158" y="4378966"/>
                  <a:pt x="6810255" y="4375601"/>
                </a:cubicBezTo>
                <a:cubicBezTo>
                  <a:pt x="6820350" y="4372235"/>
                  <a:pt x="6825399" y="4366346"/>
                  <a:pt x="6825399" y="4357932"/>
                </a:cubicBezTo>
                <a:cubicBezTo>
                  <a:pt x="6825399" y="4336056"/>
                  <a:pt x="6819509" y="4306726"/>
                  <a:pt x="6807730" y="4269942"/>
                </a:cubicBezTo>
                <a:cubicBezTo>
                  <a:pt x="6794268" y="4230082"/>
                  <a:pt x="6783331" y="4205998"/>
                  <a:pt x="6774916" y="4197689"/>
                </a:cubicBezTo>
                <a:cubicBezTo>
                  <a:pt x="6764820" y="4187724"/>
                  <a:pt x="6750517" y="4177345"/>
                  <a:pt x="6732006" y="4166552"/>
                </a:cubicBezTo>
                <a:cubicBezTo>
                  <a:pt x="6713496" y="4155758"/>
                  <a:pt x="6693303" y="4145800"/>
                  <a:pt x="6671427" y="4136676"/>
                </a:cubicBezTo>
                <a:cubicBezTo>
                  <a:pt x="6649552" y="4127553"/>
                  <a:pt x="6627675" y="4120500"/>
                  <a:pt x="6605800" y="4115517"/>
                </a:cubicBezTo>
                <a:cubicBezTo>
                  <a:pt x="6583924" y="4110535"/>
                  <a:pt x="6562890" y="4108043"/>
                  <a:pt x="6542697" y="4108043"/>
                </a:cubicBezTo>
                <a:close/>
                <a:moveTo>
                  <a:pt x="4428147" y="4108043"/>
                </a:moveTo>
                <a:cubicBezTo>
                  <a:pt x="4278382" y="4108043"/>
                  <a:pt x="4148811" y="4182729"/>
                  <a:pt x="4039432" y="4332099"/>
                </a:cubicBezTo>
                <a:cubicBezTo>
                  <a:pt x="3930053" y="4481443"/>
                  <a:pt x="3875364" y="4638360"/>
                  <a:pt x="3875364" y="4802848"/>
                </a:cubicBezTo>
                <a:cubicBezTo>
                  <a:pt x="3875364" y="4859904"/>
                  <a:pt x="3916591" y="4914436"/>
                  <a:pt x="3999046" y="4966443"/>
                </a:cubicBezTo>
                <a:cubicBezTo>
                  <a:pt x="4081501" y="5020160"/>
                  <a:pt x="4145445" y="5047018"/>
                  <a:pt x="4190879" y="5047018"/>
                </a:cubicBezTo>
                <a:cubicBezTo>
                  <a:pt x="4229582" y="5047018"/>
                  <a:pt x="4275858" y="5028929"/>
                  <a:pt x="4329706" y="4992749"/>
                </a:cubicBezTo>
                <a:cubicBezTo>
                  <a:pt x="4383554" y="4956570"/>
                  <a:pt x="4435720" y="4908191"/>
                  <a:pt x="4486202" y="4847612"/>
                </a:cubicBezTo>
                <a:cubicBezTo>
                  <a:pt x="4445816" y="5047859"/>
                  <a:pt x="4389444" y="5210245"/>
                  <a:pt x="4317086" y="5334768"/>
                </a:cubicBezTo>
                <a:cubicBezTo>
                  <a:pt x="4276699" y="5407127"/>
                  <a:pt x="4236314" y="5461816"/>
                  <a:pt x="4195928" y="5498836"/>
                </a:cubicBezTo>
                <a:cubicBezTo>
                  <a:pt x="4155542" y="5535857"/>
                  <a:pt x="4118100" y="5561519"/>
                  <a:pt x="4083604" y="5575822"/>
                </a:cubicBezTo>
                <a:cubicBezTo>
                  <a:pt x="4049108" y="5590125"/>
                  <a:pt x="4019660" y="5596015"/>
                  <a:pt x="3995260" y="5593491"/>
                </a:cubicBezTo>
                <a:cubicBezTo>
                  <a:pt x="3970860" y="5590967"/>
                  <a:pt x="3953612" y="5585498"/>
                  <a:pt x="3943515" y="5577084"/>
                </a:cubicBezTo>
                <a:cubicBezTo>
                  <a:pt x="3925005" y="5553526"/>
                  <a:pt x="3918274" y="5513140"/>
                  <a:pt x="3923322" y="5455926"/>
                </a:cubicBezTo>
                <a:cubicBezTo>
                  <a:pt x="3925005" y="5402078"/>
                  <a:pt x="3930053" y="5345706"/>
                  <a:pt x="3938467" y="5286810"/>
                </a:cubicBezTo>
                <a:cubicBezTo>
                  <a:pt x="3945198" y="5229596"/>
                  <a:pt x="3946039" y="5200990"/>
                  <a:pt x="3940991" y="5200990"/>
                </a:cubicBezTo>
                <a:cubicBezTo>
                  <a:pt x="3907336" y="5200990"/>
                  <a:pt x="3867791" y="5233803"/>
                  <a:pt x="3822357" y="5299431"/>
                </a:cubicBezTo>
                <a:cubicBezTo>
                  <a:pt x="3775240" y="5363375"/>
                  <a:pt x="3751682" y="5415540"/>
                  <a:pt x="3751682" y="5455926"/>
                </a:cubicBezTo>
                <a:cubicBezTo>
                  <a:pt x="3751682" y="5508091"/>
                  <a:pt x="3797116" y="5561939"/>
                  <a:pt x="3887985" y="5617470"/>
                </a:cubicBezTo>
                <a:cubicBezTo>
                  <a:pt x="3978853" y="5673001"/>
                  <a:pt x="4063832" y="5700766"/>
                  <a:pt x="4142921" y="5700766"/>
                </a:cubicBezTo>
                <a:cubicBezTo>
                  <a:pt x="4191721" y="5700766"/>
                  <a:pt x="4246410" y="5680994"/>
                  <a:pt x="4306989" y="5641450"/>
                </a:cubicBezTo>
                <a:cubicBezTo>
                  <a:pt x="4367568" y="5601905"/>
                  <a:pt x="4422258" y="5541746"/>
                  <a:pt x="4471057" y="5460975"/>
                </a:cubicBezTo>
                <a:cubicBezTo>
                  <a:pt x="4538367" y="5354961"/>
                  <a:pt x="4597263" y="5195941"/>
                  <a:pt x="4647746" y="4983915"/>
                </a:cubicBezTo>
                <a:cubicBezTo>
                  <a:pt x="4698228" y="4775254"/>
                  <a:pt x="4723470" y="4613710"/>
                  <a:pt x="4723470" y="4499283"/>
                </a:cubicBezTo>
                <a:cubicBezTo>
                  <a:pt x="4721787" y="4482455"/>
                  <a:pt x="4709167" y="4461000"/>
                  <a:pt x="4685608" y="4434918"/>
                </a:cubicBezTo>
                <a:cubicBezTo>
                  <a:pt x="4662049" y="4408835"/>
                  <a:pt x="4635125" y="4391587"/>
                  <a:pt x="4604836" y="4383173"/>
                </a:cubicBezTo>
                <a:cubicBezTo>
                  <a:pt x="4588008" y="4378125"/>
                  <a:pt x="4573705" y="4377283"/>
                  <a:pt x="4561926" y="4380649"/>
                </a:cubicBezTo>
                <a:cubicBezTo>
                  <a:pt x="4555195" y="4382332"/>
                  <a:pt x="4550146" y="4384014"/>
                  <a:pt x="4546781" y="4385697"/>
                </a:cubicBezTo>
                <a:cubicBezTo>
                  <a:pt x="4533319" y="4520317"/>
                  <a:pt x="4468533" y="4639792"/>
                  <a:pt x="4352424" y="4744123"/>
                </a:cubicBezTo>
                <a:cubicBezTo>
                  <a:pt x="4232948" y="4848454"/>
                  <a:pt x="4137031" y="4900619"/>
                  <a:pt x="4064673" y="4900619"/>
                </a:cubicBezTo>
                <a:cubicBezTo>
                  <a:pt x="4049528" y="4900619"/>
                  <a:pt x="4041956" y="4883791"/>
                  <a:pt x="4041956" y="4850136"/>
                </a:cubicBezTo>
                <a:cubicBezTo>
                  <a:pt x="4041956" y="4792923"/>
                  <a:pt x="4065514" y="4720565"/>
                  <a:pt x="4112632" y="4633061"/>
                </a:cubicBezTo>
                <a:cubicBezTo>
                  <a:pt x="4158066" y="4543875"/>
                  <a:pt x="4216961" y="4465628"/>
                  <a:pt x="4289320" y="4398318"/>
                </a:cubicBezTo>
                <a:cubicBezTo>
                  <a:pt x="4363361" y="4329325"/>
                  <a:pt x="4430671" y="4294828"/>
                  <a:pt x="4491250" y="4294828"/>
                </a:cubicBezTo>
                <a:cubicBezTo>
                  <a:pt x="4523222" y="4294828"/>
                  <a:pt x="4549726" y="4298194"/>
                  <a:pt x="4570760" y="4304925"/>
                </a:cubicBezTo>
                <a:cubicBezTo>
                  <a:pt x="4591794" y="4311656"/>
                  <a:pt x="4609464" y="4319649"/>
                  <a:pt x="4623767" y="4328904"/>
                </a:cubicBezTo>
                <a:cubicBezTo>
                  <a:pt x="4638070" y="4338160"/>
                  <a:pt x="4648587" y="4346994"/>
                  <a:pt x="4655319" y="4355408"/>
                </a:cubicBezTo>
                <a:cubicBezTo>
                  <a:pt x="4662049" y="4363821"/>
                  <a:pt x="4667098" y="4369711"/>
                  <a:pt x="4670463" y="4373077"/>
                </a:cubicBezTo>
                <a:cubicBezTo>
                  <a:pt x="4677194" y="4378125"/>
                  <a:pt x="4685608" y="4378966"/>
                  <a:pt x="4695704" y="4375601"/>
                </a:cubicBezTo>
                <a:cubicBezTo>
                  <a:pt x="4705801" y="4372235"/>
                  <a:pt x="4710849" y="4366346"/>
                  <a:pt x="4710849" y="4357932"/>
                </a:cubicBezTo>
                <a:cubicBezTo>
                  <a:pt x="4710849" y="4336056"/>
                  <a:pt x="4704960" y="4306726"/>
                  <a:pt x="4693180" y="4269942"/>
                </a:cubicBezTo>
                <a:cubicBezTo>
                  <a:pt x="4679718" y="4230082"/>
                  <a:pt x="4668781" y="4205998"/>
                  <a:pt x="4660366" y="4197689"/>
                </a:cubicBezTo>
                <a:cubicBezTo>
                  <a:pt x="4650270" y="4187724"/>
                  <a:pt x="4635967" y="4177345"/>
                  <a:pt x="4617456" y="4166552"/>
                </a:cubicBezTo>
                <a:cubicBezTo>
                  <a:pt x="4598946" y="4155758"/>
                  <a:pt x="4578753" y="4145800"/>
                  <a:pt x="4556877" y="4136676"/>
                </a:cubicBezTo>
                <a:cubicBezTo>
                  <a:pt x="4535002" y="4127553"/>
                  <a:pt x="4513126" y="4120500"/>
                  <a:pt x="4491250" y="4115517"/>
                </a:cubicBezTo>
                <a:cubicBezTo>
                  <a:pt x="4469375" y="4110535"/>
                  <a:pt x="4448340" y="4108043"/>
                  <a:pt x="4428147" y="4108043"/>
                </a:cubicBezTo>
                <a:close/>
                <a:moveTo>
                  <a:pt x="3309678" y="4097631"/>
                </a:moveTo>
                <a:cubicBezTo>
                  <a:pt x="3296479" y="4097000"/>
                  <a:pt x="3283254" y="4097105"/>
                  <a:pt x="3270002" y="4097947"/>
                </a:cubicBezTo>
                <a:cubicBezTo>
                  <a:pt x="3160624" y="4111409"/>
                  <a:pt x="3083217" y="4198070"/>
                  <a:pt x="3037783" y="4357932"/>
                </a:cubicBezTo>
                <a:cubicBezTo>
                  <a:pt x="2983935" y="4413462"/>
                  <a:pt x="2925039" y="4496759"/>
                  <a:pt x="2861094" y="4607820"/>
                </a:cubicBezTo>
                <a:cubicBezTo>
                  <a:pt x="2734888" y="4829943"/>
                  <a:pt x="2670943" y="5052066"/>
                  <a:pt x="2669261" y="5274189"/>
                </a:cubicBezTo>
                <a:cubicBezTo>
                  <a:pt x="2669261" y="5371789"/>
                  <a:pt x="2684826" y="5445830"/>
                  <a:pt x="2715957" y="5496313"/>
                </a:cubicBezTo>
                <a:cubicBezTo>
                  <a:pt x="2747087" y="5546795"/>
                  <a:pt x="2796308" y="5590546"/>
                  <a:pt x="2863618" y="5627567"/>
                </a:cubicBezTo>
                <a:cubicBezTo>
                  <a:pt x="2932611" y="5666270"/>
                  <a:pt x="2999921" y="5685622"/>
                  <a:pt x="3065548" y="5685622"/>
                </a:cubicBezTo>
                <a:cubicBezTo>
                  <a:pt x="3107617" y="5685622"/>
                  <a:pt x="3150948" y="5674684"/>
                  <a:pt x="3195540" y="5652808"/>
                </a:cubicBezTo>
                <a:cubicBezTo>
                  <a:pt x="3240133" y="5630932"/>
                  <a:pt x="3283043" y="5599381"/>
                  <a:pt x="3324271" y="5558153"/>
                </a:cubicBezTo>
                <a:cubicBezTo>
                  <a:pt x="3365498" y="5516926"/>
                  <a:pt x="3405463" y="5467706"/>
                  <a:pt x="3444167" y="5410492"/>
                </a:cubicBezTo>
                <a:cubicBezTo>
                  <a:pt x="3482870" y="5353279"/>
                  <a:pt x="3517367" y="5289334"/>
                  <a:pt x="3547656" y="5218659"/>
                </a:cubicBezTo>
                <a:cubicBezTo>
                  <a:pt x="3640207" y="5011680"/>
                  <a:pt x="3686483" y="4804702"/>
                  <a:pt x="3686483" y="4597724"/>
                </a:cubicBezTo>
                <a:cubicBezTo>
                  <a:pt x="3686483" y="4404207"/>
                  <a:pt x="3651987" y="4278001"/>
                  <a:pt x="3582994" y="4219105"/>
                </a:cubicBezTo>
                <a:cubicBezTo>
                  <a:pt x="3493177" y="4142539"/>
                  <a:pt x="3402072" y="4102049"/>
                  <a:pt x="3309678" y="4097631"/>
                </a:cubicBezTo>
                <a:close/>
                <a:moveTo>
                  <a:pt x="10731172" y="4087850"/>
                </a:moveTo>
                <a:cubicBezTo>
                  <a:pt x="10665545" y="4087850"/>
                  <a:pt x="10588980" y="4119823"/>
                  <a:pt x="10501476" y="4183767"/>
                </a:cubicBezTo>
                <a:cubicBezTo>
                  <a:pt x="10417339" y="4247712"/>
                  <a:pt x="10358442" y="4328484"/>
                  <a:pt x="10324788" y="4426083"/>
                </a:cubicBezTo>
                <a:cubicBezTo>
                  <a:pt x="10277670" y="4567434"/>
                  <a:pt x="10281878" y="4670923"/>
                  <a:pt x="10337408" y="4736551"/>
                </a:cubicBezTo>
                <a:cubicBezTo>
                  <a:pt x="10349188" y="4750013"/>
                  <a:pt x="10363912" y="4761792"/>
                  <a:pt x="10381581" y="4771888"/>
                </a:cubicBezTo>
                <a:cubicBezTo>
                  <a:pt x="10399250" y="4781985"/>
                  <a:pt x="10417339" y="4789978"/>
                  <a:pt x="10435849" y="4795867"/>
                </a:cubicBezTo>
                <a:cubicBezTo>
                  <a:pt x="10454360" y="4801757"/>
                  <a:pt x="10472028" y="4805543"/>
                  <a:pt x="10488856" y="4807226"/>
                </a:cubicBezTo>
                <a:cubicBezTo>
                  <a:pt x="10505684" y="4808909"/>
                  <a:pt x="10519145" y="4808068"/>
                  <a:pt x="10529242" y="4804702"/>
                </a:cubicBezTo>
                <a:cubicBezTo>
                  <a:pt x="10534290" y="4803019"/>
                  <a:pt x="10535132" y="4798812"/>
                  <a:pt x="10531766" y="4792081"/>
                </a:cubicBezTo>
                <a:cubicBezTo>
                  <a:pt x="10528401" y="4785350"/>
                  <a:pt x="10524194" y="4775675"/>
                  <a:pt x="10519145" y="4763054"/>
                </a:cubicBezTo>
                <a:cubicBezTo>
                  <a:pt x="10514097" y="4750433"/>
                  <a:pt x="10509048" y="4733606"/>
                  <a:pt x="10504000" y="4712571"/>
                </a:cubicBezTo>
                <a:cubicBezTo>
                  <a:pt x="10498952" y="4691537"/>
                  <a:pt x="10496428" y="4666717"/>
                  <a:pt x="10496428" y="4638110"/>
                </a:cubicBezTo>
                <a:cubicBezTo>
                  <a:pt x="10496428" y="4575848"/>
                  <a:pt x="10511573" y="4510641"/>
                  <a:pt x="10541862" y="4442490"/>
                </a:cubicBezTo>
                <a:cubicBezTo>
                  <a:pt x="10572152" y="4374338"/>
                  <a:pt x="10614221" y="4321753"/>
                  <a:pt x="10668069" y="4284732"/>
                </a:cubicBezTo>
                <a:cubicBezTo>
                  <a:pt x="10700041" y="4262856"/>
                  <a:pt x="10732013" y="4247291"/>
                  <a:pt x="10763985" y="4238036"/>
                </a:cubicBezTo>
                <a:cubicBezTo>
                  <a:pt x="10795958" y="4228780"/>
                  <a:pt x="10824564" y="4224153"/>
                  <a:pt x="10849806" y="4224153"/>
                </a:cubicBezTo>
                <a:cubicBezTo>
                  <a:pt x="10875047" y="4224153"/>
                  <a:pt x="10896502" y="4227519"/>
                  <a:pt x="10914171" y="4234250"/>
                </a:cubicBezTo>
                <a:cubicBezTo>
                  <a:pt x="10931840" y="4240981"/>
                  <a:pt x="10942357" y="4250236"/>
                  <a:pt x="10945723" y="4262015"/>
                </a:cubicBezTo>
                <a:cubicBezTo>
                  <a:pt x="10981061" y="4384856"/>
                  <a:pt x="10944040" y="4543875"/>
                  <a:pt x="10834661" y="4739075"/>
                </a:cubicBezTo>
                <a:cubicBezTo>
                  <a:pt x="10721916" y="4941005"/>
                  <a:pt x="10540180" y="5179955"/>
                  <a:pt x="10289450" y="5455926"/>
                </a:cubicBezTo>
                <a:lnTo>
                  <a:pt x="10246540" y="5455926"/>
                </a:lnTo>
                <a:cubicBezTo>
                  <a:pt x="10219616" y="5457609"/>
                  <a:pt x="10190588" y="5462237"/>
                  <a:pt x="10159458" y="5469809"/>
                </a:cubicBezTo>
                <a:cubicBezTo>
                  <a:pt x="10128327" y="5477381"/>
                  <a:pt x="10109396" y="5488740"/>
                  <a:pt x="10102664" y="5503885"/>
                </a:cubicBezTo>
                <a:cubicBezTo>
                  <a:pt x="10085837" y="5525760"/>
                  <a:pt x="10084996" y="5561939"/>
                  <a:pt x="10100140" y="5612422"/>
                </a:cubicBezTo>
                <a:cubicBezTo>
                  <a:pt x="10115286" y="5661222"/>
                  <a:pt x="10145575" y="5691511"/>
                  <a:pt x="10191010" y="5703291"/>
                </a:cubicBezTo>
                <a:cubicBezTo>
                  <a:pt x="10204470" y="5706656"/>
                  <a:pt x="10228030" y="5699084"/>
                  <a:pt x="10261684" y="5680573"/>
                </a:cubicBezTo>
                <a:cubicBezTo>
                  <a:pt x="10297022" y="5658697"/>
                  <a:pt x="10318898" y="5642712"/>
                  <a:pt x="10327312" y="5632615"/>
                </a:cubicBezTo>
                <a:cubicBezTo>
                  <a:pt x="10403036" y="5620836"/>
                  <a:pt x="10483808" y="5618311"/>
                  <a:pt x="10569628" y="5625042"/>
                </a:cubicBezTo>
                <a:cubicBezTo>
                  <a:pt x="10618427" y="5630091"/>
                  <a:pt x="10677324" y="5640187"/>
                  <a:pt x="10746317" y="5655332"/>
                </a:cubicBezTo>
                <a:cubicBezTo>
                  <a:pt x="10811944" y="5672160"/>
                  <a:pt x="10856537" y="5680573"/>
                  <a:pt x="10880095" y="5680573"/>
                </a:cubicBezTo>
                <a:cubicBezTo>
                  <a:pt x="10910385" y="5678891"/>
                  <a:pt x="10949088" y="5652808"/>
                  <a:pt x="10996205" y="5602326"/>
                </a:cubicBezTo>
                <a:cubicBezTo>
                  <a:pt x="11041639" y="5551843"/>
                  <a:pt x="11060991" y="5520712"/>
                  <a:pt x="11054260" y="5508933"/>
                </a:cubicBezTo>
                <a:cubicBezTo>
                  <a:pt x="11042481" y="5490423"/>
                  <a:pt x="10969281" y="5474437"/>
                  <a:pt x="10834661" y="5460975"/>
                </a:cubicBezTo>
                <a:cubicBezTo>
                  <a:pt x="10716868" y="5450878"/>
                  <a:pt x="10593186" y="5451719"/>
                  <a:pt x="10463615" y="5463499"/>
                </a:cubicBezTo>
                <a:cubicBezTo>
                  <a:pt x="10490538" y="5450037"/>
                  <a:pt x="10562056" y="5380202"/>
                  <a:pt x="10678165" y="5253996"/>
                </a:cubicBezTo>
                <a:cubicBezTo>
                  <a:pt x="10737061" y="5190052"/>
                  <a:pt x="10789227" y="5131155"/>
                  <a:pt x="10834661" y="5077308"/>
                </a:cubicBezTo>
                <a:cubicBezTo>
                  <a:pt x="10880095" y="5023459"/>
                  <a:pt x="10918798" y="4974660"/>
                  <a:pt x="10950770" y="4930908"/>
                </a:cubicBezTo>
                <a:cubicBezTo>
                  <a:pt x="11043322" y="4804702"/>
                  <a:pt x="11104742" y="4685227"/>
                  <a:pt x="11135032" y="4572482"/>
                </a:cubicBezTo>
                <a:cubicBezTo>
                  <a:pt x="11165321" y="4459738"/>
                  <a:pt x="11160273" y="4367187"/>
                  <a:pt x="11119887" y="4294828"/>
                </a:cubicBezTo>
                <a:cubicBezTo>
                  <a:pt x="11101377" y="4262856"/>
                  <a:pt x="11045846" y="4219946"/>
                  <a:pt x="10953295" y="4166098"/>
                </a:cubicBezTo>
                <a:cubicBezTo>
                  <a:pt x="10860743" y="4113933"/>
                  <a:pt x="10786703" y="4087850"/>
                  <a:pt x="10731172" y="4087850"/>
                </a:cubicBezTo>
                <a:close/>
                <a:moveTo>
                  <a:pt x="8626148" y="4087850"/>
                </a:moveTo>
                <a:cubicBezTo>
                  <a:pt x="8560520" y="4087850"/>
                  <a:pt x="8483954" y="4119823"/>
                  <a:pt x="8396452" y="4183767"/>
                </a:cubicBezTo>
                <a:cubicBezTo>
                  <a:pt x="8312314" y="4247712"/>
                  <a:pt x="8253418" y="4328484"/>
                  <a:pt x="8219763" y="4426083"/>
                </a:cubicBezTo>
                <a:cubicBezTo>
                  <a:pt x="8172646" y="4567434"/>
                  <a:pt x="8176853" y="4670923"/>
                  <a:pt x="8232384" y="4736551"/>
                </a:cubicBezTo>
                <a:cubicBezTo>
                  <a:pt x="8244163" y="4750013"/>
                  <a:pt x="8258887" y="4761792"/>
                  <a:pt x="8276556" y="4771888"/>
                </a:cubicBezTo>
                <a:cubicBezTo>
                  <a:pt x="8294225" y="4781985"/>
                  <a:pt x="8312314" y="4789978"/>
                  <a:pt x="8330825" y="4795867"/>
                </a:cubicBezTo>
                <a:cubicBezTo>
                  <a:pt x="8349335" y="4801757"/>
                  <a:pt x="8367003" y="4805543"/>
                  <a:pt x="8383831" y="4807226"/>
                </a:cubicBezTo>
                <a:cubicBezTo>
                  <a:pt x="8400658" y="4808909"/>
                  <a:pt x="8414121" y="4808068"/>
                  <a:pt x="8424217" y="4804702"/>
                </a:cubicBezTo>
                <a:cubicBezTo>
                  <a:pt x="8429266" y="4803019"/>
                  <a:pt x="8430107" y="4798812"/>
                  <a:pt x="8426742" y="4792081"/>
                </a:cubicBezTo>
                <a:cubicBezTo>
                  <a:pt x="8423376" y="4785350"/>
                  <a:pt x="8419169" y="4775675"/>
                  <a:pt x="8414121" y="4763054"/>
                </a:cubicBezTo>
                <a:cubicBezTo>
                  <a:pt x="8409072" y="4750433"/>
                  <a:pt x="8404024" y="4733606"/>
                  <a:pt x="8398976" y="4712571"/>
                </a:cubicBezTo>
                <a:cubicBezTo>
                  <a:pt x="8393928" y="4691537"/>
                  <a:pt x="8391404" y="4666717"/>
                  <a:pt x="8391404" y="4638110"/>
                </a:cubicBezTo>
                <a:cubicBezTo>
                  <a:pt x="8391404" y="4575848"/>
                  <a:pt x="8406549" y="4510641"/>
                  <a:pt x="8436838" y="4442490"/>
                </a:cubicBezTo>
                <a:cubicBezTo>
                  <a:pt x="8467128" y="4374338"/>
                  <a:pt x="8509196" y="4321753"/>
                  <a:pt x="8563044" y="4284732"/>
                </a:cubicBezTo>
                <a:cubicBezTo>
                  <a:pt x="8595016" y="4262856"/>
                  <a:pt x="8626989" y="4247291"/>
                  <a:pt x="8658961" y="4238036"/>
                </a:cubicBezTo>
                <a:cubicBezTo>
                  <a:pt x="8690933" y="4228780"/>
                  <a:pt x="8719540" y="4224153"/>
                  <a:pt x="8744782" y="4224153"/>
                </a:cubicBezTo>
                <a:cubicBezTo>
                  <a:pt x="8770022" y="4224153"/>
                  <a:pt x="8791478" y="4227519"/>
                  <a:pt x="8809146" y="4234250"/>
                </a:cubicBezTo>
                <a:cubicBezTo>
                  <a:pt x="8826816" y="4240981"/>
                  <a:pt x="8837332" y="4250236"/>
                  <a:pt x="8840698" y="4262015"/>
                </a:cubicBezTo>
                <a:cubicBezTo>
                  <a:pt x="8876036" y="4384856"/>
                  <a:pt x="8839015" y="4543875"/>
                  <a:pt x="8729637" y="4739075"/>
                </a:cubicBezTo>
                <a:cubicBezTo>
                  <a:pt x="8616892" y="4941005"/>
                  <a:pt x="8435155" y="5179955"/>
                  <a:pt x="8184426" y="5455926"/>
                </a:cubicBezTo>
                <a:lnTo>
                  <a:pt x="8141515" y="5455926"/>
                </a:lnTo>
                <a:cubicBezTo>
                  <a:pt x="8114591" y="5457609"/>
                  <a:pt x="8085564" y="5462237"/>
                  <a:pt x="8054433" y="5469809"/>
                </a:cubicBezTo>
                <a:cubicBezTo>
                  <a:pt x="8023302" y="5477381"/>
                  <a:pt x="8004371" y="5488740"/>
                  <a:pt x="7997641" y="5503885"/>
                </a:cubicBezTo>
                <a:cubicBezTo>
                  <a:pt x="7980812" y="5525760"/>
                  <a:pt x="7979971" y="5561939"/>
                  <a:pt x="7995116" y="5612422"/>
                </a:cubicBezTo>
                <a:cubicBezTo>
                  <a:pt x="8010261" y="5661222"/>
                  <a:pt x="8040550" y="5691511"/>
                  <a:pt x="8085985" y="5703291"/>
                </a:cubicBezTo>
                <a:cubicBezTo>
                  <a:pt x="8099447" y="5706656"/>
                  <a:pt x="8123005" y="5699084"/>
                  <a:pt x="8156660" y="5680573"/>
                </a:cubicBezTo>
                <a:cubicBezTo>
                  <a:pt x="8191998" y="5658697"/>
                  <a:pt x="8213873" y="5642712"/>
                  <a:pt x="8222287" y="5632615"/>
                </a:cubicBezTo>
                <a:cubicBezTo>
                  <a:pt x="8298011" y="5620836"/>
                  <a:pt x="8378783" y="5618311"/>
                  <a:pt x="8464603" y="5625042"/>
                </a:cubicBezTo>
                <a:cubicBezTo>
                  <a:pt x="8513403" y="5630091"/>
                  <a:pt x="8572299" y="5640187"/>
                  <a:pt x="8641292" y="5655332"/>
                </a:cubicBezTo>
                <a:cubicBezTo>
                  <a:pt x="8706919" y="5672160"/>
                  <a:pt x="8751512" y="5680573"/>
                  <a:pt x="8775071" y="5680573"/>
                </a:cubicBezTo>
                <a:cubicBezTo>
                  <a:pt x="8805360" y="5678891"/>
                  <a:pt x="8844063" y="5652808"/>
                  <a:pt x="8891181" y="5602326"/>
                </a:cubicBezTo>
                <a:cubicBezTo>
                  <a:pt x="8936615" y="5551843"/>
                  <a:pt x="8955966" y="5520712"/>
                  <a:pt x="8949235" y="5508933"/>
                </a:cubicBezTo>
                <a:cubicBezTo>
                  <a:pt x="8937456" y="5490423"/>
                  <a:pt x="8864256" y="5474437"/>
                  <a:pt x="8729637" y="5460975"/>
                </a:cubicBezTo>
                <a:cubicBezTo>
                  <a:pt x="8611844" y="5450878"/>
                  <a:pt x="8488162" y="5451719"/>
                  <a:pt x="8358590" y="5463499"/>
                </a:cubicBezTo>
                <a:cubicBezTo>
                  <a:pt x="8385514" y="5450037"/>
                  <a:pt x="8457031" y="5380202"/>
                  <a:pt x="8573141" y="5253996"/>
                </a:cubicBezTo>
                <a:cubicBezTo>
                  <a:pt x="8632037" y="5190052"/>
                  <a:pt x="8684202" y="5131155"/>
                  <a:pt x="8729637" y="5077308"/>
                </a:cubicBezTo>
                <a:cubicBezTo>
                  <a:pt x="8775071" y="5023459"/>
                  <a:pt x="8813774" y="4974660"/>
                  <a:pt x="8845746" y="4930908"/>
                </a:cubicBezTo>
                <a:cubicBezTo>
                  <a:pt x="8938297" y="4804702"/>
                  <a:pt x="8999718" y="4685227"/>
                  <a:pt x="9030007" y="4572482"/>
                </a:cubicBezTo>
                <a:cubicBezTo>
                  <a:pt x="9060297" y="4459738"/>
                  <a:pt x="9055249" y="4367187"/>
                  <a:pt x="9014863" y="4294828"/>
                </a:cubicBezTo>
                <a:cubicBezTo>
                  <a:pt x="8996352" y="4262856"/>
                  <a:pt x="8940821" y="4219946"/>
                  <a:pt x="8848271" y="4166098"/>
                </a:cubicBezTo>
                <a:cubicBezTo>
                  <a:pt x="8755719" y="4113933"/>
                  <a:pt x="8681678" y="4087850"/>
                  <a:pt x="8626148" y="4087850"/>
                </a:cubicBezTo>
                <a:close/>
                <a:moveTo>
                  <a:pt x="11835322" y="4078069"/>
                </a:moveTo>
                <a:cubicBezTo>
                  <a:pt x="11821439" y="4078280"/>
                  <a:pt x="11806926" y="4079437"/>
                  <a:pt x="11791781" y="4081540"/>
                </a:cubicBezTo>
                <a:cubicBezTo>
                  <a:pt x="11761491" y="4085747"/>
                  <a:pt x="11730361" y="4093740"/>
                  <a:pt x="11698388" y="4105519"/>
                </a:cubicBezTo>
                <a:cubicBezTo>
                  <a:pt x="11666416" y="4117299"/>
                  <a:pt x="11634864" y="4132864"/>
                  <a:pt x="11603734" y="4152216"/>
                </a:cubicBezTo>
                <a:cubicBezTo>
                  <a:pt x="11572603" y="4171567"/>
                  <a:pt x="11544416" y="4194705"/>
                  <a:pt x="11519175" y="4221629"/>
                </a:cubicBezTo>
                <a:cubicBezTo>
                  <a:pt x="11492251" y="4246870"/>
                  <a:pt x="11469114" y="4274215"/>
                  <a:pt x="11449762" y="4303663"/>
                </a:cubicBezTo>
                <a:cubicBezTo>
                  <a:pt x="11430410" y="4333111"/>
                  <a:pt x="11415265" y="4361718"/>
                  <a:pt x="11404328" y="4389483"/>
                </a:cubicBezTo>
                <a:cubicBezTo>
                  <a:pt x="11393390" y="4417249"/>
                  <a:pt x="11386658" y="4442911"/>
                  <a:pt x="11384135" y="4466469"/>
                </a:cubicBezTo>
                <a:cubicBezTo>
                  <a:pt x="11381610" y="4490028"/>
                  <a:pt x="11382873" y="4509379"/>
                  <a:pt x="11387921" y="4524524"/>
                </a:cubicBezTo>
                <a:cubicBezTo>
                  <a:pt x="11401383" y="4556496"/>
                  <a:pt x="11426624" y="4582579"/>
                  <a:pt x="11463644" y="4602772"/>
                </a:cubicBezTo>
                <a:cubicBezTo>
                  <a:pt x="11500665" y="4622965"/>
                  <a:pt x="11536844" y="4634744"/>
                  <a:pt x="11572182" y="4638110"/>
                </a:cubicBezTo>
                <a:cubicBezTo>
                  <a:pt x="11575547" y="4629696"/>
                  <a:pt x="11575127" y="4619599"/>
                  <a:pt x="11570920" y="4607820"/>
                </a:cubicBezTo>
                <a:cubicBezTo>
                  <a:pt x="11566713" y="4596041"/>
                  <a:pt x="11564609" y="4579213"/>
                  <a:pt x="11564609" y="4557338"/>
                </a:cubicBezTo>
                <a:cubicBezTo>
                  <a:pt x="11576389" y="4453007"/>
                  <a:pt x="11620140" y="4373918"/>
                  <a:pt x="11695864" y="4320070"/>
                </a:cubicBezTo>
                <a:cubicBezTo>
                  <a:pt x="11727836" y="4294828"/>
                  <a:pt x="11760229" y="4275056"/>
                  <a:pt x="11793043" y="4260753"/>
                </a:cubicBezTo>
                <a:cubicBezTo>
                  <a:pt x="11825857" y="4246449"/>
                  <a:pt x="11856146" y="4236353"/>
                  <a:pt x="11883911" y="4230463"/>
                </a:cubicBezTo>
                <a:cubicBezTo>
                  <a:pt x="11911676" y="4224574"/>
                  <a:pt x="11934814" y="4221629"/>
                  <a:pt x="11953325" y="4221629"/>
                </a:cubicBezTo>
                <a:cubicBezTo>
                  <a:pt x="11971835" y="4221629"/>
                  <a:pt x="11983615" y="4223312"/>
                  <a:pt x="11988662" y="4226677"/>
                </a:cubicBezTo>
                <a:cubicBezTo>
                  <a:pt x="12005490" y="4236774"/>
                  <a:pt x="12016849" y="4257808"/>
                  <a:pt x="12022738" y="4289780"/>
                </a:cubicBezTo>
                <a:cubicBezTo>
                  <a:pt x="12028627" y="4321753"/>
                  <a:pt x="12024001" y="4374759"/>
                  <a:pt x="12008855" y="4448800"/>
                </a:cubicBezTo>
                <a:cubicBezTo>
                  <a:pt x="11992028" y="4511062"/>
                  <a:pt x="11963421" y="4569958"/>
                  <a:pt x="11923035" y="4625489"/>
                </a:cubicBezTo>
                <a:cubicBezTo>
                  <a:pt x="11879284" y="4684385"/>
                  <a:pt x="11846891" y="4723509"/>
                  <a:pt x="11825857" y="4742861"/>
                </a:cubicBezTo>
                <a:cubicBezTo>
                  <a:pt x="11804822" y="4762213"/>
                  <a:pt x="11787573" y="4776937"/>
                  <a:pt x="11774112" y="4787033"/>
                </a:cubicBezTo>
                <a:lnTo>
                  <a:pt x="11723629" y="4776937"/>
                </a:lnTo>
                <a:cubicBezTo>
                  <a:pt x="11689975" y="4770206"/>
                  <a:pt x="11656319" y="4766840"/>
                  <a:pt x="11622664" y="4766840"/>
                </a:cubicBezTo>
                <a:cubicBezTo>
                  <a:pt x="11589009" y="4766840"/>
                  <a:pt x="11563769" y="4772730"/>
                  <a:pt x="11546941" y="4784509"/>
                </a:cubicBezTo>
                <a:cubicBezTo>
                  <a:pt x="11528431" y="4801336"/>
                  <a:pt x="11527589" y="4834992"/>
                  <a:pt x="11544416" y="4885474"/>
                </a:cubicBezTo>
                <a:cubicBezTo>
                  <a:pt x="11561244" y="4935957"/>
                  <a:pt x="11582278" y="4961198"/>
                  <a:pt x="11607519" y="4961198"/>
                </a:cubicBezTo>
                <a:cubicBezTo>
                  <a:pt x="11622664" y="4962881"/>
                  <a:pt x="11638650" y="4962039"/>
                  <a:pt x="11655478" y="4958674"/>
                </a:cubicBezTo>
                <a:cubicBezTo>
                  <a:pt x="11672306" y="4955308"/>
                  <a:pt x="11687871" y="4951101"/>
                  <a:pt x="11702174" y="4946053"/>
                </a:cubicBezTo>
                <a:cubicBezTo>
                  <a:pt x="11716478" y="4941005"/>
                  <a:pt x="11728257" y="4935957"/>
                  <a:pt x="11737512" y="4930908"/>
                </a:cubicBezTo>
                <a:cubicBezTo>
                  <a:pt x="11746767" y="4925860"/>
                  <a:pt x="11752236" y="4923336"/>
                  <a:pt x="11753919" y="4923336"/>
                </a:cubicBezTo>
                <a:cubicBezTo>
                  <a:pt x="11866663" y="4973818"/>
                  <a:pt x="11923035" y="5029349"/>
                  <a:pt x="11923035" y="5089928"/>
                </a:cubicBezTo>
                <a:cubicBezTo>
                  <a:pt x="11923035" y="5130314"/>
                  <a:pt x="11917146" y="5171121"/>
                  <a:pt x="11905366" y="5212348"/>
                </a:cubicBezTo>
                <a:cubicBezTo>
                  <a:pt x="11893587" y="5253576"/>
                  <a:pt x="11877601" y="5293120"/>
                  <a:pt x="11857408" y="5330982"/>
                </a:cubicBezTo>
                <a:cubicBezTo>
                  <a:pt x="11837215" y="5368844"/>
                  <a:pt x="11813657" y="5403761"/>
                  <a:pt x="11786732" y="5435733"/>
                </a:cubicBezTo>
                <a:cubicBezTo>
                  <a:pt x="11759808" y="5467706"/>
                  <a:pt x="11731202" y="5494629"/>
                  <a:pt x="11700912" y="5516505"/>
                </a:cubicBezTo>
                <a:cubicBezTo>
                  <a:pt x="11667258" y="5536698"/>
                  <a:pt x="11634023" y="5551423"/>
                  <a:pt x="11601209" y="5560677"/>
                </a:cubicBezTo>
                <a:cubicBezTo>
                  <a:pt x="11568396" y="5569932"/>
                  <a:pt x="11538947" y="5574981"/>
                  <a:pt x="11512865" y="5575822"/>
                </a:cubicBezTo>
                <a:cubicBezTo>
                  <a:pt x="11486783" y="5576663"/>
                  <a:pt x="11464907" y="5575401"/>
                  <a:pt x="11447238" y="5572036"/>
                </a:cubicBezTo>
                <a:cubicBezTo>
                  <a:pt x="11429569" y="5568670"/>
                  <a:pt x="11419051" y="5565305"/>
                  <a:pt x="11415686" y="5561939"/>
                </a:cubicBezTo>
                <a:cubicBezTo>
                  <a:pt x="11407272" y="5558574"/>
                  <a:pt x="11399279" y="5535436"/>
                  <a:pt x="11391707" y="5492526"/>
                </a:cubicBezTo>
                <a:cubicBezTo>
                  <a:pt x="11384135" y="5449616"/>
                  <a:pt x="11391286" y="5395347"/>
                  <a:pt x="11413162" y="5329720"/>
                </a:cubicBezTo>
                <a:cubicBezTo>
                  <a:pt x="11416528" y="5314575"/>
                  <a:pt x="11423679" y="5296065"/>
                  <a:pt x="11434617" y="5274189"/>
                </a:cubicBezTo>
                <a:cubicBezTo>
                  <a:pt x="11445555" y="5252313"/>
                  <a:pt x="11456493" y="5231279"/>
                  <a:pt x="11467431" y="5211086"/>
                </a:cubicBezTo>
                <a:cubicBezTo>
                  <a:pt x="11478369" y="5190893"/>
                  <a:pt x="11487624" y="5172803"/>
                  <a:pt x="11495196" y="5156818"/>
                </a:cubicBezTo>
                <a:cubicBezTo>
                  <a:pt x="11502768" y="5140831"/>
                  <a:pt x="11505713" y="5130314"/>
                  <a:pt x="11504030" y="5125266"/>
                </a:cubicBezTo>
                <a:lnTo>
                  <a:pt x="11478789" y="5130314"/>
                </a:lnTo>
                <a:cubicBezTo>
                  <a:pt x="11463644" y="5133680"/>
                  <a:pt x="11440086" y="5143356"/>
                  <a:pt x="11408114" y="5159342"/>
                </a:cubicBezTo>
                <a:cubicBezTo>
                  <a:pt x="11376141" y="5175328"/>
                  <a:pt x="11344169" y="5196783"/>
                  <a:pt x="11312197" y="5223707"/>
                </a:cubicBezTo>
                <a:cubicBezTo>
                  <a:pt x="11283590" y="5247265"/>
                  <a:pt x="11260873" y="5272927"/>
                  <a:pt x="11244046" y="5300692"/>
                </a:cubicBezTo>
                <a:cubicBezTo>
                  <a:pt x="11227218" y="5328458"/>
                  <a:pt x="11215860" y="5357065"/>
                  <a:pt x="11209970" y="5386513"/>
                </a:cubicBezTo>
                <a:cubicBezTo>
                  <a:pt x="11204081" y="5415961"/>
                  <a:pt x="11203660" y="5444567"/>
                  <a:pt x="11208708" y="5472333"/>
                </a:cubicBezTo>
                <a:cubicBezTo>
                  <a:pt x="11213756" y="5500098"/>
                  <a:pt x="11224694" y="5524078"/>
                  <a:pt x="11241521" y="5544271"/>
                </a:cubicBezTo>
                <a:cubicBezTo>
                  <a:pt x="11263397" y="5569512"/>
                  <a:pt x="11289480" y="5591808"/>
                  <a:pt x="11319769" y="5611160"/>
                </a:cubicBezTo>
                <a:cubicBezTo>
                  <a:pt x="11350059" y="5630511"/>
                  <a:pt x="11380769" y="5647339"/>
                  <a:pt x="11411900" y="5661643"/>
                </a:cubicBezTo>
                <a:cubicBezTo>
                  <a:pt x="11443031" y="5675946"/>
                  <a:pt x="11474162" y="5686883"/>
                  <a:pt x="11505292" y="5694456"/>
                </a:cubicBezTo>
                <a:cubicBezTo>
                  <a:pt x="11536423" y="5702028"/>
                  <a:pt x="11564609" y="5705815"/>
                  <a:pt x="11589851" y="5705815"/>
                </a:cubicBezTo>
                <a:cubicBezTo>
                  <a:pt x="11630237" y="5710863"/>
                  <a:pt x="11690815" y="5699084"/>
                  <a:pt x="11771588" y="5670477"/>
                </a:cubicBezTo>
                <a:cubicBezTo>
                  <a:pt x="11847312" y="5640187"/>
                  <a:pt x="11915463" y="5592229"/>
                  <a:pt x="11976042" y="5526602"/>
                </a:cubicBezTo>
                <a:cubicBezTo>
                  <a:pt x="12034939" y="5464340"/>
                  <a:pt x="12078691" y="5388616"/>
                  <a:pt x="12107297" y="5299431"/>
                </a:cubicBezTo>
                <a:cubicBezTo>
                  <a:pt x="12134221" y="5215293"/>
                  <a:pt x="12138428" y="5142935"/>
                  <a:pt x="12119917" y="5082356"/>
                </a:cubicBezTo>
                <a:cubicBezTo>
                  <a:pt x="12084580" y="4976342"/>
                  <a:pt x="12006331" y="4897253"/>
                  <a:pt x="11885173" y="4845088"/>
                </a:cubicBezTo>
                <a:cubicBezTo>
                  <a:pt x="11989504" y="4797971"/>
                  <a:pt x="12071118" y="4737392"/>
                  <a:pt x="12130014" y="4663351"/>
                </a:cubicBezTo>
                <a:cubicBezTo>
                  <a:pt x="12155255" y="4633061"/>
                  <a:pt x="12175447" y="4601089"/>
                  <a:pt x="12190593" y="4567434"/>
                </a:cubicBezTo>
                <a:cubicBezTo>
                  <a:pt x="12205737" y="4533779"/>
                  <a:pt x="12216255" y="4500124"/>
                  <a:pt x="12222145" y="4466469"/>
                </a:cubicBezTo>
                <a:cubicBezTo>
                  <a:pt x="12228034" y="4432814"/>
                  <a:pt x="12229295" y="4400421"/>
                  <a:pt x="12225930" y="4369290"/>
                </a:cubicBezTo>
                <a:cubicBezTo>
                  <a:pt x="12222566" y="4338160"/>
                  <a:pt x="12214993" y="4309973"/>
                  <a:pt x="12203213" y="4284732"/>
                </a:cubicBezTo>
                <a:cubicBezTo>
                  <a:pt x="12189751" y="4244346"/>
                  <a:pt x="12141794" y="4200595"/>
                  <a:pt x="12059338" y="4153477"/>
                </a:cubicBezTo>
                <a:cubicBezTo>
                  <a:pt x="12017269" y="4129919"/>
                  <a:pt x="11980670" y="4112250"/>
                  <a:pt x="11949539" y="4100471"/>
                </a:cubicBezTo>
                <a:cubicBezTo>
                  <a:pt x="11918408" y="4088692"/>
                  <a:pt x="11893587" y="4081961"/>
                  <a:pt x="11875077" y="4080278"/>
                </a:cubicBezTo>
                <a:cubicBezTo>
                  <a:pt x="11862456" y="4078595"/>
                  <a:pt x="11849205" y="4077859"/>
                  <a:pt x="11835322" y="4078069"/>
                </a:cubicBezTo>
                <a:close/>
                <a:moveTo>
                  <a:pt x="5324450" y="4047464"/>
                </a:moveTo>
                <a:cubicBezTo>
                  <a:pt x="5310988" y="4047464"/>
                  <a:pt x="5278174" y="4078595"/>
                  <a:pt x="5226008" y="4140857"/>
                </a:cubicBezTo>
                <a:cubicBezTo>
                  <a:pt x="5192353" y="4181243"/>
                  <a:pt x="5157016" y="4242663"/>
                  <a:pt x="5119996" y="4325118"/>
                </a:cubicBezTo>
                <a:cubicBezTo>
                  <a:pt x="5101485" y="4365504"/>
                  <a:pt x="5087182" y="4405049"/>
                  <a:pt x="5077086" y="4443752"/>
                </a:cubicBezTo>
                <a:cubicBezTo>
                  <a:pt x="5066989" y="4482455"/>
                  <a:pt x="5063203" y="4521159"/>
                  <a:pt x="5065727" y="4559862"/>
                </a:cubicBezTo>
                <a:cubicBezTo>
                  <a:pt x="5068251" y="4598565"/>
                  <a:pt x="5078768" y="4637689"/>
                  <a:pt x="5097278" y="4677234"/>
                </a:cubicBezTo>
                <a:cubicBezTo>
                  <a:pt x="5115789" y="4716778"/>
                  <a:pt x="5145237" y="4756744"/>
                  <a:pt x="5185623" y="4797130"/>
                </a:cubicBezTo>
                <a:cubicBezTo>
                  <a:pt x="5200768" y="4815640"/>
                  <a:pt x="5222643" y="4835833"/>
                  <a:pt x="5251250" y="4857709"/>
                </a:cubicBezTo>
                <a:cubicBezTo>
                  <a:pt x="4988741" y="5027666"/>
                  <a:pt x="4855804" y="5208562"/>
                  <a:pt x="4852438" y="5400396"/>
                </a:cubicBezTo>
                <a:cubicBezTo>
                  <a:pt x="4855804" y="5454244"/>
                  <a:pt x="4907128" y="5519029"/>
                  <a:pt x="5006410" y="5594753"/>
                </a:cubicBezTo>
                <a:cubicBezTo>
                  <a:pt x="5104010" y="5672160"/>
                  <a:pt x="5192353" y="5710863"/>
                  <a:pt x="5271444" y="5710863"/>
                </a:cubicBezTo>
                <a:cubicBezTo>
                  <a:pt x="5389235" y="5710863"/>
                  <a:pt x="5494407" y="5661222"/>
                  <a:pt x="5586958" y="5561939"/>
                </a:cubicBezTo>
                <a:cubicBezTo>
                  <a:pt x="5677827" y="5464340"/>
                  <a:pt x="5723262" y="5346548"/>
                  <a:pt x="5723262" y="5208562"/>
                </a:cubicBezTo>
                <a:cubicBezTo>
                  <a:pt x="5723262" y="5147983"/>
                  <a:pt x="5695496" y="5090770"/>
                  <a:pt x="5639966" y="5036921"/>
                </a:cubicBezTo>
                <a:cubicBezTo>
                  <a:pt x="5624820" y="5023459"/>
                  <a:pt x="5612199" y="5012101"/>
                  <a:pt x="5602104" y="5002846"/>
                </a:cubicBezTo>
                <a:cubicBezTo>
                  <a:pt x="5592007" y="4993591"/>
                  <a:pt x="5581911" y="4984756"/>
                  <a:pt x="5571815" y="4976342"/>
                </a:cubicBezTo>
                <a:cubicBezTo>
                  <a:pt x="5561718" y="4967929"/>
                  <a:pt x="5550359" y="4959515"/>
                  <a:pt x="5537738" y="4951101"/>
                </a:cubicBezTo>
                <a:cubicBezTo>
                  <a:pt x="5525118" y="4942688"/>
                  <a:pt x="5510394" y="4931750"/>
                  <a:pt x="5493566" y="4918288"/>
                </a:cubicBezTo>
                <a:cubicBezTo>
                  <a:pt x="5729150" y="4753378"/>
                  <a:pt x="5846943" y="4590151"/>
                  <a:pt x="5846943" y="4428607"/>
                </a:cubicBezTo>
                <a:cubicBezTo>
                  <a:pt x="5846943" y="4393270"/>
                  <a:pt x="5812447" y="4336897"/>
                  <a:pt x="5743455" y="4259491"/>
                </a:cubicBezTo>
                <a:cubicBezTo>
                  <a:pt x="5672779" y="4185450"/>
                  <a:pt x="5620613" y="4148429"/>
                  <a:pt x="5586958" y="4148429"/>
                </a:cubicBezTo>
                <a:cubicBezTo>
                  <a:pt x="5576863" y="4146747"/>
                  <a:pt x="5563821" y="4153477"/>
                  <a:pt x="5547834" y="4168622"/>
                </a:cubicBezTo>
                <a:cubicBezTo>
                  <a:pt x="5531849" y="4183767"/>
                  <a:pt x="5515442" y="4203119"/>
                  <a:pt x="5498614" y="4226677"/>
                </a:cubicBezTo>
                <a:cubicBezTo>
                  <a:pt x="5481787" y="4250236"/>
                  <a:pt x="5464539" y="4276318"/>
                  <a:pt x="5446870" y="4304925"/>
                </a:cubicBezTo>
                <a:cubicBezTo>
                  <a:pt x="5429201" y="4333532"/>
                  <a:pt x="5414476" y="4359615"/>
                  <a:pt x="5402698" y="4383173"/>
                </a:cubicBezTo>
                <a:cubicBezTo>
                  <a:pt x="5390918" y="4406732"/>
                  <a:pt x="5382505" y="4426083"/>
                  <a:pt x="5377456" y="4441228"/>
                </a:cubicBezTo>
                <a:cubicBezTo>
                  <a:pt x="5372408" y="4456373"/>
                  <a:pt x="5373250" y="4462262"/>
                  <a:pt x="5379980" y="4458897"/>
                </a:cubicBezTo>
                <a:cubicBezTo>
                  <a:pt x="5385029" y="4458897"/>
                  <a:pt x="5424574" y="4434497"/>
                  <a:pt x="5498614" y="4385697"/>
                </a:cubicBezTo>
                <a:cubicBezTo>
                  <a:pt x="5567607" y="4338580"/>
                  <a:pt x="5615566" y="4315022"/>
                  <a:pt x="5642490" y="4315022"/>
                </a:cubicBezTo>
                <a:cubicBezTo>
                  <a:pt x="5660999" y="4315022"/>
                  <a:pt x="5670255" y="4343628"/>
                  <a:pt x="5670255" y="4400842"/>
                </a:cubicBezTo>
                <a:cubicBezTo>
                  <a:pt x="5670255" y="4439545"/>
                  <a:pt x="5663944" y="4474883"/>
                  <a:pt x="5651323" y="4506855"/>
                </a:cubicBezTo>
                <a:cubicBezTo>
                  <a:pt x="5638703" y="4538827"/>
                  <a:pt x="5618510" y="4570379"/>
                  <a:pt x="5590744" y="4601510"/>
                </a:cubicBezTo>
                <a:cubicBezTo>
                  <a:pt x="5562980" y="4632641"/>
                  <a:pt x="5528063" y="4664192"/>
                  <a:pt x="5485994" y="4696164"/>
                </a:cubicBezTo>
                <a:cubicBezTo>
                  <a:pt x="5443925" y="4728137"/>
                  <a:pt x="5393442" y="4763475"/>
                  <a:pt x="5334547" y="4802178"/>
                </a:cubicBezTo>
                <a:cubicBezTo>
                  <a:pt x="5265554" y="4751695"/>
                  <a:pt x="5231057" y="4695323"/>
                  <a:pt x="5231057" y="4633061"/>
                </a:cubicBezTo>
                <a:cubicBezTo>
                  <a:pt x="5227692" y="4590993"/>
                  <a:pt x="5239471" y="4544717"/>
                  <a:pt x="5266395" y="4494235"/>
                </a:cubicBezTo>
                <a:cubicBezTo>
                  <a:pt x="5293319" y="4443752"/>
                  <a:pt x="5322767" y="4396214"/>
                  <a:pt x="5354739" y="4351621"/>
                </a:cubicBezTo>
                <a:cubicBezTo>
                  <a:pt x="5386712" y="4307029"/>
                  <a:pt x="5415739" y="4268746"/>
                  <a:pt x="5441822" y="4236774"/>
                </a:cubicBezTo>
                <a:cubicBezTo>
                  <a:pt x="5467904" y="4204801"/>
                  <a:pt x="5480104" y="4185450"/>
                  <a:pt x="5478421" y="4178719"/>
                </a:cubicBezTo>
                <a:cubicBezTo>
                  <a:pt x="5478421" y="4150112"/>
                  <a:pt x="5455704" y="4120664"/>
                  <a:pt x="5410270" y="4090374"/>
                </a:cubicBezTo>
                <a:cubicBezTo>
                  <a:pt x="5363153" y="4061768"/>
                  <a:pt x="5334547" y="4047464"/>
                  <a:pt x="5324450" y="4047464"/>
                </a:cubicBezTo>
                <a:close/>
                <a:moveTo>
                  <a:pt x="8529469" y="2790450"/>
                </a:moveTo>
                <a:cubicBezTo>
                  <a:pt x="8504227" y="2881319"/>
                  <a:pt x="8460476" y="2972187"/>
                  <a:pt x="8398214" y="3063056"/>
                </a:cubicBezTo>
                <a:cubicBezTo>
                  <a:pt x="8374656" y="3093345"/>
                  <a:pt x="8351097" y="3121952"/>
                  <a:pt x="8327538" y="3148876"/>
                </a:cubicBezTo>
                <a:cubicBezTo>
                  <a:pt x="8219842" y="3266668"/>
                  <a:pt x="8097843" y="3342392"/>
                  <a:pt x="7961540" y="3376047"/>
                </a:cubicBezTo>
                <a:cubicBezTo>
                  <a:pt x="7887500" y="3394558"/>
                  <a:pt x="7850479" y="3392033"/>
                  <a:pt x="7850479" y="3368475"/>
                </a:cubicBezTo>
                <a:cubicBezTo>
                  <a:pt x="7850479" y="3353330"/>
                  <a:pt x="7858051" y="3328930"/>
                  <a:pt x="7873196" y="3295275"/>
                </a:cubicBezTo>
                <a:cubicBezTo>
                  <a:pt x="7881610" y="3278448"/>
                  <a:pt x="7895493" y="3256993"/>
                  <a:pt x="7914844" y="3230910"/>
                </a:cubicBezTo>
                <a:cubicBezTo>
                  <a:pt x="7934196" y="3204827"/>
                  <a:pt x="7959016" y="3175800"/>
                  <a:pt x="7989306" y="3143828"/>
                </a:cubicBezTo>
                <a:cubicBezTo>
                  <a:pt x="8019595" y="3111856"/>
                  <a:pt x="8054513" y="3078621"/>
                  <a:pt x="8094057" y="3044125"/>
                </a:cubicBezTo>
                <a:cubicBezTo>
                  <a:pt x="8133601" y="3009628"/>
                  <a:pt x="8176932" y="2974712"/>
                  <a:pt x="8224049" y="2939374"/>
                </a:cubicBezTo>
                <a:cubicBezTo>
                  <a:pt x="8306504" y="2878795"/>
                  <a:pt x="8408310" y="2829153"/>
                  <a:pt x="8529469" y="2790450"/>
                </a:cubicBezTo>
                <a:close/>
                <a:moveTo>
                  <a:pt x="8991857" y="1417800"/>
                </a:moveTo>
                <a:cubicBezTo>
                  <a:pt x="8958727" y="1420009"/>
                  <a:pt x="8923232" y="1442568"/>
                  <a:pt x="8885370" y="1485478"/>
                </a:cubicBezTo>
                <a:cubicBezTo>
                  <a:pt x="8834888" y="1544374"/>
                  <a:pt x="8809646" y="1605794"/>
                  <a:pt x="8809646" y="1669739"/>
                </a:cubicBezTo>
                <a:cubicBezTo>
                  <a:pt x="8809646" y="1696663"/>
                  <a:pt x="8817219" y="1710125"/>
                  <a:pt x="8832363" y="1710125"/>
                </a:cubicBezTo>
                <a:cubicBezTo>
                  <a:pt x="8844143" y="1710125"/>
                  <a:pt x="8864336" y="1699187"/>
                  <a:pt x="8892942" y="1677311"/>
                </a:cubicBezTo>
                <a:cubicBezTo>
                  <a:pt x="8940060" y="1643656"/>
                  <a:pt x="8986335" y="1624305"/>
                  <a:pt x="9031769" y="1619257"/>
                </a:cubicBezTo>
                <a:cubicBezTo>
                  <a:pt x="9053645" y="1619257"/>
                  <a:pt x="9069631" y="1618415"/>
                  <a:pt x="9079728" y="1616732"/>
                </a:cubicBezTo>
                <a:cubicBezTo>
                  <a:pt x="9089824" y="1615049"/>
                  <a:pt x="9094872" y="1609160"/>
                  <a:pt x="9094872" y="1599064"/>
                </a:cubicBezTo>
                <a:cubicBezTo>
                  <a:pt x="9094872" y="1498098"/>
                  <a:pt x="9071314" y="1439202"/>
                  <a:pt x="9024197" y="1422375"/>
                </a:cubicBezTo>
                <a:cubicBezTo>
                  <a:pt x="9013680" y="1418588"/>
                  <a:pt x="9002900" y="1417063"/>
                  <a:pt x="8991857" y="1417800"/>
                </a:cubicBezTo>
                <a:close/>
                <a:moveTo>
                  <a:pt x="7033440" y="1383842"/>
                </a:moveTo>
                <a:cubicBezTo>
                  <a:pt x="7006621" y="1382396"/>
                  <a:pt x="6986375" y="1388509"/>
                  <a:pt x="6972703" y="1402182"/>
                </a:cubicBezTo>
                <a:cubicBezTo>
                  <a:pt x="6959241" y="1422375"/>
                  <a:pt x="6955876" y="1461919"/>
                  <a:pt x="6962607" y="1520816"/>
                </a:cubicBezTo>
                <a:cubicBezTo>
                  <a:pt x="6967654" y="1569615"/>
                  <a:pt x="6978592" y="1584760"/>
                  <a:pt x="6995420" y="1566250"/>
                </a:cubicBezTo>
                <a:cubicBezTo>
                  <a:pt x="7057682" y="1493892"/>
                  <a:pt x="7098909" y="1466126"/>
                  <a:pt x="7119102" y="1482954"/>
                </a:cubicBezTo>
                <a:cubicBezTo>
                  <a:pt x="7132564" y="1493050"/>
                  <a:pt x="7142660" y="1507353"/>
                  <a:pt x="7149391" y="1525864"/>
                </a:cubicBezTo>
                <a:cubicBezTo>
                  <a:pt x="7156123" y="1544374"/>
                  <a:pt x="7160329" y="1562884"/>
                  <a:pt x="7162012" y="1581395"/>
                </a:cubicBezTo>
                <a:cubicBezTo>
                  <a:pt x="7163695" y="1599905"/>
                  <a:pt x="7162433" y="1618415"/>
                  <a:pt x="7158226" y="1636925"/>
                </a:cubicBezTo>
                <a:cubicBezTo>
                  <a:pt x="7154019" y="1655436"/>
                  <a:pt x="7146867" y="1669739"/>
                  <a:pt x="7136770" y="1679835"/>
                </a:cubicBezTo>
                <a:cubicBezTo>
                  <a:pt x="7128357" y="1688249"/>
                  <a:pt x="7114895" y="1692456"/>
                  <a:pt x="7096385" y="1692456"/>
                </a:cubicBezTo>
                <a:cubicBezTo>
                  <a:pt x="7055999" y="1657118"/>
                  <a:pt x="7013089" y="1639450"/>
                  <a:pt x="6967654" y="1639450"/>
                </a:cubicBezTo>
                <a:cubicBezTo>
                  <a:pt x="6854911" y="1639450"/>
                  <a:pt x="6751422" y="1689090"/>
                  <a:pt x="6657187" y="1788373"/>
                </a:cubicBezTo>
                <a:cubicBezTo>
                  <a:pt x="6552857" y="1902800"/>
                  <a:pt x="6477975" y="2044992"/>
                  <a:pt x="6432540" y="2214950"/>
                </a:cubicBezTo>
                <a:cubicBezTo>
                  <a:pt x="6393838" y="2359666"/>
                  <a:pt x="6396361" y="2465680"/>
                  <a:pt x="6440112" y="2532990"/>
                </a:cubicBezTo>
                <a:cubicBezTo>
                  <a:pt x="6458623" y="2563279"/>
                  <a:pt x="6494802" y="2596093"/>
                  <a:pt x="6548650" y="2631431"/>
                </a:cubicBezTo>
                <a:cubicBezTo>
                  <a:pt x="6597450" y="2663402"/>
                  <a:pt x="6636994" y="2679389"/>
                  <a:pt x="6667284" y="2679389"/>
                </a:cubicBezTo>
                <a:cubicBezTo>
                  <a:pt x="6763200" y="2679389"/>
                  <a:pt x="6865849" y="2606189"/>
                  <a:pt x="6975227" y="2459790"/>
                </a:cubicBezTo>
                <a:cubicBezTo>
                  <a:pt x="7049268" y="2358825"/>
                  <a:pt x="7098068" y="2265432"/>
                  <a:pt x="7121626" y="2179612"/>
                </a:cubicBezTo>
                <a:cubicBezTo>
                  <a:pt x="7146026" y="2184660"/>
                  <a:pt x="7169847" y="2186290"/>
                  <a:pt x="7193090" y="2184503"/>
                </a:cubicBezTo>
                <a:lnTo>
                  <a:pt x="7218588" y="2180618"/>
                </a:lnTo>
                <a:lnTo>
                  <a:pt x="7189435" y="2273005"/>
                </a:lnTo>
                <a:cubicBezTo>
                  <a:pt x="7160828" y="2365556"/>
                  <a:pt x="7134746" y="2454742"/>
                  <a:pt x="7111188" y="2540562"/>
                </a:cubicBezTo>
                <a:cubicBezTo>
                  <a:pt x="7102774" y="2567486"/>
                  <a:pt x="7109505" y="2587679"/>
                  <a:pt x="7131381" y="2601141"/>
                </a:cubicBezTo>
                <a:cubicBezTo>
                  <a:pt x="7205421" y="2651623"/>
                  <a:pt x="7247490" y="2665927"/>
                  <a:pt x="7257586" y="2644051"/>
                </a:cubicBezTo>
                <a:cubicBezTo>
                  <a:pt x="7274414" y="2608713"/>
                  <a:pt x="7364441" y="2487555"/>
                  <a:pt x="7527667" y="2280577"/>
                </a:cubicBezTo>
                <a:cubicBezTo>
                  <a:pt x="7578150" y="2216633"/>
                  <a:pt x="7619798" y="2164467"/>
                  <a:pt x="7652612" y="2124081"/>
                </a:cubicBezTo>
                <a:cubicBezTo>
                  <a:pt x="7685425" y="2083695"/>
                  <a:pt x="7709405" y="2055930"/>
                  <a:pt x="7724550" y="2040785"/>
                </a:cubicBezTo>
                <a:cubicBezTo>
                  <a:pt x="7716030" y="2062661"/>
                  <a:pt x="7707505" y="2085378"/>
                  <a:pt x="7698973" y="2108937"/>
                </a:cubicBezTo>
                <a:cubicBezTo>
                  <a:pt x="7690441" y="2132495"/>
                  <a:pt x="7681902" y="2157736"/>
                  <a:pt x="7673357" y="2184660"/>
                </a:cubicBezTo>
                <a:cubicBezTo>
                  <a:pt x="7639229" y="2295722"/>
                  <a:pt x="7622165" y="2381542"/>
                  <a:pt x="7622165" y="2442121"/>
                </a:cubicBezTo>
                <a:cubicBezTo>
                  <a:pt x="7622165" y="2519528"/>
                  <a:pt x="7655439" y="2579265"/>
                  <a:pt x="7721986" y="2621334"/>
                </a:cubicBezTo>
                <a:cubicBezTo>
                  <a:pt x="7776596" y="2654989"/>
                  <a:pt x="7819046" y="2671816"/>
                  <a:pt x="7849336" y="2671816"/>
                </a:cubicBezTo>
                <a:cubicBezTo>
                  <a:pt x="7916646" y="2671816"/>
                  <a:pt x="7994894" y="2606189"/>
                  <a:pt x="8084079" y="2474935"/>
                </a:cubicBezTo>
                <a:cubicBezTo>
                  <a:pt x="8121100" y="2421087"/>
                  <a:pt x="8150548" y="2371446"/>
                  <a:pt x="8172423" y="2326011"/>
                </a:cubicBezTo>
                <a:lnTo>
                  <a:pt x="8200113" y="2261193"/>
                </a:lnTo>
                <a:lnTo>
                  <a:pt x="8201805" y="2263066"/>
                </a:lnTo>
                <a:cubicBezTo>
                  <a:pt x="8221683" y="2283575"/>
                  <a:pt x="8239194" y="2296984"/>
                  <a:pt x="8254339" y="2303294"/>
                </a:cubicBezTo>
                <a:cubicBezTo>
                  <a:pt x="8279580" y="2313391"/>
                  <a:pt x="8309029" y="2314232"/>
                  <a:pt x="8342683" y="2305818"/>
                </a:cubicBezTo>
                <a:cubicBezTo>
                  <a:pt x="8288836" y="2351253"/>
                  <a:pt x="8241718" y="2396687"/>
                  <a:pt x="8201332" y="2442121"/>
                </a:cubicBezTo>
                <a:cubicBezTo>
                  <a:pt x="8157581" y="2490921"/>
                  <a:pt x="8135705" y="2521210"/>
                  <a:pt x="8135705" y="2532990"/>
                </a:cubicBezTo>
                <a:cubicBezTo>
                  <a:pt x="8135705" y="2570010"/>
                  <a:pt x="8143278" y="2601141"/>
                  <a:pt x="8158422" y="2626382"/>
                </a:cubicBezTo>
                <a:cubicBezTo>
                  <a:pt x="8175249" y="2653306"/>
                  <a:pt x="8194601" y="2666768"/>
                  <a:pt x="8216477" y="2666768"/>
                </a:cubicBezTo>
                <a:cubicBezTo>
                  <a:pt x="8223208" y="2666768"/>
                  <a:pt x="8242139" y="2660458"/>
                  <a:pt x="8273270" y="2647837"/>
                </a:cubicBezTo>
                <a:cubicBezTo>
                  <a:pt x="8304400" y="2635216"/>
                  <a:pt x="8338056" y="2623858"/>
                  <a:pt x="8374235" y="2613762"/>
                </a:cubicBezTo>
                <a:cubicBezTo>
                  <a:pt x="8410414" y="2603665"/>
                  <a:pt x="8444489" y="2598196"/>
                  <a:pt x="8476462" y="2597355"/>
                </a:cubicBezTo>
                <a:cubicBezTo>
                  <a:pt x="8508434" y="2596514"/>
                  <a:pt x="8529469" y="2607872"/>
                  <a:pt x="8539565" y="2631431"/>
                </a:cubicBezTo>
                <a:cubicBezTo>
                  <a:pt x="8544613" y="2653306"/>
                  <a:pt x="8546296" y="2679389"/>
                  <a:pt x="8544613" y="2709678"/>
                </a:cubicBezTo>
                <a:cubicBezTo>
                  <a:pt x="8374656" y="2745016"/>
                  <a:pt x="8220684" y="2800547"/>
                  <a:pt x="8082698" y="2876270"/>
                </a:cubicBezTo>
                <a:cubicBezTo>
                  <a:pt x="8017071" y="2911608"/>
                  <a:pt x="7958596" y="2949891"/>
                  <a:pt x="7907272" y="2991118"/>
                </a:cubicBezTo>
                <a:cubicBezTo>
                  <a:pt x="7855948" y="3032345"/>
                  <a:pt x="7812617" y="3073573"/>
                  <a:pt x="7777280" y="3114800"/>
                </a:cubicBezTo>
                <a:cubicBezTo>
                  <a:pt x="7741942" y="3156028"/>
                  <a:pt x="7715018" y="3195151"/>
                  <a:pt x="7696507" y="3232172"/>
                </a:cubicBezTo>
                <a:cubicBezTo>
                  <a:pt x="7677997" y="3269193"/>
                  <a:pt x="7668742" y="3302006"/>
                  <a:pt x="7668742" y="3330613"/>
                </a:cubicBezTo>
                <a:cubicBezTo>
                  <a:pt x="7668742" y="3376047"/>
                  <a:pt x="7704921" y="3431578"/>
                  <a:pt x="7777280" y="3497205"/>
                </a:cubicBezTo>
                <a:cubicBezTo>
                  <a:pt x="7851320" y="3561150"/>
                  <a:pt x="7921996" y="3593122"/>
                  <a:pt x="7989306" y="3593122"/>
                </a:cubicBezTo>
                <a:cubicBezTo>
                  <a:pt x="8053251" y="3593122"/>
                  <a:pt x="8137388" y="3563674"/>
                  <a:pt x="8241718" y="3504778"/>
                </a:cubicBezTo>
                <a:cubicBezTo>
                  <a:pt x="8344366" y="3444199"/>
                  <a:pt x="8435235" y="3355854"/>
                  <a:pt x="8514324" y="3239744"/>
                </a:cubicBezTo>
                <a:cubicBezTo>
                  <a:pt x="8633799" y="3058007"/>
                  <a:pt x="8687647" y="2895622"/>
                  <a:pt x="8675868" y="2752588"/>
                </a:cubicBezTo>
                <a:cubicBezTo>
                  <a:pt x="8748226" y="2739126"/>
                  <a:pt x="8806281" y="2732395"/>
                  <a:pt x="8850032" y="2732395"/>
                </a:cubicBezTo>
                <a:cubicBezTo>
                  <a:pt x="8860129" y="2732395"/>
                  <a:pt x="8867701" y="2723981"/>
                  <a:pt x="8872749" y="2707154"/>
                </a:cubicBezTo>
                <a:cubicBezTo>
                  <a:pt x="8879481" y="2686961"/>
                  <a:pt x="8876957" y="2676865"/>
                  <a:pt x="8865177" y="2676865"/>
                </a:cubicBezTo>
                <a:cubicBezTo>
                  <a:pt x="8828156" y="2676865"/>
                  <a:pt x="8792819" y="2678127"/>
                  <a:pt x="8759164" y="2680651"/>
                </a:cubicBezTo>
                <a:cubicBezTo>
                  <a:pt x="8725509" y="2683175"/>
                  <a:pt x="8694378" y="2686120"/>
                  <a:pt x="8665771" y="2689485"/>
                </a:cubicBezTo>
                <a:lnTo>
                  <a:pt x="8665771" y="2684437"/>
                </a:lnTo>
                <a:cubicBezTo>
                  <a:pt x="8660723" y="2669292"/>
                  <a:pt x="8653571" y="2652886"/>
                  <a:pt x="8644316" y="2635216"/>
                </a:cubicBezTo>
                <a:cubicBezTo>
                  <a:pt x="8635061" y="2617548"/>
                  <a:pt x="8624964" y="2601141"/>
                  <a:pt x="8614027" y="2585996"/>
                </a:cubicBezTo>
                <a:cubicBezTo>
                  <a:pt x="8603089" y="2570851"/>
                  <a:pt x="8591730" y="2556969"/>
                  <a:pt x="8579951" y="2544348"/>
                </a:cubicBezTo>
                <a:cubicBezTo>
                  <a:pt x="8568171" y="2531728"/>
                  <a:pt x="8557234" y="2522052"/>
                  <a:pt x="8547137" y="2515321"/>
                </a:cubicBezTo>
                <a:cubicBezTo>
                  <a:pt x="8513482" y="2491762"/>
                  <a:pt x="8457952" y="2485031"/>
                  <a:pt x="8380545" y="2495128"/>
                </a:cubicBezTo>
                <a:cubicBezTo>
                  <a:pt x="8414200" y="2463155"/>
                  <a:pt x="8447435" y="2432866"/>
                  <a:pt x="8480248" y="2404259"/>
                </a:cubicBezTo>
                <a:cubicBezTo>
                  <a:pt x="8513061" y="2375652"/>
                  <a:pt x="8546296" y="2348728"/>
                  <a:pt x="8579951" y="2323487"/>
                </a:cubicBezTo>
                <a:cubicBezTo>
                  <a:pt x="8605192" y="2304977"/>
                  <a:pt x="8630433" y="2287308"/>
                  <a:pt x="8655675" y="2270481"/>
                </a:cubicBezTo>
                <a:cubicBezTo>
                  <a:pt x="8680916" y="2253653"/>
                  <a:pt x="8703633" y="2238508"/>
                  <a:pt x="8723826" y="2225047"/>
                </a:cubicBezTo>
                <a:cubicBezTo>
                  <a:pt x="8744019" y="2211584"/>
                  <a:pt x="8760426" y="2200226"/>
                  <a:pt x="8773047" y="2190971"/>
                </a:cubicBezTo>
                <a:cubicBezTo>
                  <a:pt x="8785667" y="2181716"/>
                  <a:pt x="8791978" y="2174564"/>
                  <a:pt x="8791978" y="2169516"/>
                </a:cubicBezTo>
                <a:cubicBezTo>
                  <a:pt x="8808805" y="2137543"/>
                  <a:pt x="8800391" y="2096316"/>
                  <a:pt x="8766736" y="2045834"/>
                </a:cubicBezTo>
                <a:cubicBezTo>
                  <a:pt x="8751592" y="2020592"/>
                  <a:pt x="8734764" y="2003765"/>
                  <a:pt x="8716254" y="1995351"/>
                </a:cubicBezTo>
                <a:cubicBezTo>
                  <a:pt x="8699426" y="2005447"/>
                  <a:pt x="8677551" y="2020172"/>
                  <a:pt x="8650626" y="2039523"/>
                </a:cubicBezTo>
                <a:cubicBezTo>
                  <a:pt x="8623702" y="2058875"/>
                  <a:pt x="8605192" y="2071916"/>
                  <a:pt x="8595096" y="2078647"/>
                </a:cubicBezTo>
                <a:cubicBezTo>
                  <a:pt x="8573220" y="2093792"/>
                  <a:pt x="8550503" y="2107675"/>
                  <a:pt x="8526944" y="2120295"/>
                </a:cubicBezTo>
                <a:cubicBezTo>
                  <a:pt x="8503386" y="2132916"/>
                  <a:pt x="8478986" y="2145116"/>
                  <a:pt x="8453745" y="2156895"/>
                </a:cubicBezTo>
                <a:cubicBezTo>
                  <a:pt x="8354463" y="2200646"/>
                  <a:pt x="8298932" y="2214950"/>
                  <a:pt x="8287153" y="2199805"/>
                </a:cubicBezTo>
                <a:cubicBezTo>
                  <a:pt x="8287153" y="2179612"/>
                  <a:pt x="8298511" y="2148481"/>
                  <a:pt x="8321228" y="2106413"/>
                </a:cubicBezTo>
                <a:cubicBezTo>
                  <a:pt x="8343946" y="2064344"/>
                  <a:pt x="8376338" y="2024799"/>
                  <a:pt x="8418407" y="1987779"/>
                </a:cubicBezTo>
                <a:cubicBezTo>
                  <a:pt x="8512640" y="1903641"/>
                  <a:pt x="8604351" y="1860731"/>
                  <a:pt x="8693536" y="1859048"/>
                </a:cubicBezTo>
                <a:cubicBezTo>
                  <a:pt x="8764212" y="1857366"/>
                  <a:pt x="8819743" y="1862414"/>
                  <a:pt x="8860129" y="1874193"/>
                </a:cubicBezTo>
                <a:cubicBezTo>
                  <a:pt x="8873591" y="1879241"/>
                  <a:pt x="8877798" y="1869145"/>
                  <a:pt x="8872749" y="1843903"/>
                </a:cubicBezTo>
                <a:cubicBezTo>
                  <a:pt x="8871066" y="1832124"/>
                  <a:pt x="8866860" y="1819083"/>
                  <a:pt x="8860129" y="1804780"/>
                </a:cubicBezTo>
                <a:cubicBezTo>
                  <a:pt x="8853398" y="1790476"/>
                  <a:pt x="8844143" y="1774069"/>
                  <a:pt x="8832363" y="1755559"/>
                </a:cubicBezTo>
                <a:cubicBezTo>
                  <a:pt x="8807122" y="1720221"/>
                  <a:pt x="8786088" y="1699187"/>
                  <a:pt x="8769260" y="1692456"/>
                </a:cubicBezTo>
                <a:cubicBezTo>
                  <a:pt x="8738971" y="1678994"/>
                  <a:pt x="8696061" y="1672263"/>
                  <a:pt x="8640530" y="1672263"/>
                </a:cubicBezTo>
                <a:cubicBezTo>
                  <a:pt x="8531152" y="1672263"/>
                  <a:pt x="8429344" y="1710966"/>
                  <a:pt x="8335111" y="1788373"/>
                </a:cubicBezTo>
                <a:cubicBezTo>
                  <a:pt x="8200491" y="1897751"/>
                  <a:pt x="8133181" y="2016385"/>
                  <a:pt x="8133181" y="2144274"/>
                </a:cubicBezTo>
                <a:cubicBezTo>
                  <a:pt x="8133181" y="2166992"/>
                  <a:pt x="8142174" y="2190655"/>
                  <a:pt x="8160157" y="2215266"/>
                </a:cubicBezTo>
                <a:lnTo>
                  <a:pt x="8173873" y="2231559"/>
                </a:lnTo>
                <a:lnTo>
                  <a:pt x="8172818" y="2232855"/>
                </a:lnTo>
                <a:cubicBezTo>
                  <a:pt x="8167717" y="2239218"/>
                  <a:pt x="8162117" y="2246291"/>
                  <a:pt x="8156017" y="2254074"/>
                </a:cubicBezTo>
                <a:cubicBezTo>
                  <a:pt x="8131617" y="2285205"/>
                  <a:pt x="8097541" y="2325170"/>
                  <a:pt x="8053790" y="2373970"/>
                </a:cubicBezTo>
                <a:cubicBezTo>
                  <a:pt x="7994894" y="2432866"/>
                  <a:pt x="7944411" y="2475776"/>
                  <a:pt x="7902342" y="2502700"/>
                </a:cubicBezTo>
                <a:cubicBezTo>
                  <a:pt x="7860274" y="2529624"/>
                  <a:pt x="7835032" y="2543086"/>
                  <a:pt x="7826619" y="2543086"/>
                </a:cubicBezTo>
                <a:cubicBezTo>
                  <a:pt x="7811474" y="2543086"/>
                  <a:pt x="7803902" y="2522052"/>
                  <a:pt x="7803902" y="2479983"/>
                </a:cubicBezTo>
                <a:cubicBezTo>
                  <a:pt x="7803902" y="2395845"/>
                  <a:pt x="7835874" y="2282260"/>
                  <a:pt x="7899818" y="2139226"/>
                </a:cubicBezTo>
                <a:cubicBezTo>
                  <a:pt x="7923377" y="2085378"/>
                  <a:pt x="7951142" y="2029006"/>
                  <a:pt x="7983114" y="1970110"/>
                </a:cubicBezTo>
                <a:cubicBezTo>
                  <a:pt x="8013404" y="1914579"/>
                  <a:pt x="8036121" y="1872931"/>
                  <a:pt x="8051266" y="1845166"/>
                </a:cubicBezTo>
                <a:cubicBezTo>
                  <a:pt x="8066410" y="1817400"/>
                  <a:pt x="8073983" y="1795945"/>
                  <a:pt x="8073983" y="1780801"/>
                </a:cubicBezTo>
                <a:cubicBezTo>
                  <a:pt x="8073983" y="1743780"/>
                  <a:pt x="8051266" y="1712649"/>
                  <a:pt x="8005831" y="1687408"/>
                </a:cubicBezTo>
                <a:cubicBezTo>
                  <a:pt x="7978907" y="1673946"/>
                  <a:pt x="7946094" y="1667215"/>
                  <a:pt x="7907391" y="1667215"/>
                </a:cubicBezTo>
                <a:cubicBezTo>
                  <a:pt x="7905708" y="1668897"/>
                  <a:pt x="7894770" y="1680677"/>
                  <a:pt x="7874577" y="1702552"/>
                </a:cubicBezTo>
                <a:cubicBezTo>
                  <a:pt x="7866164" y="1712649"/>
                  <a:pt x="7855225" y="1726111"/>
                  <a:pt x="7841763" y="1742938"/>
                </a:cubicBezTo>
                <a:cubicBezTo>
                  <a:pt x="7828301" y="1759766"/>
                  <a:pt x="7813505" y="1778276"/>
                  <a:pt x="7797374" y="1798469"/>
                </a:cubicBezTo>
                <a:cubicBezTo>
                  <a:pt x="7781244" y="1818662"/>
                  <a:pt x="7765073" y="1838855"/>
                  <a:pt x="7748864" y="1859048"/>
                </a:cubicBezTo>
                <a:cubicBezTo>
                  <a:pt x="7732654" y="1879241"/>
                  <a:pt x="7717819" y="1896910"/>
                  <a:pt x="7704357" y="1912055"/>
                </a:cubicBezTo>
                <a:cubicBezTo>
                  <a:pt x="7675750" y="1947393"/>
                  <a:pt x="7630316" y="2006289"/>
                  <a:pt x="7568053" y="2088744"/>
                </a:cubicBezTo>
                <a:cubicBezTo>
                  <a:pt x="7505792" y="2171199"/>
                  <a:pt x="7426703" y="2278053"/>
                  <a:pt x="7330786" y="2409307"/>
                </a:cubicBezTo>
                <a:lnTo>
                  <a:pt x="7467089" y="2088744"/>
                </a:lnTo>
                <a:cubicBezTo>
                  <a:pt x="7478868" y="2056771"/>
                  <a:pt x="7496537" y="2018909"/>
                  <a:pt x="7520095" y="1975158"/>
                </a:cubicBezTo>
                <a:cubicBezTo>
                  <a:pt x="7540288" y="1931407"/>
                  <a:pt x="7554592" y="1898593"/>
                  <a:pt x="7563005" y="1876717"/>
                </a:cubicBezTo>
                <a:cubicBezTo>
                  <a:pt x="7571419" y="1854842"/>
                  <a:pt x="7575626" y="1838014"/>
                  <a:pt x="7575626" y="1826235"/>
                </a:cubicBezTo>
                <a:cubicBezTo>
                  <a:pt x="7575626" y="1802676"/>
                  <a:pt x="7560481" y="1778276"/>
                  <a:pt x="7530192" y="1753035"/>
                </a:cubicBezTo>
                <a:cubicBezTo>
                  <a:pt x="7516730" y="1741256"/>
                  <a:pt x="7501585" y="1732421"/>
                  <a:pt x="7484757" y="1726531"/>
                </a:cubicBezTo>
                <a:cubicBezTo>
                  <a:pt x="7467930" y="1720642"/>
                  <a:pt x="7451944" y="1716856"/>
                  <a:pt x="7436799" y="1715173"/>
                </a:cubicBezTo>
                <a:cubicBezTo>
                  <a:pt x="7421654" y="1713491"/>
                  <a:pt x="7409034" y="1713491"/>
                  <a:pt x="7398938" y="1715173"/>
                </a:cubicBezTo>
                <a:cubicBezTo>
                  <a:pt x="7388841" y="1716856"/>
                  <a:pt x="7382951" y="1718539"/>
                  <a:pt x="7381268" y="1720221"/>
                </a:cubicBezTo>
                <a:cubicBezTo>
                  <a:pt x="7357710" y="1775752"/>
                  <a:pt x="7324897" y="1863255"/>
                  <a:pt x="7282828" y="1982730"/>
                </a:cubicBezTo>
                <a:lnTo>
                  <a:pt x="7254166" y="2070204"/>
                </a:lnTo>
                <a:lnTo>
                  <a:pt x="7251619" y="2069970"/>
                </a:lnTo>
                <a:cubicBezTo>
                  <a:pt x="7245308" y="2069024"/>
                  <a:pt x="7238998" y="2067709"/>
                  <a:pt x="7232688" y="2066027"/>
                </a:cubicBezTo>
                <a:cubicBezTo>
                  <a:pt x="7207446" y="2059295"/>
                  <a:pt x="7183046" y="2031530"/>
                  <a:pt x="7159488" y="1982730"/>
                </a:cubicBezTo>
                <a:cubicBezTo>
                  <a:pt x="7137612" y="1937296"/>
                  <a:pt x="7124992" y="1912896"/>
                  <a:pt x="7121626" y="1909531"/>
                </a:cubicBezTo>
                <a:cubicBezTo>
                  <a:pt x="7116577" y="1901117"/>
                  <a:pt x="7102696" y="1899434"/>
                  <a:pt x="7079978" y="1904483"/>
                </a:cubicBezTo>
                <a:cubicBezTo>
                  <a:pt x="7057261" y="1909531"/>
                  <a:pt x="7034124" y="1917945"/>
                  <a:pt x="7010565" y="1929724"/>
                </a:cubicBezTo>
                <a:cubicBezTo>
                  <a:pt x="6987007" y="1941503"/>
                  <a:pt x="6965972" y="1954124"/>
                  <a:pt x="6947461" y="1967586"/>
                </a:cubicBezTo>
                <a:cubicBezTo>
                  <a:pt x="6928952" y="1981048"/>
                  <a:pt x="6922221" y="1991985"/>
                  <a:pt x="6927268" y="2000399"/>
                </a:cubicBezTo>
                <a:cubicBezTo>
                  <a:pt x="6937365" y="2027323"/>
                  <a:pt x="6940731" y="2053406"/>
                  <a:pt x="6937365" y="2078647"/>
                </a:cubicBezTo>
                <a:cubicBezTo>
                  <a:pt x="6928952" y="2152688"/>
                  <a:pt x="6891089" y="2246081"/>
                  <a:pt x="6823779" y="2358825"/>
                </a:cubicBezTo>
                <a:cubicBezTo>
                  <a:pt x="6771615" y="2444645"/>
                  <a:pt x="6724076" y="2501017"/>
                  <a:pt x="6681166" y="2527941"/>
                </a:cubicBezTo>
                <a:cubicBezTo>
                  <a:pt x="6638257" y="2554865"/>
                  <a:pt x="6609229" y="2560755"/>
                  <a:pt x="6594084" y="2545610"/>
                </a:cubicBezTo>
                <a:cubicBezTo>
                  <a:pt x="6580622" y="2532148"/>
                  <a:pt x="6573891" y="2500176"/>
                  <a:pt x="6573891" y="2449693"/>
                </a:cubicBezTo>
                <a:cubicBezTo>
                  <a:pt x="6573891" y="2360508"/>
                  <a:pt x="6604181" y="2256177"/>
                  <a:pt x="6664759" y="2136702"/>
                </a:cubicBezTo>
                <a:cubicBezTo>
                  <a:pt x="6725338" y="2017227"/>
                  <a:pt x="6805270" y="1927200"/>
                  <a:pt x="6904551" y="1866621"/>
                </a:cubicBezTo>
                <a:cubicBezTo>
                  <a:pt x="6941572" y="1844745"/>
                  <a:pt x="6980276" y="1829600"/>
                  <a:pt x="7020661" y="1821186"/>
                </a:cubicBezTo>
                <a:lnTo>
                  <a:pt x="7088812" y="1828759"/>
                </a:lnTo>
                <a:cubicBezTo>
                  <a:pt x="7146026" y="1837173"/>
                  <a:pt x="7187253" y="1832966"/>
                  <a:pt x="7212495" y="1816138"/>
                </a:cubicBezTo>
                <a:cubicBezTo>
                  <a:pt x="7276440" y="1775752"/>
                  <a:pt x="7296633" y="1708442"/>
                  <a:pt x="7273074" y="1614208"/>
                </a:cubicBezTo>
                <a:cubicBezTo>
                  <a:pt x="7257929" y="1556995"/>
                  <a:pt x="7229323" y="1506512"/>
                  <a:pt x="7187253" y="1462761"/>
                </a:cubicBezTo>
                <a:cubicBezTo>
                  <a:pt x="7143502" y="1417326"/>
                  <a:pt x="7110688" y="1394609"/>
                  <a:pt x="7088812" y="1394609"/>
                </a:cubicBezTo>
                <a:cubicBezTo>
                  <a:pt x="7067988" y="1388299"/>
                  <a:pt x="7049531" y="1384710"/>
                  <a:pt x="7033440" y="1383842"/>
                </a:cubicBezTo>
                <a:close/>
                <a:moveTo>
                  <a:pt x="10892139" y="1181478"/>
                </a:moveTo>
                <a:cubicBezTo>
                  <a:pt x="10865004" y="1183056"/>
                  <a:pt x="10844496" y="1192679"/>
                  <a:pt x="10830613" y="1210348"/>
                </a:cubicBezTo>
                <a:cubicBezTo>
                  <a:pt x="10818834" y="1227176"/>
                  <a:pt x="10812944" y="1291120"/>
                  <a:pt x="10812944" y="1402182"/>
                </a:cubicBezTo>
                <a:cubicBezTo>
                  <a:pt x="10812944" y="1424057"/>
                  <a:pt x="10810420" y="1445933"/>
                  <a:pt x="10805372" y="1467809"/>
                </a:cubicBezTo>
                <a:cubicBezTo>
                  <a:pt x="10800324" y="1489685"/>
                  <a:pt x="10802006" y="1502305"/>
                  <a:pt x="10810420" y="1505671"/>
                </a:cubicBezTo>
                <a:cubicBezTo>
                  <a:pt x="10850806" y="1519133"/>
                  <a:pt x="10894558" y="1509878"/>
                  <a:pt x="10941675" y="1477905"/>
                </a:cubicBezTo>
                <a:cubicBezTo>
                  <a:pt x="10955137" y="1469492"/>
                  <a:pt x="10969440" y="1457712"/>
                  <a:pt x="10984585" y="1442568"/>
                </a:cubicBezTo>
                <a:cubicBezTo>
                  <a:pt x="10999730" y="1427423"/>
                  <a:pt x="11013612" y="1410596"/>
                  <a:pt x="11026233" y="1392085"/>
                </a:cubicBezTo>
                <a:cubicBezTo>
                  <a:pt x="11038853" y="1373575"/>
                  <a:pt x="11048950" y="1354644"/>
                  <a:pt x="11056522" y="1335292"/>
                </a:cubicBezTo>
                <a:cubicBezTo>
                  <a:pt x="11064094" y="1315941"/>
                  <a:pt x="11067881" y="1298692"/>
                  <a:pt x="11067881" y="1283548"/>
                </a:cubicBezTo>
                <a:cubicBezTo>
                  <a:pt x="11066198" y="1259989"/>
                  <a:pt x="11051053" y="1238114"/>
                  <a:pt x="11022446" y="1217920"/>
                </a:cubicBezTo>
                <a:cubicBezTo>
                  <a:pt x="10993840" y="1197727"/>
                  <a:pt x="10960185" y="1185948"/>
                  <a:pt x="10921482" y="1182583"/>
                </a:cubicBezTo>
                <a:cubicBezTo>
                  <a:pt x="10910965" y="1181321"/>
                  <a:pt x="10901183" y="1180953"/>
                  <a:pt x="10892139" y="1181478"/>
                </a:cubicBezTo>
                <a:close/>
                <a:moveTo>
                  <a:pt x="12312036" y="1086666"/>
                </a:moveTo>
                <a:cubicBezTo>
                  <a:pt x="12306988" y="1088349"/>
                  <a:pt x="12299416" y="1103493"/>
                  <a:pt x="12289320" y="1132100"/>
                </a:cubicBezTo>
                <a:cubicBezTo>
                  <a:pt x="12280905" y="1148928"/>
                  <a:pt x="12270388" y="1177955"/>
                  <a:pt x="12257768" y="1219182"/>
                </a:cubicBezTo>
                <a:cubicBezTo>
                  <a:pt x="12245147" y="1260410"/>
                  <a:pt x="12229581" y="1310472"/>
                  <a:pt x="12211071" y="1369368"/>
                </a:cubicBezTo>
                <a:lnTo>
                  <a:pt x="11925845" y="2194757"/>
                </a:lnTo>
                <a:cubicBezTo>
                  <a:pt x="11915749" y="2223153"/>
                  <a:pt x="11906283" y="2249933"/>
                  <a:pt x="11897449" y="2275095"/>
                </a:cubicBezTo>
                <a:lnTo>
                  <a:pt x="11894465" y="2283627"/>
                </a:lnTo>
                <a:lnTo>
                  <a:pt x="11874535" y="2307396"/>
                </a:lnTo>
                <a:cubicBezTo>
                  <a:pt x="11857498" y="2327379"/>
                  <a:pt x="11838041" y="2349570"/>
                  <a:pt x="11816165" y="2373970"/>
                </a:cubicBezTo>
                <a:cubicBezTo>
                  <a:pt x="11757268" y="2432866"/>
                  <a:pt x="11706786" y="2475776"/>
                  <a:pt x="11664718" y="2502700"/>
                </a:cubicBezTo>
                <a:cubicBezTo>
                  <a:pt x="11622649" y="2529624"/>
                  <a:pt x="11597407" y="2543086"/>
                  <a:pt x="11588994" y="2543086"/>
                </a:cubicBezTo>
                <a:cubicBezTo>
                  <a:pt x="11573849" y="2543086"/>
                  <a:pt x="11566277" y="2522052"/>
                  <a:pt x="11566277" y="2479983"/>
                </a:cubicBezTo>
                <a:cubicBezTo>
                  <a:pt x="11566277" y="2395845"/>
                  <a:pt x="11598249" y="2282260"/>
                  <a:pt x="11662193" y="2139226"/>
                </a:cubicBezTo>
                <a:cubicBezTo>
                  <a:pt x="11685752" y="2085378"/>
                  <a:pt x="11713517" y="2029006"/>
                  <a:pt x="11745489" y="1970110"/>
                </a:cubicBezTo>
                <a:cubicBezTo>
                  <a:pt x="11775779" y="1914579"/>
                  <a:pt x="11798496" y="1872931"/>
                  <a:pt x="11813641" y="1845166"/>
                </a:cubicBezTo>
                <a:cubicBezTo>
                  <a:pt x="11828786" y="1817400"/>
                  <a:pt x="11836358" y="1795945"/>
                  <a:pt x="11836358" y="1780800"/>
                </a:cubicBezTo>
                <a:cubicBezTo>
                  <a:pt x="11836358" y="1743780"/>
                  <a:pt x="11813641" y="1712649"/>
                  <a:pt x="11768207" y="1687408"/>
                </a:cubicBezTo>
                <a:cubicBezTo>
                  <a:pt x="11741283" y="1673946"/>
                  <a:pt x="11708469" y="1667215"/>
                  <a:pt x="11669766" y="1667215"/>
                </a:cubicBezTo>
                <a:cubicBezTo>
                  <a:pt x="11668083" y="1668897"/>
                  <a:pt x="11657145" y="1680677"/>
                  <a:pt x="11636952" y="1702552"/>
                </a:cubicBezTo>
                <a:cubicBezTo>
                  <a:pt x="11628538" y="1712649"/>
                  <a:pt x="11617601" y="1726111"/>
                  <a:pt x="11604139" y="1742938"/>
                </a:cubicBezTo>
                <a:cubicBezTo>
                  <a:pt x="11590676" y="1759766"/>
                  <a:pt x="11575880" y="1778276"/>
                  <a:pt x="11559750" y="1798469"/>
                </a:cubicBezTo>
                <a:cubicBezTo>
                  <a:pt x="11543619" y="1818662"/>
                  <a:pt x="11527449" y="1838855"/>
                  <a:pt x="11511239" y="1859048"/>
                </a:cubicBezTo>
                <a:cubicBezTo>
                  <a:pt x="11495029" y="1879241"/>
                  <a:pt x="11480193" y="1896910"/>
                  <a:pt x="11466731" y="1912055"/>
                </a:cubicBezTo>
                <a:cubicBezTo>
                  <a:pt x="11438124" y="1947393"/>
                  <a:pt x="11392691" y="2006289"/>
                  <a:pt x="11330429" y="2088744"/>
                </a:cubicBezTo>
                <a:cubicBezTo>
                  <a:pt x="11268167" y="2171199"/>
                  <a:pt x="11189077" y="2278053"/>
                  <a:pt x="11093161" y="2409307"/>
                </a:cubicBezTo>
                <a:lnTo>
                  <a:pt x="11229464" y="2088744"/>
                </a:lnTo>
                <a:cubicBezTo>
                  <a:pt x="11241243" y="2056771"/>
                  <a:pt x="11258912" y="2018909"/>
                  <a:pt x="11282471" y="1975158"/>
                </a:cubicBezTo>
                <a:cubicBezTo>
                  <a:pt x="11302664" y="1931407"/>
                  <a:pt x="11316967" y="1898593"/>
                  <a:pt x="11325380" y="1876717"/>
                </a:cubicBezTo>
                <a:cubicBezTo>
                  <a:pt x="11333794" y="1854842"/>
                  <a:pt x="11338001" y="1838014"/>
                  <a:pt x="11338001" y="1826235"/>
                </a:cubicBezTo>
                <a:cubicBezTo>
                  <a:pt x="11338001" y="1802676"/>
                  <a:pt x="11322857" y="1778276"/>
                  <a:pt x="11292567" y="1753035"/>
                </a:cubicBezTo>
                <a:cubicBezTo>
                  <a:pt x="11279105" y="1741256"/>
                  <a:pt x="11263960" y="1732421"/>
                  <a:pt x="11247133" y="1726531"/>
                </a:cubicBezTo>
                <a:cubicBezTo>
                  <a:pt x="11230305" y="1720642"/>
                  <a:pt x="11214319" y="1716856"/>
                  <a:pt x="11199174" y="1715173"/>
                </a:cubicBezTo>
                <a:cubicBezTo>
                  <a:pt x="11184030" y="1713490"/>
                  <a:pt x="11171409" y="1713490"/>
                  <a:pt x="11161312" y="1715173"/>
                </a:cubicBezTo>
                <a:cubicBezTo>
                  <a:pt x="11151216" y="1716856"/>
                  <a:pt x="11145326" y="1718539"/>
                  <a:pt x="11143644" y="1720221"/>
                </a:cubicBezTo>
                <a:cubicBezTo>
                  <a:pt x="11120085" y="1775752"/>
                  <a:pt x="11087271" y="1863255"/>
                  <a:pt x="11045203" y="1982730"/>
                </a:cubicBezTo>
                <a:cubicBezTo>
                  <a:pt x="11028375" y="2033213"/>
                  <a:pt x="11012178" y="2082644"/>
                  <a:pt x="10996613" y="2131023"/>
                </a:cubicBezTo>
                <a:lnTo>
                  <a:pt x="10976526" y="2194678"/>
                </a:lnTo>
                <a:lnTo>
                  <a:pt x="10974488" y="2192233"/>
                </a:lnTo>
                <a:cubicBezTo>
                  <a:pt x="10971123" y="2190550"/>
                  <a:pt x="10967757" y="2191391"/>
                  <a:pt x="10964392" y="2194757"/>
                </a:cubicBezTo>
                <a:cubicBezTo>
                  <a:pt x="10950930" y="2214950"/>
                  <a:pt x="10933261" y="2238508"/>
                  <a:pt x="10911385" y="2265432"/>
                </a:cubicBezTo>
                <a:cubicBezTo>
                  <a:pt x="10889510" y="2292357"/>
                  <a:pt x="10862585" y="2322646"/>
                  <a:pt x="10830613" y="2356301"/>
                </a:cubicBezTo>
                <a:cubicBezTo>
                  <a:pt x="10807055" y="2379859"/>
                  <a:pt x="10783496" y="2402577"/>
                  <a:pt x="10759937" y="2424452"/>
                </a:cubicBezTo>
                <a:cubicBezTo>
                  <a:pt x="10736379" y="2446328"/>
                  <a:pt x="10714083" y="2465259"/>
                  <a:pt x="10693048" y="2481245"/>
                </a:cubicBezTo>
                <a:cubicBezTo>
                  <a:pt x="10672014" y="2497231"/>
                  <a:pt x="10653083" y="2510273"/>
                  <a:pt x="10636255" y="2520369"/>
                </a:cubicBezTo>
                <a:cubicBezTo>
                  <a:pt x="10619429" y="2530465"/>
                  <a:pt x="10606807" y="2535514"/>
                  <a:pt x="10598394" y="2535514"/>
                </a:cubicBezTo>
                <a:cubicBezTo>
                  <a:pt x="10586614" y="2535514"/>
                  <a:pt x="10580725" y="2520369"/>
                  <a:pt x="10580725" y="2490079"/>
                </a:cubicBezTo>
                <a:cubicBezTo>
                  <a:pt x="10580725" y="2422770"/>
                  <a:pt x="10621111" y="2304136"/>
                  <a:pt x="10701883" y="2134178"/>
                </a:cubicBezTo>
                <a:cubicBezTo>
                  <a:pt x="10737221" y="2060137"/>
                  <a:pt x="10768351" y="1997034"/>
                  <a:pt x="10795275" y="1944869"/>
                </a:cubicBezTo>
                <a:cubicBezTo>
                  <a:pt x="10822199" y="1892703"/>
                  <a:pt x="10839869" y="1855683"/>
                  <a:pt x="10848282" y="1833807"/>
                </a:cubicBezTo>
                <a:cubicBezTo>
                  <a:pt x="10858378" y="1803518"/>
                  <a:pt x="10861324" y="1781221"/>
                  <a:pt x="10857116" y="1766918"/>
                </a:cubicBezTo>
                <a:cubicBezTo>
                  <a:pt x="10852910" y="1752614"/>
                  <a:pt x="10838186" y="1734524"/>
                  <a:pt x="10812944" y="1712649"/>
                </a:cubicBezTo>
                <a:cubicBezTo>
                  <a:pt x="10792751" y="1694139"/>
                  <a:pt x="10767510" y="1682360"/>
                  <a:pt x="10737221" y="1677311"/>
                </a:cubicBezTo>
                <a:cubicBezTo>
                  <a:pt x="10706931" y="1672263"/>
                  <a:pt x="10685897" y="1671422"/>
                  <a:pt x="10674118" y="1674787"/>
                </a:cubicBezTo>
                <a:lnTo>
                  <a:pt x="10585773" y="1856524"/>
                </a:lnTo>
                <a:cubicBezTo>
                  <a:pt x="10469663" y="2137543"/>
                  <a:pt x="10411608" y="2331060"/>
                  <a:pt x="10411608" y="2437073"/>
                </a:cubicBezTo>
                <a:cubicBezTo>
                  <a:pt x="10411608" y="2511114"/>
                  <a:pt x="10441057" y="2567486"/>
                  <a:pt x="10499952" y="2606189"/>
                </a:cubicBezTo>
                <a:cubicBezTo>
                  <a:pt x="10552118" y="2643209"/>
                  <a:pt x="10595870" y="2661720"/>
                  <a:pt x="10631207" y="2661720"/>
                </a:cubicBezTo>
                <a:cubicBezTo>
                  <a:pt x="10688421" y="2661720"/>
                  <a:pt x="10767510" y="2586838"/>
                  <a:pt x="10868475" y="2437073"/>
                </a:cubicBezTo>
                <a:cubicBezTo>
                  <a:pt x="10894558" y="2399211"/>
                  <a:pt x="10916644" y="2360718"/>
                  <a:pt x="10934733" y="2321594"/>
                </a:cubicBezTo>
                <a:lnTo>
                  <a:pt x="10944087" y="2298668"/>
                </a:lnTo>
                <a:lnTo>
                  <a:pt x="10910793" y="2409307"/>
                </a:lnTo>
                <a:cubicBezTo>
                  <a:pt x="10897752" y="2453900"/>
                  <a:pt x="10885341" y="2497652"/>
                  <a:pt x="10873562" y="2540562"/>
                </a:cubicBezTo>
                <a:cubicBezTo>
                  <a:pt x="10865148" y="2567486"/>
                  <a:pt x="10871879" y="2587679"/>
                  <a:pt x="10893755" y="2601141"/>
                </a:cubicBezTo>
                <a:cubicBezTo>
                  <a:pt x="10967796" y="2651623"/>
                  <a:pt x="11009865" y="2665927"/>
                  <a:pt x="11019961" y="2644051"/>
                </a:cubicBezTo>
                <a:cubicBezTo>
                  <a:pt x="11036788" y="2608713"/>
                  <a:pt x="11126816" y="2487555"/>
                  <a:pt x="11290043" y="2280577"/>
                </a:cubicBezTo>
                <a:cubicBezTo>
                  <a:pt x="11340525" y="2216633"/>
                  <a:pt x="11382173" y="2164467"/>
                  <a:pt x="11414987" y="2124081"/>
                </a:cubicBezTo>
                <a:cubicBezTo>
                  <a:pt x="11447801" y="2083695"/>
                  <a:pt x="11471780" y="2055930"/>
                  <a:pt x="11486924" y="2040785"/>
                </a:cubicBezTo>
                <a:cubicBezTo>
                  <a:pt x="11478406" y="2062661"/>
                  <a:pt x="11469880" y="2085378"/>
                  <a:pt x="11461348" y="2108937"/>
                </a:cubicBezTo>
                <a:cubicBezTo>
                  <a:pt x="11452816" y="2132495"/>
                  <a:pt x="11444277" y="2157736"/>
                  <a:pt x="11435732" y="2184660"/>
                </a:cubicBezTo>
                <a:cubicBezTo>
                  <a:pt x="11401603" y="2295722"/>
                  <a:pt x="11384539" y="2381542"/>
                  <a:pt x="11384539" y="2442121"/>
                </a:cubicBezTo>
                <a:cubicBezTo>
                  <a:pt x="11384539" y="2519528"/>
                  <a:pt x="11417813" y="2579265"/>
                  <a:pt x="11484361" y="2621334"/>
                </a:cubicBezTo>
                <a:cubicBezTo>
                  <a:pt x="11538971" y="2654989"/>
                  <a:pt x="11581422" y="2671816"/>
                  <a:pt x="11611711" y="2671816"/>
                </a:cubicBezTo>
                <a:cubicBezTo>
                  <a:pt x="11670607" y="2671816"/>
                  <a:pt x="11737878" y="2621571"/>
                  <a:pt x="11813522" y="2521079"/>
                </a:cubicBezTo>
                <a:lnTo>
                  <a:pt x="11816360" y="2517103"/>
                </a:lnTo>
                <a:lnTo>
                  <a:pt x="11812260" y="2531254"/>
                </a:lnTo>
                <a:cubicBezTo>
                  <a:pt x="11807211" y="2549239"/>
                  <a:pt x="11804687" y="2560755"/>
                  <a:pt x="11804687" y="2565803"/>
                </a:cubicBezTo>
                <a:cubicBezTo>
                  <a:pt x="11804687" y="2579265"/>
                  <a:pt x="11809315" y="2591465"/>
                  <a:pt x="11818570" y="2602403"/>
                </a:cubicBezTo>
                <a:cubicBezTo>
                  <a:pt x="11827825" y="2613341"/>
                  <a:pt x="11839184" y="2623017"/>
                  <a:pt x="11852646" y="2631431"/>
                </a:cubicBezTo>
                <a:cubicBezTo>
                  <a:pt x="11866108" y="2639844"/>
                  <a:pt x="11880411" y="2646575"/>
                  <a:pt x="11895556" y="2651623"/>
                </a:cubicBezTo>
                <a:cubicBezTo>
                  <a:pt x="11910700" y="2656671"/>
                  <a:pt x="11925004" y="2659196"/>
                  <a:pt x="11938466" y="2659196"/>
                </a:cubicBezTo>
                <a:cubicBezTo>
                  <a:pt x="11943514" y="2659196"/>
                  <a:pt x="11950245" y="2649099"/>
                  <a:pt x="11958659" y="2628906"/>
                </a:cubicBezTo>
                <a:cubicBezTo>
                  <a:pt x="11967072" y="2608713"/>
                  <a:pt x="11978011" y="2587679"/>
                  <a:pt x="11991473" y="2565803"/>
                </a:cubicBezTo>
                <a:cubicBezTo>
                  <a:pt x="12025128" y="2510273"/>
                  <a:pt x="12060044" y="2457266"/>
                  <a:pt x="12096223" y="2406783"/>
                </a:cubicBezTo>
                <a:cubicBezTo>
                  <a:pt x="12132402" y="2356301"/>
                  <a:pt x="12169844" y="2308342"/>
                  <a:pt x="12208547" y="2262908"/>
                </a:cubicBezTo>
                <a:cubicBezTo>
                  <a:pt x="12324657" y="2124923"/>
                  <a:pt x="12390284" y="2049199"/>
                  <a:pt x="12405429" y="2035737"/>
                </a:cubicBezTo>
                <a:cubicBezTo>
                  <a:pt x="12381871" y="2091268"/>
                  <a:pt x="12362098" y="2142592"/>
                  <a:pt x="12346111" y="2189709"/>
                </a:cubicBezTo>
                <a:cubicBezTo>
                  <a:pt x="12330126" y="2236826"/>
                  <a:pt x="12317926" y="2279736"/>
                  <a:pt x="12309513" y="2318439"/>
                </a:cubicBezTo>
                <a:cubicBezTo>
                  <a:pt x="12279223" y="2468204"/>
                  <a:pt x="12297733" y="2568327"/>
                  <a:pt x="12365043" y="2618810"/>
                </a:cubicBezTo>
                <a:cubicBezTo>
                  <a:pt x="12434035" y="2667609"/>
                  <a:pt x="12486201" y="2692009"/>
                  <a:pt x="12521539" y="2692009"/>
                </a:cubicBezTo>
                <a:cubicBezTo>
                  <a:pt x="12580434" y="2692009"/>
                  <a:pt x="12659524" y="2619651"/>
                  <a:pt x="12758806" y="2474935"/>
                </a:cubicBezTo>
                <a:cubicBezTo>
                  <a:pt x="12773952" y="2451376"/>
                  <a:pt x="12789096" y="2426976"/>
                  <a:pt x="12804241" y="2401735"/>
                </a:cubicBezTo>
                <a:cubicBezTo>
                  <a:pt x="12819385" y="2376494"/>
                  <a:pt x="12833689" y="2349570"/>
                  <a:pt x="12847151" y="2320963"/>
                </a:cubicBezTo>
                <a:cubicBezTo>
                  <a:pt x="12875757" y="2265432"/>
                  <a:pt x="12890903" y="2226729"/>
                  <a:pt x="12892585" y="2204853"/>
                </a:cubicBezTo>
                <a:cubicBezTo>
                  <a:pt x="12894268" y="2201488"/>
                  <a:pt x="12893427" y="2196440"/>
                  <a:pt x="12890061" y="2189709"/>
                </a:cubicBezTo>
                <a:cubicBezTo>
                  <a:pt x="12886696" y="2182978"/>
                  <a:pt x="12883330" y="2183819"/>
                  <a:pt x="12879964" y="2192233"/>
                </a:cubicBezTo>
                <a:cubicBezTo>
                  <a:pt x="12851357" y="2235984"/>
                  <a:pt x="12800876" y="2296563"/>
                  <a:pt x="12728517" y="2373970"/>
                </a:cubicBezTo>
                <a:cubicBezTo>
                  <a:pt x="12704958" y="2399211"/>
                  <a:pt x="12681400" y="2422770"/>
                  <a:pt x="12657841" y="2444645"/>
                </a:cubicBezTo>
                <a:cubicBezTo>
                  <a:pt x="12634283" y="2466521"/>
                  <a:pt x="12611986" y="2486293"/>
                  <a:pt x="12590952" y="2503962"/>
                </a:cubicBezTo>
                <a:cubicBezTo>
                  <a:pt x="12569918" y="2521631"/>
                  <a:pt x="12551407" y="2535514"/>
                  <a:pt x="12535421" y="2545610"/>
                </a:cubicBezTo>
                <a:cubicBezTo>
                  <a:pt x="12519436" y="2555707"/>
                  <a:pt x="12507235" y="2560755"/>
                  <a:pt x="12498822" y="2560755"/>
                </a:cubicBezTo>
                <a:cubicBezTo>
                  <a:pt x="12480311" y="2560755"/>
                  <a:pt x="12471056" y="2535514"/>
                  <a:pt x="12471056" y="2485031"/>
                </a:cubicBezTo>
                <a:cubicBezTo>
                  <a:pt x="12471056" y="2380701"/>
                  <a:pt x="12536684" y="2205695"/>
                  <a:pt x="12667938" y="1960013"/>
                </a:cubicBezTo>
                <a:cubicBezTo>
                  <a:pt x="12721786" y="1857366"/>
                  <a:pt x="12748710" y="1793421"/>
                  <a:pt x="12748710" y="1768180"/>
                </a:cubicBezTo>
                <a:cubicBezTo>
                  <a:pt x="12748710" y="1746304"/>
                  <a:pt x="12731882" y="1723587"/>
                  <a:pt x="12698227" y="1700028"/>
                </a:cubicBezTo>
                <a:cubicBezTo>
                  <a:pt x="12666255" y="1678153"/>
                  <a:pt x="12636808" y="1667215"/>
                  <a:pt x="12609883" y="1667215"/>
                </a:cubicBezTo>
                <a:cubicBezTo>
                  <a:pt x="12588007" y="1667215"/>
                  <a:pt x="12572021" y="1672263"/>
                  <a:pt x="12561925" y="1682360"/>
                </a:cubicBezTo>
                <a:cubicBezTo>
                  <a:pt x="12551828" y="1692456"/>
                  <a:pt x="12537525" y="1710966"/>
                  <a:pt x="12519015" y="1737890"/>
                </a:cubicBezTo>
                <a:cubicBezTo>
                  <a:pt x="12497138" y="1766497"/>
                  <a:pt x="12467270" y="1804780"/>
                  <a:pt x="12429408" y="1852738"/>
                </a:cubicBezTo>
                <a:cubicBezTo>
                  <a:pt x="12391546" y="1900696"/>
                  <a:pt x="12344008" y="1960013"/>
                  <a:pt x="12286795" y="2030689"/>
                </a:cubicBezTo>
                <a:cubicBezTo>
                  <a:pt x="12229581" y="2101364"/>
                  <a:pt x="12182885" y="2160261"/>
                  <a:pt x="12146706" y="2207378"/>
                </a:cubicBezTo>
                <a:cubicBezTo>
                  <a:pt x="12110527" y="2254494"/>
                  <a:pt x="12084024" y="2289832"/>
                  <a:pt x="12067196" y="2313391"/>
                </a:cubicBezTo>
                <a:cubicBezTo>
                  <a:pt x="12085706" y="2261226"/>
                  <a:pt x="12125671" y="2159840"/>
                  <a:pt x="12187092" y="2009234"/>
                </a:cubicBezTo>
                <a:cubicBezTo>
                  <a:pt x="12248513" y="1858628"/>
                  <a:pt x="12331388" y="1656277"/>
                  <a:pt x="12435719" y="1402182"/>
                </a:cubicBezTo>
                <a:cubicBezTo>
                  <a:pt x="12471056" y="1314679"/>
                  <a:pt x="12488725" y="1254941"/>
                  <a:pt x="12488725" y="1222969"/>
                </a:cubicBezTo>
                <a:cubicBezTo>
                  <a:pt x="12488725" y="1192679"/>
                  <a:pt x="12468532" y="1159866"/>
                  <a:pt x="12428146" y="1124528"/>
                </a:cubicBezTo>
                <a:cubicBezTo>
                  <a:pt x="12399540" y="1099287"/>
                  <a:pt x="12360836" y="1086666"/>
                  <a:pt x="12312036" y="1086666"/>
                </a:cubicBezTo>
                <a:close/>
                <a:moveTo>
                  <a:pt x="4844437" y="1086666"/>
                </a:moveTo>
                <a:cubicBezTo>
                  <a:pt x="4839389" y="1088349"/>
                  <a:pt x="4831817" y="1103493"/>
                  <a:pt x="4821720" y="1132100"/>
                </a:cubicBezTo>
                <a:cubicBezTo>
                  <a:pt x="4813306" y="1148928"/>
                  <a:pt x="4802789" y="1177955"/>
                  <a:pt x="4790169" y="1219182"/>
                </a:cubicBezTo>
                <a:cubicBezTo>
                  <a:pt x="4777548" y="1260410"/>
                  <a:pt x="4761983" y="1310472"/>
                  <a:pt x="4743473" y="1369368"/>
                </a:cubicBezTo>
                <a:lnTo>
                  <a:pt x="4458246" y="2194757"/>
                </a:lnTo>
                <a:cubicBezTo>
                  <a:pt x="4377474" y="2421928"/>
                  <a:pt x="4337088" y="2545610"/>
                  <a:pt x="4337088" y="2565803"/>
                </a:cubicBezTo>
                <a:cubicBezTo>
                  <a:pt x="4337088" y="2579265"/>
                  <a:pt x="4341716" y="2591465"/>
                  <a:pt x="4350971" y="2602403"/>
                </a:cubicBezTo>
                <a:cubicBezTo>
                  <a:pt x="4360226" y="2613341"/>
                  <a:pt x="4371585" y="2623017"/>
                  <a:pt x="4385047" y="2631431"/>
                </a:cubicBezTo>
                <a:cubicBezTo>
                  <a:pt x="4398509" y="2639844"/>
                  <a:pt x="4412812" y="2646575"/>
                  <a:pt x="4427957" y="2651623"/>
                </a:cubicBezTo>
                <a:cubicBezTo>
                  <a:pt x="4443102" y="2656671"/>
                  <a:pt x="4457405" y="2659196"/>
                  <a:pt x="4470867" y="2659196"/>
                </a:cubicBezTo>
                <a:cubicBezTo>
                  <a:pt x="4475915" y="2659196"/>
                  <a:pt x="4482646" y="2649099"/>
                  <a:pt x="4491060" y="2628906"/>
                </a:cubicBezTo>
                <a:cubicBezTo>
                  <a:pt x="4499474" y="2608713"/>
                  <a:pt x="4510412" y="2587679"/>
                  <a:pt x="4523873" y="2565803"/>
                </a:cubicBezTo>
                <a:cubicBezTo>
                  <a:pt x="4557528" y="2510273"/>
                  <a:pt x="4592446" y="2457266"/>
                  <a:pt x="4628625" y="2406783"/>
                </a:cubicBezTo>
                <a:cubicBezTo>
                  <a:pt x="4664804" y="2356301"/>
                  <a:pt x="4702245" y="2308342"/>
                  <a:pt x="4740948" y="2262908"/>
                </a:cubicBezTo>
                <a:cubicBezTo>
                  <a:pt x="4857058" y="2124923"/>
                  <a:pt x="4922685" y="2049199"/>
                  <a:pt x="4937830" y="2035737"/>
                </a:cubicBezTo>
                <a:cubicBezTo>
                  <a:pt x="4914271" y="2091268"/>
                  <a:pt x="4894499" y="2142592"/>
                  <a:pt x="4878513" y="2189709"/>
                </a:cubicBezTo>
                <a:cubicBezTo>
                  <a:pt x="4862527" y="2236826"/>
                  <a:pt x="4850327" y="2279736"/>
                  <a:pt x="4841914" y="2318439"/>
                </a:cubicBezTo>
                <a:cubicBezTo>
                  <a:pt x="4811624" y="2468204"/>
                  <a:pt x="4830134" y="2568327"/>
                  <a:pt x="4897444" y="2618810"/>
                </a:cubicBezTo>
                <a:cubicBezTo>
                  <a:pt x="4966437" y="2667609"/>
                  <a:pt x="5018602" y="2692009"/>
                  <a:pt x="5053940" y="2692009"/>
                </a:cubicBezTo>
                <a:cubicBezTo>
                  <a:pt x="5112836" y="2692009"/>
                  <a:pt x="5191925" y="2619651"/>
                  <a:pt x="5291207" y="2474935"/>
                </a:cubicBezTo>
                <a:cubicBezTo>
                  <a:pt x="5306353" y="2451376"/>
                  <a:pt x="5321497" y="2426976"/>
                  <a:pt x="5336642" y="2401735"/>
                </a:cubicBezTo>
                <a:lnTo>
                  <a:pt x="5354870" y="2369445"/>
                </a:lnTo>
                <a:lnTo>
                  <a:pt x="5344309" y="2454742"/>
                </a:lnTo>
                <a:cubicBezTo>
                  <a:pt x="5337578" y="2522052"/>
                  <a:pt x="5345992" y="2569169"/>
                  <a:pt x="5369551" y="2596093"/>
                </a:cubicBezTo>
                <a:cubicBezTo>
                  <a:pt x="5377965" y="2606189"/>
                  <a:pt x="5388482" y="2615865"/>
                  <a:pt x="5401103" y="2625120"/>
                </a:cubicBezTo>
                <a:cubicBezTo>
                  <a:pt x="5413722" y="2634375"/>
                  <a:pt x="5426765" y="2642789"/>
                  <a:pt x="5440227" y="2650361"/>
                </a:cubicBezTo>
                <a:cubicBezTo>
                  <a:pt x="5453689" y="2657934"/>
                  <a:pt x="5466309" y="2663823"/>
                  <a:pt x="5478088" y="2668030"/>
                </a:cubicBezTo>
                <a:cubicBezTo>
                  <a:pt x="5489867" y="2672237"/>
                  <a:pt x="5499122" y="2674341"/>
                  <a:pt x="5505853" y="2674341"/>
                </a:cubicBezTo>
                <a:cubicBezTo>
                  <a:pt x="5539561" y="2674341"/>
                  <a:pt x="5582549" y="2638161"/>
                  <a:pt x="5634820" y="2565803"/>
                </a:cubicBezTo>
                <a:cubicBezTo>
                  <a:pt x="5666844" y="2522052"/>
                  <a:pt x="5700552" y="2470728"/>
                  <a:pt x="5735943" y="2411832"/>
                </a:cubicBezTo>
                <a:cubicBezTo>
                  <a:pt x="5771333" y="2352935"/>
                  <a:pt x="5809260" y="2285625"/>
                  <a:pt x="5849726" y="2209902"/>
                </a:cubicBezTo>
                <a:cubicBezTo>
                  <a:pt x="5820725" y="2292357"/>
                  <a:pt x="5806223" y="2368080"/>
                  <a:pt x="5806223" y="2437073"/>
                </a:cubicBezTo>
                <a:cubicBezTo>
                  <a:pt x="5806223" y="2504383"/>
                  <a:pt x="5839497" y="2565803"/>
                  <a:pt x="5906045" y="2621334"/>
                </a:cubicBezTo>
                <a:cubicBezTo>
                  <a:pt x="5945300" y="2654989"/>
                  <a:pt x="5987751" y="2671816"/>
                  <a:pt x="6033395" y="2671816"/>
                </a:cubicBezTo>
                <a:cubicBezTo>
                  <a:pt x="6070415" y="2671816"/>
                  <a:pt x="6110801" y="2649940"/>
                  <a:pt x="6154553" y="2606189"/>
                </a:cubicBezTo>
                <a:cubicBezTo>
                  <a:pt x="6176429" y="2584314"/>
                  <a:pt x="6196622" y="2562858"/>
                  <a:pt x="6215131" y="2541824"/>
                </a:cubicBezTo>
                <a:cubicBezTo>
                  <a:pt x="6233642" y="2520790"/>
                  <a:pt x="6250470" y="2498493"/>
                  <a:pt x="6265614" y="2474935"/>
                </a:cubicBezTo>
                <a:cubicBezTo>
                  <a:pt x="6280759" y="2451376"/>
                  <a:pt x="6295904" y="2426976"/>
                  <a:pt x="6311049" y="2401735"/>
                </a:cubicBezTo>
                <a:cubicBezTo>
                  <a:pt x="6326193" y="2376494"/>
                  <a:pt x="6340497" y="2349570"/>
                  <a:pt x="6353959" y="2320963"/>
                </a:cubicBezTo>
                <a:cubicBezTo>
                  <a:pt x="6382565" y="2262067"/>
                  <a:pt x="6397711" y="2222522"/>
                  <a:pt x="6399393" y="2202329"/>
                </a:cubicBezTo>
                <a:lnTo>
                  <a:pt x="6399393" y="2194757"/>
                </a:lnTo>
                <a:cubicBezTo>
                  <a:pt x="6399393" y="2182978"/>
                  <a:pt x="6395186" y="2182978"/>
                  <a:pt x="6386772" y="2194757"/>
                </a:cubicBezTo>
                <a:cubicBezTo>
                  <a:pt x="6361531" y="2233460"/>
                  <a:pt x="6311049" y="2293198"/>
                  <a:pt x="6235325" y="2373970"/>
                </a:cubicBezTo>
                <a:cubicBezTo>
                  <a:pt x="6196622" y="2414356"/>
                  <a:pt x="6153711" y="2452218"/>
                  <a:pt x="6106594" y="2487555"/>
                </a:cubicBezTo>
                <a:cubicBezTo>
                  <a:pt x="6057795" y="2524576"/>
                  <a:pt x="6025822" y="2543086"/>
                  <a:pt x="6010678" y="2543086"/>
                </a:cubicBezTo>
                <a:cubicBezTo>
                  <a:pt x="5995533" y="2543086"/>
                  <a:pt x="5987960" y="2522052"/>
                  <a:pt x="5987960" y="2479983"/>
                </a:cubicBezTo>
                <a:cubicBezTo>
                  <a:pt x="5987960" y="2427818"/>
                  <a:pt x="6011519" y="2341156"/>
                  <a:pt x="6058636" y="2219998"/>
                </a:cubicBezTo>
                <a:cubicBezTo>
                  <a:pt x="6087244" y="2147640"/>
                  <a:pt x="6116271" y="2078226"/>
                  <a:pt x="6145718" y="2011758"/>
                </a:cubicBezTo>
                <a:cubicBezTo>
                  <a:pt x="6175166" y="1945289"/>
                  <a:pt x="6205035" y="1882607"/>
                  <a:pt x="6235325" y="1823710"/>
                </a:cubicBezTo>
                <a:lnTo>
                  <a:pt x="6273187" y="1828759"/>
                </a:lnTo>
                <a:cubicBezTo>
                  <a:pt x="6330401" y="1837173"/>
                  <a:pt x="6371628" y="1832966"/>
                  <a:pt x="6396869" y="1816138"/>
                </a:cubicBezTo>
                <a:cubicBezTo>
                  <a:pt x="6460813" y="1775752"/>
                  <a:pt x="6481006" y="1708442"/>
                  <a:pt x="6457448" y="1614208"/>
                </a:cubicBezTo>
                <a:cubicBezTo>
                  <a:pt x="6442303" y="1556995"/>
                  <a:pt x="6413696" y="1506512"/>
                  <a:pt x="6371628" y="1462761"/>
                </a:cubicBezTo>
                <a:cubicBezTo>
                  <a:pt x="6327876" y="1417326"/>
                  <a:pt x="6295062" y="1394609"/>
                  <a:pt x="6273187" y="1394609"/>
                </a:cubicBezTo>
                <a:cubicBezTo>
                  <a:pt x="6217656" y="1377782"/>
                  <a:pt x="6178953" y="1380306"/>
                  <a:pt x="6157077" y="1402182"/>
                </a:cubicBezTo>
                <a:cubicBezTo>
                  <a:pt x="6143615" y="1422375"/>
                  <a:pt x="6140249" y="1461919"/>
                  <a:pt x="6146980" y="1520816"/>
                </a:cubicBezTo>
                <a:cubicBezTo>
                  <a:pt x="6152029" y="1569615"/>
                  <a:pt x="6162967" y="1584760"/>
                  <a:pt x="6179794" y="1566250"/>
                </a:cubicBezTo>
                <a:cubicBezTo>
                  <a:pt x="6242056" y="1493892"/>
                  <a:pt x="6283284" y="1466126"/>
                  <a:pt x="6303477" y="1482954"/>
                </a:cubicBezTo>
                <a:cubicBezTo>
                  <a:pt x="6316939" y="1493050"/>
                  <a:pt x="6327035" y="1507353"/>
                  <a:pt x="6333766" y="1525864"/>
                </a:cubicBezTo>
                <a:cubicBezTo>
                  <a:pt x="6340497" y="1544374"/>
                  <a:pt x="6344704" y="1562884"/>
                  <a:pt x="6346386" y="1581395"/>
                </a:cubicBezTo>
                <a:cubicBezTo>
                  <a:pt x="6348069" y="1599905"/>
                  <a:pt x="6346807" y="1618415"/>
                  <a:pt x="6342600" y="1636925"/>
                </a:cubicBezTo>
                <a:cubicBezTo>
                  <a:pt x="6338394" y="1655436"/>
                  <a:pt x="6331242" y="1669739"/>
                  <a:pt x="6321145" y="1679835"/>
                </a:cubicBezTo>
                <a:cubicBezTo>
                  <a:pt x="6306000" y="1696663"/>
                  <a:pt x="6268138" y="1697504"/>
                  <a:pt x="6207559" y="1682360"/>
                </a:cubicBezTo>
                <a:cubicBezTo>
                  <a:pt x="6192415" y="1680677"/>
                  <a:pt x="6179794" y="1678153"/>
                  <a:pt x="6169698" y="1674787"/>
                </a:cubicBezTo>
                <a:cubicBezTo>
                  <a:pt x="6136043" y="1663008"/>
                  <a:pt x="6098181" y="1660484"/>
                  <a:pt x="6056112" y="1667215"/>
                </a:cubicBezTo>
                <a:lnTo>
                  <a:pt x="6023298" y="1740414"/>
                </a:lnTo>
                <a:cubicBezTo>
                  <a:pt x="5999741" y="1799310"/>
                  <a:pt x="5965967" y="1866200"/>
                  <a:pt x="5921979" y="1941082"/>
                </a:cubicBezTo>
                <a:cubicBezTo>
                  <a:pt x="5877990" y="2015965"/>
                  <a:pt x="5823853" y="2101364"/>
                  <a:pt x="5759567" y="2197281"/>
                </a:cubicBezTo>
                <a:cubicBezTo>
                  <a:pt x="5629311" y="2387432"/>
                  <a:pt x="5548106" y="2485872"/>
                  <a:pt x="5515950" y="2492604"/>
                </a:cubicBezTo>
                <a:cubicBezTo>
                  <a:pt x="5515950" y="2453900"/>
                  <a:pt x="5533618" y="2386590"/>
                  <a:pt x="5568957" y="2290674"/>
                </a:cubicBezTo>
                <a:cubicBezTo>
                  <a:pt x="5582419" y="2253653"/>
                  <a:pt x="5597143" y="2216633"/>
                  <a:pt x="5613128" y="2179612"/>
                </a:cubicBezTo>
                <a:cubicBezTo>
                  <a:pt x="5629114" y="2142592"/>
                  <a:pt x="5646363" y="2104730"/>
                  <a:pt x="5664872" y="2066027"/>
                </a:cubicBezTo>
                <a:cubicBezTo>
                  <a:pt x="5701893" y="1990303"/>
                  <a:pt x="5731762" y="1930565"/>
                  <a:pt x="5754479" y="1886814"/>
                </a:cubicBezTo>
                <a:cubicBezTo>
                  <a:pt x="5777196" y="1843062"/>
                  <a:pt x="5789396" y="1815297"/>
                  <a:pt x="5791079" y="1803518"/>
                </a:cubicBezTo>
                <a:cubicBezTo>
                  <a:pt x="5792762" y="1781642"/>
                  <a:pt x="5770886" y="1758925"/>
                  <a:pt x="5725451" y="1735366"/>
                </a:cubicBezTo>
                <a:cubicBezTo>
                  <a:pt x="5674969" y="1711808"/>
                  <a:pt x="5634583" y="1700028"/>
                  <a:pt x="5604293" y="1700028"/>
                </a:cubicBezTo>
                <a:cubicBezTo>
                  <a:pt x="5580736" y="1700028"/>
                  <a:pt x="5529412" y="1805200"/>
                  <a:pt x="5450323" y="2015544"/>
                </a:cubicBezTo>
                <a:cubicBezTo>
                  <a:pt x="5435178" y="2056771"/>
                  <a:pt x="5421611" y="2096842"/>
                  <a:pt x="5409621" y="2135755"/>
                </a:cubicBezTo>
                <a:lnTo>
                  <a:pt x="5382714" y="2233330"/>
                </a:lnTo>
                <a:lnTo>
                  <a:pt x="5353049" y="2270481"/>
                </a:lnTo>
                <a:cubicBezTo>
                  <a:pt x="5327807" y="2300770"/>
                  <a:pt x="5297097" y="2335266"/>
                  <a:pt x="5260918" y="2373970"/>
                </a:cubicBezTo>
                <a:cubicBezTo>
                  <a:pt x="5237359" y="2399211"/>
                  <a:pt x="5213801" y="2422770"/>
                  <a:pt x="5190243" y="2444645"/>
                </a:cubicBezTo>
                <a:cubicBezTo>
                  <a:pt x="5166684" y="2466521"/>
                  <a:pt x="5144388" y="2486293"/>
                  <a:pt x="5123353" y="2503962"/>
                </a:cubicBezTo>
                <a:cubicBezTo>
                  <a:pt x="5102319" y="2521631"/>
                  <a:pt x="5083809" y="2535514"/>
                  <a:pt x="5067823" y="2545610"/>
                </a:cubicBezTo>
                <a:cubicBezTo>
                  <a:pt x="5051836" y="2555707"/>
                  <a:pt x="5039637" y="2560755"/>
                  <a:pt x="5031223" y="2560755"/>
                </a:cubicBezTo>
                <a:cubicBezTo>
                  <a:pt x="5012712" y="2560755"/>
                  <a:pt x="5003457" y="2535514"/>
                  <a:pt x="5003457" y="2485031"/>
                </a:cubicBezTo>
                <a:cubicBezTo>
                  <a:pt x="5003457" y="2380701"/>
                  <a:pt x="5069085" y="2205695"/>
                  <a:pt x="5200339" y="1960013"/>
                </a:cubicBezTo>
                <a:cubicBezTo>
                  <a:pt x="5254187" y="1857366"/>
                  <a:pt x="5281111" y="1793421"/>
                  <a:pt x="5281111" y="1768180"/>
                </a:cubicBezTo>
                <a:cubicBezTo>
                  <a:pt x="5281111" y="1746304"/>
                  <a:pt x="5264283" y="1723587"/>
                  <a:pt x="5230628" y="1700028"/>
                </a:cubicBezTo>
                <a:cubicBezTo>
                  <a:pt x="5198657" y="1678153"/>
                  <a:pt x="5169208" y="1667215"/>
                  <a:pt x="5142284" y="1667215"/>
                </a:cubicBezTo>
                <a:cubicBezTo>
                  <a:pt x="5120409" y="1667215"/>
                  <a:pt x="5104422" y="1672263"/>
                  <a:pt x="5094325" y="1682360"/>
                </a:cubicBezTo>
                <a:cubicBezTo>
                  <a:pt x="5084229" y="1692456"/>
                  <a:pt x="5069926" y="1710966"/>
                  <a:pt x="5051416" y="1737890"/>
                </a:cubicBezTo>
                <a:cubicBezTo>
                  <a:pt x="5029540" y="1766497"/>
                  <a:pt x="4999671" y="1804780"/>
                  <a:pt x="4961810" y="1852738"/>
                </a:cubicBezTo>
                <a:cubicBezTo>
                  <a:pt x="4923947" y="1900696"/>
                  <a:pt x="4876410" y="1960013"/>
                  <a:pt x="4819196" y="2030689"/>
                </a:cubicBezTo>
                <a:cubicBezTo>
                  <a:pt x="4761983" y="2101364"/>
                  <a:pt x="4715287" y="2160261"/>
                  <a:pt x="4679107" y="2207378"/>
                </a:cubicBezTo>
                <a:cubicBezTo>
                  <a:pt x="4642928" y="2254494"/>
                  <a:pt x="4616425" y="2289832"/>
                  <a:pt x="4599597" y="2313391"/>
                </a:cubicBezTo>
                <a:cubicBezTo>
                  <a:pt x="4618107" y="2261226"/>
                  <a:pt x="4658073" y="2159840"/>
                  <a:pt x="4719493" y="2009234"/>
                </a:cubicBezTo>
                <a:cubicBezTo>
                  <a:pt x="4780913" y="1858628"/>
                  <a:pt x="4863789" y="1656277"/>
                  <a:pt x="4968120" y="1402182"/>
                </a:cubicBezTo>
                <a:cubicBezTo>
                  <a:pt x="5003457" y="1314679"/>
                  <a:pt x="5021126" y="1254941"/>
                  <a:pt x="5021126" y="1222969"/>
                </a:cubicBezTo>
                <a:cubicBezTo>
                  <a:pt x="5021126" y="1192679"/>
                  <a:pt x="5000933" y="1159866"/>
                  <a:pt x="4960547" y="1124528"/>
                </a:cubicBezTo>
                <a:cubicBezTo>
                  <a:pt x="4931940" y="1099287"/>
                  <a:pt x="4893237" y="1086666"/>
                  <a:pt x="4844437" y="1086666"/>
                </a:cubicBezTo>
                <a:close/>
                <a:moveTo>
                  <a:pt x="10094158" y="1024825"/>
                </a:moveTo>
                <a:cubicBezTo>
                  <a:pt x="10086796" y="1025246"/>
                  <a:pt x="10081012" y="1028190"/>
                  <a:pt x="10076804" y="1033659"/>
                </a:cubicBezTo>
                <a:cubicBezTo>
                  <a:pt x="10065026" y="1100969"/>
                  <a:pt x="10048618" y="1174169"/>
                  <a:pt x="10027584" y="1253258"/>
                </a:cubicBezTo>
                <a:cubicBezTo>
                  <a:pt x="10006550" y="1332347"/>
                  <a:pt x="9981729" y="1419850"/>
                  <a:pt x="9953122" y="1515767"/>
                </a:cubicBezTo>
                <a:cubicBezTo>
                  <a:pt x="9904322" y="1673946"/>
                  <a:pt x="9855523" y="1818662"/>
                  <a:pt x="9806724" y="1949917"/>
                </a:cubicBezTo>
                <a:cubicBezTo>
                  <a:pt x="9757924" y="2081171"/>
                  <a:pt x="9709966" y="2199805"/>
                  <a:pt x="9662848" y="2305818"/>
                </a:cubicBezTo>
                <a:cubicBezTo>
                  <a:pt x="9630876" y="2378177"/>
                  <a:pt x="9603952" y="2430342"/>
                  <a:pt x="9582076" y="2462314"/>
                </a:cubicBezTo>
                <a:cubicBezTo>
                  <a:pt x="9481112" y="2484190"/>
                  <a:pt x="9428946" y="2507748"/>
                  <a:pt x="9425581" y="2532990"/>
                </a:cubicBezTo>
                <a:cubicBezTo>
                  <a:pt x="9423898" y="2546451"/>
                  <a:pt x="9439884" y="2571693"/>
                  <a:pt x="9473539" y="2608713"/>
                </a:cubicBezTo>
                <a:cubicBezTo>
                  <a:pt x="9505511" y="2645734"/>
                  <a:pt x="9529911" y="2668451"/>
                  <a:pt x="9546738" y="2676865"/>
                </a:cubicBezTo>
                <a:cubicBezTo>
                  <a:pt x="9588807" y="2697058"/>
                  <a:pt x="9624145" y="2692009"/>
                  <a:pt x="9652752" y="2661720"/>
                </a:cubicBezTo>
                <a:cubicBezTo>
                  <a:pt x="9661166" y="2648258"/>
                  <a:pt x="9668318" y="2638161"/>
                  <a:pt x="9674207" y="2631431"/>
                </a:cubicBezTo>
                <a:cubicBezTo>
                  <a:pt x="9680097" y="2624699"/>
                  <a:pt x="9683883" y="2620492"/>
                  <a:pt x="9685565" y="2618810"/>
                </a:cubicBezTo>
                <a:cubicBezTo>
                  <a:pt x="9734365" y="2607030"/>
                  <a:pt x="9808406" y="2601141"/>
                  <a:pt x="9907688" y="2601141"/>
                </a:cubicBezTo>
                <a:cubicBezTo>
                  <a:pt x="9951440" y="2601141"/>
                  <a:pt x="9995612" y="2602403"/>
                  <a:pt x="10040205" y="2604927"/>
                </a:cubicBezTo>
                <a:cubicBezTo>
                  <a:pt x="10084798" y="2607451"/>
                  <a:pt x="10130652" y="2612079"/>
                  <a:pt x="10177770" y="2618810"/>
                </a:cubicBezTo>
                <a:cubicBezTo>
                  <a:pt x="10223204" y="2627223"/>
                  <a:pt x="10262328" y="2634796"/>
                  <a:pt x="10295142" y="2641527"/>
                </a:cubicBezTo>
                <a:cubicBezTo>
                  <a:pt x="10327955" y="2648258"/>
                  <a:pt x="10353617" y="2655830"/>
                  <a:pt x="10372128" y="2664244"/>
                </a:cubicBezTo>
                <a:cubicBezTo>
                  <a:pt x="10378858" y="2665927"/>
                  <a:pt x="10383065" y="2661720"/>
                  <a:pt x="10384748" y="2651623"/>
                </a:cubicBezTo>
                <a:cubicBezTo>
                  <a:pt x="10388114" y="2614603"/>
                  <a:pt x="10378858" y="2573376"/>
                  <a:pt x="10356982" y="2527941"/>
                </a:cubicBezTo>
                <a:cubicBezTo>
                  <a:pt x="10335107" y="2482507"/>
                  <a:pt x="10305658" y="2451376"/>
                  <a:pt x="10268638" y="2434549"/>
                </a:cubicBezTo>
                <a:cubicBezTo>
                  <a:pt x="10223204" y="2416038"/>
                  <a:pt x="10148322" y="2406783"/>
                  <a:pt x="10043991" y="2406783"/>
                </a:cubicBezTo>
                <a:cubicBezTo>
                  <a:pt x="10012019" y="2406783"/>
                  <a:pt x="9975419" y="2408045"/>
                  <a:pt x="9934192" y="2410570"/>
                </a:cubicBezTo>
                <a:cubicBezTo>
                  <a:pt x="9892964" y="2413094"/>
                  <a:pt x="9847950" y="2417721"/>
                  <a:pt x="9799150" y="2424452"/>
                </a:cubicBezTo>
                <a:cubicBezTo>
                  <a:pt x="9814296" y="2397528"/>
                  <a:pt x="9833226" y="2361349"/>
                  <a:pt x="9855944" y="2315915"/>
                </a:cubicBezTo>
                <a:cubicBezTo>
                  <a:pt x="9878661" y="2270481"/>
                  <a:pt x="9904322" y="2215791"/>
                  <a:pt x="9932930" y="2151847"/>
                </a:cubicBezTo>
                <a:cubicBezTo>
                  <a:pt x="9991826" y="2020592"/>
                  <a:pt x="10043150" y="1901117"/>
                  <a:pt x="10086901" y="1793421"/>
                </a:cubicBezTo>
                <a:cubicBezTo>
                  <a:pt x="10130652" y="1685725"/>
                  <a:pt x="10166832" y="1588126"/>
                  <a:pt x="10195438" y="1500622"/>
                </a:cubicBezTo>
                <a:cubicBezTo>
                  <a:pt x="10240873" y="1359271"/>
                  <a:pt x="10263590" y="1266720"/>
                  <a:pt x="10263590" y="1222969"/>
                </a:cubicBezTo>
                <a:cubicBezTo>
                  <a:pt x="10263590" y="1169121"/>
                  <a:pt x="10243397" y="1124528"/>
                  <a:pt x="10203011" y="1089190"/>
                </a:cubicBezTo>
                <a:cubicBezTo>
                  <a:pt x="10152528" y="1045018"/>
                  <a:pt x="10116244" y="1023563"/>
                  <a:pt x="10094158" y="1024825"/>
                </a:cubicBezTo>
                <a:close/>
                <a:moveTo>
                  <a:pt x="4066519" y="994535"/>
                </a:moveTo>
                <a:cubicBezTo>
                  <a:pt x="4031602" y="995377"/>
                  <a:pt x="3992267" y="998321"/>
                  <a:pt x="3948516" y="1003370"/>
                </a:cubicBezTo>
                <a:cubicBezTo>
                  <a:pt x="3861013" y="1013466"/>
                  <a:pt x="3773510" y="1034501"/>
                  <a:pt x="3686007" y="1066473"/>
                </a:cubicBezTo>
                <a:cubicBezTo>
                  <a:pt x="3431912" y="1162390"/>
                  <a:pt x="3250174" y="1312996"/>
                  <a:pt x="3140796" y="1518292"/>
                </a:cubicBezTo>
                <a:cubicBezTo>
                  <a:pt x="3102093" y="1592332"/>
                  <a:pt x="3083582" y="1652911"/>
                  <a:pt x="3085265" y="1700028"/>
                </a:cubicBezTo>
                <a:cubicBezTo>
                  <a:pt x="3086948" y="1747145"/>
                  <a:pt x="3096203" y="1779959"/>
                  <a:pt x="3113031" y="1798469"/>
                </a:cubicBezTo>
                <a:cubicBezTo>
                  <a:pt x="3121444" y="1808566"/>
                  <a:pt x="3133644" y="1818662"/>
                  <a:pt x="3149630" y="1828759"/>
                </a:cubicBezTo>
                <a:cubicBezTo>
                  <a:pt x="3165616" y="1838855"/>
                  <a:pt x="3182865" y="1847690"/>
                  <a:pt x="3201375" y="1855262"/>
                </a:cubicBezTo>
                <a:cubicBezTo>
                  <a:pt x="3219885" y="1862834"/>
                  <a:pt x="3238395" y="1868724"/>
                  <a:pt x="3256905" y="1872931"/>
                </a:cubicBezTo>
                <a:cubicBezTo>
                  <a:pt x="3275416" y="1877138"/>
                  <a:pt x="3291402" y="1878400"/>
                  <a:pt x="3304864" y="1876717"/>
                </a:cubicBezTo>
                <a:cubicBezTo>
                  <a:pt x="3291402" y="1821186"/>
                  <a:pt x="3299815" y="1751352"/>
                  <a:pt x="3330105" y="1667215"/>
                </a:cubicBezTo>
                <a:cubicBezTo>
                  <a:pt x="3340202" y="1635243"/>
                  <a:pt x="3356608" y="1600325"/>
                  <a:pt x="3379325" y="1562464"/>
                </a:cubicBezTo>
                <a:cubicBezTo>
                  <a:pt x="3402043" y="1524602"/>
                  <a:pt x="3431070" y="1487160"/>
                  <a:pt x="3466408" y="1450140"/>
                </a:cubicBezTo>
                <a:cubicBezTo>
                  <a:pt x="3501746" y="1413119"/>
                  <a:pt x="3543393" y="1377361"/>
                  <a:pt x="3591352" y="1342865"/>
                </a:cubicBezTo>
                <a:cubicBezTo>
                  <a:pt x="3639310" y="1308368"/>
                  <a:pt x="3693579" y="1278500"/>
                  <a:pt x="3754158" y="1253258"/>
                </a:cubicBezTo>
                <a:cubicBezTo>
                  <a:pt x="3829881" y="1219603"/>
                  <a:pt x="3908971" y="1196886"/>
                  <a:pt x="3991426" y="1185107"/>
                </a:cubicBezTo>
                <a:cubicBezTo>
                  <a:pt x="4072198" y="1171645"/>
                  <a:pt x="4139929" y="1167438"/>
                  <a:pt x="4194618" y="1172486"/>
                </a:cubicBezTo>
                <a:cubicBezTo>
                  <a:pt x="4249308" y="1177534"/>
                  <a:pt x="4294321" y="1185948"/>
                  <a:pt x="4329659" y="1197727"/>
                </a:cubicBezTo>
                <a:cubicBezTo>
                  <a:pt x="4396969" y="1219603"/>
                  <a:pt x="4442403" y="1248210"/>
                  <a:pt x="4465962" y="1283548"/>
                </a:cubicBezTo>
                <a:cubicBezTo>
                  <a:pt x="4491203" y="1429947"/>
                  <a:pt x="4431465" y="1586443"/>
                  <a:pt x="4286748" y="1753035"/>
                </a:cubicBezTo>
                <a:cubicBezTo>
                  <a:pt x="4138667" y="1922993"/>
                  <a:pt x="3949357" y="2032372"/>
                  <a:pt x="3718821" y="2081171"/>
                </a:cubicBezTo>
                <a:cubicBezTo>
                  <a:pt x="3750792" y="2002082"/>
                  <a:pt x="3775613" y="1940661"/>
                  <a:pt x="3793282" y="1896910"/>
                </a:cubicBezTo>
                <a:cubicBezTo>
                  <a:pt x="3810951" y="1853158"/>
                  <a:pt x="3821468" y="1827076"/>
                  <a:pt x="3824834" y="1818662"/>
                </a:cubicBezTo>
                <a:cubicBezTo>
                  <a:pt x="3829881" y="1806883"/>
                  <a:pt x="3835772" y="1792580"/>
                  <a:pt x="3842503" y="1775752"/>
                </a:cubicBezTo>
                <a:cubicBezTo>
                  <a:pt x="3849233" y="1758925"/>
                  <a:pt x="3856385" y="1742097"/>
                  <a:pt x="3863958" y="1725270"/>
                </a:cubicBezTo>
                <a:cubicBezTo>
                  <a:pt x="3871530" y="1708442"/>
                  <a:pt x="3879102" y="1692036"/>
                  <a:pt x="3886675" y="1676049"/>
                </a:cubicBezTo>
                <a:cubicBezTo>
                  <a:pt x="3894248" y="1660063"/>
                  <a:pt x="3900557" y="1647022"/>
                  <a:pt x="3905606" y="1636925"/>
                </a:cubicBezTo>
                <a:cubicBezTo>
                  <a:pt x="3920750" y="1603270"/>
                  <a:pt x="3934212" y="1569615"/>
                  <a:pt x="3945992" y="1535960"/>
                </a:cubicBezTo>
                <a:cubicBezTo>
                  <a:pt x="3957771" y="1502305"/>
                  <a:pt x="3963660" y="1479588"/>
                  <a:pt x="3963660" y="1467809"/>
                </a:cubicBezTo>
                <a:cubicBezTo>
                  <a:pt x="3965343" y="1422375"/>
                  <a:pt x="3938419" y="1385354"/>
                  <a:pt x="3882888" y="1356747"/>
                </a:cubicBezTo>
                <a:cubicBezTo>
                  <a:pt x="3862695" y="1346651"/>
                  <a:pt x="3839978" y="1339079"/>
                  <a:pt x="3814737" y="1334030"/>
                </a:cubicBezTo>
                <a:cubicBezTo>
                  <a:pt x="3789496" y="1328982"/>
                  <a:pt x="3775193" y="1328141"/>
                  <a:pt x="3771827" y="1331506"/>
                </a:cubicBezTo>
                <a:cubicBezTo>
                  <a:pt x="3739855" y="1400499"/>
                  <a:pt x="3700731" y="1498519"/>
                  <a:pt x="3654455" y="1625567"/>
                </a:cubicBezTo>
                <a:cubicBezTo>
                  <a:pt x="3608180" y="1752614"/>
                  <a:pt x="3554753" y="1910372"/>
                  <a:pt x="3494174" y="2098840"/>
                </a:cubicBezTo>
                <a:cubicBezTo>
                  <a:pt x="3470615" y="2095475"/>
                  <a:pt x="3447056" y="2092530"/>
                  <a:pt x="3423498" y="2090006"/>
                </a:cubicBezTo>
                <a:cubicBezTo>
                  <a:pt x="3399939" y="2087482"/>
                  <a:pt x="3386477" y="2086220"/>
                  <a:pt x="3383112" y="2086220"/>
                </a:cubicBezTo>
                <a:cubicBezTo>
                  <a:pt x="3379746" y="2089585"/>
                  <a:pt x="3382271" y="2103468"/>
                  <a:pt x="3390684" y="2127868"/>
                </a:cubicBezTo>
                <a:cubicBezTo>
                  <a:pt x="3399098" y="2152268"/>
                  <a:pt x="3408353" y="2171199"/>
                  <a:pt x="3418449" y="2184660"/>
                </a:cubicBezTo>
                <a:cubicBezTo>
                  <a:pt x="3426863" y="2194757"/>
                  <a:pt x="3440325" y="2204012"/>
                  <a:pt x="3458836" y="2212426"/>
                </a:cubicBezTo>
                <a:cubicBezTo>
                  <a:pt x="3450422" y="2237667"/>
                  <a:pt x="3442850" y="2265432"/>
                  <a:pt x="3436118" y="2295722"/>
                </a:cubicBezTo>
                <a:cubicBezTo>
                  <a:pt x="3392367" y="2455583"/>
                  <a:pt x="3374698" y="2557389"/>
                  <a:pt x="3383112" y="2601141"/>
                </a:cubicBezTo>
                <a:cubicBezTo>
                  <a:pt x="3388160" y="2628065"/>
                  <a:pt x="3410036" y="2653306"/>
                  <a:pt x="3448739" y="2676865"/>
                </a:cubicBezTo>
                <a:cubicBezTo>
                  <a:pt x="3484077" y="2698740"/>
                  <a:pt x="3512684" y="2707995"/>
                  <a:pt x="3534560" y="2704630"/>
                </a:cubicBezTo>
                <a:lnTo>
                  <a:pt x="3539608" y="2666768"/>
                </a:lnTo>
                <a:cubicBezTo>
                  <a:pt x="3544656" y="2641527"/>
                  <a:pt x="3553490" y="2602824"/>
                  <a:pt x="3566111" y="2550659"/>
                </a:cubicBezTo>
                <a:cubicBezTo>
                  <a:pt x="3578731" y="2498493"/>
                  <a:pt x="3593455" y="2445487"/>
                  <a:pt x="3610283" y="2391639"/>
                </a:cubicBezTo>
                <a:cubicBezTo>
                  <a:pt x="3617014" y="2369763"/>
                  <a:pt x="3634683" y="2317598"/>
                  <a:pt x="3663290" y="2235143"/>
                </a:cubicBezTo>
                <a:cubicBezTo>
                  <a:pt x="3797910" y="2226729"/>
                  <a:pt x="3938419" y="2188026"/>
                  <a:pt x="4084819" y="2119033"/>
                </a:cubicBezTo>
                <a:cubicBezTo>
                  <a:pt x="4232901" y="2051723"/>
                  <a:pt x="4360790" y="1960013"/>
                  <a:pt x="4468486" y="1843903"/>
                </a:cubicBezTo>
                <a:cubicBezTo>
                  <a:pt x="4624981" y="1672263"/>
                  <a:pt x="4694816" y="1514926"/>
                  <a:pt x="4677988" y="1371892"/>
                </a:cubicBezTo>
                <a:cubicBezTo>
                  <a:pt x="4672939" y="1331506"/>
                  <a:pt x="4624140" y="1270086"/>
                  <a:pt x="4531589" y="1187631"/>
                </a:cubicBezTo>
                <a:cubicBezTo>
                  <a:pt x="4439038" y="1105176"/>
                  <a:pt x="4359948" y="1052170"/>
                  <a:pt x="4294321" y="1028611"/>
                </a:cubicBezTo>
                <a:cubicBezTo>
                  <a:pt x="4255618" y="1016832"/>
                  <a:pt x="4210183" y="1006735"/>
                  <a:pt x="4158019" y="998321"/>
                </a:cubicBezTo>
                <a:cubicBezTo>
                  <a:pt x="4131936" y="994956"/>
                  <a:pt x="4101436" y="993694"/>
                  <a:pt x="4066519" y="994535"/>
                </a:cubicBezTo>
                <a:close/>
                <a:moveTo>
                  <a:pt x="0" y="0"/>
                </a:moveTo>
                <a:lnTo>
                  <a:pt x="14759345" y="0"/>
                </a:lnTo>
                <a:lnTo>
                  <a:pt x="14759345" y="6999611"/>
                </a:lnTo>
                <a:lnTo>
                  <a:pt x="0" y="6999611"/>
                </a:lnTo>
                <a:close/>
              </a:path>
            </a:pathLst>
          </a:custGeom>
          <a:solidFill>
            <a:srgbClr val="E7E6E6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D59AAA-D4A2-2409-38B8-495C17236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184" y="3049282"/>
            <a:ext cx="1846556" cy="16642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28E559-0072-E4A4-14D6-27EC55593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520" y="1696278"/>
            <a:ext cx="1846556" cy="16642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5348B3-FB33-3170-5508-C8A00BDFA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444" y="4060307"/>
            <a:ext cx="1846556" cy="16642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4862B0-9E48-48E2-2106-03871E5FF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462" y="4060306"/>
            <a:ext cx="1846556" cy="16642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4E0EF2-3848-5390-2CC7-06311FC84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0" t="5960" r="27448" b="57598"/>
          <a:stretch>
            <a:fillRect/>
          </a:stretch>
        </p:blipFill>
        <p:spPr>
          <a:xfrm>
            <a:off x="4355829" y="110551"/>
            <a:ext cx="2609384" cy="2118732"/>
          </a:xfrm>
          <a:custGeom>
            <a:avLst/>
            <a:gdLst>
              <a:gd name="connsiteX0" fmla="*/ 1304692 w 2609384"/>
              <a:gd name="connsiteY0" fmla="*/ 0 h 2118732"/>
              <a:gd name="connsiteX1" fmla="*/ 2609384 w 2609384"/>
              <a:gd name="connsiteY1" fmla="*/ 1059366 h 2118732"/>
              <a:gd name="connsiteX2" fmla="*/ 1304692 w 2609384"/>
              <a:gd name="connsiteY2" fmla="*/ 2118732 h 2118732"/>
              <a:gd name="connsiteX3" fmla="*/ 0 w 2609384"/>
              <a:gd name="connsiteY3" fmla="*/ 1059366 h 2118732"/>
              <a:gd name="connsiteX4" fmla="*/ 1304692 w 2609384"/>
              <a:gd name="connsiteY4" fmla="*/ 0 h 211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84" h="2118732">
                <a:moveTo>
                  <a:pt x="1304692" y="0"/>
                </a:moveTo>
                <a:cubicBezTo>
                  <a:pt x="2025253" y="0"/>
                  <a:pt x="2609384" y="474294"/>
                  <a:pt x="2609384" y="1059366"/>
                </a:cubicBezTo>
                <a:cubicBezTo>
                  <a:pt x="2609384" y="1644438"/>
                  <a:pt x="2025253" y="2118732"/>
                  <a:pt x="1304692" y="2118732"/>
                </a:cubicBezTo>
                <a:cubicBezTo>
                  <a:pt x="584131" y="2118732"/>
                  <a:pt x="0" y="1644438"/>
                  <a:pt x="0" y="1059366"/>
                </a:cubicBezTo>
                <a:cubicBezTo>
                  <a:pt x="0" y="474294"/>
                  <a:pt x="584131" y="0"/>
                  <a:pt x="1304692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2D66AA-FDEE-2922-ED38-3B61FB1F76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9" t="33386" r="19584" b="28444"/>
          <a:stretch>
            <a:fillRect/>
          </a:stretch>
        </p:blipFill>
        <p:spPr>
          <a:xfrm>
            <a:off x="4328364" y="1662178"/>
            <a:ext cx="3077736" cy="2219209"/>
          </a:xfrm>
          <a:custGeom>
            <a:avLst/>
            <a:gdLst>
              <a:gd name="connsiteX0" fmla="*/ 2440483 w 3077736"/>
              <a:gd name="connsiteY0" fmla="*/ 0 h 2219209"/>
              <a:gd name="connsiteX1" fmla="*/ 2517731 w 3077736"/>
              <a:gd name="connsiteY1" fmla="*/ 46045 h 2219209"/>
              <a:gd name="connsiteX2" fmla="*/ 3077736 w 3077736"/>
              <a:gd name="connsiteY2" fmla="*/ 992575 h 2219209"/>
              <a:gd name="connsiteX3" fmla="*/ 1538868 w 3077736"/>
              <a:gd name="connsiteY3" fmla="*/ 2219209 h 2219209"/>
              <a:gd name="connsiteX4" fmla="*/ 0 w 3077736"/>
              <a:gd name="connsiteY4" fmla="*/ 992575 h 2219209"/>
              <a:gd name="connsiteX5" fmla="*/ 351403 w 3077736"/>
              <a:gd name="connsiteY5" fmla="*/ 212322 h 2219209"/>
              <a:gd name="connsiteX6" fmla="*/ 371624 w 3077736"/>
              <a:gd name="connsiteY6" fmla="*/ 194588 h 2219209"/>
              <a:gd name="connsiteX7" fmla="*/ 393288 w 3077736"/>
              <a:gd name="connsiteY7" fmla="*/ 213943 h 2219209"/>
              <a:gd name="connsiteX8" fmla="*/ 1315844 w 3077736"/>
              <a:gd name="connsiteY8" fmla="*/ 524224 h 2219209"/>
              <a:gd name="connsiteX9" fmla="*/ 2397715 w 3077736"/>
              <a:gd name="connsiteY9" fmla="*/ 57160 h 2219209"/>
              <a:gd name="connsiteX10" fmla="*/ 2440483 w 3077736"/>
              <a:gd name="connsiteY10" fmla="*/ 0 h 2219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7736" h="2219209">
                <a:moveTo>
                  <a:pt x="2440483" y="0"/>
                </a:moveTo>
                <a:lnTo>
                  <a:pt x="2517731" y="46045"/>
                </a:lnTo>
                <a:cubicBezTo>
                  <a:pt x="2859740" y="271028"/>
                  <a:pt x="3077736" y="611509"/>
                  <a:pt x="3077736" y="992575"/>
                </a:cubicBezTo>
                <a:cubicBezTo>
                  <a:pt x="3077736" y="1670026"/>
                  <a:pt x="2388761" y="2219209"/>
                  <a:pt x="1538868" y="2219209"/>
                </a:cubicBezTo>
                <a:cubicBezTo>
                  <a:pt x="688975" y="2219209"/>
                  <a:pt x="0" y="1670026"/>
                  <a:pt x="0" y="992575"/>
                </a:cubicBezTo>
                <a:cubicBezTo>
                  <a:pt x="0" y="696190"/>
                  <a:pt x="131874" y="424357"/>
                  <a:pt x="351403" y="212322"/>
                </a:cubicBezTo>
                <a:lnTo>
                  <a:pt x="371624" y="194588"/>
                </a:lnTo>
                <a:lnTo>
                  <a:pt x="393288" y="213943"/>
                </a:lnTo>
                <a:cubicBezTo>
                  <a:pt x="629391" y="405651"/>
                  <a:pt x="955564" y="524224"/>
                  <a:pt x="1315844" y="524224"/>
                </a:cubicBezTo>
                <a:cubicBezTo>
                  <a:pt x="1766195" y="524224"/>
                  <a:pt x="2163253" y="338953"/>
                  <a:pt x="2397715" y="57160"/>
                </a:cubicBezTo>
                <a:lnTo>
                  <a:pt x="2440483" y="0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C6B0BB-D8ED-D398-D089-C404C074B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53548" y="-297479"/>
            <a:ext cx="5813946" cy="5813946"/>
          </a:xfrm>
          <a:custGeom>
            <a:avLst/>
            <a:gdLst>
              <a:gd name="connsiteX0" fmla="*/ 0 w 5813946"/>
              <a:gd name="connsiteY0" fmla="*/ 0 h 5813946"/>
              <a:gd name="connsiteX1" fmla="*/ 5813946 w 5813946"/>
              <a:gd name="connsiteY1" fmla="*/ 0 h 5813946"/>
              <a:gd name="connsiteX2" fmla="*/ 5813946 w 5813946"/>
              <a:gd name="connsiteY2" fmla="*/ 5813946 h 5813946"/>
              <a:gd name="connsiteX3" fmla="*/ 0 w 5813946"/>
              <a:gd name="connsiteY3" fmla="*/ 5813946 h 5813946"/>
              <a:gd name="connsiteX4" fmla="*/ 0 w 5813946"/>
              <a:gd name="connsiteY4" fmla="*/ 0 h 5813946"/>
              <a:gd name="connsiteX5" fmla="*/ 2913437 w 5813946"/>
              <a:gd name="connsiteY5" fmla="*/ 346520 h 5813946"/>
              <a:gd name="connsiteX6" fmla="*/ 1608745 w 5813946"/>
              <a:gd name="connsiteY6" fmla="*/ 1405886 h 5813946"/>
              <a:gd name="connsiteX7" fmla="*/ 1906673 w 5813946"/>
              <a:gd name="connsiteY7" fmla="*/ 2079741 h 5813946"/>
              <a:gd name="connsiteX8" fmla="*/ 1969217 w 5813946"/>
              <a:gd name="connsiteY8" fmla="*/ 2135616 h 5813946"/>
              <a:gd name="connsiteX9" fmla="*/ 1948996 w 5813946"/>
              <a:gd name="connsiteY9" fmla="*/ 2153350 h 5813946"/>
              <a:gd name="connsiteX10" fmla="*/ 1597593 w 5813946"/>
              <a:gd name="connsiteY10" fmla="*/ 2933603 h 5813946"/>
              <a:gd name="connsiteX11" fmla="*/ 3136461 w 5813946"/>
              <a:gd name="connsiteY11" fmla="*/ 4160237 h 5813946"/>
              <a:gd name="connsiteX12" fmla="*/ 4675329 w 5813946"/>
              <a:gd name="connsiteY12" fmla="*/ 2933603 h 5813946"/>
              <a:gd name="connsiteX13" fmla="*/ 4115324 w 5813946"/>
              <a:gd name="connsiteY13" fmla="*/ 1987073 h 5813946"/>
              <a:gd name="connsiteX14" fmla="*/ 4038076 w 5813946"/>
              <a:gd name="connsiteY14" fmla="*/ 1941028 h 5813946"/>
              <a:gd name="connsiteX15" fmla="*/ 4060660 w 5813946"/>
              <a:gd name="connsiteY15" fmla="*/ 1910843 h 5813946"/>
              <a:gd name="connsiteX16" fmla="*/ 4218129 w 5813946"/>
              <a:gd name="connsiteY16" fmla="*/ 1405886 h 5813946"/>
              <a:gd name="connsiteX17" fmla="*/ 2913437 w 5813946"/>
              <a:gd name="connsiteY17" fmla="*/ 346520 h 5813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813946" h="5813946">
                <a:moveTo>
                  <a:pt x="0" y="0"/>
                </a:moveTo>
                <a:lnTo>
                  <a:pt x="5813946" y="0"/>
                </a:lnTo>
                <a:lnTo>
                  <a:pt x="5813946" y="5813946"/>
                </a:lnTo>
                <a:lnTo>
                  <a:pt x="0" y="5813946"/>
                </a:lnTo>
                <a:lnTo>
                  <a:pt x="0" y="0"/>
                </a:lnTo>
                <a:close/>
                <a:moveTo>
                  <a:pt x="2913437" y="346520"/>
                </a:moveTo>
                <a:cubicBezTo>
                  <a:pt x="2192876" y="346520"/>
                  <a:pt x="1608745" y="820814"/>
                  <a:pt x="1608745" y="1405886"/>
                </a:cubicBezTo>
                <a:cubicBezTo>
                  <a:pt x="1608745" y="1661855"/>
                  <a:pt x="1720552" y="1896621"/>
                  <a:pt x="1906673" y="2079741"/>
                </a:cubicBezTo>
                <a:lnTo>
                  <a:pt x="1969217" y="2135616"/>
                </a:lnTo>
                <a:lnTo>
                  <a:pt x="1948996" y="2153350"/>
                </a:lnTo>
                <a:cubicBezTo>
                  <a:pt x="1729467" y="2365385"/>
                  <a:pt x="1597593" y="2637218"/>
                  <a:pt x="1597593" y="2933603"/>
                </a:cubicBezTo>
                <a:cubicBezTo>
                  <a:pt x="1597593" y="3611054"/>
                  <a:pt x="2286568" y="4160237"/>
                  <a:pt x="3136461" y="4160237"/>
                </a:cubicBezTo>
                <a:cubicBezTo>
                  <a:pt x="3986354" y="4160237"/>
                  <a:pt x="4675329" y="3611054"/>
                  <a:pt x="4675329" y="2933603"/>
                </a:cubicBezTo>
                <a:cubicBezTo>
                  <a:pt x="4675329" y="2552537"/>
                  <a:pt x="4457333" y="2212056"/>
                  <a:pt x="4115324" y="1987073"/>
                </a:cubicBezTo>
                <a:lnTo>
                  <a:pt x="4038076" y="1941028"/>
                </a:lnTo>
                <a:lnTo>
                  <a:pt x="4060660" y="1910843"/>
                </a:lnTo>
                <a:cubicBezTo>
                  <a:pt x="4161085" y="1760738"/>
                  <a:pt x="4218129" y="1588721"/>
                  <a:pt x="4218129" y="1405886"/>
                </a:cubicBezTo>
                <a:cubicBezTo>
                  <a:pt x="4218129" y="820814"/>
                  <a:pt x="3633998" y="346520"/>
                  <a:pt x="2913437" y="34652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30715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E83A20-ABA2-B064-46A1-6F970BF607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4"/>
          <a:stretch/>
        </p:blipFill>
        <p:spPr>
          <a:xfrm>
            <a:off x="10942705" y="351891"/>
            <a:ext cx="962842" cy="6380250"/>
          </a:xfrm>
          <a:prstGeom prst="roundRect">
            <a:avLst>
              <a:gd name="adj" fmla="val 4761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9854DA-B0A5-FC5E-A7FA-2BDF2BBF2F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r="1861"/>
          <a:stretch/>
        </p:blipFill>
        <p:spPr>
          <a:xfrm>
            <a:off x="9853644" y="351891"/>
            <a:ext cx="962842" cy="6380250"/>
          </a:xfrm>
          <a:prstGeom prst="roundRect">
            <a:avLst>
              <a:gd name="adj" fmla="val 40820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5266DE-F1AC-771E-EDFA-77E7BC545E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42"/>
          <a:stretch/>
        </p:blipFill>
        <p:spPr>
          <a:xfrm>
            <a:off x="176608" y="351891"/>
            <a:ext cx="9353162" cy="6380250"/>
          </a:xfrm>
          <a:prstGeom prst="roundRect">
            <a:avLst>
              <a:gd name="adj" fmla="val 7599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6" name="!!12">
            <a:extLst>
              <a:ext uri="{FF2B5EF4-FFF2-40B4-BE49-F238E27FC236}">
                <a16:creationId xmlns:a16="http://schemas.microsoft.com/office/drawing/2014/main" id="{ED8F2E40-1BA0-CE5E-FE1F-1E293BAEB4B9}"/>
              </a:ext>
            </a:extLst>
          </p:cNvPr>
          <p:cNvSpPr txBox="1"/>
          <p:nvPr/>
        </p:nvSpPr>
        <p:spPr>
          <a:xfrm>
            <a:off x="-10472795" y="1138569"/>
            <a:ext cx="10325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1.Tiến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trình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phát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triển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lịch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Trung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Quốc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TK VII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đến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giữa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thế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kỉ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XIX </a:t>
            </a:r>
            <a:endParaRPr lang="vi-VN" sz="2400" dirty="0">
              <a:solidFill>
                <a:srgbClr val="F8560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!!11">
            <a:extLst>
              <a:ext uri="{FF2B5EF4-FFF2-40B4-BE49-F238E27FC236}">
                <a16:creationId xmlns:a16="http://schemas.microsoft.com/office/drawing/2014/main" id="{378C99C2-19EC-6591-B834-0522420ACB0D}"/>
              </a:ext>
            </a:extLst>
          </p:cNvPr>
          <p:cNvSpPr/>
          <p:nvPr/>
        </p:nvSpPr>
        <p:spPr>
          <a:xfrm>
            <a:off x="-1094857" y="0"/>
            <a:ext cx="403170" cy="403170"/>
          </a:xfrm>
          <a:prstGeom prst="ellipse">
            <a:avLst/>
          </a:prstGeom>
          <a:solidFill>
            <a:srgbClr val="F8560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!!11">
            <a:extLst>
              <a:ext uri="{FF2B5EF4-FFF2-40B4-BE49-F238E27FC236}">
                <a16:creationId xmlns:a16="http://schemas.microsoft.com/office/drawing/2014/main" id="{5D3718C1-C7B1-DB76-86DD-3AB52E86D91E}"/>
              </a:ext>
            </a:extLst>
          </p:cNvPr>
          <p:cNvSpPr/>
          <p:nvPr/>
        </p:nvSpPr>
        <p:spPr>
          <a:xfrm>
            <a:off x="12310186" y="43547"/>
            <a:ext cx="403170" cy="403170"/>
          </a:xfrm>
          <a:prstGeom prst="ellipse">
            <a:avLst/>
          </a:prstGeom>
          <a:solidFill>
            <a:srgbClr val="F8560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267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6F82273E-B674-ED99-0873-2C69872A3795}"/>
              </a:ext>
            </a:extLst>
          </p:cNvPr>
          <p:cNvSpPr/>
          <p:nvPr/>
        </p:nvSpPr>
        <p:spPr>
          <a:xfrm>
            <a:off x="2065652" y="3273984"/>
            <a:ext cx="1592496" cy="918603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9310D2DD-58CE-1E83-854C-186BEC2B18F8}"/>
              </a:ext>
            </a:extLst>
          </p:cNvPr>
          <p:cNvSpPr/>
          <p:nvPr/>
        </p:nvSpPr>
        <p:spPr>
          <a:xfrm>
            <a:off x="10921429" y="4430435"/>
            <a:ext cx="277401" cy="713629"/>
          </a:xfrm>
          <a:prstGeom prst="downArrow">
            <a:avLst/>
          </a:prstGeom>
          <a:solidFill>
            <a:srgbClr val="FF00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BDA3DACF-305B-4976-39B2-CD717E999437}"/>
              </a:ext>
            </a:extLst>
          </p:cNvPr>
          <p:cNvSpPr/>
          <p:nvPr/>
        </p:nvSpPr>
        <p:spPr>
          <a:xfrm>
            <a:off x="8744211" y="4430435"/>
            <a:ext cx="277401" cy="713629"/>
          </a:xfrm>
          <a:prstGeom prst="downArrow">
            <a:avLst/>
          </a:prstGeom>
          <a:solidFill>
            <a:srgbClr val="FF00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F28AB0BC-1F7E-AC43-8146-B7A91315A6EB}"/>
              </a:ext>
            </a:extLst>
          </p:cNvPr>
          <p:cNvSpPr/>
          <p:nvPr/>
        </p:nvSpPr>
        <p:spPr>
          <a:xfrm>
            <a:off x="6651357" y="4432251"/>
            <a:ext cx="281466" cy="713629"/>
          </a:xfrm>
          <a:prstGeom prst="downArrow">
            <a:avLst/>
          </a:prstGeom>
          <a:solidFill>
            <a:srgbClr val="FF00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26FE1FFD-3348-610A-50A8-AA39EC4E5615}"/>
              </a:ext>
            </a:extLst>
          </p:cNvPr>
          <p:cNvSpPr/>
          <p:nvPr/>
        </p:nvSpPr>
        <p:spPr>
          <a:xfrm>
            <a:off x="4520077" y="4504989"/>
            <a:ext cx="277401" cy="668050"/>
          </a:xfrm>
          <a:prstGeom prst="downArrow">
            <a:avLst/>
          </a:prstGeom>
          <a:solidFill>
            <a:srgbClr val="FF00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C59A28BE-6DB4-C63A-A83C-16E22BA8E908}"/>
              </a:ext>
            </a:extLst>
          </p:cNvPr>
          <p:cNvSpPr/>
          <p:nvPr/>
        </p:nvSpPr>
        <p:spPr>
          <a:xfrm>
            <a:off x="2555579" y="4459409"/>
            <a:ext cx="277401" cy="713629"/>
          </a:xfrm>
          <a:prstGeom prst="downArrow">
            <a:avLst/>
          </a:prstGeom>
          <a:solidFill>
            <a:srgbClr val="FF00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0A28C45F-1391-AE8F-57E7-9E8E9F37F193}"/>
              </a:ext>
            </a:extLst>
          </p:cNvPr>
          <p:cNvSpPr/>
          <p:nvPr/>
        </p:nvSpPr>
        <p:spPr>
          <a:xfrm>
            <a:off x="419520" y="4469964"/>
            <a:ext cx="246578" cy="713629"/>
          </a:xfrm>
          <a:prstGeom prst="downArrow">
            <a:avLst/>
          </a:prstGeom>
          <a:solidFill>
            <a:srgbClr val="FF00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A640CB8-2837-ED63-88F8-93337E3719EA}"/>
              </a:ext>
            </a:extLst>
          </p:cNvPr>
          <p:cNvSpPr/>
          <p:nvPr/>
        </p:nvSpPr>
        <p:spPr>
          <a:xfrm>
            <a:off x="-37344" y="3285084"/>
            <a:ext cx="1592496" cy="918603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4346E4-CF1D-F51A-81BE-85369C8E44F6}"/>
              </a:ext>
            </a:extLst>
          </p:cNvPr>
          <p:cNvSpPr txBox="1"/>
          <p:nvPr/>
        </p:nvSpPr>
        <p:spPr>
          <a:xfrm>
            <a:off x="1068512" y="320328"/>
            <a:ext cx="10753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F0"/>
                </a:solidFill>
                <a:latin typeface="#9Slide01 Tieu de ngan" panose="00000800000000000000" pitchFamily="2" charset="0"/>
              </a:rPr>
              <a:t>Bài</a:t>
            </a:r>
            <a:r>
              <a:rPr lang="en-US" sz="3200" dirty="0">
                <a:solidFill>
                  <a:srgbClr val="00B0F0"/>
                </a:solidFill>
                <a:latin typeface="#9Slide01 Tieu de ngan" panose="00000800000000000000" pitchFamily="2" charset="0"/>
              </a:rPr>
              <a:t> 4: </a:t>
            </a:r>
            <a:r>
              <a:rPr lang="en-US" sz="3200" dirty="0" err="1">
                <a:solidFill>
                  <a:srgbClr val="00B0F0"/>
                </a:solidFill>
                <a:latin typeface="#9Slide01 Tieu de ngan" panose="00000800000000000000" pitchFamily="2" charset="0"/>
              </a:rPr>
              <a:t>Trung</a:t>
            </a:r>
            <a:r>
              <a:rPr lang="en-US" sz="3200" dirty="0">
                <a:solidFill>
                  <a:srgbClr val="00B0F0"/>
                </a:solidFill>
                <a:latin typeface="#9Slide01 Tieu de ngan" panose="0000080000000000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#9Slide01 Tieu de ngan" panose="00000800000000000000" pitchFamily="2" charset="0"/>
              </a:rPr>
              <a:t>Quốc</a:t>
            </a:r>
            <a:r>
              <a:rPr lang="en-US" sz="3200" dirty="0">
                <a:solidFill>
                  <a:srgbClr val="00B0F0"/>
                </a:solidFill>
                <a:latin typeface="#9Slide01 Tieu de ngan" panose="0000080000000000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#9Slide01 Tieu de ngan" panose="00000800000000000000" pitchFamily="2" charset="0"/>
              </a:rPr>
              <a:t>từ</a:t>
            </a:r>
            <a:r>
              <a:rPr lang="en-US" sz="3200" dirty="0">
                <a:solidFill>
                  <a:srgbClr val="00B0F0"/>
                </a:solidFill>
                <a:latin typeface="#9Slide01 Tieu de ngan" panose="0000080000000000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#9Slide01 Tieu de ngan" panose="00000800000000000000" pitchFamily="2" charset="0"/>
              </a:rPr>
              <a:t>thế</a:t>
            </a:r>
            <a:r>
              <a:rPr lang="en-US" sz="3200" dirty="0">
                <a:solidFill>
                  <a:srgbClr val="00B0F0"/>
                </a:solidFill>
                <a:latin typeface="#9Slide01 Tieu de ngan" panose="0000080000000000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#9Slide01 Tieu de ngan" panose="00000800000000000000" pitchFamily="2" charset="0"/>
              </a:rPr>
              <a:t>kỉ</a:t>
            </a:r>
            <a:r>
              <a:rPr lang="en-US" sz="3200" dirty="0">
                <a:solidFill>
                  <a:srgbClr val="00B0F0"/>
                </a:solidFill>
                <a:latin typeface="#9Slide01 Tieu de ngan" panose="00000800000000000000" pitchFamily="2" charset="0"/>
              </a:rPr>
              <a:t> </a:t>
            </a:r>
            <a:r>
              <a:rPr lang="en-US" sz="3200" dirty="0">
                <a:solidFill>
                  <a:srgbClr val="00B0F0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VII </a:t>
            </a:r>
            <a:r>
              <a:rPr lang="en-US" sz="3200" dirty="0" err="1">
                <a:solidFill>
                  <a:srgbClr val="00B0F0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B0F0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00B0F0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B0F0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solidFill>
                  <a:srgbClr val="00B0F0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 XIX</a:t>
            </a:r>
            <a:endParaRPr lang="en-US" sz="3200" dirty="0">
              <a:solidFill>
                <a:srgbClr val="00B0F0"/>
              </a:solidFill>
              <a:latin typeface="#9Slide01 Tieu de ngan" panose="00000800000000000000" pitchFamily="2" charset="0"/>
            </a:endParaRPr>
          </a:p>
        </p:txBody>
      </p:sp>
      <p:sp>
        <p:nvSpPr>
          <p:cNvPr id="4" name="!!12">
            <a:extLst>
              <a:ext uri="{FF2B5EF4-FFF2-40B4-BE49-F238E27FC236}">
                <a16:creationId xmlns:a16="http://schemas.microsoft.com/office/drawing/2014/main" id="{CF324D39-A582-A879-1E33-5F2174278233}"/>
              </a:ext>
            </a:extLst>
          </p:cNvPr>
          <p:cNvSpPr txBox="1"/>
          <p:nvPr/>
        </p:nvSpPr>
        <p:spPr>
          <a:xfrm>
            <a:off x="0" y="972032"/>
            <a:ext cx="10325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1.Tiến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trình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phát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triển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lịch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Trung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Quốc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TK VII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đến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giữa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thế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kỉ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XIX </a:t>
            </a:r>
            <a:endParaRPr lang="vi-VN" sz="2400" dirty="0">
              <a:solidFill>
                <a:srgbClr val="F8560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!!11">
            <a:extLst>
              <a:ext uri="{FF2B5EF4-FFF2-40B4-BE49-F238E27FC236}">
                <a16:creationId xmlns:a16="http://schemas.microsoft.com/office/drawing/2014/main" id="{0D90FBC5-7895-529B-804A-196020C350EB}"/>
              </a:ext>
            </a:extLst>
          </p:cNvPr>
          <p:cNvSpPr/>
          <p:nvPr/>
        </p:nvSpPr>
        <p:spPr>
          <a:xfrm rot="5400000">
            <a:off x="-71920" y="20547"/>
            <a:ext cx="1212351" cy="1068512"/>
          </a:xfrm>
          <a:prstGeom prst="rtTriangle">
            <a:avLst/>
          </a:prstGeom>
          <a:gradFill>
            <a:gsLst>
              <a:gs pos="0">
                <a:srgbClr val="8A2387"/>
              </a:gs>
              <a:gs pos="53000">
                <a:srgbClr val="E94057"/>
              </a:gs>
              <a:gs pos="100000">
                <a:srgbClr val="F27121"/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F8560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!!11">
            <a:hlinkClick r:id="" action="ppaction://noaction"/>
            <a:extLst>
              <a:ext uri="{FF2B5EF4-FFF2-40B4-BE49-F238E27FC236}">
                <a16:creationId xmlns:a16="http://schemas.microsoft.com/office/drawing/2014/main" id="{9B54B35D-F5EC-044C-D135-AEC9A3437544}"/>
              </a:ext>
            </a:extLst>
          </p:cNvPr>
          <p:cNvSpPr/>
          <p:nvPr/>
        </p:nvSpPr>
        <p:spPr>
          <a:xfrm rot="16200000">
            <a:off x="10906874" y="5624244"/>
            <a:ext cx="1299680" cy="1270570"/>
          </a:xfrm>
          <a:prstGeom prst="rtTriangle">
            <a:avLst/>
          </a:prstGeom>
          <a:gradFill>
            <a:gsLst>
              <a:gs pos="0">
                <a:srgbClr val="8A2387"/>
              </a:gs>
              <a:gs pos="53000">
                <a:srgbClr val="E94057"/>
              </a:gs>
              <a:gs pos="100000">
                <a:srgbClr val="F27121"/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rgbClr val="F8560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BFFD8087-B36B-599C-2E08-AE065223FFFA}"/>
              </a:ext>
            </a:extLst>
          </p:cNvPr>
          <p:cNvSpPr/>
          <p:nvPr/>
        </p:nvSpPr>
        <p:spPr>
          <a:xfrm>
            <a:off x="349320" y="4023826"/>
            <a:ext cx="11842680" cy="71362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E90334-3543-EAE1-D273-73BD77B312D3}"/>
              </a:ext>
            </a:extLst>
          </p:cNvPr>
          <p:cNvSpPr txBox="1"/>
          <p:nvPr/>
        </p:nvSpPr>
        <p:spPr>
          <a:xfrm>
            <a:off x="-1" y="5316486"/>
            <a:ext cx="1222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618-907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6AE88A-9434-0411-748B-433B24897434}"/>
              </a:ext>
            </a:extLst>
          </p:cNvPr>
          <p:cNvSpPr txBox="1"/>
          <p:nvPr/>
        </p:nvSpPr>
        <p:spPr>
          <a:xfrm>
            <a:off x="2074092" y="5331898"/>
            <a:ext cx="1222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907-960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D49A7D-617C-36F7-2A91-BFE05D696631}"/>
              </a:ext>
            </a:extLst>
          </p:cNvPr>
          <p:cNvSpPr txBox="1"/>
          <p:nvPr/>
        </p:nvSpPr>
        <p:spPr>
          <a:xfrm>
            <a:off x="3984013" y="5305152"/>
            <a:ext cx="1749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960-1279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9F0E2B-48A7-0C36-5E34-2A1BD2D3DEE0}"/>
              </a:ext>
            </a:extLst>
          </p:cNvPr>
          <p:cNvSpPr txBox="1"/>
          <p:nvPr/>
        </p:nvSpPr>
        <p:spPr>
          <a:xfrm>
            <a:off x="5893934" y="5278406"/>
            <a:ext cx="1749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1271-1368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7B2559-B05B-48D0-3358-D82D30960514}"/>
              </a:ext>
            </a:extLst>
          </p:cNvPr>
          <p:cNvSpPr txBox="1"/>
          <p:nvPr/>
        </p:nvSpPr>
        <p:spPr>
          <a:xfrm>
            <a:off x="8085121" y="5257803"/>
            <a:ext cx="1749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1368-1644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67EA35-84C1-8412-FAE1-D29D5F1444C8}"/>
              </a:ext>
            </a:extLst>
          </p:cNvPr>
          <p:cNvSpPr txBox="1"/>
          <p:nvPr/>
        </p:nvSpPr>
        <p:spPr>
          <a:xfrm>
            <a:off x="10276308" y="5237200"/>
            <a:ext cx="1749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1644-1911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FF901F5-BC19-2290-247F-50ECBB94DC20}"/>
              </a:ext>
            </a:extLst>
          </p:cNvPr>
          <p:cNvSpPr/>
          <p:nvPr/>
        </p:nvSpPr>
        <p:spPr>
          <a:xfrm>
            <a:off x="14027" y="3325881"/>
            <a:ext cx="1489754" cy="8253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1963BC-2EA8-E08C-2AAF-736D7B133541}"/>
              </a:ext>
            </a:extLst>
          </p:cNvPr>
          <p:cNvSpPr/>
          <p:nvPr/>
        </p:nvSpPr>
        <p:spPr>
          <a:xfrm>
            <a:off x="2125478" y="3331552"/>
            <a:ext cx="1472843" cy="7883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6FE5EB-8146-81D7-BE16-B1EDB7CD45DF}"/>
              </a:ext>
            </a:extLst>
          </p:cNvPr>
          <p:cNvSpPr txBox="1"/>
          <p:nvPr/>
        </p:nvSpPr>
        <p:spPr>
          <a:xfrm>
            <a:off x="493160" y="1684962"/>
            <a:ext cx="11129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tr25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1" name="!!11">
            <a:extLst>
              <a:ext uri="{FF2B5EF4-FFF2-40B4-BE49-F238E27FC236}">
                <a16:creationId xmlns:a16="http://schemas.microsoft.com/office/drawing/2014/main" id="{DE908A6A-DA09-6A6D-C68D-3C77A8413164}"/>
              </a:ext>
            </a:extLst>
          </p:cNvPr>
          <p:cNvSpPr/>
          <p:nvPr/>
        </p:nvSpPr>
        <p:spPr>
          <a:xfrm rot="5400000">
            <a:off x="-791111" y="-341608"/>
            <a:ext cx="1212351" cy="1068512"/>
          </a:xfrm>
          <a:prstGeom prst="rtTriangle">
            <a:avLst/>
          </a:prstGeom>
          <a:gradFill>
            <a:gsLst>
              <a:gs pos="0">
                <a:srgbClr val="8A2387"/>
              </a:gs>
              <a:gs pos="53000">
                <a:srgbClr val="E94057"/>
              </a:gs>
              <a:gs pos="100000">
                <a:srgbClr val="F27121"/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F8560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45F1D0D-01C5-B869-5C96-FD152F094B7C}"/>
              </a:ext>
            </a:extLst>
          </p:cNvPr>
          <p:cNvSpPr/>
          <p:nvPr/>
        </p:nvSpPr>
        <p:spPr>
          <a:xfrm>
            <a:off x="452062" y="4258775"/>
            <a:ext cx="164386" cy="2011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1FE422F-6B61-DE40-A82D-8C065E8D040E}"/>
              </a:ext>
            </a:extLst>
          </p:cNvPr>
          <p:cNvSpPr/>
          <p:nvPr/>
        </p:nvSpPr>
        <p:spPr>
          <a:xfrm>
            <a:off x="2603211" y="4278725"/>
            <a:ext cx="164386" cy="2011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698CF3B-A3C6-96E5-1651-0E3DBE1F3E13}"/>
              </a:ext>
            </a:extLst>
          </p:cNvPr>
          <p:cNvSpPr/>
          <p:nvPr/>
        </p:nvSpPr>
        <p:spPr>
          <a:xfrm>
            <a:off x="4581202" y="4297869"/>
            <a:ext cx="164386" cy="2011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3ADB669-F9D1-4642-BAD7-3D483DE65DAB}"/>
              </a:ext>
            </a:extLst>
          </p:cNvPr>
          <p:cNvSpPr/>
          <p:nvPr/>
        </p:nvSpPr>
        <p:spPr>
          <a:xfrm>
            <a:off x="6717572" y="4313280"/>
            <a:ext cx="164386" cy="2011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192CBC5-B12B-5F8A-4542-5B7A75A1406E}"/>
              </a:ext>
            </a:extLst>
          </p:cNvPr>
          <p:cNvSpPr/>
          <p:nvPr/>
        </p:nvSpPr>
        <p:spPr>
          <a:xfrm>
            <a:off x="8794254" y="4313279"/>
            <a:ext cx="164386" cy="2011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3EBE9B9-4CEA-D1E6-73FC-FD680CDFE3AB}"/>
              </a:ext>
            </a:extLst>
          </p:cNvPr>
          <p:cNvSpPr/>
          <p:nvPr/>
        </p:nvSpPr>
        <p:spPr>
          <a:xfrm>
            <a:off x="10986512" y="4297869"/>
            <a:ext cx="164386" cy="2011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2916736-9C58-2E88-2184-9904E65E8CAA}"/>
              </a:ext>
            </a:extLst>
          </p:cNvPr>
          <p:cNvSpPr/>
          <p:nvPr/>
        </p:nvSpPr>
        <p:spPr>
          <a:xfrm>
            <a:off x="3858691" y="3305193"/>
            <a:ext cx="1592496" cy="918603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5137759-D304-1672-A914-29C993BE8F17}"/>
              </a:ext>
            </a:extLst>
          </p:cNvPr>
          <p:cNvSpPr/>
          <p:nvPr/>
        </p:nvSpPr>
        <p:spPr>
          <a:xfrm>
            <a:off x="3918517" y="3362761"/>
            <a:ext cx="1472843" cy="7883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8F81B60-0BDD-B56C-7D40-3DCA355AB4A1}"/>
              </a:ext>
            </a:extLst>
          </p:cNvPr>
          <p:cNvSpPr/>
          <p:nvPr/>
        </p:nvSpPr>
        <p:spPr>
          <a:xfrm>
            <a:off x="5944567" y="3293858"/>
            <a:ext cx="1592496" cy="918603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648D8F2-7497-4EEA-ECAF-277EB42B339A}"/>
              </a:ext>
            </a:extLst>
          </p:cNvPr>
          <p:cNvSpPr/>
          <p:nvPr/>
        </p:nvSpPr>
        <p:spPr>
          <a:xfrm>
            <a:off x="6004393" y="3351426"/>
            <a:ext cx="1472843" cy="7883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F8F63B7-B2A4-554F-8A80-13BA18FDB28F}"/>
              </a:ext>
            </a:extLst>
          </p:cNvPr>
          <p:cNvSpPr/>
          <p:nvPr/>
        </p:nvSpPr>
        <p:spPr>
          <a:xfrm>
            <a:off x="8030443" y="3282523"/>
            <a:ext cx="1592496" cy="918603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44D7752-208E-CE1F-415C-EB6563684FD9}"/>
              </a:ext>
            </a:extLst>
          </p:cNvPr>
          <p:cNvSpPr/>
          <p:nvPr/>
        </p:nvSpPr>
        <p:spPr>
          <a:xfrm>
            <a:off x="8090269" y="3340091"/>
            <a:ext cx="1472843" cy="7883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AB7C269-0EE3-7F19-0A07-3043AADF24EC}"/>
              </a:ext>
            </a:extLst>
          </p:cNvPr>
          <p:cNvSpPr/>
          <p:nvPr/>
        </p:nvSpPr>
        <p:spPr>
          <a:xfrm>
            <a:off x="10190264" y="3267113"/>
            <a:ext cx="1592496" cy="918603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9D7D049-7451-3DD4-A58D-D2EFE5D5A4E6}"/>
              </a:ext>
            </a:extLst>
          </p:cNvPr>
          <p:cNvSpPr/>
          <p:nvPr/>
        </p:nvSpPr>
        <p:spPr>
          <a:xfrm>
            <a:off x="10250090" y="3324681"/>
            <a:ext cx="1472843" cy="7883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083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7" grpId="0" animBg="1"/>
      <p:bldP spid="16" grpId="0" animBg="1"/>
      <p:bldP spid="15" grpId="0" animBg="1"/>
      <p:bldP spid="14" grpId="0" animBg="1"/>
      <p:bldP spid="13" grpId="0" animBg="1"/>
      <p:bldP spid="12" grpId="0" animBg="1"/>
      <p:bldP spid="37" grpId="0" animBg="1"/>
      <p:bldP spid="11" grpId="0" animBg="1"/>
      <p:bldP spid="18" grpId="0"/>
      <p:bldP spid="19" grpId="0"/>
      <p:bldP spid="20" grpId="0"/>
      <p:bldP spid="21" grpId="0"/>
      <p:bldP spid="22" grpId="0"/>
      <p:bldP spid="23" grpId="0"/>
      <p:bldP spid="24" grpId="0" animBg="1"/>
      <p:bldP spid="25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!!2">
            <a:extLst>
              <a:ext uri="{FF2B5EF4-FFF2-40B4-BE49-F238E27FC236}">
                <a16:creationId xmlns:a16="http://schemas.microsoft.com/office/drawing/2014/main" id="{A7A3E4B9-F177-F60C-6A95-EE92413C1FCC}"/>
              </a:ext>
            </a:extLst>
          </p:cNvPr>
          <p:cNvSpPr/>
          <p:nvPr/>
        </p:nvSpPr>
        <p:spPr>
          <a:xfrm>
            <a:off x="8542062" y="2320918"/>
            <a:ext cx="1899386" cy="1902388"/>
          </a:xfrm>
          <a:prstGeom prst="diamond">
            <a:avLst/>
          </a:prstGeom>
          <a:solidFill>
            <a:sysClr val="window" lastClr="FFFFFF"/>
          </a:solidFill>
          <a:ln w="12700" cap="flat" cmpd="sng" algn="ctr">
            <a:solidFill>
              <a:srgbClr val="CD663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eseva One" panose="00000500000000000000" charset="0"/>
              <a:ea typeface="Yeseva One" panose="00000500000000000000" charset="0"/>
              <a:cs typeface="+mn-cs"/>
            </a:endParaRPr>
          </a:p>
        </p:txBody>
      </p:sp>
      <p:sp>
        <p:nvSpPr>
          <p:cNvPr id="77" name="!!2">
            <a:extLst>
              <a:ext uri="{FF2B5EF4-FFF2-40B4-BE49-F238E27FC236}">
                <a16:creationId xmlns:a16="http://schemas.microsoft.com/office/drawing/2014/main" id="{8ED48A16-5738-536B-642D-5832E624DD3C}"/>
              </a:ext>
            </a:extLst>
          </p:cNvPr>
          <p:cNvSpPr/>
          <p:nvPr/>
        </p:nvSpPr>
        <p:spPr>
          <a:xfrm>
            <a:off x="6549614" y="2280403"/>
            <a:ext cx="1899386" cy="1902388"/>
          </a:xfrm>
          <a:prstGeom prst="diamond">
            <a:avLst/>
          </a:prstGeom>
          <a:solidFill>
            <a:sysClr val="window" lastClr="FFFFFF"/>
          </a:solidFill>
          <a:ln w="12700" cap="flat" cmpd="sng" algn="ctr">
            <a:solidFill>
              <a:srgbClr val="CD663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eseva One" panose="00000500000000000000" charset="0"/>
              <a:ea typeface="Yeseva One" panose="00000500000000000000" charset="0"/>
              <a:cs typeface="+mn-cs"/>
            </a:endParaRPr>
          </a:p>
        </p:txBody>
      </p:sp>
      <p:sp>
        <p:nvSpPr>
          <p:cNvPr id="73" name="!!2">
            <a:extLst>
              <a:ext uri="{FF2B5EF4-FFF2-40B4-BE49-F238E27FC236}">
                <a16:creationId xmlns:a16="http://schemas.microsoft.com/office/drawing/2014/main" id="{6BD6C248-EF01-13DA-5941-410A90E58D8A}"/>
              </a:ext>
            </a:extLst>
          </p:cNvPr>
          <p:cNvSpPr/>
          <p:nvPr/>
        </p:nvSpPr>
        <p:spPr>
          <a:xfrm>
            <a:off x="4348320" y="2252178"/>
            <a:ext cx="1899386" cy="1902388"/>
          </a:xfrm>
          <a:prstGeom prst="diamond">
            <a:avLst/>
          </a:prstGeom>
          <a:solidFill>
            <a:sysClr val="window" lastClr="FFFFFF"/>
          </a:solidFill>
          <a:ln w="12700" cap="flat" cmpd="sng" algn="ctr">
            <a:solidFill>
              <a:srgbClr val="CD663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eseva One" panose="00000500000000000000" charset="0"/>
              <a:ea typeface="Yeseva One" panose="00000500000000000000" charset="0"/>
              <a:cs typeface="+mn-cs"/>
            </a:endParaRPr>
          </a:p>
        </p:txBody>
      </p:sp>
      <p:sp>
        <p:nvSpPr>
          <p:cNvPr id="74" name="!!5">
            <a:extLst>
              <a:ext uri="{FF2B5EF4-FFF2-40B4-BE49-F238E27FC236}">
                <a16:creationId xmlns:a16="http://schemas.microsoft.com/office/drawing/2014/main" id="{9DB9826F-AC9A-83F7-BD03-ABD596FFFBE8}"/>
              </a:ext>
            </a:extLst>
          </p:cNvPr>
          <p:cNvSpPr/>
          <p:nvPr/>
        </p:nvSpPr>
        <p:spPr>
          <a:xfrm>
            <a:off x="5932253" y="2855777"/>
            <a:ext cx="758005" cy="758005"/>
          </a:xfrm>
          <a:prstGeom prst="diamond">
            <a:avLst/>
          </a:prstGeom>
          <a:solidFill>
            <a:srgbClr val="CD66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Yeseva One" panose="00000500000000000000" charset="0"/>
              <a:ea typeface="Yeseva One" panose="00000500000000000000" charset="0"/>
              <a:cs typeface="+mn-cs"/>
            </a:endParaRPr>
          </a:p>
        </p:txBody>
      </p:sp>
      <p:sp>
        <p:nvSpPr>
          <p:cNvPr id="66" name="!!2">
            <a:extLst>
              <a:ext uri="{FF2B5EF4-FFF2-40B4-BE49-F238E27FC236}">
                <a16:creationId xmlns:a16="http://schemas.microsoft.com/office/drawing/2014/main" id="{08256836-E3CB-41DF-8879-E430DC3393AC}"/>
              </a:ext>
            </a:extLst>
          </p:cNvPr>
          <p:cNvSpPr/>
          <p:nvPr/>
        </p:nvSpPr>
        <p:spPr>
          <a:xfrm>
            <a:off x="2201060" y="2252178"/>
            <a:ext cx="1899386" cy="1902388"/>
          </a:xfrm>
          <a:prstGeom prst="diamond">
            <a:avLst/>
          </a:prstGeom>
          <a:solidFill>
            <a:sysClr val="window" lastClr="FFFFFF"/>
          </a:solidFill>
          <a:ln w="12700" cap="flat" cmpd="sng" algn="ctr">
            <a:solidFill>
              <a:srgbClr val="CD663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eseva One" panose="00000500000000000000" charset="0"/>
              <a:ea typeface="Yeseva One" panose="00000500000000000000" charset="0"/>
              <a:cs typeface="+mn-cs"/>
            </a:endParaRPr>
          </a:p>
        </p:txBody>
      </p:sp>
      <p:sp>
        <p:nvSpPr>
          <p:cNvPr id="67" name="!!5">
            <a:extLst>
              <a:ext uri="{FF2B5EF4-FFF2-40B4-BE49-F238E27FC236}">
                <a16:creationId xmlns:a16="http://schemas.microsoft.com/office/drawing/2014/main" id="{09A3A2F8-5F04-6E6A-1716-E4A9D4C5410E}"/>
              </a:ext>
            </a:extLst>
          </p:cNvPr>
          <p:cNvSpPr/>
          <p:nvPr/>
        </p:nvSpPr>
        <p:spPr>
          <a:xfrm>
            <a:off x="3784993" y="2855777"/>
            <a:ext cx="758005" cy="758005"/>
          </a:xfrm>
          <a:prstGeom prst="diamond">
            <a:avLst/>
          </a:prstGeom>
          <a:solidFill>
            <a:srgbClr val="CD66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Yeseva One" panose="00000500000000000000" charset="0"/>
              <a:ea typeface="Yeseva One" panose="00000500000000000000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4346E4-CF1D-F51A-81BE-85369C8E44F6}"/>
              </a:ext>
            </a:extLst>
          </p:cNvPr>
          <p:cNvSpPr txBox="1"/>
          <p:nvPr/>
        </p:nvSpPr>
        <p:spPr>
          <a:xfrm>
            <a:off x="1438382" y="297951"/>
            <a:ext cx="9565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F0"/>
                </a:solidFill>
                <a:latin typeface="Script MT Bold" panose="03040602040607080904" pitchFamily="66" charset="0"/>
              </a:rPr>
              <a:t>Bài</a:t>
            </a:r>
            <a:r>
              <a:rPr lang="en-US" sz="3200" dirty="0">
                <a:solidFill>
                  <a:srgbClr val="00B0F0"/>
                </a:solidFill>
                <a:latin typeface="Script MT Bold" panose="03040602040607080904" pitchFamily="66" charset="0"/>
              </a:rPr>
              <a:t> 4: </a:t>
            </a:r>
            <a:r>
              <a:rPr lang="en-US" sz="3200" dirty="0" err="1">
                <a:solidFill>
                  <a:srgbClr val="00B0F0"/>
                </a:solidFill>
                <a:latin typeface="Script MT Bold" panose="03040602040607080904" pitchFamily="66" charset="0"/>
              </a:rPr>
              <a:t>Trung</a:t>
            </a:r>
            <a:r>
              <a:rPr lang="en-US" sz="3200" dirty="0">
                <a:solidFill>
                  <a:srgbClr val="00B0F0"/>
                </a:solidFill>
                <a:latin typeface="Script MT Bold" panose="03040602040607080904" pitchFamily="66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cript MT Bold" panose="03040602040607080904" pitchFamily="66" charset="0"/>
              </a:rPr>
              <a:t>Quốc</a:t>
            </a:r>
            <a:r>
              <a:rPr lang="en-US" sz="3200" dirty="0">
                <a:solidFill>
                  <a:srgbClr val="00B0F0"/>
                </a:solidFill>
                <a:latin typeface="Script MT Bold" panose="03040602040607080904" pitchFamily="66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cript MT Bold" panose="03040602040607080904" pitchFamily="66" charset="0"/>
              </a:rPr>
              <a:t>từ</a:t>
            </a:r>
            <a:r>
              <a:rPr lang="en-US" sz="3200" dirty="0">
                <a:solidFill>
                  <a:srgbClr val="00B0F0"/>
                </a:solidFill>
                <a:latin typeface="Script MT Bold" panose="03040602040607080904" pitchFamily="66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cript MT Bold" panose="03040602040607080904" pitchFamily="66" charset="0"/>
              </a:rPr>
              <a:t>thế</a:t>
            </a:r>
            <a:r>
              <a:rPr lang="en-US" sz="3200" dirty="0">
                <a:solidFill>
                  <a:srgbClr val="00B0F0"/>
                </a:solidFill>
                <a:latin typeface="Script MT Bold" panose="03040602040607080904" pitchFamily="66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cript MT Bold" panose="03040602040607080904" pitchFamily="66" charset="0"/>
              </a:rPr>
              <a:t>kỉ</a:t>
            </a:r>
            <a:r>
              <a:rPr lang="en-US" sz="3200" dirty="0">
                <a:solidFill>
                  <a:srgbClr val="00B0F0"/>
                </a:solidFill>
                <a:latin typeface="Script MT Bold" panose="03040602040607080904" pitchFamily="66" charset="0"/>
              </a:rPr>
              <a:t> 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 </a:t>
            </a:r>
            <a:r>
              <a:rPr lang="en-US" sz="3200" dirty="0" err="1">
                <a:solidFill>
                  <a:srgbClr val="00B0F0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B0F0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00B0F0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B0F0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solidFill>
                  <a:srgbClr val="00B0F0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XIX</a:t>
            </a:r>
            <a:endParaRPr lang="en-US" sz="3200" dirty="0">
              <a:solidFill>
                <a:srgbClr val="00B0F0"/>
              </a:solidFill>
              <a:latin typeface="Script MT Bold" panose="03040602040607080904" pitchFamily="66" charset="0"/>
            </a:endParaRPr>
          </a:p>
        </p:txBody>
      </p:sp>
      <p:sp>
        <p:nvSpPr>
          <p:cNvPr id="4" name="!!12">
            <a:extLst>
              <a:ext uri="{FF2B5EF4-FFF2-40B4-BE49-F238E27FC236}">
                <a16:creationId xmlns:a16="http://schemas.microsoft.com/office/drawing/2014/main" id="{CF324D39-A582-A879-1E33-5F2174278233}"/>
              </a:ext>
            </a:extLst>
          </p:cNvPr>
          <p:cNvSpPr txBox="1"/>
          <p:nvPr/>
        </p:nvSpPr>
        <p:spPr>
          <a:xfrm>
            <a:off x="0" y="972032"/>
            <a:ext cx="10325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1.Tiến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trình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phát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triển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lịch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Trung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Quốc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TK VII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đến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giữa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thế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kỉ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XIX </a:t>
            </a:r>
            <a:endParaRPr lang="vi-VN" sz="2400" dirty="0">
              <a:solidFill>
                <a:srgbClr val="F8560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!!11">
            <a:extLst>
              <a:ext uri="{FF2B5EF4-FFF2-40B4-BE49-F238E27FC236}">
                <a16:creationId xmlns:a16="http://schemas.microsoft.com/office/drawing/2014/main" id="{0D90FBC5-7895-529B-804A-196020C350EB}"/>
              </a:ext>
            </a:extLst>
          </p:cNvPr>
          <p:cNvSpPr/>
          <p:nvPr/>
        </p:nvSpPr>
        <p:spPr>
          <a:xfrm rot="5400000">
            <a:off x="-71920" y="20547"/>
            <a:ext cx="1212351" cy="1068512"/>
          </a:xfrm>
          <a:prstGeom prst="rtTriangle">
            <a:avLst/>
          </a:prstGeom>
          <a:gradFill>
            <a:gsLst>
              <a:gs pos="0">
                <a:srgbClr val="8A2387"/>
              </a:gs>
              <a:gs pos="53000">
                <a:srgbClr val="E94057"/>
              </a:gs>
              <a:gs pos="100000">
                <a:srgbClr val="F27121"/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F8560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!!11">
            <a:hlinkClick r:id="" action="ppaction://noaction"/>
            <a:extLst>
              <a:ext uri="{FF2B5EF4-FFF2-40B4-BE49-F238E27FC236}">
                <a16:creationId xmlns:a16="http://schemas.microsoft.com/office/drawing/2014/main" id="{9B54B35D-F5EC-044C-D135-AEC9A3437544}"/>
              </a:ext>
            </a:extLst>
          </p:cNvPr>
          <p:cNvSpPr/>
          <p:nvPr/>
        </p:nvSpPr>
        <p:spPr>
          <a:xfrm rot="16200000">
            <a:off x="10906874" y="5624244"/>
            <a:ext cx="1299680" cy="1270570"/>
          </a:xfrm>
          <a:prstGeom prst="rtTriangle">
            <a:avLst/>
          </a:prstGeom>
          <a:gradFill>
            <a:gsLst>
              <a:gs pos="0">
                <a:srgbClr val="8A2387"/>
              </a:gs>
              <a:gs pos="53000">
                <a:srgbClr val="E94057"/>
              </a:gs>
              <a:gs pos="100000">
                <a:srgbClr val="F27121"/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rgbClr val="F8560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BFFD8087-B36B-599C-2E08-AE065223FFFA}"/>
              </a:ext>
            </a:extLst>
          </p:cNvPr>
          <p:cNvSpPr/>
          <p:nvPr/>
        </p:nvSpPr>
        <p:spPr>
          <a:xfrm>
            <a:off x="162487" y="4272989"/>
            <a:ext cx="12029512" cy="677322"/>
          </a:xfrm>
          <a:prstGeom prst="rightArrow">
            <a:avLst>
              <a:gd name="adj1" fmla="val 100000"/>
              <a:gd name="adj2" fmla="val 106148"/>
            </a:avLst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6FE5EB-8146-81D7-BE16-B1EDB7CD45DF}"/>
              </a:ext>
            </a:extLst>
          </p:cNvPr>
          <p:cNvSpPr txBox="1"/>
          <p:nvPr/>
        </p:nvSpPr>
        <p:spPr>
          <a:xfrm>
            <a:off x="474798" y="1439673"/>
            <a:ext cx="11129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tr25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1" name="!!11">
            <a:extLst>
              <a:ext uri="{FF2B5EF4-FFF2-40B4-BE49-F238E27FC236}">
                <a16:creationId xmlns:a16="http://schemas.microsoft.com/office/drawing/2014/main" id="{DE908A6A-DA09-6A6D-C68D-3C77A8413164}"/>
              </a:ext>
            </a:extLst>
          </p:cNvPr>
          <p:cNvSpPr/>
          <p:nvPr/>
        </p:nvSpPr>
        <p:spPr>
          <a:xfrm rot="5400000">
            <a:off x="-791111" y="-341608"/>
            <a:ext cx="1212351" cy="1068512"/>
          </a:xfrm>
          <a:prstGeom prst="rtTriangle">
            <a:avLst/>
          </a:prstGeom>
          <a:gradFill>
            <a:gsLst>
              <a:gs pos="0">
                <a:srgbClr val="8A2387"/>
              </a:gs>
              <a:gs pos="53000">
                <a:srgbClr val="E94057"/>
              </a:gs>
              <a:gs pos="100000">
                <a:srgbClr val="F27121"/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F8560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D7F4032-693D-7C82-120F-90554FCD006D}"/>
              </a:ext>
            </a:extLst>
          </p:cNvPr>
          <p:cNvSpPr/>
          <p:nvPr/>
        </p:nvSpPr>
        <p:spPr>
          <a:xfrm>
            <a:off x="445886" y="4262249"/>
            <a:ext cx="1222625" cy="713629"/>
          </a:xfrm>
          <a:prstGeom prst="ellipse">
            <a:avLst/>
          </a:prstGeom>
          <a:solidFill>
            <a:srgbClr val="DE7B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2924EAC-414A-0755-7D83-AD3D91870199}"/>
              </a:ext>
            </a:extLst>
          </p:cNvPr>
          <p:cNvSpPr/>
          <p:nvPr/>
        </p:nvSpPr>
        <p:spPr>
          <a:xfrm>
            <a:off x="574316" y="4349062"/>
            <a:ext cx="976044" cy="498349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BCEB03E-2B8F-CEFE-87F5-C55E00DDAE0E}"/>
              </a:ext>
            </a:extLst>
          </p:cNvPr>
          <p:cNvSpPr txBox="1"/>
          <p:nvPr/>
        </p:nvSpPr>
        <p:spPr>
          <a:xfrm>
            <a:off x="574316" y="4419008"/>
            <a:ext cx="1094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618-907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23C4553-1BBB-3CE6-2E2B-C54C3F33CC96}"/>
              </a:ext>
            </a:extLst>
          </p:cNvPr>
          <p:cNvSpPr/>
          <p:nvPr/>
        </p:nvSpPr>
        <p:spPr>
          <a:xfrm>
            <a:off x="2519099" y="4238302"/>
            <a:ext cx="1222625" cy="713629"/>
          </a:xfrm>
          <a:prstGeom prst="ellipse">
            <a:avLst/>
          </a:prstGeom>
          <a:solidFill>
            <a:srgbClr val="DE7B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3DE60FC-13FB-C4E1-17F5-AA6238145B62}"/>
              </a:ext>
            </a:extLst>
          </p:cNvPr>
          <p:cNvSpPr/>
          <p:nvPr/>
        </p:nvSpPr>
        <p:spPr>
          <a:xfrm>
            <a:off x="2647529" y="4325115"/>
            <a:ext cx="976044" cy="498349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6AE88A-9434-0411-748B-433B24897434}"/>
              </a:ext>
            </a:extLst>
          </p:cNvPr>
          <p:cNvSpPr txBox="1"/>
          <p:nvPr/>
        </p:nvSpPr>
        <p:spPr>
          <a:xfrm>
            <a:off x="2659474" y="4344870"/>
            <a:ext cx="1222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907-960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B3E9F3C-941B-A1E3-C646-3FA353FABDA4}"/>
              </a:ext>
            </a:extLst>
          </p:cNvPr>
          <p:cNvSpPr/>
          <p:nvPr/>
        </p:nvSpPr>
        <p:spPr>
          <a:xfrm>
            <a:off x="4698548" y="4267173"/>
            <a:ext cx="1222625" cy="713629"/>
          </a:xfrm>
          <a:prstGeom prst="ellipse">
            <a:avLst/>
          </a:prstGeom>
          <a:solidFill>
            <a:srgbClr val="DE7B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8D8B657-1BE3-9B65-7E1C-40AB94399A77}"/>
              </a:ext>
            </a:extLst>
          </p:cNvPr>
          <p:cNvSpPr/>
          <p:nvPr/>
        </p:nvSpPr>
        <p:spPr>
          <a:xfrm>
            <a:off x="4826978" y="4353986"/>
            <a:ext cx="976044" cy="498349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21D9F65-D9A6-9910-221A-717B8673A49B}"/>
              </a:ext>
            </a:extLst>
          </p:cNvPr>
          <p:cNvSpPr/>
          <p:nvPr/>
        </p:nvSpPr>
        <p:spPr>
          <a:xfrm>
            <a:off x="6879188" y="4276732"/>
            <a:ext cx="1222625" cy="713629"/>
          </a:xfrm>
          <a:prstGeom prst="ellipse">
            <a:avLst/>
          </a:prstGeom>
          <a:solidFill>
            <a:srgbClr val="DE7B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0D14F58-17E1-D033-1274-81A990B934CA}"/>
              </a:ext>
            </a:extLst>
          </p:cNvPr>
          <p:cNvSpPr/>
          <p:nvPr/>
        </p:nvSpPr>
        <p:spPr>
          <a:xfrm>
            <a:off x="7007618" y="4363545"/>
            <a:ext cx="976044" cy="498349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B531F2A-A41C-5B21-7B1D-FDF05316FD85}"/>
              </a:ext>
            </a:extLst>
          </p:cNvPr>
          <p:cNvSpPr/>
          <p:nvPr/>
        </p:nvSpPr>
        <p:spPr>
          <a:xfrm>
            <a:off x="8910693" y="4274951"/>
            <a:ext cx="1222625" cy="713629"/>
          </a:xfrm>
          <a:prstGeom prst="ellipse">
            <a:avLst/>
          </a:prstGeom>
          <a:solidFill>
            <a:srgbClr val="DE7B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A70F1B8-E8B2-3789-65D0-E2D0F2264792}"/>
              </a:ext>
            </a:extLst>
          </p:cNvPr>
          <p:cNvSpPr/>
          <p:nvPr/>
        </p:nvSpPr>
        <p:spPr>
          <a:xfrm>
            <a:off x="9039123" y="4361764"/>
            <a:ext cx="976044" cy="498349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D49A7D-617C-36F7-2A91-BFE05D696631}"/>
              </a:ext>
            </a:extLst>
          </p:cNvPr>
          <p:cNvSpPr txBox="1"/>
          <p:nvPr/>
        </p:nvSpPr>
        <p:spPr>
          <a:xfrm>
            <a:off x="4821449" y="4382296"/>
            <a:ext cx="1248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960-1279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9F0E2B-48A7-0C36-5E34-2A1BD2D3DEE0}"/>
              </a:ext>
            </a:extLst>
          </p:cNvPr>
          <p:cNvSpPr txBox="1"/>
          <p:nvPr/>
        </p:nvSpPr>
        <p:spPr>
          <a:xfrm>
            <a:off x="6906772" y="4435585"/>
            <a:ext cx="1749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1271-1368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1B333A0-55F3-C63B-02AF-B9D3576327AD}"/>
              </a:ext>
            </a:extLst>
          </p:cNvPr>
          <p:cNvSpPr/>
          <p:nvPr/>
        </p:nvSpPr>
        <p:spPr>
          <a:xfrm>
            <a:off x="10604056" y="4256898"/>
            <a:ext cx="1222625" cy="713629"/>
          </a:xfrm>
          <a:prstGeom prst="ellipse">
            <a:avLst/>
          </a:prstGeom>
          <a:solidFill>
            <a:srgbClr val="DE7B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03F35DA-650A-C526-59B9-93209F066C08}"/>
              </a:ext>
            </a:extLst>
          </p:cNvPr>
          <p:cNvSpPr/>
          <p:nvPr/>
        </p:nvSpPr>
        <p:spPr>
          <a:xfrm>
            <a:off x="10744431" y="4390691"/>
            <a:ext cx="976044" cy="415296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7B2559-B05B-48D0-3358-D82D30960514}"/>
              </a:ext>
            </a:extLst>
          </p:cNvPr>
          <p:cNvSpPr txBox="1"/>
          <p:nvPr/>
        </p:nvSpPr>
        <p:spPr>
          <a:xfrm>
            <a:off x="8882474" y="4415257"/>
            <a:ext cx="1749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1368-1644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67EA35-84C1-8412-FAE1-D29D5F1444C8}"/>
              </a:ext>
            </a:extLst>
          </p:cNvPr>
          <p:cNvSpPr txBox="1"/>
          <p:nvPr/>
        </p:nvSpPr>
        <p:spPr>
          <a:xfrm>
            <a:off x="10599425" y="4415257"/>
            <a:ext cx="1749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1644-1911</a:t>
            </a:r>
          </a:p>
        </p:txBody>
      </p:sp>
      <p:sp>
        <p:nvSpPr>
          <p:cNvPr id="52" name="!!2">
            <a:extLst>
              <a:ext uri="{FF2B5EF4-FFF2-40B4-BE49-F238E27FC236}">
                <a16:creationId xmlns:a16="http://schemas.microsoft.com/office/drawing/2014/main" id="{A345BDC4-254B-D224-6DAD-2EA02D40F6AB}"/>
              </a:ext>
            </a:extLst>
          </p:cNvPr>
          <p:cNvSpPr/>
          <p:nvPr/>
        </p:nvSpPr>
        <p:spPr>
          <a:xfrm>
            <a:off x="83562" y="2244356"/>
            <a:ext cx="1899386" cy="1902388"/>
          </a:xfrm>
          <a:prstGeom prst="diamond">
            <a:avLst/>
          </a:prstGeom>
          <a:solidFill>
            <a:sysClr val="window" lastClr="FFFFFF"/>
          </a:solidFill>
          <a:ln w="12700" cap="flat" cmpd="sng" algn="ctr">
            <a:solidFill>
              <a:srgbClr val="CD663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prstClr val="white"/>
                </a:solidFill>
                <a:latin typeface="Yeseva One" panose="00000500000000000000" charset="0"/>
                <a:ea typeface="Yeseva One" panose="00000500000000000000" charset="0"/>
              </a:rPr>
              <a:t>ĐƯỜNG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eseva One" panose="00000500000000000000" charset="0"/>
              <a:ea typeface="Yeseva One" panose="00000500000000000000" charset="0"/>
              <a:cs typeface="+mn-cs"/>
            </a:endParaRPr>
          </a:p>
        </p:txBody>
      </p:sp>
      <p:pic>
        <p:nvPicPr>
          <p:cNvPr id="55" name="Picture 25">
            <a:extLst>
              <a:ext uri="{FF2B5EF4-FFF2-40B4-BE49-F238E27FC236}">
                <a16:creationId xmlns:a16="http://schemas.microsoft.com/office/drawing/2014/main" id="{39515278-1C19-2ECD-85FD-1852A724C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6333" y="2938947"/>
            <a:ext cx="3942266" cy="1503362"/>
          </a:xfrm>
          <a:prstGeom prst="rect">
            <a:avLst/>
          </a:prstGeom>
        </p:spPr>
      </p:pic>
      <p:sp>
        <p:nvSpPr>
          <p:cNvPr id="57" name="!!5">
            <a:extLst>
              <a:ext uri="{FF2B5EF4-FFF2-40B4-BE49-F238E27FC236}">
                <a16:creationId xmlns:a16="http://schemas.microsoft.com/office/drawing/2014/main" id="{969C35F2-BB68-62F1-70FA-E9FC1C5357C7}"/>
              </a:ext>
            </a:extLst>
          </p:cNvPr>
          <p:cNvSpPr/>
          <p:nvPr/>
        </p:nvSpPr>
        <p:spPr>
          <a:xfrm>
            <a:off x="1667495" y="2847955"/>
            <a:ext cx="758005" cy="758005"/>
          </a:xfrm>
          <a:prstGeom prst="diamond">
            <a:avLst/>
          </a:prstGeom>
          <a:solidFill>
            <a:srgbClr val="CD66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Yeseva One" panose="00000500000000000000" charset="0"/>
              <a:ea typeface="Yeseva One" panose="00000500000000000000" charset="0"/>
              <a:cs typeface="+mn-cs"/>
            </a:endParaRPr>
          </a:p>
        </p:txBody>
      </p:sp>
      <p:sp>
        <p:nvSpPr>
          <p:cNvPr id="58" name="!!6">
            <a:extLst>
              <a:ext uri="{FF2B5EF4-FFF2-40B4-BE49-F238E27FC236}">
                <a16:creationId xmlns:a16="http://schemas.microsoft.com/office/drawing/2014/main" id="{55F6CB93-3B42-53AE-E154-9F3A8299E55B}"/>
              </a:ext>
            </a:extLst>
          </p:cNvPr>
          <p:cNvSpPr/>
          <p:nvPr/>
        </p:nvSpPr>
        <p:spPr>
          <a:xfrm>
            <a:off x="8109454" y="2944694"/>
            <a:ext cx="758005" cy="758005"/>
          </a:xfrm>
          <a:prstGeom prst="diamond">
            <a:avLst/>
          </a:prstGeom>
          <a:solidFill>
            <a:srgbClr val="CD66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Yeseva One" panose="00000500000000000000" charset="0"/>
              <a:ea typeface="Yeseva One" panose="00000500000000000000" charset="0"/>
              <a:cs typeface="+mn-cs"/>
            </a:endParaRPr>
          </a:p>
        </p:txBody>
      </p:sp>
      <p:pic>
        <p:nvPicPr>
          <p:cNvPr id="68" name="Picture 25">
            <a:extLst>
              <a:ext uri="{FF2B5EF4-FFF2-40B4-BE49-F238E27FC236}">
                <a16:creationId xmlns:a16="http://schemas.microsoft.com/office/drawing/2014/main" id="{850768F3-0F85-120D-0E86-C38BC0BAC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983" y="2964504"/>
            <a:ext cx="3942266" cy="1503362"/>
          </a:xfrm>
          <a:prstGeom prst="rect">
            <a:avLst/>
          </a:prstGeom>
        </p:spPr>
      </p:pic>
      <p:pic>
        <p:nvPicPr>
          <p:cNvPr id="75" name="Picture 25">
            <a:extLst>
              <a:ext uri="{FF2B5EF4-FFF2-40B4-BE49-F238E27FC236}">
                <a16:creationId xmlns:a16="http://schemas.microsoft.com/office/drawing/2014/main" id="{C39E5BFC-884A-2CDB-3309-20A80459A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184" y="2972977"/>
            <a:ext cx="3942266" cy="1503362"/>
          </a:xfrm>
          <a:prstGeom prst="rect">
            <a:avLst/>
          </a:prstGeom>
        </p:spPr>
      </p:pic>
      <p:pic>
        <p:nvPicPr>
          <p:cNvPr id="76" name="Picture 25">
            <a:extLst>
              <a:ext uri="{FF2B5EF4-FFF2-40B4-BE49-F238E27FC236}">
                <a16:creationId xmlns:a16="http://schemas.microsoft.com/office/drawing/2014/main" id="{CF065DC4-C34A-0DCE-27D7-4621B7CBCC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859" y="2941749"/>
            <a:ext cx="3942266" cy="1503362"/>
          </a:xfrm>
          <a:prstGeom prst="rect">
            <a:avLst/>
          </a:prstGeom>
        </p:spPr>
      </p:pic>
      <p:pic>
        <p:nvPicPr>
          <p:cNvPr id="78" name="Picture 25">
            <a:extLst>
              <a:ext uri="{FF2B5EF4-FFF2-40B4-BE49-F238E27FC236}">
                <a16:creationId xmlns:a16="http://schemas.microsoft.com/office/drawing/2014/main" id="{69D85C14-A052-7CD2-1394-695163074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185" y="3003703"/>
            <a:ext cx="3942266" cy="1503362"/>
          </a:xfrm>
          <a:prstGeom prst="rect">
            <a:avLst/>
          </a:prstGeom>
        </p:spPr>
      </p:pic>
      <p:sp>
        <p:nvSpPr>
          <p:cNvPr id="80" name="!!2">
            <a:extLst>
              <a:ext uri="{FF2B5EF4-FFF2-40B4-BE49-F238E27FC236}">
                <a16:creationId xmlns:a16="http://schemas.microsoft.com/office/drawing/2014/main" id="{0F3EF940-5D7E-E6A0-8653-EA59BB29814E}"/>
              </a:ext>
            </a:extLst>
          </p:cNvPr>
          <p:cNvSpPr/>
          <p:nvPr/>
        </p:nvSpPr>
        <p:spPr>
          <a:xfrm>
            <a:off x="10312849" y="2342540"/>
            <a:ext cx="1899386" cy="1902388"/>
          </a:xfrm>
          <a:prstGeom prst="diamond">
            <a:avLst/>
          </a:prstGeom>
          <a:solidFill>
            <a:sysClr val="window" lastClr="FFFFFF"/>
          </a:solidFill>
          <a:ln w="12700" cap="flat" cmpd="sng" algn="ctr">
            <a:solidFill>
              <a:srgbClr val="CD663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eseva One" panose="00000500000000000000" charset="0"/>
              <a:ea typeface="Yeseva One" panose="00000500000000000000" charset="0"/>
              <a:cs typeface="+mn-cs"/>
            </a:endParaRPr>
          </a:p>
        </p:txBody>
      </p:sp>
      <p:pic>
        <p:nvPicPr>
          <p:cNvPr id="81" name="Picture 25">
            <a:extLst>
              <a:ext uri="{FF2B5EF4-FFF2-40B4-BE49-F238E27FC236}">
                <a16:creationId xmlns:a16="http://schemas.microsoft.com/office/drawing/2014/main" id="{9C414AC6-7983-2D6D-A0F1-7FFC005F0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252" y="3033675"/>
            <a:ext cx="3942266" cy="1503362"/>
          </a:xfrm>
          <a:prstGeom prst="rect">
            <a:avLst/>
          </a:prstGeom>
        </p:spPr>
      </p:pic>
      <p:sp>
        <p:nvSpPr>
          <p:cNvPr id="82" name="!!5">
            <a:extLst>
              <a:ext uri="{FF2B5EF4-FFF2-40B4-BE49-F238E27FC236}">
                <a16:creationId xmlns:a16="http://schemas.microsoft.com/office/drawing/2014/main" id="{C2B8F8E0-78F8-2110-5007-93A2E2A27C4F}"/>
              </a:ext>
            </a:extLst>
          </p:cNvPr>
          <p:cNvSpPr/>
          <p:nvPr/>
        </p:nvSpPr>
        <p:spPr>
          <a:xfrm>
            <a:off x="9933846" y="2855777"/>
            <a:ext cx="758005" cy="758005"/>
          </a:xfrm>
          <a:prstGeom prst="diamond">
            <a:avLst/>
          </a:prstGeom>
          <a:solidFill>
            <a:srgbClr val="CD66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Yeseva One" panose="00000500000000000000" charset="0"/>
              <a:ea typeface="Yeseva One" panose="00000500000000000000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95A3E7-2F23-24C4-5D54-5ADB7F847375}"/>
              </a:ext>
            </a:extLst>
          </p:cNvPr>
          <p:cNvSpPr txBox="1"/>
          <p:nvPr/>
        </p:nvSpPr>
        <p:spPr>
          <a:xfrm>
            <a:off x="391993" y="2930474"/>
            <a:ext cx="1255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8338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dirty="0">
              <a:solidFill>
                <a:srgbClr val="8338E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912B72B-81EC-C3BD-68D9-5876653C0E88}"/>
              </a:ext>
            </a:extLst>
          </p:cNvPr>
          <p:cNvSpPr txBox="1"/>
          <p:nvPr/>
        </p:nvSpPr>
        <p:spPr>
          <a:xfrm>
            <a:off x="2477337" y="2906631"/>
            <a:ext cx="1386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8338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800" dirty="0">
                <a:solidFill>
                  <a:srgbClr val="8338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338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800" dirty="0">
              <a:solidFill>
                <a:srgbClr val="8338E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D370846-0C9D-5BD0-E35D-D00E43A0F5D6}"/>
              </a:ext>
            </a:extLst>
          </p:cNvPr>
          <p:cNvSpPr txBox="1"/>
          <p:nvPr/>
        </p:nvSpPr>
        <p:spPr>
          <a:xfrm>
            <a:off x="4830030" y="2933229"/>
            <a:ext cx="1386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8338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endParaRPr lang="en-US" sz="2800" dirty="0">
              <a:solidFill>
                <a:srgbClr val="8338E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6F1F5CC-B9E5-E3D7-33C7-77054655194B}"/>
              </a:ext>
            </a:extLst>
          </p:cNvPr>
          <p:cNvSpPr txBox="1"/>
          <p:nvPr/>
        </p:nvSpPr>
        <p:spPr>
          <a:xfrm>
            <a:off x="6815120" y="2972210"/>
            <a:ext cx="1386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8338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800" dirty="0">
              <a:solidFill>
                <a:srgbClr val="8338E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C13D2A2-C6BA-3CBF-31C8-05C567F5CA27}"/>
              </a:ext>
            </a:extLst>
          </p:cNvPr>
          <p:cNvSpPr txBox="1"/>
          <p:nvPr/>
        </p:nvSpPr>
        <p:spPr>
          <a:xfrm>
            <a:off x="8971260" y="3003703"/>
            <a:ext cx="1386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8338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DCD1662-D6CE-D20C-8120-3D3C815E03C4}"/>
              </a:ext>
            </a:extLst>
          </p:cNvPr>
          <p:cNvSpPr txBox="1"/>
          <p:nvPr/>
        </p:nvSpPr>
        <p:spPr>
          <a:xfrm>
            <a:off x="10808831" y="3003703"/>
            <a:ext cx="1386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8338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</a:p>
        </p:txBody>
      </p:sp>
      <p:sp>
        <p:nvSpPr>
          <p:cNvPr id="88" name="!!5">
            <a:extLst>
              <a:ext uri="{FF2B5EF4-FFF2-40B4-BE49-F238E27FC236}">
                <a16:creationId xmlns:a16="http://schemas.microsoft.com/office/drawing/2014/main" id="{32EDE11E-73B5-A758-267E-AA95DCB924ED}"/>
              </a:ext>
            </a:extLst>
          </p:cNvPr>
          <p:cNvSpPr/>
          <p:nvPr/>
        </p:nvSpPr>
        <p:spPr>
          <a:xfrm>
            <a:off x="11793589" y="2906631"/>
            <a:ext cx="758005" cy="758005"/>
          </a:xfrm>
          <a:prstGeom prst="diamond">
            <a:avLst/>
          </a:prstGeom>
          <a:solidFill>
            <a:srgbClr val="CD66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Yeseva One" panose="00000500000000000000" charset="0"/>
              <a:ea typeface="Yeseva One" panose="0000050000000000000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960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3" grpId="0"/>
      <p:bldP spid="19" grpId="0"/>
      <p:bldP spid="20" grpId="0"/>
      <p:bldP spid="21" grpId="0"/>
      <p:bldP spid="22" grpId="0"/>
      <p:bldP spid="23" grpId="0"/>
      <p:bldP spid="5" grpId="0"/>
      <p:bldP spid="83" grpId="0"/>
      <p:bldP spid="84" grpId="0"/>
      <p:bldP spid="85" grpId="0"/>
      <p:bldP spid="86" grpId="0"/>
      <p:bldP spid="8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11">
            <a:extLst>
              <a:ext uri="{FF2B5EF4-FFF2-40B4-BE49-F238E27FC236}">
                <a16:creationId xmlns:a16="http://schemas.microsoft.com/office/drawing/2014/main" id="{B596B437-7AEB-BD55-E265-D65D8B12AD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762"/>
            </a:avLst>
          </a:prstGeom>
          <a:solidFill>
            <a:srgbClr val="8338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1250A7-4623-5A04-B4FB-6C17AD99680E}"/>
              </a:ext>
            </a:extLst>
          </p:cNvPr>
          <p:cNvSpPr txBox="1"/>
          <p:nvPr/>
        </p:nvSpPr>
        <p:spPr>
          <a:xfrm>
            <a:off x="1438382" y="297951"/>
            <a:ext cx="9565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B0F0"/>
                </a:solidFill>
                <a:latin typeface="#9Slide01 Tieu de ngan" panose="00000800000000000000" pitchFamily="2" charset="0"/>
              </a:rPr>
              <a:t>Bài</a:t>
            </a:r>
            <a:r>
              <a:rPr lang="en-US" sz="2800" dirty="0">
                <a:solidFill>
                  <a:srgbClr val="00B0F0"/>
                </a:solidFill>
                <a:latin typeface="#9Slide01 Tieu de ngan" panose="00000800000000000000" pitchFamily="2" charset="0"/>
              </a:rPr>
              <a:t> 4: </a:t>
            </a:r>
            <a:r>
              <a:rPr lang="en-US" sz="2800" dirty="0" err="1">
                <a:solidFill>
                  <a:srgbClr val="00B0F0"/>
                </a:solidFill>
                <a:latin typeface="#9Slide01 Tieu de ngan" panose="00000800000000000000" pitchFamily="2" charset="0"/>
              </a:rPr>
              <a:t>Trung</a:t>
            </a:r>
            <a:r>
              <a:rPr lang="en-US" sz="2800" dirty="0">
                <a:solidFill>
                  <a:srgbClr val="00B0F0"/>
                </a:solidFill>
                <a:latin typeface="#9Slide01 Tieu de ngan" panose="00000800000000000000" pitchFamily="2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#9Slide01 Tieu de ngan" panose="00000800000000000000" pitchFamily="2" charset="0"/>
              </a:rPr>
              <a:t>Quốc</a:t>
            </a:r>
            <a:r>
              <a:rPr lang="en-US" sz="2800" dirty="0">
                <a:solidFill>
                  <a:srgbClr val="00B0F0"/>
                </a:solidFill>
                <a:latin typeface="#9Slide01 Tieu de ngan" panose="00000800000000000000" pitchFamily="2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#9Slide01 Tieu de ngan" panose="00000800000000000000" pitchFamily="2" charset="0"/>
              </a:rPr>
              <a:t>từ</a:t>
            </a:r>
            <a:r>
              <a:rPr lang="en-US" sz="2800" dirty="0">
                <a:solidFill>
                  <a:srgbClr val="00B0F0"/>
                </a:solidFill>
                <a:latin typeface="#9Slide01 Tieu de ngan" panose="00000800000000000000" pitchFamily="2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#9Slide01 Tieu de ngan" panose="00000800000000000000" pitchFamily="2" charset="0"/>
              </a:rPr>
              <a:t>thế</a:t>
            </a:r>
            <a:r>
              <a:rPr lang="en-US" sz="2800" dirty="0">
                <a:solidFill>
                  <a:srgbClr val="00B0F0"/>
                </a:solidFill>
                <a:latin typeface="#9Slide01 Tieu de ngan" panose="00000800000000000000" pitchFamily="2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#9Slide01 Tieu de ngan" panose="00000800000000000000" pitchFamily="2" charset="0"/>
              </a:rPr>
              <a:t>kỉ</a:t>
            </a:r>
            <a:r>
              <a:rPr lang="en-US" sz="2800" dirty="0">
                <a:solidFill>
                  <a:srgbClr val="00B0F0"/>
                </a:solidFill>
                <a:latin typeface="#9Slide01 Tieu de ngan" panose="00000800000000000000" pitchFamily="2" charset="0"/>
              </a:rPr>
              <a:t> </a:t>
            </a:r>
            <a:r>
              <a:rPr lang="en-US" sz="2800" dirty="0">
                <a:solidFill>
                  <a:srgbClr val="00B0F0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VII </a:t>
            </a:r>
            <a:r>
              <a:rPr lang="en-US" sz="2800" dirty="0" err="1">
                <a:solidFill>
                  <a:srgbClr val="00B0F0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B0F0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B0F0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B0F0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solidFill>
                  <a:srgbClr val="00B0F0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 XIX</a:t>
            </a:r>
            <a:endParaRPr lang="en-US" sz="2800" dirty="0">
              <a:solidFill>
                <a:srgbClr val="00B0F0"/>
              </a:solidFill>
              <a:latin typeface="#9Slide01 Tieu de ngan" panose="00000800000000000000" pitchFamily="2" charset="0"/>
            </a:endParaRPr>
          </a:p>
        </p:txBody>
      </p:sp>
      <p:sp>
        <p:nvSpPr>
          <p:cNvPr id="4" name="!!12">
            <a:extLst>
              <a:ext uri="{FF2B5EF4-FFF2-40B4-BE49-F238E27FC236}">
                <a16:creationId xmlns:a16="http://schemas.microsoft.com/office/drawing/2014/main" id="{593F8662-B4E1-E0EE-2A0E-7A53D5BD19F8}"/>
              </a:ext>
            </a:extLst>
          </p:cNvPr>
          <p:cNvSpPr txBox="1"/>
          <p:nvPr/>
        </p:nvSpPr>
        <p:spPr>
          <a:xfrm>
            <a:off x="380143" y="949844"/>
            <a:ext cx="10325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1.Tiến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trình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phát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triển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lịch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Trung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Quốc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TK VII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đến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giữa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thế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kỉ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XIX </a:t>
            </a:r>
            <a:endParaRPr lang="vi-VN" sz="2400" dirty="0">
              <a:solidFill>
                <a:srgbClr val="F8560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A602CB-236D-257F-9EC2-4C64F86230F0}"/>
              </a:ext>
            </a:extLst>
          </p:cNvPr>
          <p:cNvSpPr txBox="1"/>
          <p:nvPr/>
        </p:nvSpPr>
        <p:spPr>
          <a:xfrm>
            <a:off x="236305" y="1466829"/>
            <a:ext cx="4803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Trung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Quốc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dưới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thời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Đường</a:t>
            </a:r>
            <a:endParaRPr lang="vi-VN" sz="2400" dirty="0">
              <a:solidFill>
                <a:srgbClr val="F8560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aphicFrame>
        <p:nvGraphicFramePr>
          <p:cNvPr id="6" name="!!14">
            <a:extLst>
              <a:ext uri="{FF2B5EF4-FFF2-40B4-BE49-F238E27FC236}">
                <a16:creationId xmlns:a16="http://schemas.microsoft.com/office/drawing/2014/main" id="{6812D867-1300-79CA-DB2D-3A947C68F3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28353"/>
              </p:ext>
            </p:extLst>
          </p:nvPr>
        </p:nvGraphicFramePr>
        <p:xfrm>
          <a:off x="-11678146" y="2359587"/>
          <a:ext cx="11160018" cy="35910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3276">
                  <a:extLst>
                    <a:ext uri="{9D8B030D-6E8A-4147-A177-3AD203B41FA5}">
                      <a16:colId xmlns:a16="http://schemas.microsoft.com/office/drawing/2014/main" val="1758792234"/>
                    </a:ext>
                  </a:extLst>
                </a:gridCol>
                <a:gridCol w="9246742">
                  <a:extLst>
                    <a:ext uri="{9D8B030D-6E8A-4147-A177-3AD203B41FA5}">
                      <a16:colId xmlns:a16="http://schemas.microsoft.com/office/drawing/2014/main" val="1620310066"/>
                    </a:ext>
                  </a:extLst>
                </a:gridCol>
              </a:tblGrid>
              <a:tr h="81901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3200" dirty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3200" dirty="0">
                        <a:solidFill>
                          <a:srgbClr val="00B0F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3200" dirty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3200" dirty="0">
                        <a:solidFill>
                          <a:srgbClr val="00B0F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1697585"/>
                  </a:ext>
                </a:extLst>
              </a:tr>
              <a:tr h="13860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3345054"/>
                  </a:ext>
                </a:extLst>
              </a:tr>
              <a:tr h="13860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493165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0FD2184-5FA9-5001-28D0-7CEC2C4463EB}"/>
              </a:ext>
            </a:extLst>
          </p:cNvPr>
          <p:cNvSpPr txBox="1"/>
          <p:nvPr/>
        </p:nvSpPr>
        <p:spPr>
          <a:xfrm>
            <a:off x="712381" y="2073349"/>
            <a:ext cx="10515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2/tr25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5p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1,2 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3,4: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1417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11">
            <a:extLst>
              <a:ext uri="{FF2B5EF4-FFF2-40B4-BE49-F238E27FC236}">
                <a16:creationId xmlns:a16="http://schemas.microsoft.com/office/drawing/2014/main" id="{B596B437-7AEB-BD55-E265-D65D8B12AD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762"/>
            </a:avLst>
          </a:prstGeom>
          <a:solidFill>
            <a:srgbClr val="8338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1250A7-4623-5A04-B4FB-6C17AD99680E}"/>
              </a:ext>
            </a:extLst>
          </p:cNvPr>
          <p:cNvSpPr txBox="1"/>
          <p:nvPr/>
        </p:nvSpPr>
        <p:spPr>
          <a:xfrm>
            <a:off x="727365" y="297951"/>
            <a:ext cx="11336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F0"/>
                </a:solidFill>
                <a:latin typeface="#9Slide01 Tieu de ngan" panose="00000800000000000000" pitchFamily="2" charset="0"/>
              </a:rPr>
              <a:t>Bài</a:t>
            </a:r>
            <a:r>
              <a:rPr lang="en-US" sz="3200" dirty="0">
                <a:solidFill>
                  <a:srgbClr val="00B0F0"/>
                </a:solidFill>
                <a:latin typeface="#9Slide01 Tieu de ngan" panose="00000800000000000000" pitchFamily="2" charset="0"/>
              </a:rPr>
              <a:t> 4: </a:t>
            </a:r>
            <a:r>
              <a:rPr lang="en-US" sz="3200" dirty="0" err="1">
                <a:solidFill>
                  <a:srgbClr val="00B0F0"/>
                </a:solidFill>
                <a:latin typeface="#9Slide01 Tieu de ngan" panose="00000800000000000000" pitchFamily="2" charset="0"/>
              </a:rPr>
              <a:t>Trung</a:t>
            </a:r>
            <a:r>
              <a:rPr lang="en-US" sz="3200" dirty="0">
                <a:solidFill>
                  <a:srgbClr val="00B0F0"/>
                </a:solidFill>
                <a:latin typeface="#9Slide01 Tieu de ngan" panose="0000080000000000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#9Slide01 Tieu de ngan" panose="00000800000000000000" pitchFamily="2" charset="0"/>
              </a:rPr>
              <a:t>Quốc</a:t>
            </a:r>
            <a:r>
              <a:rPr lang="en-US" sz="3200" dirty="0">
                <a:solidFill>
                  <a:srgbClr val="00B0F0"/>
                </a:solidFill>
                <a:latin typeface="#9Slide01 Tieu de ngan" panose="0000080000000000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#9Slide01 Tieu de ngan" panose="00000800000000000000" pitchFamily="2" charset="0"/>
              </a:rPr>
              <a:t>từ</a:t>
            </a:r>
            <a:r>
              <a:rPr lang="en-US" sz="3200" dirty="0">
                <a:solidFill>
                  <a:srgbClr val="00B0F0"/>
                </a:solidFill>
                <a:latin typeface="#9Slide01 Tieu de ngan" panose="0000080000000000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#9Slide01 Tieu de ngan" panose="00000800000000000000" pitchFamily="2" charset="0"/>
              </a:rPr>
              <a:t>thế</a:t>
            </a:r>
            <a:r>
              <a:rPr lang="en-US" sz="3200" dirty="0">
                <a:solidFill>
                  <a:srgbClr val="00B0F0"/>
                </a:solidFill>
                <a:latin typeface="#9Slide01 Tieu de ngan" panose="0000080000000000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#9Slide01 Tieu de ngan" panose="00000800000000000000" pitchFamily="2" charset="0"/>
              </a:rPr>
              <a:t>kỉ</a:t>
            </a:r>
            <a:r>
              <a:rPr lang="en-US" sz="3200" dirty="0">
                <a:solidFill>
                  <a:srgbClr val="00B0F0"/>
                </a:solidFill>
                <a:latin typeface="#9Slide01 Tieu de ngan" panose="00000800000000000000" pitchFamily="2" charset="0"/>
              </a:rPr>
              <a:t> </a:t>
            </a:r>
            <a:r>
              <a:rPr lang="en-US" sz="3200" dirty="0">
                <a:solidFill>
                  <a:srgbClr val="00B0F0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VII </a:t>
            </a:r>
            <a:r>
              <a:rPr lang="en-US" sz="3200" dirty="0" err="1">
                <a:solidFill>
                  <a:srgbClr val="00B0F0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B0F0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00B0F0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B0F0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solidFill>
                  <a:srgbClr val="00B0F0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 XIX</a:t>
            </a:r>
            <a:endParaRPr lang="en-US" sz="3200" dirty="0">
              <a:solidFill>
                <a:srgbClr val="00B0F0"/>
              </a:solidFill>
              <a:latin typeface="#9Slide01 Tieu de ngan" panose="00000800000000000000" pitchFamily="2" charset="0"/>
            </a:endParaRPr>
          </a:p>
        </p:txBody>
      </p:sp>
      <p:sp>
        <p:nvSpPr>
          <p:cNvPr id="4" name="!!12">
            <a:extLst>
              <a:ext uri="{FF2B5EF4-FFF2-40B4-BE49-F238E27FC236}">
                <a16:creationId xmlns:a16="http://schemas.microsoft.com/office/drawing/2014/main" id="{593F8662-B4E1-E0EE-2A0E-7A53D5BD19F8}"/>
              </a:ext>
            </a:extLst>
          </p:cNvPr>
          <p:cNvSpPr txBox="1"/>
          <p:nvPr/>
        </p:nvSpPr>
        <p:spPr>
          <a:xfrm>
            <a:off x="380143" y="949844"/>
            <a:ext cx="10325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1.Tiến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trình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phát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triển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lịch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Trung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Quốc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TK VII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đến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giữa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thế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kỉ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XIX </a:t>
            </a:r>
            <a:endParaRPr lang="vi-VN" sz="2400" dirty="0">
              <a:solidFill>
                <a:srgbClr val="F8560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A602CB-236D-257F-9EC2-4C64F86230F0}"/>
              </a:ext>
            </a:extLst>
          </p:cNvPr>
          <p:cNvSpPr txBox="1"/>
          <p:nvPr/>
        </p:nvSpPr>
        <p:spPr>
          <a:xfrm>
            <a:off x="236305" y="1466829"/>
            <a:ext cx="4803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Trung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Quốc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dưới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thời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Đường</a:t>
            </a:r>
            <a:endParaRPr lang="vi-VN" sz="2400" dirty="0">
              <a:solidFill>
                <a:srgbClr val="F8560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aphicFrame>
        <p:nvGraphicFramePr>
          <p:cNvPr id="7" name="!!14">
            <a:extLst>
              <a:ext uri="{FF2B5EF4-FFF2-40B4-BE49-F238E27FC236}">
                <a16:creationId xmlns:a16="http://schemas.microsoft.com/office/drawing/2014/main" id="{6C72C303-3B33-6DF8-ADF2-F7D41DA953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3683960"/>
              </p:ext>
            </p:extLst>
          </p:nvPr>
        </p:nvGraphicFramePr>
        <p:xfrm>
          <a:off x="534256" y="2229492"/>
          <a:ext cx="11137186" cy="35631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9361">
                  <a:extLst>
                    <a:ext uri="{9D8B030D-6E8A-4147-A177-3AD203B41FA5}">
                      <a16:colId xmlns:a16="http://schemas.microsoft.com/office/drawing/2014/main" val="1758792234"/>
                    </a:ext>
                  </a:extLst>
                </a:gridCol>
                <a:gridCol w="9227825">
                  <a:extLst>
                    <a:ext uri="{9D8B030D-6E8A-4147-A177-3AD203B41FA5}">
                      <a16:colId xmlns:a16="http://schemas.microsoft.com/office/drawing/2014/main" val="1620310066"/>
                    </a:ext>
                  </a:extLst>
                </a:gridCol>
              </a:tblGrid>
              <a:tr h="81265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B0F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Lĩnh</a:t>
                      </a:r>
                      <a:r>
                        <a:rPr lang="en-US" sz="3200" dirty="0">
                          <a:solidFill>
                            <a:srgbClr val="00B0F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F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vực</a:t>
                      </a:r>
                      <a:endParaRPr lang="en-US" sz="3200" dirty="0">
                        <a:solidFill>
                          <a:srgbClr val="00B0F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B0F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Biểu</a:t>
                      </a:r>
                      <a:r>
                        <a:rPr lang="en-US" sz="3200" dirty="0">
                          <a:solidFill>
                            <a:srgbClr val="00B0F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F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hiện</a:t>
                      </a:r>
                      <a:endParaRPr lang="en-US" sz="3200" dirty="0">
                        <a:solidFill>
                          <a:srgbClr val="00B0F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1697585"/>
                  </a:ext>
                </a:extLst>
              </a:tr>
              <a:tr h="137526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Chính</a:t>
                      </a:r>
                      <a:r>
                        <a:rPr lang="en-US" sz="3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trị</a:t>
                      </a:r>
                      <a:endParaRPr lang="en-US" sz="3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3345054"/>
                  </a:ext>
                </a:extLst>
              </a:tr>
              <a:tr h="137526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Kinh</a:t>
                      </a:r>
                      <a:r>
                        <a:rPr lang="en-US" sz="3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tế</a:t>
                      </a:r>
                      <a:endParaRPr lang="en-US" sz="3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4931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2642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11">
            <a:extLst>
              <a:ext uri="{FF2B5EF4-FFF2-40B4-BE49-F238E27FC236}">
                <a16:creationId xmlns:a16="http://schemas.microsoft.com/office/drawing/2014/main" id="{B596B437-7AEB-BD55-E265-D65D8B12AD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76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1250A7-4623-5A04-B4FB-6C17AD99680E}"/>
              </a:ext>
            </a:extLst>
          </p:cNvPr>
          <p:cNvSpPr txBox="1"/>
          <p:nvPr/>
        </p:nvSpPr>
        <p:spPr>
          <a:xfrm>
            <a:off x="422953" y="297951"/>
            <a:ext cx="11519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F0"/>
                </a:solidFill>
                <a:latin typeface="#9Slide01 Tieu de ngan" panose="00000800000000000000" pitchFamily="2" charset="0"/>
              </a:rPr>
              <a:t>Bài</a:t>
            </a:r>
            <a:r>
              <a:rPr lang="en-US" sz="3200" dirty="0">
                <a:solidFill>
                  <a:srgbClr val="00B0F0"/>
                </a:solidFill>
                <a:latin typeface="#9Slide01 Tieu de ngan" panose="00000800000000000000" pitchFamily="2" charset="0"/>
              </a:rPr>
              <a:t> 4: </a:t>
            </a:r>
            <a:r>
              <a:rPr lang="en-US" sz="3200" dirty="0" err="1">
                <a:solidFill>
                  <a:srgbClr val="00B0F0"/>
                </a:solidFill>
                <a:latin typeface="#9Slide01 Tieu de ngan" panose="00000800000000000000" pitchFamily="2" charset="0"/>
              </a:rPr>
              <a:t>Trung</a:t>
            </a:r>
            <a:r>
              <a:rPr lang="en-US" sz="3200" dirty="0">
                <a:solidFill>
                  <a:srgbClr val="00B0F0"/>
                </a:solidFill>
                <a:latin typeface="#9Slide01 Tieu de ngan" panose="0000080000000000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#9Slide01 Tieu de ngan" panose="00000800000000000000" pitchFamily="2" charset="0"/>
              </a:rPr>
              <a:t>Quốc</a:t>
            </a:r>
            <a:r>
              <a:rPr lang="en-US" sz="3200" dirty="0">
                <a:solidFill>
                  <a:srgbClr val="00B0F0"/>
                </a:solidFill>
                <a:latin typeface="#9Slide01 Tieu de ngan" panose="0000080000000000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#9Slide01 Tieu de ngan" panose="00000800000000000000" pitchFamily="2" charset="0"/>
              </a:rPr>
              <a:t>từ</a:t>
            </a:r>
            <a:r>
              <a:rPr lang="en-US" sz="3200" dirty="0">
                <a:solidFill>
                  <a:srgbClr val="00B0F0"/>
                </a:solidFill>
                <a:latin typeface="#9Slide01 Tieu de ngan" panose="0000080000000000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#9Slide01 Tieu de ngan" panose="00000800000000000000" pitchFamily="2" charset="0"/>
              </a:rPr>
              <a:t>thế</a:t>
            </a:r>
            <a:r>
              <a:rPr lang="en-US" sz="3200" dirty="0">
                <a:solidFill>
                  <a:srgbClr val="00B0F0"/>
                </a:solidFill>
                <a:latin typeface="#9Slide01 Tieu de ngan" panose="0000080000000000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#9Slide01 Tieu de ngan" panose="00000800000000000000" pitchFamily="2" charset="0"/>
              </a:rPr>
              <a:t>kỉ</a:t>
            </a:r>
            <a:r>
              <a:rPr lang="en-US" sz="3200" dirty="0">
                <a:solidFill>
                  <a:srgbClr val="00B0F0"/>
                </a:solidFill>
                <a:latin typeface="#9Slide01 Tieu de ngan" panose="00000800000000000000" pitchFamily="2" charset="0"/>
              </a:rPr>
              <a:t> </a:t>
            </a:r>
            <a:r>
              <a:rPr lang="en-US" sz="3200" dirty="0">
                <a:solidFill>
                  <a:srgbClr val="00B0F0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VII </a:t>
            </a:r>
            <a:r>
              <a:rPr lang="en-US" sz="3200" dirty="0" err="1">
                <a:solidFill>
                  <a:srgbClr val="00B0F0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B0F0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00B0F0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B0F0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solidFill>
                  <a:srgbClr val="00B0F0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 XIX</a:t>
            </a:r>
            <a:endParaRPr lang="en-US" sz="3200" dirty="0">
              <a:solidFill>
                <a:srgbClr val="00B0F0"/>
              </a:solidFill>
              <a:latin typeface="#9Slide01 Tieu de ngan" panose="00000800000000000000" pitchFamily="2" charset="0"/>
            </a:endParaRPr>
          </a:p>
        </p:txBody>
      </p:sp>
      <p:sp>
        <p:nvSpPr>
          <p:cNvPr id="4" name="!!12">
            <a:extLst>
              <a:ext uri="{FF2B5EF4-FFF2-40B4-BE49-F238E27FC236}">
                <a16:creationId xmlns:a16="http://schemas.microsoft.com/office/drawing/2014/main" id="{593F8662-B4E1-E0EE-2A0E-7A53D5BD19F8}"/>
              </a:ext>
            </a:extLst>
          </p:cNvPr>
          <p:cNvSpPr txBox="1"/>
          <p:nvPr/>
        </p:nvSpPr>
        <p:spPr>
          <a:xfrm>
            <a:off x="250004" y="761075"/>
            <a:ext cx="10325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1.Tiến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trình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phát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triển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lịch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Trung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Quốc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TK VII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đến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giữa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thế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kỉ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XIX </a:t>
            </a:r>
            <a:endParaRPr lang="vi-VN" sz="2400" dirty="0">
              <a:solidFill>
                <a:srgbClr val="F8560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A602CB-236D-257F-9EC2-4C64F86230F0}"/>
              </a:ext>
            </a:extLst>
          </p:cNvPr>
          <p:cNvSpPr txBox="1"/>
          <p:nvPr/>
        </p:nvSpPr>
        <p:spPr>
          <a:xfrm>
            <a:off x="92467" y="1157573"/>
            <a:ext cx="4803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Trung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Quốc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dưới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thời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Đường</a:t>
            </a:r>
            <a:endParaRPr lang="vi-VN" sz="2400" dirty="0">
              <a:solidFill>
                <a:srgbClr val="F8560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aphicFrame>
        <p:nvGraphicFramePr>
          <p:cNvPr id="7" name="!!14">
            <a:extLst>
              <a:ext uri="{FF2B5EF4-FFF2-40B4-BE49-F238E27FC236}">
                <a16:creationId xmlns:a16="http://schemas.microsoft.com/office/drawing/2014/main" id="{6C72C303-3B33-6DF8-ADF2-F7D41DA953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958635"/>
              </p:ext>
            </p:extLst>
          </p:nvPr>
        </p:nvGraphicFramePr>
        <p:xfrm>
          <a:off x="357883" y="1613443"/>
          <a:ext cx="11519043" cy="484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98998">
                  <a:extLst>
                    <a:ext uri="{9D8B030D-6E8A-4147-A177-3AD203B41FA5}">
                      <a16:colId xmlns:a16="http://schemas.microsoft.com/office/drawing/2014/main" val="1758792234"/>
                    </a:ext>
                  </a:extLst>
                </a:gridCol>
                <a:gridCol w="10120045">
                  <a:extLst>
                    <a:ext uri="{9D8B030D-6E8A-4147-A177-3AD203B41FA5}">
                      <a16:colId xmlns:a16="http://schemas.microsoft.com/office/drawing/2014/main" val="1620310066"/>
                    </a:ext>
                  </a:extLst>
                </a:gridCol>
              </a:tblGrid>
              <a:tr h="1522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2400" dirty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2400" dirty="0">
                        <a:solidFill>
                          <a:srgbClr val="00B0F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dirty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400" dirty="0">
                        <a:solidFill>
                          <a:srgbClr val="00B0F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1697585"/>
                  </a:ext>
                </a:extLst>
              </a:tr>
              <a:tr h="115201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Bộ máy nhà nước được củng cố, hoàn chỉnh từ trung ương đến địa phương.</a:t>
                      </a:r>
                    </a:p>
                    <a:p>
                      <a:pPr algn="just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Nhà nước mở nhiều khoa thi để tuyển chọn nhân tài. </a:t>
                      </a:r>
                    </a:p>
                    <a:p>
                      <a:pPr algn="just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 Tiếp tục chính sách xâm lược các nước để mở rộng bờ cõi đất nước.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3345054"/>
                  </a:ext>
                </a:extLst>
              </a:tr>
              <a:tr h="223743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Sản xuất nông nghiệp phát triển nhờ việc thực hiện: giảm tô thuế, bớt sưu dịch; chia ruộng đất cho nông dân (theo chế độ quân điền); cải tiến kĩ thuật canh tác…</a:t>
                      </a:r>
                    </a:p>
                    <a:p>
                      <a:pPr algn="just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Các ngành nghề thủ công như rèn sắt, đóng thuyền,… có sự phát triển hơn trước.</a:t>
                      </a:r>
                    </a:p>
                    <a:p>
                      <a:pPr algn="just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Thương nghiệp phát triển, nhà Đường có quan hệ buôn bán với hầu hết các nước châu Á; con đường tơ lụa được hình thành – đây chính là tuyến đường giao thương kết nối phương Đông và phương Tây.</a:t>
                      </a:r>
                    </a:p>
                    <a:p>
                      <a:br>
                        <a:rPr lang="vi-VN" b="0" i="0" dirty="0">
                          <a:solidFill>
                            <a:srgbClr val="31313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4931650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!!123" descr="Trigonal Trapezohedron Red">
                <a:extLst>
                  <a:ext uri="{FF2B5EF4-FFF2-40B4-BE49-F238E27FC236}">
                    <a16:creationId xmlns:a16="http://schemas.microsoft.com/office/drawing/2014/main" id="{BF84D7C7-3EBD-DEF8-34A0-53D3C77A30E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33210548"/>
                  </p:ext>
                </p:extLst>
              </p:nvPr>
            </p:nvGraphicFramePr>
            <p:xfrm>
              <a:off x="12442004" y="-55542"/>
              <a:ext cx="854841" cy="129176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854841" cy="1291760"/>
                    </a:xfrm>
                    <a:prstGeom prst="rect">
                      <a:avLst/>
                    </a:prstGeom>
                  </am3d:spPr>
                  <am3d:camera>
                    <am3d:pos x="0" y="0" z="5559289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5641" d="1000000"/>
                    <am3d:preTrans dx="-3196" dy="-18000000" dz="26"/>
                    <am3d:scale>
                      <am3d:sx n="1000000" d="1000000"/>
                      <am3d:sy n="1000000" d="1000000"/>
                      <am3d:sz n="1000000" d="1000000"/>
                    </am3d:scale>
                    <am3d:rot ax="3808752" ay="-1060208" az="-1878608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12760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!!123" descr="Trigonal Trapezohedron Red">
                <a:extLst>
                  <a:ext uri="{FF2B5EF4-FFF2-40B4-BE49-F238E27FC236}">
                    <a16:creationId xmlns:a16="http://schemas.microsoft.com/office/drawing/2014/main" id="{BF84D7C7-3EBD-DEF8-34A0-53D3C77A30E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442004" y="-55542"/>
                <a:ext cx="854841" cy="1291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5267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utoShape 11">
            <a:extLst>
              <a:ext uri="{FF2B5EF4-FFF2-40B4-BE49-F238E27FC236}">
                <a16:creationId xmlns:a16="http://schemas.microsoft.com/office/drawing/2014/main" id="{DA073235-0C49-A074-49F2-E0C0E2458411}"/>
              </a:ext>
            </a:extLst>
          </p:cNvPr>
          <p:cNvSpPr/>
          <p:nvPr/>
        </p:nvSpPr>
        <p:spPr>
          <a:xfrm>
            <a:off x="10609254" y="1322525"/>
            <a:ext cx="2861740" cy="5487359"/>
          </a:xfrm>
          <a:prstGeom prst="rect">
            <a:avLst/>
          </a:prstGeom>
          <a:solidFill>
            <a:srgbClr val="05B7DF"/>
          </a:solidFill>
        </p:spPr>
      </p:sp>
      <p:grpSp>
        <p:nvGrpSpPr>
          <p:cNvPr id="27" name="Group 4">
            <a:extLst>
              <a:ext uri="{FF2B5EF4-FFF2-40B4-BE49-F238E27FC236}">
                <a16:creationId xmlns:a16="http://schemas.microsoft.com/office/drawing/2014/main" id="{05C87C30-FD13-3016-BF05-86094AE12102}"/>
              </a:ext>
            </a:extLst>
          </p:cNvPr>
          <p:cNvGrpSpPr/>
          <p:nvPr/>
        </p:nvGrpSpPr>
        <p:grpSpPr>
          <a:xfrm>
            <a:off x="5904902" y="1338741"/>
            <a:ext cx="6152223" cy="5487359"/>
            <a:chOff x="0" y="0"/>
            <a:chExt cx="5518100" cy="7777913"/>
          </a:xfrm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ABD11D0C-8A99-9F4F-3682-DDE09D27D365}"/>
                </a:ext>
              </a:extLst>
            </p:cNvPr>
            <p:cNvSpPr/>
            <p:nvPr/>
          </p:nvSpPr>
          <p:spPr>
            <a:xfrm>
              <a:off x="0" y="0"/>
              <a:ext cx="5518100" cy="7777913"/>
            </a:xfrm>
            <a:custGeom>
              <a:avLst/>
              <a:gdLst/>
              <a:ahLst/>
              <a:cxnLst/>
              <a:rect l="l" t="t" r="r" b="b"/>
              <a:pathLst>
                <a:path w="5518100" h="7777913">
                  <a:moveTo>
                    <a:pt x="0" y="0"/>
                  </a:moveTo>
                  <a:lnTo>
                    <a:pt x="0" y="7777913"/>
                  </a:lnTo>
                  <a:lnTo>
                    <a:pt x="5518100" y="7777913"/>
                  </a:lnTo>
                  <a:lnTo>
                    <a:pt x="5518100" y="0"/>
                  </a:lnTo>
                  <a:lnTo>
                    <a:pt x="0" y="0"/>
                  </a:lnTo>
                  <a:close/>
                  <a:moveTo>
                    <a:pt x="5457140" y="7716953"/>
                  </a:moveTo>
                  <a:lnTo>
                    <a:pt x="59690" y="7716953"/>
                  </a:lnTo>
                  <a:lnTo>
                    <a:pt x="59690" y="59690"/>
                  </a:lnTo>
                  <a:lnTo>
                    <a:pt x="5457140" y="59690"/>
                  </a:lnTo>
                  <a:lnTo>
                    <a:pt x="5457140" y="7716953"/>
                  </a:lnTo>
                  <a:close/>
                </a:path>
              </a:pathLst>
            </a:custGeom>
            <a:solidFill>
              <a:srgbClr val="404040"/>
            </a:solidFill>
          </p:spPr>
        </p:sp>
      </p:grpSp>
      <p:pic>
        <p:nvPicPr>
          <p:cNvPr id="5" name="!!123" descr="Sun">
            <a:extLst>
              <a:ext uri="{FF2B5EF4-FFF2-40B4-BE49-F238E27FC236}">
                <a16:creationId xmlns:a16="http://schemas.microsoft.com/office/drawing/2014/main" id="{78807967-8215-281F-F7A0-99CF7D66F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!!123" descr="Trigonal Trapezohedron Red">
                <a:extLst>
                  <a:ext uri="{FF2B5EF4-FFF2-40B4-BE49-F238E27FC236}">
                    <a16:creationId xmlns:a16="http://schemas.microsoft.com/office/drawing/2014/main" id="{C49A5DFE-8700-2A1A-A50A-08C25F03CF0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83441363"/>
                  </p:ext>
                </p:extLst>
              </p:nvPr>
            </p:nvGraphicFramePr>
            <p:xfrm>
              <a:off x="11202286" y="-34008"/>
              <a:ext cx="854842" cy="129176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854842" cy="1291760"/>
                    </a:xfrm>
                    <a:prstGeom prst="rect">
                      <a:avLst/>
                    </a:prstGeom>
                  </am3d:spPr>
                  <am3d:camera>
                    <am3d:pos x="0" y="0" z="5559289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5641" d="1000000"/>
                    <am3d:preTrans dx="-3196" dy="-18000000" dz="26"/>
                    <am3d:scale>
                      <am3d:sx n="1000000" d="1000000"/>
                      <am3d:sy n="1000000" d="1000000"/>
                      <am3d:sz n="1000000" d="1000000"/>
                    </am3d:scale>
                    <am3d:rot ax="3808751" ay="-1060208" az="-1878608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1276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!!123" descr="Trigonal Trapezohedron Red">
                <a:extLst>
                  <a:ext uri="{FF2B5EF4-FFF2-40B4-BE49-F238E27FC236}">
                    <a16:creationId xmlns:a16="http://schemas.microsoft.com/office/drawing/2014/main" id="{C49A5DFE-8700-2A1A-A50A-08C25F03CF0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202286" y="-34008"/>
                <a:ext cx="854842" cy="129176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BB7BCDBE-D769-FA11-6FBF-F961CEDE359B}"/>
              </a:ext>
            </a:extLst>
          </p:cNvPr>
          <p:cNvSpPr txBox="1"/>
          <p:nvPr/>
        </p:nvSpPr>
        <p:spPr>
          <a:xfrm>
            <a:off x="1509822" y="31898"/>
            <a:ext cx="9546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VII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11C3B9-DC9E-B968-0D2A-C22384F53322}"/>
              </a:ext>
            </a:extLst>
          </p:cNvPr>
          <p:cNvSpPr txBox="1"/>
          <p:nvPr/>
        </p:nvSpPr>
        <p:spPr>
          <a:xfrm>
            <a:off x="-676541" y="796087"/>
            <a:ext cx="8043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Sự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phát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triển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kinh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tế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thời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Minh - Thanh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85604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2" name="Group 13">
            <a:extLst>
              <a:ext uri="{FF2B5EF4-FFF2-40B4-BE49-F238E27FC236}">
                <a16:creationId xmlns:a16="http://schemas.microsoft.com/office/drawing/2014/main" id="{445C09EA-2805-CAFE-1701-C1F676E280F1}"/>
              </a:ext>
            </a:extLst>
          </p:cNvPr>
          <p:cNvGrpSpPr>
            <a:grpSpLocks noChangeAspect="1"/>
          </p:cNvGrpSpPr>
          <p:nvPr/>
        </p:nvGrpSpPr>
        <p:grpSpPr>
          <a:xfrm>
            <a:off x="5907637" y="1338744"/>
            <a:ext cx="4718620" cy="3801714"/>
            <a:chOff x="1270" y="3810"/>
            <a:chExt cx="6352540" cy="6350000"/>
          </a:xfrm>
        </p:grpSpPr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306D4272-068D-F70D-516B-3FCD8560A6B9}"/>
                </a:ext>
              </a:extLst>
            </p:cNvPr>
            <p:cNvSpPr/>
            <p:nvPr/>
          </p:nvSpPr>
          <p:spPr>
            <a:xfrm>
              <a:off x="102870" y="105410"/>
              <a:ext cx="6149340" cy="431800"/>
            </a:xfrm>
            <a:custGeom>
              <a:avLst/>
              <a:gdLst/>
              <a:ahLst/>
              <a:cxnLst/>
              <a:rect l="l" t="t" r="r" b="b"/>
              <a:pathLst>
                <a:path w="6149340" h="431800">
                  <a:moveTo>
                    <a:pt x="6149340" y="431800"/>
                  </a:moveTo>
                  <a:lnTo>
                    <a:pt x="0" y="431800"/>
                  </a:lnTo>
                  <a:lnTo>
                    <a:pt x="0" y="0"/>
                  </a:lnTo>
                  <a:lnTo>
                    <a:pt x="6148070" y="0"/>
                  </a:lnTo>
                  <a:lnTo>
                    <a:pt x="6149340" y="431800"/>
                  </a:lnTo>
                  <a:lnTo>
                    <a:pt x="6149340" y="431800"/>
                  </a:lnTo>
                  <a:close/>
                </a:path>
              </a:pathLst>
            </a:custGeom>
            <a:solidFill>
              <a:srgbClr val="EFF2F4"/>
            </a:solidFill>
          </p:spPr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B0AA2DF9-7ADD-8E70-C374-D56CEB63F6E5}"/>
                </a:ext>
              </a:extLst>
            </p:cNvPr>
            <p:cNvSpPr/>
            <p:nvPr/>
          </p:nvSpPr>
          <p:spPr>
            <a:xfrm>
              <a:off x="102870" y="105410"/>
              <a:ext cx="431800" cy="431800"/>
            </a:xfrm>
            <a:custGeom>
              <a:avLst/>
              <a:gdLst/>
              <a:ahLst/>
              <a:cxnLst/>
              <a:rect l="l" t="t" r="r" b="b"/>
              <a:pathLst>
                <a:path w="431800" h="431800">
                  <a:moveTo>
                    <a:pt x="431800" y="431800"/>
                  </a:moveTo>
                  <a:lnTo>
                    <a:pt x="0" y="431800"/>
                  </a:lnTo>
                  <a:lnTo>
                    <a:pt x="0" y="0"/>
                  </a:lnTo>
                  <a:lnTo>
                    <a:pt x="431800" y="0"/>
                  </a:lnTo>
                  <a:lnTo>
                    <a:pt x="431800" y="431800"/>
                  </a:lnTo>
                  <a:close/>
                </a:path>
              </a:pathLst>
            </a:custGeom>
            <a:solidFill>
              <a:srgbClr val="374FFF"/>
            </a:solidFill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4BDCAAD3-6F2F-E16B-08EF-BE49F96D66D4}"/>
                </a:ext>
              </a:extLst>
            </p:cNvPr>
            <p:cNvSpPr/>
            <p:nvPr/>
          </p:nvSpPr>
          <p:spPr>
            <a:xfrm>
              <a:off x="1270" y="3810"/>
              <a:ext cx="6352540" cy="6350000"/>
            </a:xfrm>
            <a:custGeom>
              <a:avLst/>
              <a:gdLst/>
              <a:ahLst/>
              <a:cxnLst/>
              <a:rect l="l" t="t" r="r" b="b"/>
              <a:pathLst>
                <a:path w="6352540" h="6350000">
                  <a:moveTo>
                    <a:pt x="0" y="0"/>
                  </a:moveTo>
                  <a:lnTo>
                    <a:pt x="0" y="533400"/>
                  </a:lnTo>
                  <a:lnTo>
                    <a:pt x="0" y="635000"/>
                  </a:lnTo>
                  <a:lnTo>
                    <a:pt x="0" y="6350000"/>
                  </a:lnTo>
                  <a:lnTo>
                    <a:pt x="6352540" y="6350000"/>
                  </a:lnTo>
                  <a:lnTo>
                    <a:pt x="6352540" y="635000"/>
                  </a:lnTo>
                  <a:lnTo>
                    <a:pt x="6352540" y="533400"/>
                  </a:lnTo>
                  <a:lnTo>
                    <a:pt x="6352540" y="0"/>
                  </a:lnTo>
                  <a:lnTo>
                    <a:pt x="0" y="0"/>
                  </a:lnTo>
                  <a:close/>
                  <a:moveTo>
                    <a:pt x="101600" y="101600"/>
                  </a:moveTo>
                  <a:lnTo>
                    <a:pt x="533400" y="101600"/>
                  </a:lnTo>
                  <a:lnTo>
                    <a:pt x="533400" y="533400"/>
                  </a:lnTo>
                  <a:lnTo>
                    <a:pt x="101600" y="533400"/>
                  </a:lnTo>
                  <a:lnTo>
                    <a:pt x="101600" y="101600"/>
                  </a:lnTo>
                  <a:close/>
                  <a:moveTo>
                    <a:pt x="6249670" y="6248400"/>
                  </a:moveTo>
                  <a:lnTo>
                    <a:pt x="101600" y="6248400"/>
                  </a:lnTo>
                  <a:lnTo>
                    <a:pt x="101600" y="635000"/>
                  </a:lnTo>
                  <a:lnTo>
                    <a:pt x="635000" y="635000"/>
                  </a:lnTo>
                  <a:lnTo>
                    <a:pt x="6249670" y="635000"/>
                  </a:lnTo>
                  <a:lnTo>
                    <a:pt x="6249670" y="6248400"/>
                  </a:lnTo>
                  <a:lnTo>
                    <a:pt x="6249670" y="6248400"/>
                  </a:lnTo>
                  <a:lnTo>
                    <a:pt x="6249670" y="6248400"/>
                  </a:lnTo>
                  <a:close/>
                  <a:moveTo>
                    <a:pt x="6250940" y="533400"/>
                  </a:moveTo>
                  <a:lnTo>
                    <a:pt x="636270" y="533400"/>
                  </a:lnTo>
                  <a:lnTo>
                    <a:pt x="636270" y="101600"/>
                  </a:lnTo>
                  <a:lnTo>
                    <a:pt x="6250940" y="101600"/>
                  </a:lnTo>
                  <a:lnTo>
                    <a:pt x="6250940" y="533400"/>
                  </a:lnTo>
                  <a:close/>
                  <a:moveTo>
                    <a:pt x="373380" y="317500"/>
                  </a:moveTo>
                  <a:lnTo>
                    <a:pt x="472440" y="416560"/>
                  </a:lnTo>
                  <a:lnTo>
                    <a:pt x="417830" y="471170"/>
                  </a:lnTo>
                  <a:lnTo>
                    <a:pt x="317500" y="372110"/>
                  </a:lnTo>
                  <a:lnTo>
                    <a:pt x="218440" y="471170"/>
                  </a:lnTo>
                  <a:lnTo>
                    <a:pt x="163830" y="416560"/>
                  </a:lnTo>
                  <a:lnTo>
                    <a:pt x="262890" y="317500"/>
                  </a:lnTo>
                  <a:lnTo>
                    <a:pt x="163830" y="218440"/>
                  </a:lnTo>
                  <a:lnTo>
                    <a:pt x="218440" y="163830"/>
                  </a:lnTo>
                  <a:lnTo>
                    <a:pt x="317500" y="262890"/>
                  </a:lnTo>
                  <a:lnTo>
                    <a:pt x="416560" y="163830"/>
                  </a:lnTo>
                  <a:lnTo>
                    <a:pt x="472440" y="218440"/>
                  </a:lnTo>
                  <a:lnTo>
                    <a:pt x="373380" y="317500"/>
                  </a:lnTo>
                  <a:close/>
                </a:path>
              </a:pathLst>
            </a:custGeom>
            <a:solidFill>
              <a:srgbClr val="404040"/>
            </a:solidFill>
          </p:spPr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8968A3F4-FC6F-7AD8-1571-FB589187EE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3" t="23846"/>
          <a:stretch/>
        </p:blipFill>
        <p:spPr>
          <a:xfrm>
            <a:off x="6005991" y="1883350"/>
            <a:ext cx="3701535" cy="3073481"/>
          </a:xfrm>
          <a:prstGeom prst="rect">
            <a:avLst/>
          </a:prstGeom>
        </p:spPr>
      </p:pic>
      <p:sp>
        <p:nvSpPr>
          <p:cNvPr id="30" name="TextBox 9">
            <a:extLst>
              <a:ext uri="{FF2B5EF4-FFF2-40B4-BE49-F238E27FC236}">
                <a16:creationId xmlns:a16="http://schemas.microsoft.com/office/drawing/2014/main" id="{699F15FB-DB51-97AE-D816-08EDAAF38022}"/>
              </a:ext>
            </a:extLst>
          </p:cNvPr>
          <p:cNvSpPr txBox="1"/>
          <p:nvPr/>
        </p:nvSpPr>
        <p:spPr>
          <a:xfrm>
            <a:off x="785125" y="1636470"/>
            <a:ext cx="5119777" cy="2083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GIA HÌNH ẢNH</a:t>
            </a:r>
          </a:p>
        </p:txBody>
      </p:sp>
      <p:sp>
        <p:nvSpPr>
          <p:cNvPr id="31" name="TextBox 18">
            <a:extLst>
              <a:ext uri="{FF2B5EF4-FFF2-40B4-BE49-F238E27FC236}">
                <a16:creationId xmlns:a16="http://schemas.microsoft.com/office/drawing/2014/main" id="{B4A6A425-DF0C-3BD2-737C-ED802F02741D}"/>
              </a:ext>
            </a:extLst>
          </p:cNvPr>
          <p:cNvSpPr txBox="1"/>
          <p:nvPr/>
        </p:nvSpPr>
        <p:spPr>
          <a:xfrm>
            <a:off x="-29596" y="3861138"/>
            <a:ext cx="6125596" cy="1519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spc="96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spc="96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spc="96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500" spc="96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spc="96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500" spc="96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spc="96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500" spc="96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spc="96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endParaRPr lang="en-US" sz="3500" spc="96" dirty="0">
              <a:solidFill>
                <a:srgbClr val="40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500" spc="96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500" spc="96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spc="96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500" spc="96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en-US" sz="3500" spc="96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500" spc="96" dirty="0">
              <a:solidFill>
                <a:srgbClr val="40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18">
            <a:extLst>
              <a:ext uri="{FF2B5EF4-FFF2-40B4-BE49-F238E27FC236}">
                <a16:creationId xmlns:a16="http://schemas.microsoft.com/office/drawing/2014/main" id="{91CA2180-B85C-C5EE-4400-CDD874BB5A0F}"/>
              </a:ext>
            </a:extLst>
          </p:cNvPr>
          <p:cNvSpPr txBox="1"/>
          <p:nvPr/>
        </p:nvSpPr>
        <p:spPr>
          <a:xfrm>
            <a:off x="6033458" y="5333054"/>
            <a:ext cx="436795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spc="96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spc="96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96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b="1" spc="96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spc="96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spc="96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96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spc="96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96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spc="96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96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spc="96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96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spc="96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96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spc="96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96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b="1" spc="96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96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200" b="1" spc="96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841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8467" y="0"/>
            <a:ext cx="12208933" cy="6858000"/>
            <a:chOff x="0" y="0"/>
            <a:chExt cx="13846606" cy="77779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846606" cy="7777913"/>
            </a:xfrm>
            <a:custGeom>
              <a:avLst/>
              <a:gdLst/>
              <a:ahLst/>
              <a:cxnLst/>
              <a:rect l="l" t="t" r="r" b="b"/>
              <a:pathLst>
                <a:path w="13846606" h="7777913">
                  <a:moveTo>
                    <a:pt x="0" y="0"/>
                  </a:moveTo>
                  <a:lnTo>
                    <a:pt x="0" y="7777913"/>
                  </a:lnTo>
                  <a:lnTo>
                    <a:pt x="13846606" y="7777913"/>
                  </a:lnTo>
                  <a:lnTo>
                    <a:pt x="13846606" y="0"/>
                  </a:lnTo>
                  <a:lnTo>
                    <a:pt x="0" y="0"/>
                  </a:lnTo>
                  <a:close/>
                  <a:moveTo>
                    <a:pt x="13785645" y="7716953"/>
                  </a:moveTo>
                  <a:lnTo>
                    <a:pt x="59690" y="7716953"/>
                  </a:lnTo>
                  <a:lnTo>
                    <a:pt x="59690" y="59690"/>
                  </a:lnTo>
                  <a:lnTo>
                    <a:pt x="13785645" y="59690"/>
                  </a:lnTo>
                  <a:lnTo>
                    <a:pt x="13785645" y="7716953"/>
                  </a:lnTo>
                  <a:close/>
                </a:path>
              </a:pathLst>
            </a:custGeom>
            <a:solidFill>
              <a:srgbClr val="404040"/>
            </a:solidFill>
          </p:spPr>
        </p:sp>
      </p:grpSp>
      <p:cxnSp>
        <p:nvCxnSpPr>
          <p:cNvPr id="29" name="Straight Connector 28"/>
          <p:cNvCxnSpPr/>
          <p:nvPr/>
        </p:nvCxnSpPr>
        <p:spPr>
          <a:xfrm>
            <a:off x="2133600" y="0"/>
            <a:ext cx="0" cy="6858000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8"/>
          <p:cNvSpPr txBox="1"/>
          <p:nvPr/>
        </p:nvSpPr>
        <p:spPr>
          <a:xfrm>
            <a:off x="1506974" y="5931883"/>
            <a:ext cx="11273821" cy="6066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200000"/>
              </a:lnSpc>
            </a:pPr>
            <a:r>
              <a:rPr lang="en-US" sz="2333" b="1" spc="64" dirty="0" err="1">
                <a:solidFill>
                  <a:srgbClr val="00B0F0"/>
                </a:solidFill>
                <a:latin typeface="Space Mono"/>
              </a:rPr>
              <a:t>Trình</a:t>
            </a:r>
            <a:r>
              <a:rPr lang="en-US" sz="2333" b="1" spc="64" dirty="0">
                <a:solidFill>
                  <a:srgbClr val="00B0F0"/>
                </a:solidFill>
                <a:latin typeface="Space Mono"/>
              </a:rPr>
              <a:t> </a:t>
            </a:r>
            <a:r>
              <a:rPr lang="en-US" sz="2333" b="1" spc="64" dirty="0" err="1">
                <a:solidFill>
                  <a:srgbClr val="00B0F0"/>
                </a:solidFill>
                <a:latin typeface="Space Mono"/>
              </a:rPr>
              <a:t>bày</a:t>
            </a:r>
            <a:r>
              <a:rPr lang="en-US" sz="2333" b="1" spc="64" dirty="0">
                <a:solidFill>
                  <a:srgbClr val="00B0F0"/>
                </a:solidFill>
                <a:latin typeface="Space Mono"/>
              </a:rPr>
              <a:t> </a:t>
            </a:r>
            <a:r>
              <a:rPr lang="en-US" sz="2333" b="1" spc="64" dirty="0" err="1">
                <a:solidFill>
                  <a:srgbClr val="00B0F0"/>
                </a:solidFill>
                <a:latin typeface="Space Mono"/>
              </a:rPr>
              <a:t>những</a:t>
            </a:r>
            <a:r>
              <a:rPr lang="en-US" sz="2333" b="1" spc="64" dirty="0">
                <a:solidFill>
                  <a:srgbClr val="00B0F0"/>
                </a:solidFill>
                <a:latin typeface="Space Mono"/>
              </a:rPr>
              <a:t> </a:t>
            </a:r>
            <a:r>
              <a:rPr lang="en-US" sz="2333" b="1" spc="64" dirty="0" err="1">
                <a:solidFill>
                  <a:srgbClr val="00B0F0"/>
                </a:solidFill>
                <a:latin typeface="Space Mono"/>
              </a:rPr>
              <a:t>biểu</a:t>
            </a:r>
            <a:r>
              <a:rPr lang="en-US" sz="2333" b="1" spc="64" dirty="0">
                <a:solidFill>
                  <a:srgbClr val="00B0F0"/>
                </a:solidFill>
                <a:latin typeface="Space Mono"/>
              </a:rPr>
              <a:t> </a:t>
            </a:r>
            <a:r>
              <a:rPr lang="en-US" sz="2333" b="1" spc="64" dirty="0" err="1">
                <a:solidFill>
                  <a:srgbClr val="00B0F0"/>
                </a:solidFill>
                <a:latin typeface="Space Mono"/>
              </a:rPr>
              <a:t>hiện</a:t>
            </a:r>
            <a:r>
              <a:rPr lang="en-US" sz="2333" b="1" spc="64" dirty="0">
                <a:solidFill>
                  <a:srgbClr val="00B0F0"/>
                </a:solidFill>
                <a:latin typeface="Space Mono"/>
              </a:rPr>
              <a:t> </a:t>
            </a:r>
            <a:r>
              <a:rPr lang="en-US" sz="2333" b="1" spc="64" dirty="0" err="1">
                <a:solidFill>
                  <a:srgbClr val="00B0F0"/>
                </a:solidFill>
                <a:latin typeface="Space Mono"/>
              </a:rPr>
              <a:t>về</a:t>
            </a:r>
            <a:r>
              <a:rPr lang="en-US" sz="2333" b="1" spc="64" dirty="0">
                <a:solidFill>
                  <a:srgbClr val="00B0F0"/>
                </a:solidFill>
                <a:latin typeface="Space Mono"/>
              </a:rPr>
              <a:t> </a:t>
            </a:r>
            <a:r>
              <a:rPr lang="en-US" sz="2333" b="1" spc="64" dirty="0" err="1">
                <a:solidFill>
                  <a:srgbClr val="00B0F0"/>
                </a:solidFill>
                <a:latin typeface="Space Mono"/>
              </a:rPr>
              <a:t>sự</a:t>
            </a:r>
            <a:r>
              <a:rPr lang="en-US" sz="2333" b="1" spc="64" dirty="0">
                <a:solidFill>
                  <a:srgbClr val="00B0F0"/>
                </a:solidFill>
                <a:latin typeface="Space Mono"/>
              </a:rPr>
              <a:t> </a:t>
            </a:r>
            <a:r>
              <a:rPr lang="en-US" sz="2333" b="1" spc="64" dirty="0" err="1">
                <a:solidFill>
                  <a:srgbClr val="00B0F0"/>
                </a:solidFill>
                <a:latin typeface="Space Mono"/>
              </a:rPr>
              <a:t>phát</a:t>
            </a:r>
            <a:r>
              <a:rPr lang="en-US" sz="2333" b="1" spc="64" dirty="0">
                <a:solidFill>
                  <a:srgbClr val="00B0F0"/>
                </a:solidFill>
                <a:latin typeface="Space Mono"/>
              </a:rPr>
              <a:t> </a:t>
            </a:r>
            <a:r>
              <a:rPr lang="en-US" sz="2333" b="1" spc="64" dirty="0" err="1">
                <a:solidFill>
                  <a:srgbClr val="00B0F0"/>
                </a:solidFill>
                <a:latin typeface="Space Mono"/>
              </a:rPr>
              <a:t>triển</a:t>
            </a:r>
            <a:r>
              <a:rPr lang="en-US" sz="2333" b="1" spc="64" dirty="0">
                <a:solidFill>
                  <a:srgbClr val="00B0F0"/>
                </a:solidFill>
                <a:latin typeface="Space Mono"/>
              </a:rPr>
              <a:t> </a:t>
            </a:r>
            <a:r>
              <a:rPr lang="en-US" sz="2333" b="1" spc="64" dirty="0" err="1">
                <a:solidFill>
                  <a:srgbClr val="00B0F0"/>
                </a:solidFill>
                <a:latin typeface="Space Mono"/>
              </a:rPr>
              <a:t>của</a:t>
            </a:r>
            <a:r>
              <a:rPr lang="en-US" sz="2333" b="1" spc="64" dirty="0">
                <a:solidFill>
                  <a:srgbClr val="00B0F0"/>
                </a:solidFill>
                <a:latin typeface="Space Mono"/>
              </a:rPr>
              <a:t> </a:t>
            </a:r>
            <a:r>
              <a:rPr lang="en-US" sz="2333" b="1" spc="64" dirty="0" err="1">
                <a:solidFill>
                  <a:srgbClr val="00B0F0"/>
                </a:solidFill>
                <a:latin typeface="Space Mono"/>
              </a:rPr>
              <a:t>kinh</a:t>
            </a:r>
            <a:r>
              <a:rPr lang="en-US" sz="2333" b="1" spc="64" dirty="0">
                <a:solidFill>
                  <a:srgbClr val="00B0F0"/>
                </a:solidFill>
                <a:latin typeface="Space Mono"/>
              </a:rPr>
              <a:t> </a:t>
            </a:r>
            <a:r>
              <a:rPr lang="en-US" sz="2333" b="1" spc="64" dirty="0" err="1">
                <a:solidFill>
                  <a:srgbClr val="00B0F0"/>
                </a:solidFill>
                <a:latin typeface="Space Mono"/>
              </a:rPr>
              <a:t>tế</a:t>
            </a:r>
            <a:r>
              <a:rPr lang="en-US" sz="2333" b="1" spc="64" dirty="0">
                <a:solidFill>
                  <a:srgbClr val="00B0F0"/>
                </a:solidFill>
                <a:latin typeface="Space Mono"/>
              </a:rPr>
              <a:t> </a:t>
            </a:r>
            <a:r>
              <a:rPr lang="en-US" sz="2333" b="1" spc="64" dirty="0" err="1">
                <a:solidFill>
                  <a:srgbClr val="00B0F0"/>
                </a:solidFill>
                <a:latin typeface="Space Mono"/>
              </a:rPr>
              <a:t>nông</a:t>
            </a:r>
            <a:r>
              <a:rPr lang="en-US" sz="2333" b="1" spc="64" dirty="0">
                <a:solidFill>
                  <a:srgbClr val="00B0F0"/>
                </a:solidFill>
                <a:latin typeface="Space Mono"/>
              </a:rPr>
              <a:t> </a:t>
            </a:r>
            <a:r>
              <a:rPr lang="en-US" sz="2333" b="1" spc="64" dirty="0" err="1">
                <a:solidFill>
                  <a:srgbClr val="00B0F0"/>
                </a:solidFill>
                <a:latin typeface="Space Mono"/>
              </a:rPr>
              <a:t>nghiệp</a:t>
            </a:r>
            <a:r>
              <a:rPr lang="en-US" sz="2333" b="1" spc="64" dirty="0">
                <a:solidFill>
                  <a:srgbClr val="00B0F0"/>
                </a:solidFill>
                <a:latin typeface="Space Mono"/>
              </a:rPr>
              <a:t>?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2133600" y="5816600"/>
            <a:ext cx="10058400" cy="0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2 phút đếm ngượ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0700" y="2902857"/>
            <a:ext cx="1083733" cy="684648"/>
          </a:xfrm>
          <a:prstGeom prst="rect">
            <a:avLst/>
          </a:prstGeom>
        </p:spPr>
      </p:pic>
      <p:pic>
        <p:nvPicPr>
          <p:cNvPr id="1026" name="Picture 2" descr="Trồng lúa bao lâu thì thu hoạch? Quy trình, kỹ thuật trồng và chăm sóc lúa  A-Z">
            <a:extLst>
              <a:ext uri="{FF2B5EF4-FFF2-40B4-BE49-F238E27FC236}">
                <a16:creationId xmlns:a16="http://schemas.microsoft.com/office/drawing/2014/main" id="{CA69312C-9D1C-F5DE-1D2C-DC22E4BF0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942" y="580417"/>
            <a:ext cx="3895152" cy="183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5D89487-BD33-0665-F7AC-E4D32A10D323}"/>
              </a:ext>
            </a:extLst>
          </p:cNvPr>
          <p:cNvCxnSpPr>
            <a:cxnSpLocks/>
          </p:cNvCxnSpPr>
          <p:nvPr/>
        </p:nvCxnSpPr>
        <p:spPr>
          <a:xfrm>
            <a:off x="7599632" y="1461615"/>
            <a:ext cx="92808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4531C8D-BE4C-3D12-C3DC-87EAC60D8D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7719" y="545103"/>
            <a:ext cx="3486119" cy="1833024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F41C6C0-3A70-7B42-3E77-ECC7B294C88E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10270779" y="2378127"/>
            <a:ext cx="0" cy="105087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Vụ hè - thu: Đạt năng suất, nhưng lo về tiêu thụ - Báo Đồng Nai điện tử">
            <a:extLst>
              <a:ext uri="{FF2B5EF4-FFF2-40B4-BE49-F238E27FC236}">
                <a16:creationId xmlns:a16="http://schemas.microsoft.com/office/drawing/2014/main" id="{EDF79D1F-C6FB-5DBF-6A1C-0E6535C2B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408" y="3454033"/>
            <a:ext cx="4331757" cy="227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ành tựu của ngành trồng trọt – một năm nhìn lại – General Statistics  Office of Vietnam">
            <a:extLst>
              <a:ext uri="{FF2B5EF4-FFF2-40B4-BE49-F238E27FC236}">
                <a16:creationId xmlns:a16="http://schemas.microsoft.com/office/drawing/2014/main" id="{CCC791D7-F4FB-64BE-A6A3-E091B316E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0" y="3512587"/>
            <a:ext cx="4145197" cy="221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86D0068-9C3D-07BA-1360-0D6B7833C785}"/>
              </a:ext>
            </a:extLst>
          </p:cNvPr>
          <p:cNvCxnSpPr>
            <a:cxnSpLocks/>
          </p:cNvCxnSpPr>
          <p:nvPr/>
        </p:nvCxnSpPr>
        <p:spPr>
          <a:xfrm>
            <a:off x="5080448" y="2378127"/>
            <a:ext cx="0" cy="105087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3DC9FCD-5591-5C58-B98D-C4B62BDA5A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0470" y="3512587"/>
            <a:ext cx="1566030" cy="22143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7FB774-92E0-D36B-5B65-A91ED4AB79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6313" y="545103"/>
            <a:ext cx="3019095" cy="1868338"/>
          </a:xfrm>
          <a:prstGeom prst="roundRect">
            <a:avLst/>
          </a:prstGeom>
        </p:spPr>
      </p:pic>
      <p:sp>
        <p:nvSpPr>
          <p:cNvPr id="19" name="!!11">
            <a:extLst>
              <a:ext uri="{FF2B5EF4-FFF2-40B4-BE49-F238E27FC236}">
                <a16:creationId xmlns:a16="http://schemas.microsoft.com/office/drawing/2014/main" id="{F068CB63-A515-F49A-F823-142707939C0F}"/>
              </a:ext>
            </a:extLst>
          </p:cNvPr>
          <p:cNvSpPr/>
          <p:nvPr/>
        </p:nvSpPr>
        <p:spPr>
          <a:xfrm rot="5400000">
            <a:off x="12430257" y="652337"/>
            <a:ext cx="1212351" cy="1068512"/>
          </a:xfrm>
          <a:prstGeom prst="rtTriangle">
            <a:avLst/>
          </a:prstGeom>
          <a:gradFill>
            <a:gsLst>
              <a:gs pos="0">
                <a:srgbClr val="8A2387"/>
              </a:gs>
              <a:gs pos="53000">
                <a:srgbClr val="E94057"/>
              </a:gs>
              <a:gs pos="100000">
                <a:srgbClr val="F27121"/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F85604"/>
              </a:solidFill>
              <a:effectLst/>
              <a:uLnTx/>
              <a:uFillTx/>
            </a:endParaRPr>
          </a:p>
        </p:txBody>
      </p:sp>
      <p:pic>
        <p:nvPicPr>
          <p:cNvPr id="9" name="!!11">
            <a:extLst>
              <a:ext uri="{FF2B5EF4-FFF2-40B4-BE49-F238E27FC236}">
                <a16:creationId xmlns:a16="http://schemas.microsoft.com/office/drawing/2014/main" id="{FCDF72DF-93B8-2F47-3E60-0D13FAC67E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422191" y="159255"/>
            <a:ext cx="1066892" cy="1207113"/>
          </a:xfrm>
          <a:prstGeom prst="rect">
            <a:avLst/>
          </a:prstGeom>
        </p:spPr>
      </p:pic>
      <p:sp>
        <p:nvSpPr>
          <p:cNvPr id="21" name="!!12">
            <a:extLst>
              <a:ext uri="{FF2B5EF4-FFF2-40B4-BE49-F238E27FC236}">
                <a16:creationId xmlns:a16="http://schemas.microsoft.com/office/drawing/2014/main" id="{26B50E4D-D446-6228-4BC4-F5513C1A8A87}"/>
              </a:ext>
            </a:extLst>
          </p:cNvPr>
          <p:cNvSpPr txBox="1"/>
          <p:nvPr/>
        </p:nvSpPr>
        <p:spPr>
          <a:xfrm>
            <a:off x="-6666732" y="724928"/>
            <a:ext cx="635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Sự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phát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triển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kinh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tế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thời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Minh - Thanh</a:t>
            </a:r>
            <a:endParaRPr lang="vi-VN" sz="2400" dirty="0">
              <a:solidFill>
                <a:srgbClr val="F8560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732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7"/>
                </p:tgtEl>
              </p:cMediaNode>
            </p:video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8467" y="0"/>
            <a:ext cx="12208933" cy="6858000"/>
            <a:chOff x="0" y="0"/>
            <a:chExt cx="13846606" cy="77779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846606" cy="7777913"/>
            </a:xfrm>
            <a:custGeom>
              <a:avLst/>
              <a:gdLst/>
              <a:ahLst/>
              <a:cxnLst/>
              <a:rect l="l" t="t" r="r" b="b"/>
              <a:pathLst>
                <a:path w="13846606" h="7777913">
                  <a:moveTo>
                    <a:pt x="0" y="0"/>
                  </a:moveTo>
                  <a:lnTo>
                    <a:pt x="0" y="7777913"/>
                  </a:lnTo>
                  <a:lnTo>
                    <a:pt x="13846606" y="7777913"/>
                  </a:lnTo>
                  <a:lnTo>
                    <a:pt x="13846606" y="0"/>
                  </a:lnTo>
                  <a:lnTo>
                    <a:pt x="0" y="0"/>
                  </a:lnTo>
                  <a:close/>
                  <a:moveTo>
                    <a:pt x="13785645" y="7716953"/>
                  </a:moveTo>
                  <a:lnTo>
                    <a:pt x="59690" y="7716953"/>
                  </a:lnTo>
                  <a:lnTo>
                    <a:pt x="59690" y="59690"/>
                  </a:lnTo>
                  <a:lnTo>
                    <a:pt x="13785645" y="59690"/>
                  </a:lnTo>
                  <a:lnTo>
                    <a:pt x="13785645" y="7716953"/>
                  </a:lnTo>
                  <a:close/>
                </a:path>
              </a:pathLst>
            </a:custGeom>
            <a:solidFill>
              <a:srgbClr val="404040"/>
            </a:solidFill>
          </p:spPr>
        </p:sp>
      </p:grpSp>
      <p:cxnSp>
        <p:nvCxnSpPr>
          <p:cNvPr id="29" name="Straight Connector 28"/>
          <p:cNvCxnSpPr/>
          <p:nvPr/>
        </p:nvCxnSpPr>
        <p:spPr>
          <a:xfrm>
            <a:off x="2133600" y="0"/>
            <a:ext cx="0" cy="6858000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8"/>
          <p:cNvSpPr txBox="1"/>
          <p:nvPr/>
        </p:nvSpPr>
        <p:spPr>
          <a:xfrm>
            <a:off x="1962854" y="5802148"/>
            <a:ext cx="10388467" cy="1021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2333" b="1" spc="64" dirty="0" err="1">
                <a:solidFill>
                  <a:srgbClr val="00B0F0"/>
                </a:solidFill>
                <a:latin typeface="Space Mono"/>
              </a:rPr>
              <a:t>Trình</a:t>
            </a:r>
            <a:r>
              <a:rPr lang="en-US" sz="2333" b="1" spc="64" dirty="0">
                <a:solidFill>
                  <a:srgbClr val="00B0F0"/>
                </a:solidFill>
                <a:latin typeface="Space Mono"/>
              </a:rPr>
              <a:t> </a:t>
            </a:r>
            <a:r>
              <a:rPr lang="en-US" sz="2333" b="1" spc="64" dirty="0" err="1">
                <a:solidFill>
                  <a:srgbClr val="00B0F0"/>
                </a:solidFill>
                <a:latin typeface="Space Mono"/>
              </a:rPr>
              <a:t>bày</a:t>
            </a:r>
            <a:r>
              <a:rPr lang="en-US" sz="2333" b="1" spc="64" dirty="0">
                <a:solidFill>
                  <a:srgbClr val="00B0F0"/>
                </a:solidFill>
                <a:latin typeface="Space Mono"/>
              </a:rPr>
              <a:t> </a:t>
            </a:r>
            <a:r>
              <a:rPr lang="en-US" sz="2333" b="1" spc="64" dirty="0" err="1">
                <a:solidFill>
                  <a:srgbClr val="00B0F0"/>
                </a:solidFill>
                <a:latin typeface="Space Mono"/>
              </a:rPr>
              <a:t>những</a:t>
            </a:r>
            <a:r>
              <a:rPr lang="en-US" sz="2333" b="1" spc="64" dirty="0">
                <a:solidFill>
                  <a:srgbClr val="00B0F0"/>
                </a:solidFill>
                <a:latin typeface="Space Mono"/>
              </a:rPr>
              <a:t> </a:t>
            </a:r>
            <a:r>
              <a:rPr lang="en-US" sz="2333" b="1" spc="64" dirty="0" err="1">
                <a:solidFill>
                  <a:srgbClr val="00B0F0"/>
                </a:solidFill>
                <a:latin typeface="Space Mono"/>
              </a:rPr>
              <a:t>biểu</a:t>
            </a:r>
            <a:r>
              <a:rPr lang="en-US" sz="2333" b="1" spc="64" dirty="0">
                <a:solidFill>
                  <a:srgbClr val="00B0F0"/>
                </a:solidFill>
                <a:latin typeface="Space Mono"/>
              </a:rPr>
              <a:t> </a:t>
            </a:r>
            <a:r>
              <a:rPr lang="en-US" sz="2333" b="1" spc="64" dirty="0" err="1">
                <a:solidFill>
                  <a:srgbClr val="00B0F0"/>
                </a:solidFill>
                <a:latin typeface="Space Mono"/>
              </a:rPr>
              <a:t>hiện</a:t>
            </a:r>
            <a:r>
              <a:rPr lang="en-US" sz="2333" b="1" spc="64" dirty="0">
                <a:solidFill>
                  <a:srgbClr val="00B0F0"/>
                </a:solidFill>
                <a:latin typeface="Space Mono"/>
              </a:rPr>
              <a:t> </a:t>
            </a:r>
            <a:r>
              <a:rPr lang="en-US" sz="2333" b="1" spc="64" dirty="0" err="1">
                <a:solidFill>
                  <a:srgbClr val="00B0F0"/>
                </a:solidFill>
                <a:latin typeface="Space Mono"/>
              </a:rPr>
              <a:t>về</a:t>
            </a:r>
            <a:r>
              <a:rPr lang="en-US" sz="2333" b="1" spc="64" dirty="0">
                <a:solidFill>
                  <a:srgbClr val="00B0F0"/>
                </a:solidFill>
                <a:latin typeface="Space Mono"/>
              </a:rPr>
              <a:t> </a:t>
            </a:r>
            <a:r>
              <a:rPr lang="en-US" sz="2333" b="1" spc="64" dirty="0" err="1">
                <a:solidFill>
                  <a:srgbClr val="00B0F0"/>
                </a:solidFill>
                <a:latin typeface="Space Mono"/>
              </a:rPr>
              <a:t>sự</a:t>
            </a:r>
            <a:r>
              <a:rPr lang="en-US" sz="2333" b="1" spc="64" dirty="0">
                <a:solidFill>
                  <a:srgbClr val="00B0F0"/>
                </a:solidFill>
                <a:latin typeface="Space Mono"/>
              </a:rPr>
              <a:t> </a:t>
            </a:r>
            <a:r>
              <a:rPr lang="en-US" sz="2333" b="1" spc="64" dirty="0" err="1">
                <a:solidFill>
                  <a:srgbClr val="00B0F0"/>
                </a:solidFill>
                <a:latin typeface="Space Mono"/>
              </a:rPr>
              <a:t>phát</a:t>
            </a:r>
            <a:r>
              <a:rPr lang="en-US" sz="2333" b="1" spc="64" dirty="0">
                <a:solidFill>
                  <a:srgbClr val="00B0F0"/>
                </a:solidFill>
                <a:latin typeface="Space Mono"/>
              </a:rPr>
              <a:t> </a:t>
            </a:r>
            <a:r>
              <a:rPr lang="en-US" sz="2333" b="1" spc="64" dirty="0" err="1">
                <a:solidFill>
                  <a:srgbClr val="00B0F0"/>
                </a:solidFill>
                <a:latin typeface="Space Mono"/>
              </a:rPr>
              <a:t>triển</a:t>
            </a:r>
            <a:r>
              <a:rPr lang="en-US" sz="2333" b="1" spc="64" dirty="0">
                <a:solidFill>
                  <a:srgbClr val="00B0F0"/>
                </a:solidFill>
                <a:latin typeface="Space Mono"/>
              </a:rPr>
              <a:t> </a:t>
            </a:r>
            <a:r>
              <a:rPr lang="en-US" sz="2333" b="1" spc="64" dirty="0" err="1">
                <a:solidFill>
                  <a:srgbClr val="00B0F0"/>
                </a:solidFill>
                <a:latin typeface="Space Mono"/>
              </a:rPr>
              <a:t>của</a:t>
            </a:r>
            <a:r>
              <a:rPr lang="en-US" sz="2333" b="1" spc="64" dirty="0">
                <a:solidFill>
                  <a:srgbClr val="00B0F0"/>
                </a:solidFill>
                <a:latin typeface="Space Mono"/>
              </a:rPr>
              <a:t> </a:t>
            </a:r>
            <a:r>
              <a:rPr lang="en-US" sz="2333" b="1" spc="64" dirty="0" err="1">
                <a:solidFill>
                  <a:srgbClr val="00B0F0"/>
                </a:solidFill>
                <a:latin typeface="Space Mono"/>
              </a:rPr>
              <a:t>kinh</a:t>
            </a:r>
            <a:r>
              <a:rPr lang="en-US" sz="2333" b="1" spc="64" dirty="0">
                <a:solidFill>
                  <a:srgbClr val="00B0F0"/>
                </a:solidFill>
                <a:latin typeface="Space Mono"/>
              </a:rPr>
              <a:t> </a:t>
            </a:r>
            <a:r>
              <a:rPr lang="en-US" sz="2333" b="1" spc="64" dirty="0" err="1">
                <a:solidFill>
                  <a:srgbClr val="00B0F0"/>
                </a:solidFill>
                <a:latin typeface="Space Mono"/>
              </a:rPr>
              <a:t>tế</a:t>
            </a:r>
            <a:r>
              <a:rPr lang="en-US" sz="2333" b="1" spc="64" dirty="0">
                <a:solidFill>
                  <a:srgbClr val="00B0F0"/>
                </a:solidFill>
                <a:latin typeface="Space Mono"/>
              </a:rPr>
              <a:t> </a:t>
            </a:r>
            <a:r>
              <a:rPr lang="en-US" sz="2333" b="1" spc="64" dirty="0" err="1">
                <a:solidFill>
                  <a:srgbClr val="00B0F0"/>
                </a:solidFill>
                <a:latin typeface="Space Mono"/>
              </a:rPr>
              <a:t>thủ</a:t>
            </a:r>
            <a:r>
              <a:rPr lang="en-US" sz="2333" b="1" spc="64" dirty="0">
                <a:solidFill>
                  <a:srgbClr val="00B0F0"/>
                </a:solidFill>
                <a:latin typeface="Space Mono"/>
              </a:rPr>
              <a:t> </a:t>
            </a:r>
            <a:r>
              <a:rPr lang="en-US" sz="2333" b="1" spc="64" dirty="0" err="1">
                <a:solidFill>
                  <a:srgbClr val="00B0F0"/>
                </a:solidFill>
                <a:latin typeface="Space Mono"/>
              </a:rPr>
              <a:t>công</a:t>
            </a:r>
            <a:r>
              <a:rPr lang="en-US" sz="2333" b="1" spc="64" dirty="0">
                <a:solidFill>
                  <a:srgbClr val="00B0F0"/>
                </a:solidFill>
                <a:latin typeface="Space Mono"/>
              </a:rPr>
              <a:t> </a:t>
            </a:r>
            <a:r>
              <a:rPr lang="en-US" sz="2333" b="1" spc="64" dirty="0" err="1">
                <a:solidFill>
                  <a:srgbClr val="00B0F0"/>
                </a:solidFill>
                <a:latin typeface="Space Mono"/>
              </a:rPr>
              <a:t>nghiệp</a:t>
            </a:r>
            <a:r>
              <a:rPr lang="en-US" sz="2333" b="1" spc="64" dirty="0">
                <a:solidFill>
                  <a:srgbClr val="00B0F0"/>
                </a:solidFill>
                <a:latin typeface="Space Mono"/>
              </a:rPr>
              <a:t>, </a:t>
            </a:r>
            <a:r>
              <a:rPr lang="en-US" sz="2333" b="1" spc="64" dirty="0" err="1">
                <a:solidFill>
                  <a:srgbClr val="00B0F0"/>
                </a:solidFill>
                <a:latin typeface="Space Mono"/>
              </a:rPr>
              <a:t>thương</a:t>
            </a:r>
            <a:r>
              <a:rPr lang="en-US" sz="2333" b="1" spc="64" dirty="0">
                <a:solidFill>
                  <a:srgbClr val="00B0F0"/>
                </a:solidFill>
                <a:latin typeface="Space Mono"/>
              </a:rPr>
              <a:t> </a:t>
            </a:r>
            <a:r>
              <a:rPr lang="en-US" sz="2333" b="1" spc="64" dirty="0" err="1">
                <a:solidFill>
                  <a:srgbClr val="00B0F0"/>
                </a:solidFill>
                <a:latin typeface="Space Mono"/>
              </a:rPr>
              <a:t>nghiệp</a:t>
            </a:r>
            <a:r>
              <a:rPr lang="en-US" sz="2333" b="1" spc="64" dirty="0">
                <a:solidFill>
                  <a:srgbClr val="00B0F0"/>
                </a:solidFill>
                <a:latin typeface="Space Mono"/>
              </a:rPr>
              <a:t>?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2133600" y="5816600"/>
            <a:ext cx="10058400" cy="0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2 phút đếm ngượ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0700" y="2902857"/>
            <a:ext cx="1083733" cy="684648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5D89487-BD33-0665-F7AC-E4D32A10D323}"/>
              </a:ext>
            </a:extLst>
          </p:cNvPr>
          <p:cNvCxnSpPr>
            <a:cxnSpLocks/>
          </p:cNvCxnSpPr>
          <p:nvPr/>
        </p:nvCxnSpPr>
        <p:spPr>
          <a:xfrm>
            <a:off x="7599632" y="1461615"/>
            <a:ext cx="92808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F41C6C0-3A70-7B42-3E77-ECC7B294C88E}"/>
              </a:ext>
            </a:extLst>
          </p:cNvPr>
          <p:cNvCxnSpPr>
            <a:cxnSpLocks/>
          </p:cNvCxnSpPr>
          <p:nvPr/>
        </p:nvCxnSpPr>
        <p:spPr>
          <a:xfrm>
            <a:off x="10270779" y="2378127"/>
            <a:ext cx="0" cy="105087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86D0068-9C3D-07BA-1360-0D6B7833C785}"/>
              </a:ext>
            </a:extLst>
          </p:cNvPr>
          <p:cNvCxnSpPr>
            <a:cxnSpLocks/>
          </p:cNvCxnSpPr>
          <p:nvPr/>
        </p:nvCxnSpPr>
        <p:spPr>
          <a:xfrm>
            <a:off x="5080448" y="2378127"/>
            <a:ext cx="0" cy="105087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!!11">
            <a:extLst>
              <a:ext uri="{FF2B5EF4-FFF2-40B4-BE49-F238E27FC236}">
                <a16:creationId xmlns:a16="http://schemas.microsoft.com/office/drawing/2014/main" id="{F068CB63-A515-F49A-F823-142707939C0F}"/>
              </a:ext>
            </a:extLst>
          </p:cNvPr>
          <p:cNvSpPr/>
          <p:nvPr/>
        </p:nvSpPr>
        <p:spPr>
          <a:xfrm rot="5400000">
            <a:off x="12430257" y="652337"/>
            <a:ext cx="1212351" cy="1068512"/>
          </a:xfrm>
          <a:prstGeom prst="rtTriangle">
            <a:avLst/>
          </a:prstGeom>
          <a:gradFill>
            <a:gsLst>
              <a:gs pos="0">
                <a:srgbClr val="8A2387"/>
              </a:gs>
              <a:gs pos="53000">
                <a:srgbClr val="E94057"/>
              </a:gs>
              <a:gs pos="100000">
                <a:srgbClr val="F27121"/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F85604"/>
              </a:solidFill>
              <a:effectLst/>
              <a:uLnTx/>
              <a:uFillTx/>
            </a:endParaRPr>
          </a:p>
        </p:txBody>
      </p:sp>
      <p:pic>
        <p:nvPicPr>
          <p:cNvPr id="9" name="!!11">
            <a:extLst>
              <a:ext uri="{FF2B5EF4-FFF2-40B4-BE49-F238E27FC236}">
                <a16:creationId xmlns:a16="http://schemas.microsoft.com/office/drawing/2014/main" id="{FCDF72DF-93B8-2F47-3E60-0D13FAC67E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22191" y="159255"/>
            <a:ext cx="1066892" cy="1207113"/>
          </a:xfrm>
          <a:prstGeom prst="rect">
            <a:avLst/>
          </a:prstGeom>
        </p:spPr>
      </p:pic>
      <p:sp>
        <p:nvSpPr>
          <p:cNvPr id="21" name="!!12">
            <a:extLst>
              <a:ext uri="{FF2B5EF4-FFF2-40B4-BE49-F238E27FC236}">
                <a16:creationId xmlns:a16="http://schemas.microsoft.com/office/drawing/2014/main" id="{26B50E4D-D446-6228-4BC4-F5513C1A8A87}"/>
              </a:ext>
            </a:extLst>
          </p:cNvPr>
          <p:cNvSpPr txBox="1"/>
          <p:nvPr/>
        </p:nvSpPr>
        <p:spPr>
          <a:xfrm>
            <a:off x="-6666732" y="724928"/>
            <a:ext cx="635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Sự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phát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triển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kinh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tế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thời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Minh - Thanh</a:t>
            </a:r>
            <a:endParaRPr lang="vi-VN" sz="2400" dirty="0">
              <a:solidFill>
                <a:srgbClr val="F8560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E3B8FCB-DA07-C455-40FF-81E8160DD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597" y="486377"/>
            <a:ext cx="2703086" cy="193277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ình ảnh nguồn hàng Vì Sao Trung Quốc Là Công Xưởng Lớn Của Thế Giới? giá sỉ quảng châu taobao 1688 trung quốc về TpHCM">
            <a:extLst>
              <a:ext uri="{FF2B5EF4-FFF2-40B4-BE49-F238E27FC236}">
                <a16:creationId xmlns:a16="http://schemas.microsoft.com/office/drawing/2014/main" id="{F82B5D08-BF10-1915-D88D-20483E073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186" y="545103"/>
            <a:ext cx="2775595" cy="187404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DFA15A-ABB4-E155-29D9-D5A469379B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4818" y="455182"/>
            <a:ext cx="3212155" cy="1963969"/>
          </a:xfrm>
          <a:prstGeom prst="roundRect">
            <a:avLst>
              <a:gd name="adj" fmla="val 31683"/>
            </a:avLst>
          </a:prstGeom>
        </p:spPr>
      </p:pic>
      <p:pic>
        <p:nvPicPr>
          <p:cNvPr id="13" name="Picture 6" descr="Tất Tần Tận Về Lịch Sử Tơ Lụa – Con Đường Tơ Lụa – hocmay.vn (học may)">
            <a:extLst>
              <a:ext uri="{FF2B5EF4-FFF2-40B4-BE49-F238E27FC236}">
                <a16:creationId xmlns:a16="http://schemas.microsoft.com/office/drawing/2014/main" id="{F7CAE438-9220-4350-3106-19C7859F2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818" y="3470577"/>
            <a:ext cx="3212154" cy="195183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BF8906-E170-04EF-8D36-3F2B17820C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7863" y="3470577"/>
            <a:ext cx="2622685" cy="1938994"/>
          </a:xfrm>
          <a:prstGeom prst="round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E4DB50-6004-4858-997C-E4E3540571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88608" y="3477680"/>
            <a:ext cx="3918151" cy="220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18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7"/>
                </p:tgtEl>
              </p:cMediaNode>
            </p:video>
          </p:childTnLst>
        </p:cTn>
      </p:par>
    </p:tnLst>
    <p:bldLst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11">
            <a:extLst>
              <a:ext uri="{FF2B5EF4-FFF2-40B4-BE49-F238E27FC236}">
                <a16:creationId xmlns:a16="http://schemas.microsoft.com/office/drawing/2014/main" id="{D2128510-33AB-EA46-ACCC-1F74BE4F8AD5}"/>
              </a:ext>
            </a:extLst>
          </p:cNvPr>
          <p:cNvSpPr/>
          <p:nvPr/>
        </p:nvSpPr>
        <p:spPr>
          <a:xfrm rot="5400000">
            <a:off x="-71920" y="71920"/>
            <a:ext cx="1212351" cy="1068512"/>
          </a:xfrm>
          <a:prstGeom prst="rtTriangle">
            <a:avLst/>
          </a:prstGeom>
          <a:solidFill>
            <a:srgbClr val="8338E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F85604"/>
              </a:solidFill>
              <a:effectLst/>
              <a:uLnTx/>
              <a:uFillTx/>
            </a:endParaRPr>
          </a:p>
        </p:txBody>
      </p:sp>
      <p:sp>
        <p:nvSpPr>
          <p:cNvPr id="3" name="!!11">
            <a:extLst>
              <a:ext uri="{FF2B5EF4-FFF2-40B4-BE49-F238E27FC236}">
                <a16:creationId xmlns:a16="http://schemas.microsoft.com/office/drawing/2014/main" id="{A0672310-B211-F24F-E69A-0F38C37C3A81}"/>
              </a:ext>
            </a:extLst>
          </p:cNvPr>
          <p:cNvSpPr/>
          <p:nvPr/>
        </p:nvSpPr>
        <p:spPr>
          <a:xfrm rot="16200000">
            <a:off x="11051567" y="5717568"/>
            <a:ext cx="1212351" cy="1068512"/>
          </a:xfrm>
          <a:prstGeom prst="rtTriangle">
            <a:avLst/>
          </a:prstGeom>
          <a:solidFill>
            <a:srgbClr val="8338E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F85604"/>
              </a:solidFill>
              <a:effectLst/>
              <a:uLnTx/>
              <a:uFillTx/>
            </a:endParaRPr>
          </a:p>
        </p:txBody>
      </p:sp>
      <p:sp>
        <p:nvSpPr>
          <p:cNvPr id="4" name="!!11">
            <a:extLst>
              <a:ext uri="{FF2B5EF4-FFF2-40B4-BE49-F238E27FC236}">
                <a16:creationId xmlns:a16="http://schemas.microsoft.com/office/drawing/2014/main" id="{D4329B76-75D2-5AA0-A2B4-D0081744E577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frame">
            <a:avLst>
              <a:gd name="adj1" fmla="val 2463"/>
            </a:avLst>
          </a:prstGeom>
          <a:solidFill>
            <a:srgbClr val="3A8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502810-E28C-18BD-0721-A4733BE5A063}"/>
              </a:ext>
            </a:extLst>
          </p:cNvPr>
          <p:cNvSpPr txBox="1"/>
          <p:nvPr/>
        </p:nvSpPr>
        <p:spPr>
          <a:xfrm>
            <a:off x="1576525" y="216833"/>
            <a:ext cx="9546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VII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</a:p>
        </p:txBody>
      </p:sp>
      <p:sp>
        <p:nvSpPr>
          <p:cNvPr id="6" name="!!12">
            <a:extLst>
              <a:ext uri="{FF2B5EF4-FFF2-40B4-BE49-F238E27FC236}">
                <a16:creationId xmlns:a16="http://schemas.microsoft.com/office/drawing/2014/main" id="{65536196-25A4-C91F-EEE4-7D09BEBD6032}"/>
              </a:ext>
            </a:extLst>
          </p:cNvPr>
          <p:cNvSpPr txBox="1"/>
          <p:nvPr/>
        </p:nvSpPr>
        <p:spPr>
          <a:xfrm>
            <a:off x="308225" y="801608"/>
            <a:ext cx="7058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Sự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phát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triển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kinh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tế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thời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Minh - Thanh</a:t>
            </a:r>
            <a:endParaRPr lang="vi-VN" sz="2400" dirty="0">
              <a:solidFill>
                <a:srgbClr val="F8560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21775D-480B-5E4F-0A45-F32DBA88710B}"/>
              </a:ext>
            </a:extLst>
          </p:cNvPr>
          <p:cNvSpPr txBox="1"/>
          <p:nvPr/>
        </p:nvSpPr>
        <p:spPr>
          <a:xfrm>
            <a:off x="444357" y="1263273"/>
            <a:ext cx="954696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Nông nghiệp: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Có bước tiến về kĩ thuật gieo trồng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Diện tích canh tác được mở rộng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Sản lượng lương thực tăng nhiều.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A2D528-D6AF-F692-4208-8622B38E9A73}"/>
              </a:ext>
            </a:extLst>
          </p:cNvPr>
          <p:cNvSpPr txBox="1"/>
          <p:nvPr/>
        </p:nvSpPr>
        <p:spPr>
          <a:xfrm>
            <a:off x="534255" y="2907826"/>
            <a:ext cx="1133239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Thủ công nghiệp: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Hình thành những xưởng thủ công tương đối lớn, thuê nhiều nhân công.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Nhiều thương cảng lớn như: Quảng Châu, Phúc Kiến… trở thành những trung tâm buôn bán sầm uất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Sản phẩm th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công rất đa dạng, nhiều sản phẩm nổi tiếng như: gốm sứ Giang Tây, lụa Tô Châu…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Thương nghiệp: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Hình thành nhiều đô thị lớn, như: Bắc Kinh, Nam Kinh…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053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6E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4E0EF2-3848-5390-2CC7-06311FC84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0" t="5960" r="27448" b="57598"/>
          <a:stretch>
            <a:fillRect/>
          </a:stretch>
        </p:blipFill>
        <p:spPr>
          <a:xfrm>
            <a:off x="4089498" y="382961"/>
            <a:ext cx="2609384" cy="2118732"/>
          </a:xfrm>
          <a:custGeom>
            <a:avLst/>
            <a:gdLst>
              <a:gd name="connsiteX0" fmla="*/ 1304692 w 2609384"/>
              <a:gd name="connsiteY0" fmla="*/ 0 h 2118732"/>
              <a:gd name="connsiteX1" fmla="*/ 2609384 w 2609384"/>
              <a:gd name="connsiteY1" fmla="*/ 1059366 h 2118732"/>
              <a:gd name="connsiteX2" fmla="*/ 1304692 w 2609384"/>
              <a:gd name="connsiteY2" fmla="*/ 2118732 h 2118732"/>
              <a:gd name="connsiteX3" fmla="*/ 0 w 2609384"/>
              <a:gd name="connsiteY3" fmla="*/ 1059366 h 2118732"/>
              <a:gd name="connsiteX4" fmla="*/ 1304692 w 2609384"/>
              <a:gd name="connsiteY4" fmla="*/ 0 h 211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84" h="2118732">
                <a:moveTo>
                  <a:pt x="1304692" y="0"/>
                </a:moveTo>
                <a:cubicBezTo>
                  <a:pt x="2025253" y="0"/>
                  <a:pt x="2609384" y="474294"/>
                  <a:pt x="2609384" y="1059366"/>
                </a:cubicBezTo>
                <a:cubicBezTo>
                  <a:pt x="2609384" y="1644438"/>
                  <a:pt x="2025253" y="2118732"/>
                  <a:pt x="1304692" y="2118732"/>
                </a:cubicBezTo>
                <a:cubicBezTo>
                  <a:pt x="584131" y="2118732"/>
                  <a:pt x="0" y="1644438"/>
                  <a:pt x="0" y="1059366"/>
                </a:cubicBezTo>
                <a:cubicBezTo>
                  <a:pt x="0" y="474294"/>
                  <a:pt x="584131" y="0"/>
                  <a:pt x="1304692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2D66AA-FDEE-2922-ED38-3B61FB1F7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9" t="33386" r="19584" b="28444"/>
          <a:stretch>
            <a:fillRect/>
          </a:stretch>
        </p:blipFill>
        <p:spPr>
          <a:xfrm>
            <a:off x="4078681" y="1939678"/>
            <a:ext cx="3077736" cy="2219209"/>
          </a:xfrm>
          <a:custGeom>
            <a:avLst/>
            <a:gdLst>
              <a:gd name="connsiteX0" fmla="*/ 2440483 w 3077736"/>
              <a:gd name="connsiteY0" fmla="*/ 0 h 2219209"/>
              <a:gd name="connsiteX1" fmla="*/ 2517731 w 3077736"/>
              <a:gd name="connsiteY1" fmla="*/ 46045 h 2219209"/>
              <a:gd name="connsiteX2" fmla="*/ 3077736 w 3077736"/>
              <a:gd name="connsiteY2" fmla="*/ 992575 h 2219209"/>
              <a:gd name="connsiteX3" fmla="*/ 1538868 w 3077736"/>
              <a:gd name="connsiteY3" fmla="*/ 2219209 h 2219209"/>
              <a:gd name="connsiteX4" fmla="*/ 0 w 3077736"/>
              <a:gd name="connsiteY4" fmla="*/ 992575 h 2219209"/>
              <a:gd name="connsiteX5" fmla="*/ 351403 w 3077736"/>
              <a:gd name="connsiteY5" fmla="*/ 212322 h 2219209"/>
              <a:gd name="connsiteX6" fmla="*/ 371624 w 3077736"/>
              <a:gd name="connsiteY6" fmla="*/ 194588 h 2219209"/>
              <a:gd name="connsiteX7" fmla="*/ 393288 w 3077736"/>
              <a:gd name="connsiteY7" fmla="*/ 213943 h 2219209"/>
              <a:gd name="connsiteX8" fmla="*/ 1315844 w 3077736"/>
              <a:gd name="connsiteY8" fmla="*/ 524224 h 2219209"/>
              <a:gd name="connsiteX9" fmla="*/ 2397715 w 3077736"/>
              <a:gd name="connsiteY9" fmla="*/ 57160 h 2219209"/>
              <a:gd name="connsiteX10" fmla="*/ 2440483 w 3077736"/>
              <a:gd name="connsiteY10" fmla="*/ 0 h 2219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7736" h="2219209">
                <a:moveTo>
                  <a:pt x="2440483" y="0"/>
                </a:moveTo>
                <a:lnTo>
                  <a:pt x="2517731" y="46045"/>
                </a:lnTo>
                <a:cubicBezTo>
                  <a:pt x="2859740" y="271028"/>
                  <a:pt x="3077736" y="611509"/>
                  <a:pt x="3077736" y="992575"/>
                </a:cubicBezTo>
                <a:cubicBezTo>
                  <a:pt x="3077736" y="1670026"/>
                  <a:pt x="2388761" y="2219209"/>
                  <a:pt x="1538868" y="2219209"/>
                </a:cubicBezTo>
                <a:cubicBezTo>
                  <a:pt x="688975" y="2219209"/>
                  <a:pt x="0" y="1670026"/>
                  <a:pt x="0" y="992575"/>
                </a:cubicBezTo>
                <a:cubicBezTo>
                  <a:pt x="0" y="696190"/>
                  <a:pt x="131874" y="424357"/>
                  <a:pt x="351403" y="212322"/>
                </a:cubicBezTo>
                <a:lnTo>
                  <a:pt x="371624" y="194588"/>
                </a:lnTo>
                <a:lnTo>
                  <a:pt x="393288" y="213943"/>
                </a:lnTo>
                <a:cubicBezTo>
                  <a:pt x="629391" y="405651"/>
                  <a:pt x="955564" y="524224"/>
                  <a:pt x="1315844" y="524224"/>
                </a:cubicBezTo>
                <a:cubicBezTo>
                  <a:pt x="1766195" y="524224"/>
                  <a:pt x="2163253" y="338953"/>
                  <a:pt x="2397715" y="57160"/>
                </a:cubicBezTo>
                <a:lnTo>
                  <a:pt x="2440483" y="0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C6B0BB-D8ED-D398-D089-C404C074B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7217" y="-46211"/>
            <a:ext cx="5813946" cy="5813946"/>
          </a:xfrm>
          <a:custGeom>
            <a:avLst/>
            <a:gdLst>
              <a:gd name="connsiteX0" fmla="*/ 0 w 5813946"/>
              <a:gd name="connsiteY0" fmla="*/ 0 h 5813946"/>
              <a:gd name="connsiteX1" fmla="*/ 5813946 w 5813946"/>
              <a:gd name="connsiteY1" fmla="*/ 0 h 5813946"/>
              <a:gd name="connsiteX2" fmla="*/ 5813946 w 5813946"/>
              <a:gd name="connsiteY2" fmla="*/ 5813946 h 5813946"/>
              <a:gd name="connsiteX3" fmla="*/ 0 w 5813946"/>
              <a:gd name="connsiteY3" fmla="*/ 5813946 h 5813946"/>
              <a:gd name="connsiteX4" fmla="*/ 0 w 5813946"/>
              <a:gd name="connsiteY4" fmla="*/ 0 h 5813946"/>
              <a:gd name="connsiteX5" fmla="*/ 2913437 w 5813946"/>
              <a:gd name="connsiteY5" fmla="*/ 346520 h 5813946"/>
              <a:gd name="connsiteX6" fmla="*/ 1608745 w 5813946"/>
              <a:gd name="connsiteY6" fmla="*/ 1405886 h 5813946"/>
              <a:gd name="connsiteX7" fmla="*/ 1906673 w 5813946"/>
              <a:gd name="connsiteY7" fmla="*/ 2079741 h 5813946"/>
              <a:gd name="connsiteX8" fmla="*/ 1969217 w 5813946"/>
              <a:gd name="connsiteY8" fmla="*/ 2135616 h 5813946"/>
              <a:gd name="connsiteX9" fmla="*/ 1948996 w 5813946"/>
              <a:gd name="connsiteY9" fmla="*/ 2153350 h 5813946"/>
              <a:gd name="connsiteX10" fmla="*/ 1597593 w 5813946"/>
              <a:gd name="connsiteY10" fmla="*/ 2933603 h 5813946"/>
              <a:gd name="connsiteX11" fmla="*/ 3136461 w 5813946"/>
              <a:gd name="connsiteY11" fmla="*/ 4160237 h 5813946"/>
              <a:gd name="connsiteX12" fmla="*/ 4675329 w 5813946"/>
              <a:gd name="connsiteY12" fmla="*/ 2933603 h 5813946"/>
              <a:gd name="connsiteX13" fmla="*/ 4115324 w 5813946"/>
              <a:gd name="connsiteY13" fmla="*/ 1987073 h 5813946"/>
              <a:gd name="connsiteX14" fmla="*/ 4038076 w 5813946"/>
              <a:gd name="connsiteY14" fmla="*/ 1941028 h 5813946"/>
              <a:gd name="connsiteX15" fmla="*/ 4060660 w 5813946"/>
              <a:gd name="connsiteY15" fmla="*/ 1910843 h 5813946"/>
              <a:gd name="connsiteX16" fmla="*/ 4218129 w 5813946"/>
              <a:gd name="connsiteY16" fmla="*/ 1405886 h 5813946"/>
              <a:gd name="connsiteX17" fmla="*/ 2913437 w 5813946"/>
              <a:gd name="connsiteY17" fmla="*/ 346520 h 5813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813946" h="5813946">
                <a:moveTo>
                  <a:pt x="0" y="0"/>
                </a:moveTo>
                <a:lnTo>
                  <a:pt x="5813946" y="0"/>
                </a:lnTo>
                <a:lnTo>
                  <a:pt x="5813946" y="5813946"/>
                </a:lnTo>
                <a:lnTo>
                  <a:pt x="0" y="5813946"/>
                </a:lnTo>
                <a:lnTo>
                  <a:pt x="0" y="0"/>
                </a:lnTo>
                <a:close/>
                <a:moveTo>
                  <a:pt x="2913437" y="346520"/>
                </a:moveTo>
                <a:cubicBezTo>
                  <a:pt x="2192876" y="346520"/>
                  <a:pt x="1608745" y="820814"/>
                  <a:pt x="1608745" y="1405886"/>
                </a:cubicBezTo>
                <a:cubicBezTo>
                  <a:pt x="1608745" y="1661855"/>
                  <a:pt x="1720552" y="1896621"/>
                  <a:pt x="1906673" y="2079741"/>
                </a:cubicBezTo>
                <a:lnTo>
                  <a:pt x="1969217" y="2135616"/>
                </a:lnTo>
                <a:lnTo>
                  <a:pt x="1948996" y="2153350"/>
                </a:lnTo>
                <a:cubicBezTo>
                  <a:pt x="1729467" y="2365385"/>
                  <a:pt x="1597593" y="2637218"/>
                  <a:pt x="1597593" y="2933603"/>
                </a:cubicBezTo>
                <a:cubicBezTo>
                  <a:pt x="1597593" y="3611054"/>
                  <a:pt x="2286568" y="4160237"/>
                  <a:pt x="3136461" y="4160237"/>
                </a:cubicBezTo>
                <a:cubicBezTo>
                  <a:pt x="3986354" y="4160237"/>
                  <a:pt x="4675329" y="3611054"/>
                  <a:pt x="4675329" y="2933603"/>
                </a:cubicBezTo>
                <a:cubicBezTo>
                  <a:pt x="4675329" y="2552537"/>
                  <a:pt x="4457333" y="2212056"/>
                  <a:pt x="4115324" y="1987073"/>
                </a:cubicBezTo>
                <a:lnTo>
                  <a:pt x="4038076" y="1941028"/>
                </a:lnTo>
                <a:lnTo>
                  <a:pt x="4060660" y="1910843"/>
                </a:lnTo>
                <a:cubicBezTo>
                  <a:pt x="4161085" y="1760738"/>
                  <a:pt x="4218129" y="1588721"/>
                  <a:pt x="4218129" y="1405886"/>
                </a:cubicBezTo>
                <a:cubicBezTo>
                  <a:pt x="4218129" y="820814"/>
                  <a:pt x="3633998" y="346520"/>
                  <a:pt x="2913437" y="346520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D59AAA-D4A2-2409-38B8-495C17236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44" y="837484"/>
            <a:ext cx="1846556" cy="16642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28E559-0072-E4A4-14D6-27EC55593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183" y="837483"/>
            <a:ext cx="1846556" cy="16642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5348B3-FB33-3170-5508-C8A00BDFA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5" y="5029833"/>
            <a:ext cx="1846556" cy="16642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4862B0-9E48-48E2-2106-03871E5FF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183" y="4935630"/>
            <a:ext cx="1846556" cy="166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469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11">
            <a:extLst>
              <a:ext uri="{FF2B5EF4-FFF2-40B4-BE49-F238E27FC236}">
                <a16:creationId xmlns:a16="http://schemas.microsoft.com/office/drawing/2014/main" id="{D2128510-33AB-EA46-ACCC-1F74BE4F8AD5}"/>
              </a:ext>
            </a:extLst>
          </p:cNvPr>
          <p:cNvSpPr/>
          <p:nvPr/>
        </p:nvSpPr>
        <p:spPr>
          <a:xfrm rot="5400000">
            <a:off x="-71920" y="71920"/>
            <a:ext cx="1212351" cy="1068512"/>
          </a:xfrm>
          <a:prstGeom prst="rtTriangle">
            <a:avLst/>
          </a:prstGeom>
          <a:solidFill>
            <a:srgbClr val="8338E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F85604"/>
              </a:solidFill>
              <a:effectLst/>
              <a:uLnTx/>
              <a:uFillTx/>
            </a:endParaRPr>
          </a:p>
        </p:txBody>
      </p:sp>
      <p:sp>
        <p:nvSpPr>
          <p:cNvPr id="3" name="!!11">
            <a:extLst>
              <a:ext uri="{FF2B5EF4-FFF2-40B4-BE49-F238E27FC236}">
                <a16:creationId xmlns:a16="http://schemas.microsoft.com/office/drawing/2014/main" id="{A0672310-B211-F24F-E69A-0F38C37C3A81}"/>
              </a:ext>
            </a:extLst>
          </p:cNvPr>
          <p:cNvSpPr/>
          <p:nvPr/>
        </p:nvSpPr>
        <p:spPr>
          <a:xfrm rot="16200000">
            <a:off x="11051567" y="5717568"/>
            <a:ext cx="1212351" cy="1068512"/>
          </a:xfrm>
          <a:prstGeom prst="rtTriangle">
            <a:avLst/>
          </a:prstGeom>
          <a:solidFill>
            <a:srgbClr val="8338E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F85604"/>
              </a:solidFill>
              <a:effectLst/>
              <a:uLnTx/>
              <a:uFillTx/>
            </a:endParaRPr>
          </a:p>
        </p:txBody>
      </p:sp>
      <p:sp>
        <p:nvSpPr>
          <p:cNvPr id="4" name="!!11">
            <a:extLst>
              <a:ext uri="{FF2B5EF4-FFF2-40B4-BE49-F238E27FC236}">
                <a16:creationId xmlns:a16="http://schemas.microsoft.com/office/drawing/2014/main" id="{D4329B76-75D2-5AA0-A2B4-D0081744E577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frame">
            <a:avLst>
              <a:gd name="adj1" fmla="val 2463"/>
            </a:avLst>
          </a:prstGeom>
          <a:solidFill>
            <a:srgbClr val="3A8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502810-E28C-18BD-0721-A4733BE5A063}"/>
              </a:ext>
            </a:extLst>
          </p:cNvPr>
          <p:cNvSpPr txBox="1"/>
          <p:nvPr/>
        </p:nvSpPr>
        <p:spPr>
          <a:xfrm>
            <a:off x="1576525" y="216833"/>
            <a:ext cx="9546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VII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</a:p>
        </p:txBody>
      </p:sp>
      <p:sp>
        <p:nvSpPr>
          <p:cNvPr id="6" name="!!12">
            <a:extLst>
              <a:ext uri="{FF2B5EF4-FFF2-40B4-BE49-F238E27FC236}">
                <a16:creationId xmlns:a16="http://schemas.microsoft.com/office/drawing/2014/main" id="{65536196-25A4-C91F-EEE4-7D09BEBD6032}"/>
              </a:ext>
            </a:extLst>
          </p:cNvPr>
          <p:cNvSpPr txBox="1"/>
          <p:nvPr/>
        </p:nvSpPr>
        <p:spPr>
          <a:xfrm>
            <a:off x="308225" y="801608"/>
            <a:ext cx="7058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Sự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phát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triển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kinh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tế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thời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Minh - Thanh</a:t>
            </a:r>
            <a:endParaRPr lang="vi-VN" sz="2400" dirty="0">
              <a:solidFill>
                <a:srgbClr val="F8560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!!12">
            <a:extLst>
              <a:ext uri="{FF2B5EF4-FFF2-40B4-BE49-F238E27FC236}">
                <a16:creationId xmlns:a16="http://schemas.microsoft.com/office/drawing/2014/main" id="{36CAFCD0-F5AE-8FCA-ABD0-29D94B47B5C4}"/>
              </a:ext>
            </a:extLst>
          </p:cNvPr>
          <p:cNvSpPr txBox="1"/>
          <p:nvPr/>
        </p:nvSpPr>
        <p:spPr>
          <a:xfrm>
            <a:off x="308225" y="1265025"/>
            <a:ext cx="11568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4.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Những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thành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tựu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chủ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yếu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văn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hóa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Trung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Quốc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thế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kỉ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VII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đến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giữa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thế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kỉ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XIX</a:t>
            </a:r>
            <a:endParaRPr lang="vi-VN" sz="2400" dirty="0">
              <a:solidFill>
                <a:srgbClr val="F8560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31E0B6-A446-87C6-AB88-E29D22B4357E}"/>
              </a:ext>
            </a:extLst>
          </p:cNvPr>
          <p:cNvSpPr txBox="1"/>
          <p:nvPr/>
        </p:nvSpPr>
        <p:spPr>
          <a:xfrm>
            <a:off x="534255" y="1864826"/>
            <a:ext cx="11126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SGK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dõi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video,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cặp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gian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phút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nhiệm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vụ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sau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205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6A2993-46AB-4FD2-8B48-BFB8F9DBB6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687" t="25726" r="43146" b="56784"/>
          <a:stretch/>
        </p:blipFill>
        <p:spPr>
          <a:xfrm>
            <a:off x="5630345" y="1143000"/>
            <a:ext cx="1117600" cy="11994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14A2BF-2501-403B-9846-6E57F943EC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009" t="25726" r="33825" b="56784"/>
          <a:stretch/>
        </p:blipFill>
        <p:spPr>
          <a:xfrm>
            <a:off x="8225373" y="1143000"/>
            <a:ext cx="1117600" cy="11994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6A708C-D649-484F-9A80-10FD263FB9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437" t="25726" r="24396" b="56784"/>
          <a:stretch/>
        </p:blipFill>
        <p:spPr>
          <a:xfrm>
            <a:off x="10820400" y="1143000"/>
            <a:ext cx="1117600" cy="11994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51D719-48B0-44A8-AB12-0326F19633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735" t="25726" r="14947" b="56784"/>
          <a:stretch/>
        </p:blipFill>
        <p:spPr>
          <a:xfrm>
            <a:off x="3016906" y="1143000"/>
            <a:ext cx="1136012" cy="11994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8E81D8-2181-4711-B8F6-AD1185B491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873" t="25726" r="5417" b="56784"/>
          <a:stretch/>
        </p:blipFill>
        <p:spPr>
          <a:xfrm>
            <a:off x="355600" y="1143000"/>
            <a:ext cx="1183879" cy="11994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82EE90-4227-418A-9172-DA11FC30C34B}"/>
              </a:ext>
            </a:extLst>
          </p:cNvPr>
          <p:cNvSpPr txBox="1"/>
          <p:nvPr/>
        </p:nvSpPr>
        <p:spPr>
          <a:xfrm>
            <a:off x="9719352" y="228600"/>
            <a:ext cx="221864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PHIẾU HỌC TẬP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DB0702-E610-40B7-99B8-CB229164ED7F}"/>
              </a:ext>
            </a:extLst>
          </p:cNvPr>
          <p:cNvSpPr txBox="1"/>
          <p:nvPr/>
        </p:nvSpPr>
        <p:spPr>
          <a:xfrm>
            <a:off x="8585200" y="702350"/>
            <a:ext cx="33528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Hoàn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1867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thành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1867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phiều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1867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học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1867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tập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1867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sau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F879ED2-81C1-4F60-B807-2B4FA6CFE217}"/>
              </a:ext>
            </a:extLst>
          </p:cNvPr>
          <p:cNvCxnSpPr>
            <a:cxnSpLocks/>
          </p:cNvCxnSpPr>
          <p:nvPr/>
        </p:nvCxnSpPr>
        <p:spPr>
          <a:xfrm>
            <a:off x="2133600" y="1955800"/>
            <a:ext cx="0" cy="45212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00729B-8AF6-4C38-9845-581D314135CB}"/>
              </a:ext>
            </a:extLst>
          </p:cNvPr>
          <p:cNvCxnSpPr>
            <a:cxnSpLocks/>
          </p:cNvCxnSpPr>
          <p:nvPr/>
        </p:nvCxnSpPr>
        <p:spPr>
          <a:xfrm>
            <a:off x="4724400" y="1955800"/>
            <a:ext cx="0" cy="45212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0CE3064-21D9-4A5C-8633-112256946570}"/>
              </a:ext>
            </a:extLst>
          </p:cNvPr>
          <p:cNvCxnSpPr>
            <a:cxnSpLocks/>
          </p:cNvCxnSpPr>
          <p:nvPr/>
        </p:nvCxnSpPr>
        <p:spPr>
          <a:xfrm>
            <a:off x="7315200" y="1955800"/>
            <a:ext cx="0" cy="45212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918AE0-6BD7-476B-9263-5134308284FF}"/>
              </a:ext>
            </a:extLst>
          </p:cNvPr>
          <p:cNvCxnSpPr>
            <a:cxnSpLocks/>
          </p:cNvCxnSpPr>
          <p:nvPr/>
        </p:nvCxnSpPr>
        <p:spPr>
          <a:xfrm>
            <a:off x="9906000" y="1955800"/>
            <a:ext cx="0" cy="45212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B8CCE99-C4FB-44F3-9DEB-53596CB198C3}"/>
              </a:ext>
            </a:extLst>
          </p:cNvPr>
          <p:cNvSpPr txBox="1"/>
          <p:nvPr/>
        </p:nvSpPr>
        <p:spPr>
          <a:xfrm>
            <a:off x="77949" y="2999105"/>
            <a:ext cx="1993027" cy="625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</a:t>
            </a:r>
            <a:r>
              <a:rPr lang="en-US" sz="1733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thành</a:t>
            </a:r>
            <a:r>
              <a:rPr lang="en-US" sz="1733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n-US" sz="1733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tựu</a:t>
            </a: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thể</a:t>
            </a: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thấy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D8B904-EF83-435C-A392-329FAC9FAE89}"/>
              </a:ext>
            </a:extLst>
          </p:cNvPr>
          <p:cNvSpPr txBox="1"/>
          <p:nvPr/>
        </p:nvSpPr>
        <p:spPr>
          <a:xfrm>
            <a:off x="2330887" y="2999105"/>
            <a:ext cx="2360451" cy="625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</a:t>
            </a:r>
            <a:r>
              <a:rPr lang="en-US" sz="1733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đồ</a:t>
            </a:r>
            <a:r>
              <a:rPr lang="en-US" sz="1733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n-US" sz="1733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vật</a:t>
            </a:r>
            <a:r>
              <a:rPr lang="en-US" sz="1733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n-US" sz="1733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mà</a:t>
            </a:r>
            <a:r>
              <a:rPr lang="en-US" sz="1733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kumimoji="0" lang="en-US" sz="1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thể</a:t>
            </a: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chạm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99647E-B31F-456B-B0D6-A4BF65FAC8CD}"/>
              </a:ext>
            </a:extLst>
          </p:cNvPr>
          <p:cNvSpPr txBox="1"/>
          <p:nvPr/>
        </p:nvSpPr>
        <p:spPr>
          <a:xfrm>
            <a:off x="4685425" y="2999105"/>
            <a:ext cx="2692400" cy="625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</a:t>
            </a:r>
            <a:r>
              <a:rPr lang="en-US" sz="1733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thành</a:t>
            </a:r>
            <a:r>
              <a:rPr lang="en-US" sz="1733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n-US" sz="1733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tựu</a:t>
            </a:r>
            <a:r>
              <a:rPr lang="en-US" sz="1733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n-US" sz="1733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về</a:t>
            </a:r>
            <a:r>
              <a:rPr lang="en-US" sz="1733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khoa </a:t>
            </a:r>
            <a:r>
              <a:rPr lang="en-US" sz="1733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học</a:t>
            </a: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1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nghe</a:t>
            </a: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thấy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CC55EE-0C3F-4E5E-8499-F8A7944EA71B}"/>
              </a:ext>
            </a:extLst>
          </p:cNvPr>
          <p:cNvSpPr txBox="1"/>
          <p:nvPr/>
        </p:nvSpPr>
        <p:spPr>
          <a:xfrm>
            <a:off x="7371913" y="2999105"/>
            <a:ext cx="2692400" cy="359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</a:t>
            </a:r>
            <a:r>
              <a:rPr kumimoji="0" lang="en-US" sz="1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điều</a:t>
            </a: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thể</a:t>
            </a: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ngửi</a:t>
            </a: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thấy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EF81F5-7711-4511-8AB1-C92696C08D47}"/>
              </a:ext>
            </a:extLst>
          </p:cNvPr>
          <p:cNvSpPr txBox="1"/>
          <p:nvPr/>
        </p:nvSpPr>
        <p:spPr>
          <a:xfrm>
            <a:off x="10058400" y="2999105"/>
            <a:ext cx="2692400" cy="359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</a:t>
            </a:r>
            <a:r>
              <a:rPr kumimoji="0" lang="en-US" sz="1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điều</a:t>
            </a: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thể</a:t>
            </a: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nếm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ame 26">
            <a:extLst>
              <a:ext uri="{FF2B5EF4-FFF2-40B4-BE49-F238E27FC236}">
                <a16:creationId xmlns:a16="http://schemas.microsoft.com/office/drawing/2014/main" id="{9E4079DD-4402-4C3B-970D-8FDF30FCCA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91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49B87AF-CF8B-404D-80E9-E56250D6C31F}"/>
              </a:ext>
            </a:extLst>
          </p:cNvPr>
          <p:cNvSpPr txBox="1"/>
          <p:nvPr/>
        </p:nvSpPr>
        <p:spPr>
          <a:xfrm>
            <a:off x="77949" y="121914"/>
            <a:ext cx="975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Cảm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những</a:t>
            </a:r>
            <a:r>
              <a:rPr lang="en-US" sz="20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thành</a:t>
            </a:r>
            <a:r>
              <a:rPr lang="en-US" sz="20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tựu</a:t>
            </a:r>
            <a:r>
              <a:rPr lang="en-US" sz="20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20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văn</a:t>
            </a:r>
            <a:r>
              <a:rPr lang="en-US" sz="20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hóa</a:t>
            </a:r>
            <a:r>
              <a:rPr lang="en-US" sz="20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Trung</a:t>
            </a:r>
            <a:r>
              <a:rPr lang="en-US" sz="20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Quốc</a:t>
            </a:r>
            <a:r>
              <a:rPr lang="en-US" sz="20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từ</a:t>
            </a:r>
            <a:r>
              <a:rPr lang="en-US" sz="20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TK VII - XIX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5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quan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19B1B8A-C29E-46DD-BE71-C02BAC4A1585}"/>
              </a:ext>
            </a:extLst>
          </p:cNvPr>
          <p:cNvSpPr txBox="1"/>
          <p:nvPr/>
        </p:nvSpPr>
        <p:spPr>
          <a:xfrm>
            <a:off x="152402" y="829800"/>
            <a:ext cx="8432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ý: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SGK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dõi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video, chia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sẻ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cặp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đôi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5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phút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7740B3E-96A1-482C-9866-E1B4CC94BCFF}"/>
              </a:ext>
            </a:extLst>
          </p:cNvPr>
          <p:cNvSpPr/>
          <p:nvPr/>
        </p:nvSpPr>
        <p:spPr>
          <a:xfrm>
            <a:off x="679843" y="2108200"/>
            <a:ext cx="539891" cy="1046440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576E94D-A67F-46C9-B29E-92E27297F50F}"/>
              </a:ext>
            </a:extLst>
          </p:cNvPr>
          <p:cNvSpPr/>
          <p:nvPr/>
        </p:nvSpPr>
        <p:spPr>
          <a:xfrm>
            <a:off x="3283343" y="2108200"/>
            <a:ext cx="539891" cy="1046440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B8948AA-FB8F-4BF2-9497-A24495307E2F}"/>
              </a:ext>
            </a:extLst>
          </p:cNvPr>
          <p:cNvSpPr/>
          <p:nvPr/>
        </p:nvSpPr>
        <p:spPr>
          <a:xfrm>
            <a:off x="5886843" y="2108200"/>
            <a:ext cx="539891" cy="1046440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0314F62-5B17-4B15-9BCB-7D0D2C8C576E}"/>
              </a:ext>
            </a:extLst>
          </p:cNvPr>
          <p:cNvSpPr/>
          <p:nvPr/>
        </p:nvSpPr>
        <p:spPr>
          <a:xfrm>
            <a:off x="8490343" y="2108200"/>
            <a:ext cx="539891" cy="1046440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C85B0F2-4F95-4D7C-8F21-7FAC4FFC840A}"/>
              </a:ext>
            </a:extLst>
          </p:cNvPr>
          <p:cNvSpPr/>
          <p:nvPr/>
        </p:nvSpPr>
        <p:spPr>
          <a:xfrm>
            <a:off x="11093843" y="2108200"/>
            <a:ext cx="539891" cy="1046440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590322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9" grpId="0"/>
      <p:bldP spid="20" grpId="0"/>
      <p:bldP spid="21" grpId="0"/>
      <p:bldP spid="22" grpId="0"/>
      <p:bldP spid="23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#thuyettrinh Đôi nét về văn hóa Trung Quốc thời phong kiến - Nhóm 6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AB3C42B9-8A1D-5832-9B78-3BE9AE405C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398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6A2993-46AB-4FD2-8B48-BFB8F9DBB6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687" t="25726" r="43146" b="56784"/>
          <a:stretch/>
        </p:blipFill>
        <p:spPr>
          <a:xfrm>
            <a:off x="5630345" y="1143000"/>
            <a:ext cx="1117600" cy="11994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14A2BF-2501-403B-9846-6E57F943EC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009" t="25726" r="33825" b="56784"/>
          <a:stretch/>
        </p:blipFill>
        <p:spPr>
          <a:xfrm>
            <a:off x="8225373" y="1143000"/>
            <a:ext cx="1117600" cy="11994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6A708C-D649-484F-9A80-10FD263FB9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437" t="25726" r="24396" b="56784"/>
          <a:stretch/>
        </p:blipFill>
        <p:spPr>
          <a:xfrm>
            <a:off x="10820400" y="1143000"/>
            <a:ext cx="1117600" cy="11994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51D719-48B0-44A8-AB12-0326F19633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735" t="25726" r="14947" b="56784"/>
          <a:stretch/>
        </p:blipFill>
        <p:spPr>
          <a:xfrm>
            <a:off x="3016906" y="1143000"/>
            <a:ext cx="1136012" cy="11994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8E81D8-2181-4711-B8F6-AD1185B491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873" t="25726" r="5417" b="56784"/>
          <a:stretch/>
        </p:blipFill>
        <p:spPr>
          <a:xfrm>
            <a:off x="355600" y="1143000"/>
            <a:ext cx="1183879" cy="11994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82EE90-4227-418A-9172-DA11FC30C34B}"/>
              </a:ext>
            </a:extLst>
          </p:cNvPr>
          <p:cNvSpPr txBox="1"/>
          <p:nvPr/>
        </p:nvSpPr>
        <p:spPr>
          <a:xfrm>
            <a:off x="9719352" y="228600"/>
            <a:ext cx="221864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PHIẾU HỌC TẬP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DB0702-E610-40B7-99B8-CB229164ED7F}"/>
              </a:ext>
            </a:extLst>
          </p:cNvPr>
          <p:cNvSpPr txBox="1"/>
          <p:nvPr/>
        </p:nvSpPr>
        <p:spPr>
          <a:xfrm>
            <a:off x="8585200" y="702350"/>
            <a:ext cx="33528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Hoàn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1867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thành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1867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phiều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1867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học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1867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tập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1867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sau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F879ED2-81C1-4F60-B807-2B4FA6CFE217}"/>
              </a:ext>
            </a:extLst>
          </p:cNvPr>
          <p:cNvCxnSpPr>
            <a:cxnSpLocks/>
          </p:cNvCxnSpPr>
          <p:nvPr/>
        </p:nvCxnSpPr>
        <p:spPr>
          <a:xfrm>
            <a:off x="2133600" y="1955800"/>
            <a:ext cx="0" cy="45212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00729B-8AF6-4C38-9845-581D314135CB}"/>
              </a:ext>
            </a:extLst>
          </p:cNvPr>
          <p:cNvCxnSpPr>
            <a:cxnSpLocks/>
          </p:cNvCxnSpPr>
          <p:nvPr/>
        </p:nvCxnSpPr>
        <p:spPr>
          <a:xfrm>
            <a:off x="4724400" y="1955800"/>
            <a:ext cx="0" cy="45212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0CE3064-21D9-4A5C-8633-112256946570}"/>
              </a:ext>
            </a:extLst>
          </p:cNvPr>
          <p:cNvCxnSpPr>
            <a:cxnSpLocks/>
          </p:cNvCxnSpPr>
          <p:nvPr/>
        </p:nvCxnSpPr>
        <p:spPr>
          <a:xfrm>
            <a:off x="7315200" y="1955800"/>
            <a:ext cx="0" cy="45212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918AE0-6BD7-476B-9263-5134308284FF}"/>
              </a:ext>
            </a:extLst>
          </p:cNvPr>
          <p:cNvCxnSpPr>
            <a:cxnSpLocks/>
          </p:cNvCxnSpPr>
          <p:nvPr/>
        </p:nvCxnSpPr>
        <p:spPr>
          <a:xfrm>
            <a:off x="9906000" y="1955800"/>
            <a:ext cx="0" cy="45212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B8CCE99-C4FB-44F3-9DEB-53596CB198C3}"/>
              </a:ext>
            </a:extLst>
          </p:cNvPr>
          <p:cNvSpPr txBox="1"/>
          <p:nvPr/>
        </p:nvSpPr>
        <p:spPr>
          <a:xfrm>
            <a:off x="77949" y="2999105"/>
            <a:ext cx="1993027" cy="625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</a:t>
            </a:r>
            <a:r>
              <a:rPr lang="en-US" sz="1733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thành</a:t>
            </a:r>
            <a:r>
              <a:rPr lang="en-US" sz="1733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n-US" sz="1733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tựu</a:t>
            </a: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thể</a:t>
            </a: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thấy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D8B904-EF83-435C-A392-329FAC9FAE89}"/>
              </a:ext>
            </a:extLst>
          </p:cNvPr>
          <p:cNvSpPr txBox="1"/>
          <p:nvPr/>
        </p:nvSpPr>
        <p:spPr>
          <a:xfrm>
            <a:off x="2330887" y="2999105"/>
            <a:ext cx="2360451" cy="625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</a:t>
            </a:r>
            <a:r>
              <a:rPr lang="en-US" sz="1733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đồ</a:t>
            </a:r>
            <a:r>
              <a:rPr lang="en-US" sz="1733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n-US" sz="1733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vật</a:t>
            </a:r>
            <a:r>
              <a:rPr lang="en-US" sz="1733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n-US" sz="1733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mà</a:t>
            </a:r>
            <a:r>
              <a:rPr lang="en-US" sz="1733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kumimoji="0" lang="en-US" sz="1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thể</a:t>
            </a: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chạm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99647E-B31F-456B-B0D6-A4BF65FAC8CD}"/>
              </a:ext>
            </a:extLst>
          </p:cNvPr>
          <p:cNvSpPr txBox="1"/>
          <p:nvPr/>
        </p:nvSpPr>
        <p:spPr>
          <a:xfrm>
            <a:off x="4685425" y="2999105"/>
            <a:ext cx="2692400" cy="625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</a:t>
            </a:r>
            <a:r>
              <a:rPr lang="en-US" sz="1733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thành</a:t>
            </a:r>
            <a:r>
              <a:rPr lang="en-US" sz="1733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n-US" sz="1733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tựu</a:t>
            </a:r>
            <a:r>
              <a:rPr lang="en-US" sz="1733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n-US" sz="1733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về</a:t>
            </a:r>
            <a:r>
              <a:rPr lang="en-US" sz="1733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n-US" sz="1733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tư</a:t>
            </a:r>
            <a:r>
              <a:rPr lang="en-US" sz="1733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n-US" sz="1733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tưởng</a:t>
            </a:r>
            <a:r>
              <a:rPr lang="en-US" sz="1733" dirty="0">
                <a:solidFill>
                  <a:prstClr val="white">
                    <a:lumMod val="50000"/>
                  </a:prstClr>
                </a:solidFill>
                <a:latin typeface="Calibri"/>
              </a:rPr>
              <a:t>, </a:t>
            </a:r>
            <a:r>
              <a:rPr lang="en-US" sz="1733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tôn</a:t>
            </a:r>
            <a:r>
              <a:rPr lang="en-US" sz="1733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n-US" sz="1733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giáo</a:t>
            </a:r>
            <a:r>
              <a:rPr lang="en-US" sz="1733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n-US" sz="1733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mà</a:t>
            </a: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1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nghe</a:t>
            </a: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thấy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CC55EE-0C3F-4E5E-8499-F8A7944EA71B}"/>
              </a:ext>
            </a:extLst>
          </p:cNvPr>
          <p:cNvSpPr txBox="1"/>
          <p:nvPr/>
        </p:nvSpPr>
        <p:spPr>
          <a:xfrm>
            <a:off x="7371913" y="2999105"/>
            <a:ext cx="2692400" cy="359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</a:t>
            </a:r>
            <a:r>
              <a:rPr kumimoji="0" lang="en-US" sz="1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điều</a:t>
            </a: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thể</a:t>
            </a: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ngửi</a:t>
            </a: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thấy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EF81F5-7711-4511-8AB1-C92696C08D47}"/>
              </a:ext>
            </a:extLst>
          </p:cNvPr>
          <p:cNvSpPr txBox="1"/>
          <p:nvPr/>
        </p:nvSpPr>
        <p:spPr>
          <a:xfrm>
            <a:off x="10058400" y="2999105"/>
            <a:ext cx="2692400" cy="359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</a:t>
            </a:r>
            <a:r>
              <a:rPr kumimoji="0" lang="en-US" sz="1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điều</a:t>
            </a: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thể</a:t>
            </a: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nếm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ame 26">
            <a:extLst>
              <a:ext uri="{FF2B5EF4-FFF2-40B4-BE49-F238E27FC236}">
                <a16:creationId xmlns:a16="http://schemas.microsoft.com/office/drawing/2014/main" id="{9E4079DD-4402-4C3B-970D-8FDF30FCCA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91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49B87AF-CF8B-404D-80E9-E56250D6C31F}"/>
              </a:ext>
            </a:extLst>
          </p:cNvPr>
          <p:cNvSpPr txBox="1"/>
          <p:nvPr/>
        </p:nvSpPr>
        <p:spPr>
          <a:xfrm>
            <a:off x="77949" y="121914"/>
            <a:ext cx="975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Cảm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những</a:t>
            </a:r>
            <a:r>
              <a:rPr lang="en-US" sz="20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thành</a:t>
            </a:r>
            <a:r>
              <a:rPr lang="en-US" sz="20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tựu</a:t>
            </a:r>
            <a:r>
              <a:rPr lang="en-US" sz="20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20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văn</a:t>
            </a:r>
            <a:r>
              <a:rPr lang="en-US" sz="20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hóa</a:t>
            </a:r>
            <a:r>
              <a:rPr lang="en-US" sz="20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Trung</a:t>
            </a:r>
            <a:r>
              <a:rPr lang="en-US" sz="20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Quốc</a:t>
            </a:r>
            <a:r>
              <a:rPr lang="en-US" sz="20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từ</a:t>
            </a:r>
            <a:r>
              <a:rPr lang="en-US" sz="20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TK VII - XIX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5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quan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19B1B8A-C29E-46DD-BE71-C02BAC4A1585}"/>
              </a:ext>
            </a:extLst>
          </p:cNvPr>
          <p:cNvSpPr txBox="1"/>
          <p:nvPr/>
        </p:nvSpPr>
        <p:spPr>
          <a:xfrm>
            <a:off x="152402" y="829800"/>
            <a:ext cx="8432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ý: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SGK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dõi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video, chia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sẻ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cặp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đôi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5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phút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7740B3E-96A1-482C-9866-E1B4CC94BCFF}"/>
              </a:ext>
            </a:extLst>
          </p:cNvPr>
          <p:cNvSpPr/>
          <p:nvPr/>
        </p:nvSpPr>
        <p:spPr>
          <a:xfrm>
            <a:off x="679843" y="2108200"/>
            <a:ext cx="539891" cy="1046440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576E94D-A67F-46C9-B29E-92E27297F50F}"/>
              </a:ext>
            </a:extLst>
          </p:cNvPr>
          <p:cNvSpPr/>
          <p:nvPr/>
        </p:nvSpPr>
        <p:spPr>
          <a:xfrm>
            <a:off x="3283343" y="2108200"/>
            <a:ext cx="539891" cy="1046440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B8948AA-FB8F-4BF2-9497-A24495307E2F}"/>
              </a:ext>
            </a:extLst>
          </p:cNvPr>
          <p:cNvSpPr/>
          <p:nvPr/>
        </p:nvSpPr>
        <p:spPr>
          <a:xfrm>
            <a:off x="5886843" y="2108200"/>
            <a:ext cx="539891" cy="1046440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0314F62-5B17-4B15-9BCB-7D0D2C8C576E}"/>
              </a:ext>
            </a:extLst>
          </p:cNvPr>
          <p:cNvSpPr/>
          <p:nvPr/>
        </p:nvSpPr>
        <p:spPr>
          <a:xfrm>
            <a:off x="8490343" y="2108200"/>
            <a:ext cx="539891" cy="1046440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C85B0F2-4F95-4D7C-8F21-7FAC4FFC840A}"/>
              </a:ext>
            </a:extLst>
          </p:cNvPr>
          <p:cNvSpPr/>
          <p:nvPr/>
        </p:nvSpPr>
        <p:spPr>
          <a:xfrm>
            <a:off x="11093843" y="2108200"/>
            <a:ext cx="539891" cy="1046440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331268-B447-1F08-5AEB-B3162A781786}"/>
              </a:ext>
            </a:extLst>
          </p:cNvPr>
          <p:cNvSpPr txBox="1"/>
          <p:nvPr/>
        </p:nvSpPr>
        <p:spPr>
          <a:xfrm>
            <a:off x="152402" y="3791164"/>
            <a:ext cx="19185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2B6DB8-9EDA-55A9-38E0-4ECC0A3D8DF9}"/>
              </a:ext>
            </a:extLst>
          </p:cNvPr>
          <p:cNvSpPr txBox="1"/>
          <p:nvPr/>
        </p:nvSpPr>
        <p:spPr>
          <a:xfrm>
            <a:off x="2330886" y="3791164"/>
            <a:ext cx="23545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sộ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ADF5FA-4DDB-01DB-CC27-497294ECAC05}"/>
              </a:ext>
            </a:extLst>
          </p:cNvPr>
          <p:cNvSpPr txBox="1"/>
          <p:nvPr/>
        </p:nvSpPr>
        <p:spPr>
          <a:xfrm>
            <a:off x="4736387" y="3791164"/>
            <a:ext cx="25161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EACE2F5-7DB6-9482-7224-23681644D04A}"/>
              </a:ext>
            </a:extLst>
          </p:cNvPr>
          <p:cNvSpPr txBox="1"/>
          <p:nvPr/>
        </p:nvSpPr>
        <p:spPr>
          <a:xfrm>
            <a:off x="7346389" y="3717900"/>
            <a:ext cx="25161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24CFF21-DCF8-B4E5-4B31-4A68EC6F065B}"/>
              </a:ext>
            </a:extLst>
          </p:cNvPr>
          <p:cNvSpPr txBox="1"/>
          <p:nvPr/>
        </p:nvSpPr>
        <p:spPr>
          <a:xfrm>
            <a:off x="9828214" y="3531749"/>
            <a:ext cx="25161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388B2CC-52E0-B3DB-9C93-DF0CDCC705A2}"/>
              </a:ext>
            </a:extLst>
          </p:cNvPr>
          <p:cNvSpPr txBox="1"/>
          <p:nvPr/>
        </p:nvSpPr>
        <p:spPr>
          <a:xfrm>
            <a:off x="7315200" y="3980581"/>
            <a:ext cx="25473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1246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9" grpId="0"/>
      <p:bldP spid="20" grpId="0"/>
      <p:bldP spid="21" grpId="0"/>
      <p:bldP spid="22" grpId="0"/>
      <p:bldP spid="23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7" grpId="0"/>
      <p:bldP spid="28" grpId="0"/>
      <p:bldP spid="29" grpId="0"/>
      <p:bldP spid="37" grpId="0"/>
      <p:bldP spid="38" grpId="0"/>
      <p:bldP spid="3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alf Frame 1">
            <a:extLst>
              <a:ext uri="{FF2B5EF4-FFF2-40B4-BE49-F238E27FC236}">
                <a16:creationId xmlns:a16="http://schemas.microsoft.com/office/drawing/2014/main" id="{B9CC6EF9-BDCA-B372-F257-2C3AA37121F9}"/>
              </a:ext>
            </a:extLst>
          </p:cNvPr>
          <p:cNvSpPr/>
          <p:nvPr/>
        </p:nvSpPr>
        <p:spPr>
          <a:xfrm>
            <a:off x="0" y="-14794"/>
            <a:ext cx="1325366" cy="1397285"/>
          </a:xfrm>
          <a:prstGeom prst="halfFrame">
            <a:avLst/>
          </a:prstGeom>
          <a:solidFill>
            <a:srgbClr val="3A8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Half Frame 4">
            <a:extLst>
              <a:ext uri="{FF2B5EF4-FFF2-40B4-BE49-F238E27FC236}">
                <a16:creationId xmlns:a16="http://schemas.microsoft.com/office/drawing/2014/main" id="{02029C41-AF78-DAFD-08EB-E9907B3F6C8C}"/>
              </a:ext>
            </a:extLst>
          </p:cNvPr>
          <p:cNvSpPr/>
          <p:nvPr/>
        </p:nvSpPr>
        <p:spPr>
          <a:xfrm rot="10800000">
            <a:off x="10866634" y="5460715"/>
            <a:ext cx="1325366" cy="1397285"/>
          </a:xfrm>
          <a:prstGeom prst="halfFrame">
            <a:avLst>
              <a:gd name="adj1" fmla="val 28682"/>
              <a:gd name="adj2" fmla="val 27907"/>
            </a:avLst>
          </a:prstGeom>
          <a:solidFill>
            <a:srgbClr val="3A8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4AAD02-3496-97DA-1CC8-AE974EFBACA3}"/>
              </a:ext>
            </a:extLst>
          </p:cNvPr>
          <p:cNvSpPr txBox="1"/>
          <p:nvPr/>
        </p:nvSpPr>
        <p:spPr>
          <a:xfrm>
            <a:off x="1576525" y="0"/>
            <a:ext cx="9546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F0"/>
                </a:solidFill>
                <a:latin typeface="Script MT Bold" panose="03040602040607080904" pitchFamily="66" charset="0"/>
              </a:rPr>
              <a:t>Bài</a:t>
            </a:r>
            <a:r>
              <a:rPr lang="en-US" sz="3200" dirty="0">
                <a:solidFill>
                  <a:srgbClr val="00B0F0"/>
                </a:solidFill>
                <a:latin typeface="Script MT Bold" panose="03040602040607080904" pitchFamily="66" charset="0"/>
              </a:rPr>
              <a:t> 4: </a:t>
            </a:r>
            <a:r>
              <a:rPr lang="en-US" sz="3200" dirty="0" err="1">
                <a:solidFill>
                  <a:srgbClr val="00B0F0"/>
                </a:solidFill>
                <a:latin typeface="Script MT Bold" panose="03040602040607080904" pitchFamily="66" charset="0"/>
              </a:rPr>
              <a:t>Trung</a:t>
            </a:r>
            <a:r>
              <a:rPr lang="en-US" sz="3200" dirty="0">
                <a:solidFill>
                  <a:srgbClr val="00B0F0"/>
                </a:solidFill>
                <a:latin typeface="Script MT Bold" panose="03040602040607080904" pitchFamily="66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cript MT Bold" panose="03040602040607080904" pitchFamily="66" charset="0"/>
              </a:rPr>
              <a:t>Quốc</a:t>
            </a:r>
            <a:r>
              <a:rPr lang="en-US" sz="3200" dirty="0">
                <a:solidFill>
                  <a:srgbClr val="00B0F0"/>
                </a:solidFill>
                <a:latin typeface="Script MT Bold" panose="03040602040607080904" pitchFamily="66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cript MT Bold" panose="03040602040607080904" pitchFamily="66" charset="0"/>
              </a:rPr>
              <a:t>từ</a:t>
            </a:r>
            <a:r>
              <a:rPr lang="en-US" sz="3200" dirty="0">
                <a:solidFill>
                  <a:srgbClr val="00B0F0"/>
                </a:solidFill>
                <a:latin typeface="Script MT Bold" panose="03040602040607080904" pitchFamily="66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cript MT Bold" panose="03040602040607080904" pitchFamily="66" charset="0"/>
              </a:rPr>
              <a:t>thế</a:t>
            </a:r>
            <a:r>
              <a:rPr lang="en-US" sz="3200" dirty="0">
                <a:solidFill>
                  <a:srgbClr val="00B0F0"/>
                </a:solidFill>
                <a:latin typeface="Script MT Bold" panose="03040602040607080904" pitchFamily="66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cript MT Bold" panose="03040602040607080904" pitchFamily="66" charset="0"/>
              </a:rPr>
              <a:t>kỉ</a:t>
            </a:r>
            <a:r>
              <a:rPr lang="en-US" sz="3200" dirty="0">
                <a:solidFill>
                  <a:srgbClr val="00B0F0"/>
                </a:solidFill>
                <a:latin typeface="Script MT Bold" panose="03040602040607080904" pitchFamily="66" charset="0"/>
              </a:rPr>
              <a:t> 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 </a:t>
            </a:r>
            <a:r>
              <a:rPr lang="en-US" sz="3200" dirty="0" err="1">
                <a:solidFill>
                  <a:srgbClr val="00B0F0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B0F0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00B0F0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B0F0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solidFill>
                  <a:srgbClr val="00B0F0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XIX</a:t>
            </a:r>
            <a:endParaRPr lang="en-US" sz="3200" dirty="0">
              <a:solidFill>
                <a:srgbClr val="00B0F0"/>
              </a:solidFill>
              <a:latin typeface="Script MT Bold" panose="03040602040607080904" pitchFamily="66" charset="0"/>
            </a:endParaRPr>
          </a:p>
        </p:txBody>
      </p:sp>
      <p:sp>
        <p:nvSpPr>
          <p:cNvPr id="7" name="!!12">
            <a:extLst>
              <a:ext uri="{FF2B5EF4-FFF2-40B4-BE49-F238E27FC236}">
                <a16:creationId xmlns:a16="http://schemas.microsoft.com/office/drawing/2014/main" id="{B7DBAAFF-9DD1-3203-7EDF-41F32B3E1CCA}"/>
              </a:ext>
            </a:extLst>
          </p:cNvPr>
          <p:cNvSpPr txBox="1"/>
          <p:nvPr/>
        </p:nvSpPr>
        <p:spPr>
          <a:xfrm>
            <a:off x="452063" y="453015"/>
            <a:ext cx="11568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4.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Những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thành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tựu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chủ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yếu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văn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hóa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Trung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Quốc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thế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kỉ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VII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đến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giữa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thế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kỉ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XIX</a:t>
            </a:r>
            <a:endParaRPr lang="vi-VN" sz="2400" dirty="0">
              <a:solidFill>
                <a:srgbClr val="F8560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A3D41A-05AD-E6DC-0B4F-15A2CCE69F8C}"/>
              </a:ext>
            </a:extLst>
          </p:cNvPr>
          <p:cNvSpPr txBox="1"/>
          <p:nvPr/>
        </p:nvSpPr>
        <p:spPr>
          <a:xfrm>
            <a:off x="171236" y="909227"/>
            <a:ext cx="12192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 Tư tưởng - Tôn giáo: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+ Nho giáo trở thành hệ tư tưởng chính thống của chế độ phong kiến Trung Quốc.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Phật giáo tiếp tục phát triển, thịnh hành nhất dưới thời Đường.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Sử học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+ Từ thời Đường, cơ quan chép sử được thành lập.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Nhiều bộ sử lớn, như: Minh sử, Thanh thực lục,…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Văn học: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Văn học đa dạng, phong phú với nhiều thể loại, như: thơ thời Đường, kịch thời Nguyên, tiểu thuyết chương hồi thời Minh – Thanh…</a:t>
            </a:r>
            <a:endParaRPr lang="en-US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Nhiều tác giả, như: Lý Bạch, Đỗ Phủ, Bạch Cư Dị; Thủy Hử, Thi Nại Am, La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xảo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xảo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!!11">
            <a:extLst>
              <a:ext uri="{FF2B5EF4-FFF2-40B4-BE49-F238E27FC236}">
                <a16:creationId xmlns:a16="http://schemas.microsoft.com/office/drawing/2014/main" id="{80A8BE1B-0577-D51C-DE9B-9676A5C57384}"/>
              </a:ext>
            </a:extLst>
          </p:cNvPr>
          <p:cNvSpPr/>
          <p:nvPr/>
        </p:nvSpPr>
        <p:spPr>
          <a:xfrm>
            <a:off x="-913842" y="-488058"/>
            <a:ext cx="1325366" cy="1397285"/>
          </a:xfrm>
          <a:prstGeom prst="halfFrame">
            <a:avLst/>
          </a:prstGeom>
          <a:solidFill>
            <a:srgbClr val="3A8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6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11">
            <a:extLst>
              <a:ext uri="{FF2B5EF4-FFF2-40B4-BE49-F238E27FC236}">
                <a16:creationId xmlns:a16="http://schemas.microsoft.com/office/drawing/2014/main" id="{E8EEE60E-090F-6F66-C8CD-11572DAE681C}"/>
              </a:ext>
            </a:extLst>
          </p:cNvPr>
          <p:cNvSpPr/>
          <p:nvPr/>
        </p:nvSpPr>
        <p:spPr>
          <a:xfrm>
            <a:off x="0" y="-164386"/>
            <a:ext cx="12192000" cy="6858000"/>
          </a:xfrm>
          <a:prstGeom prst="bevel">
            <a:avLst>
              <a:gd name="adj" fmla="val 4860"/>
            </a:avLst>
          </a:prstGeom>
          <a:solidFill>
            <a:schemeClr val="bg1"/>
          </a:solidFill>
          <a:ln>
            <a:solidFill>
              <a:srgbClr val="FF00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6E232F-743C-1B75-F070-B4DEFCEAF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7449" y="1531923"/>
            <a:ext cx="3238666" cy="12256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7DDE9C-0BBD-9B98-542F-7CE24D793E9E}"/>
              </a:ext>
            </a:extLst>
          </p:cNvPr>
          <p:cNvSpPr txBox="1"/>
          <p:nvPr/>
        </p:nvSpPr>
        <p:spPr>
          <a:xfrm>
            <a:off x="1150705" y="297950"/>
            <a:ext cx="9349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8338EC"/>
                </a:solidFill>
                <a:latin typeface="Script MT Bold" panose="03040602040607080904" pitchFamily="66" charset="0"/>
              </a:rPr>
              <a:t>Luyện</a:t>
            </a:r>
            <a:r>
              <a:rPr lang="en-US" sz="4800" dirty="0">
                <a:solidFill>
                  <a:srgbClr val="8338EC"/>
                </a:solidFill>
                <a:latin typeface="Script MT Bold" panose="03040602040607080904" pitchFamily="66" charset="0"/>
              </a:rPr>
              <a:t> </a:t>
            </a:r>
            <a:r>
              <a:rPr lang="en-US" sz="4800" dirty="0" err="1">
                <a:solidFill>
                  <a:srgbClr val="8338EC"/>
                </a:solidFill>
                <a:latin typeface="Script MT Bold" panose="03040602040607080904" pitchFamily="66" charset="0"/>
              </a:rPr>
              <a:t>tập</a:t>
            </a:r>
            <a:endParaRPr lang="en-US" sz="4800" dirty="0">
              <a:solidFill>
                <a:srgbClr val="8338EC"/>
              </a:solidFill>
              <a:latin typeface="Script MT Bold" panose="030406020406070809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43A86B-3FDC-7EFB-0535-268196072FD0}"/>
              </a:ext>
            </a:extLst>
          </p:cNvPr>
          <p:cNvSpPr txBox="1"/>
          <p:nvPr/>
        </p:nvSpPr>
        <p:spPr>
          <a:xfrm>
            <a:off x="853157" y="2600926"/>
            <a:ext cx="51160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VÒNG QUAY MAY MẮN</a:t>
            </a:r>
          </a:p>
        </p:txBody>
      </p:sp>
      <p:grpSp>
        <p:nvGrpSpPr>
          <p:cNvPr id="6" name="vong quay">
            <a:extLst>
              <a:ext uri="{FF2B5EF4-FFF2-40B4-BE49-F238E27FC236}">
                <a16:creationId xmlns:a16="http://schemas.microsoft.com/office/drawing/2014/main" id="{08626765-1C44-5CE8-D5DA-9C688AC26A5B}"/>
              </a:ext>
            </a:extLst>
          </p:cNvPr>
          <p:cNvGrpSpPr/>
          <p:nvPr/>
        </p:nvGrpSpPr>
        <p:grpSpPr>
          <a:xfrm>
            <a:off x="6195853" y="1128947"/>
            <a:ext cx="5042125" cy="5036855"/>
            <a:chOff x="5425622" y="292790"/>
            <a:chExt cx="5834378" cy="582828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8A8A9F8-98CE-640F-4EB7-B54D38842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7CDCF9D-6314-F245-A116-F43FACD3B0FA}"/>
                </a:ext>
              </a:extLst>
            </p:cNvPr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8C0A918-81D2-44D1-72C9-90BFAA288F10}"/>
                </a:ext>
              </a:extLst>
            </p:cNvPr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6B0912-C38C-3410-8162-75FD284D4F1E}"/>
                </a:ext>
              </a:extLst>
            </p:cNvPr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5E958D-0A28-CD21-730F-08E92638C622}"/>
                </a:ext>
              </a:extLst>
            </p:cNvPr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9D3EC99-B24F-3F85-08A2-7F1A5ED46692}"/>
                </a:ext>
              </a:extLst>
            </p:cNvPr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B4FEB50-4724-FBDA-4461-B2062C22A75F}"/>
                </a:ext>
              </a:extLst>
            </p:cNvPr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93D86F1-C142-F4DD-6E70-FB0B765DAEE8}"/>
                </a:ext>
              </a:extLst>
            </p:cNvPr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DA0D88D-F7E0-4DE2-56EE-403D7E8F0DDA}"/>
                </a:ext>
              </a:extLst>
            </p:cNvPr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678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1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2" action="ppaction://hlinksldjump"/>
          </p:cNvPr>
          <p:cNvSpPr/>
          <p:nvPr/>
        </p:nvSpPr>
        <p:spPr>
          <a:xfrm>
            <a:off x="859321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3" action="ppaction://hlinksldjump"/>
          </p:cNvPr>
          <p:cNvSpPr/>
          <p:nvPr/>
        </p:nvSpPr>
        <p:spPr>
          <a:xfrm>
            <a:off x="2357238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hlinkClick r:id="rId14" action="ppaction://hlinksldjump"/>
          </p:cNvPr>
          <p:cNvSpPr/>
          <p:nvPr/>
        </p:nvSpPr>
        <p:spPr>
          <a:xfrm>
            <a:off x="3855154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19" action="ppaction://hlinksldjump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2" name="!!1">
            <a:extLst>
              <a:ext uri="{FF2B5EF4-FFF2-40B4-BE49-F238E27FC236}">
                <a16:creationId xmlns:a16="http://schemas.microsoft.com/office/drawing/2014/main" id="{9705A204-3B6C-1D0C-77B6-AE83394CF24B}"/>
              </a:ext>
            </a:extLst>
          </p:cNvPr>
          <p:cNvSpPr/>
          <p:nvPr/>
        </p:nvSpPr>
        <p:spPr>
          <a:xfrm rot="5400000">
            <a:off x="-1282247" y="-216514"/>
            <a:ext cx="1483061" cy="1589847"/>
          </a:xfrm>
          <a:prstGeom prst="rtTriangle">
            <a:avLst/>
          </a:prstGeom>
          <a:gradFill>
            <a:gsLst>
              <a:gs pos="0">
                <a:srgbClr val="8A2387"/>
              </a:gs>
              <a:gs pos="53000">
                <a:srgbClr val="E94057"/>
              </a:gs>
              <a:gs pos="100000">
                <a:srgbClr val="F27121"/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F85604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Xã hội phong kiến ở Trung Quốc được hình thành từ: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noProof="0" dirty="0">
                <a:solidFill>
                  <a:srgbClr val="3A8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2800" dirty="0">
                <a:solidFill>
                  <a:srgbClr val="3A8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kỉ III trước công nguyên.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3A86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Thế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kỉ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IV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Thế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kỉ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III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kỉ II trước công nguyên.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Khi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Thuế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Địa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tô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lợi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Tô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tức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Triều đại nào được coi là giai đoạn phát triển thịnh trị nhất trong lịch sử phong kiến Trung Quốc?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Minh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Thanh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0DE8212-C8DF-1555-0B1F-0357318A5E89}"/>
              </a:ext>
            </a:extLst>
          </p:cNvPr>
          <p:cNvSpPr/>
          <p:nvPr/>
        </p:nvSpPr>
        <p:spPr>
          <a:xfrm>
            <a:off x="11249247" y="6581552"/>
            <a:ext cx="924606" cy="276447"/>
          </a:xfrm>
          <a:custGeom>
            <a:avLst/>
            <a:gdLst/>
            <a:ahLst/>
            <a:cxnLst/>
            <a:rect l="l" t="t" r="r" b="b"/>
            <a:pathLst>
              <a:path w="14759345" h="6999611">
                <a:moveTo>
                  <a:pt x="5410270" y="4973818"/>
                </a:moveTo>
                <a:lnTo>
                  <a:pt x="5427939" y="4986439"/>
                </a:lnTo>
                <a:cubicBezTo>
                  <a:pt x="5464960" y="5015046"/>
                  <a:pt x="5488938" y="5043232"/>
                  <a:pt x="5499876" y="5070997"/>
                </a:cubicBezTo>
                <a:cubicBezTo>
                  <a:pt x="5510814" y="5098763"/>
                  <a:pt x="5517125" y="5135362"/>
                  <a:pt x="5518808" y="5180797"/>
                </a:cubicBezTo>
                <a:cubicBezTo>
                  <a:pt x="5517125" y="5285127"/>
                  <a:pt x="5481787" y="5379361"/>
                  <a:pt x="5412794" y="5463499"/>
                </a:cubicBezTo>
                <a:cubicBezTo>
                  <a:pt x="5345484" y="5545953"/>
                  <a:pt x="5268919" y="5587181"/>
                  <a:pt x="5183098" y="5587181"/>
                </a:cubicBezTo>
                <a:cubicBezTo>
                  <a:pt x="5161223" y="5587181"/>
                  <a:pt x="5137665" y="5582132"/>
                  <a:pt x="5112423" y="5572036"/>
                </a:cubicBezTo>
                <a:cubicBezTo>
                  <a:pt x="5087182" y="5561939"/>
                  <a:pt x="5072037" y="5553526"/>
                  <a:pt x="5066989" y="5546795"/>
                </a:cubicBezTo>
                <a:cubicBezTo>
                  <a:pt x="5051845" y="5524919"/>
                  <a:pt x="5044272" y="5491264"/>
                  <a:pt x="5044272" y="5445830"/>
                </a:cubicBezTo>
                <a:cubicBezTo>
                  <a:pt x="5044272" y="5297748"/>
                  <a:pt x="5166271" y="5140411"/>
                  <a:pt x="5410270" y="4973818"/>
                </a:cubicBezTo>
                <a:close/>
                <a:moveTo>
                  <a:pt x="9742287" y="4963722"/>
                </a:moveTo>
                <a:cubicBezTo>
                  <a:pt x="9767528" y="4963722"/>
                  <a:pt x="9780148" y="4994853"/>
                  <a:pt x="9780148" y="5057115"/>
                </a:cubicBezTo>
                <a:cubicBezTo>
                  <a:pt x="9780148" y="5159762"/>
                  <a:pt x="9738921" y="5270824"/>
                  <a:pt x="9656467" y="5390299"/>
                </a:cubicBezTo>
                <a:cubicBezTo>
                  <a:pt x="9574012" y="5513140"/>
                  <a:pt x="9484827" y="5574560"/>
                  <a:pt x="9388910" y="5574560"/>
                </a:cubicBezTo>
                <a:cubicBezTo>
                  <a:pt x="9340109" y="5574560"/>
                  <a:pt x="9307295" y="5534174"/>
                  <a:pt x="9290469" y="5453402"/>
                </a:cubicBezTo>
                <a:cubicBezTo>
                  <a:pt x="9337585" y="5364216"/>
                  <a:pt x="9415833" y="5259886"/>
                  <a:pt x="9525212" y="5140411"/>
                </a:cubicBezTo>
                <a:cubicBezTo>
                  <a:pt x="9631226" y="5022618"/>
                  <a:pt x="9703583" y="4963722"/>
                  <a:pt x="9742287" y="4963722"/>
                </a:cubicBezTo>
                <a:close/>
                <a:moveTo>
                  <a:pt x="3402124" y="4230069"/>
                </a:moveTo>
                <a:cubicBezTo>
                  <a:pt x="3407015" y="4230753"/>
                  <a:pt x="3411774" y="4232146"/>
                  <a:pt x="3416402" y="4234250"/>
                </a:cubicBezTo>
                <a:cubicBezTo>
                  <a:pt x="3433229" y="4239298"/>
                  <a:pt x="3449215" y="4267063"/>
                  <a:pt x="3464360" y="4317546"/>
                </a:cubicBezTo>
                <a:cubicBezTo>
                  <a:pt x="3479505" y="4368028"/>
                  <a:pt x="3487077" y="4434497"/>
                  <a:pt x="3487077" y="4516952"/>
                </a:cubicBezTo>
                <a:cubicBezTo>
                  <a:pt x="3487077" y="4690275"/>
                  <a:pt x="3457511" y="4867805"/>
                  <a:pt x="3398378" y="5049542"/>
                </a:cubicBezTo>
                <a:cubicBezTo>
                  <a:pt x="3318973" y="5281762"/>
                  <a:pt x="3228591" y="5434892"/>
                  <a:pt x="3127232" y="5508933"/>
                </a:cubicBezTo>
                <a:cubicBezTo>
                  <a:pt x="3083296" y="5540905"/>
                  <a:pt x="3038519" y="5559416"/>
                  <a:pt x="2992901" y="5564464"/>
                </a:cubicBezTo>
                <a:cubicBezTo>
                  <a:pt x="2947282" y="5569512"/>
                  <a:pt x="2917716" y="5563622"/>
                  <a:pt x="2904201" y="5546795"/>
                </a:cubicBezTo>
                <a:cubicBezTo>
                  <a:pt x="2868732" y="5519871"/>
                  <a:pt x="2850998" y="5446671"/>
                  <a:pt x="2850998" y="5327196"/>
                </a:cubicBezTo>
                <a:cubicBezTo>
                  <a:pt x="2850998" y="5145459"/>
                  <a:pt x="2897181" y="4939322"/>
                  <a:pt x="2989549" y="4708785"/>
                </a:cubicBezTo>
                <a:cubicBezTo>
                  <a:pt x="2992966" y="4698689"/>
                  <a:pt x="2995957" y="4689854"/>
                  <a:pt x="2998521" y="4682282"/>
                </a:cubicBezTo>
                <a:cubicBezTo>
                  <a:pt x="3001084" y="4674709"/>
                  <a:pt x="3004075" y="4669240"/>
                  <a:pt x="3007493" y="4665875"/>
                </a:cubicBezTo>
                <a:cubicBezTo>
                  <a:pt x="3012542" y="4728137"/>
                  <a:pt x="3024742" y="4780723"/>
                  <a:pt x="3044093" y="4823633"/>
                </a:cubicBezTo>
                <a:cubicBezTo>
                  <a:pt x="3063444" y="4866543"/>
                  <a:pt x="3085321" y="4901040"/>
                  <a:pt x="3109720" y="4927122"/>
                </a:cubicBezTo>
                <a:cubicBezTo>
                  <a:pt x="3134120" y="4953205"/>
                  <a:pt x="3156837" y="4972136"/>
                  <a:pt x="3177872" y="4983915"/>
                </a:cubicBezTo>
                <a:cubicBezTo>
                  <a:pt x="3198906" y="4995694"/>
                  <a:pt x="3212789" y="5001584"/>
                  <a:pt x="3219520" y="5001584"/>
                </a:cubicBezTo>
                <a:cubicBezTo>
                  <a:pt x="3224568" y="5004949"/>
                  <a:pt x="3225409" y="5002425"/>
                  <a:pt x="3222044" y="4994011"/>
                </a:cubicBezTo>
                <a:cubicBezTo>
                  <a:pt x="3218678" y="4985597"/>
                  <a:pt x="3213630" y="4971715"/>
                  <a:pt x="3206899" y="4952363"/>
                </a:cubicBezTo>
                <a:cubicBezTo>
                  <a:pt x="3200168" y="4933012"/>
                  <a:pt x="3193437" y="4907350"/>
                  <a:pt x="3186706" y="4875377"/>
                </a:cubicBezTo>
                <a:cubicBezTo>
                  <a:pt x="3179975" y="4843405"/>
                  <a:pt x="3176610" y="4804702"/>
                  <a:pt x="3176610" y="4759268"/>
                </a:cubicBezTo>
                <a:cubicBezTo>
                  <a:pt x="3176610" y="4560703"/>
                  <a:pt x="3211106" y="4414304"/>
                  <a:pt x="3280099" y="4320070"/>
                </a:cubicBezTo>
                <a:cubicBezTo>
                  <a:pt x="3327216" y="4255284"/>
                  <a:pt x="3367891" y="4225284"/>
                  <a:pt x="3402124" y="4230069"/>
                </a:cubicBezTo>
                <a:close/>
                <a:moveTo>
                  <a:pt x="13398172" y="4125712"/>
                </a:moveTo>
                <a:cubicBezTo>
                  <a:pt x="13302255" y="4154319"/>
                  <a:pt x="13125566" y="4168622"/>
                  <a:pt x="12868106" y="4168622"/>
                </a:cubicBezTo>
                <a:cubicBezTo>
                  <a:pt x="12837816" y="4168622"/>
                  <a:pt x="12807947" y="4167360"/>
                  <a:pt x="12778499" y="4164836"/>
                </a:cubicBezTo>
                <a:cubicBezTo>
                  <a:pt x="12749051" y="4162312"/>
                  <a:pt x="12720024" y="4159367"/>
                  <a:pt x="12691417" y="4156002"/>
                </a:cubicBezTo>
                <a:cubicBezTo>
                  <a:pt x="12632521" y="4147588"/>
                  <a:pt x="12590873" y="4141698"/>
                  <a:pt x="12566472" y="4138333"/>
                </a:cubicBezTo>
                <a:cubicBezTo>
                  <a:pt x="12542073" y="4134967"/>
                  <a:pt x="12529874" y="4134967"/>
                  <a:pt x="12529874" y="4138333"/>
                </a:cubicBezTo>
                <a:cubicBezTo>
                  <a:pt x="12529874" y="4190498"/>
                  <a:pt x="12544176" y="4235932"/>
                  <a:pt x="12572784" y="4274635"/>
                </a:cubicBezTo>
                <a:cubicBezTo>
                  <a:pt x="12587928" y="4294828"/>
                  <a:pt x="12608121" y="4304925"/>
                  <a:pt x="12633363" y="4304925"/>
                </a:cubicBezTo>
                <a:cubicBezTo>
                  <a:pt x="12616535" y="4385697"/>
                  <a:pt x="12595080" y="4468572"/>
                  <a:pt x="12568997" y="4553551"/>
                </a:cubicBezTo>
                <a:cubicBezTo>
                  <a:pt x="12542915" y="4638530"/>
                  <a:pt x="12513045" y="4726454"/>
                  <a:pt x="12479391" y="4817323"/>
                </a:cubicBezTo>
                <a:cubicBezTo>
                  <a:pt x="12470977" y="4839198"/>
                  <a:pt x="12485280" y="4872012"/>
                  <a:pt x="12522301" y="4915763"/>
                </a:cubicBezTo>
                <a:cubicBezTo>
                  <a:pt x="12559322" y="4962881"/>
                  <a:pt x="12582880" y="4987280"/>
                  <a:pt x="12592977" y="4988963"/>
                </a:cubicBezTo>
                <a:lnTo>
                  <a:pt x="12595501" y="4988963"/>
                </a:lnTo>
                <a:cubicBezTo>
                  <a:pt x="12794064" y="4901460"/>
                  <a:pt x="12907650" y="4870329"/>
                  <a:pt x="12936257" y="4895570"/>
                </a:cubicBezTo>
                <a:cubicBezTo>
                  <a:pt x="12953085" y="4910715"/>
                  <a:pt x="12961498" y="4951101"/>
                  <a:pt x="12961498" y="5016728"/>
                </a:cubicBezTo>
                <a:cubicBezTo>
                  <a:pt x="12961498" y="5104231"/>
                  <a:pt x="12938781" y="5196783"/>
                  <a:pt x="12893347" y="5294382"/>
                </a:cubicBezTo>
                <a:cubicBezTo>
                  <a:pt x="12844547" y="5393665"/>
                  <a:pt x="12785651" y="5469388"/>
                  <a:pt x="12716659" y="5521553"/>
                </a:cubicBezTo>
                <a:cubicBezTo>
                  <a:pt x="12684686" y="5545112"/>
                  <a:pt x="12653976" y="5561519"/>
                  <a:pt x="12624528" y="5570774"/>
                </a:cubicBezTo>
                <a:cubicBezTo>
                  <a:pt x="12595080" y="5580029"/>
                  <a:pt x="12568577" y="5584657"/>
                  <a:pt x="12545018" y="5584657"/>
                </a:cubicBezTo>
                <a:cubicBezTo>
                  <a:pt x="12521459" y="5584657"/>
                  <a:pt x="12501687" y="5582132"/>
                  <a:pt x="12485701" y="5577084"/>
                </a:cubicBezTo>
                <a:cubicBezTo>
                  <a:pt x="12469714" y="5572036"/>
                  <a:pt x="12459198" y="5566988"/>
                  <a:pt x="12454149" y="5561939"/>
                </a:cubicBezTo>
                <a:cubicBezTo>
                  <a:pt x="12450784" y="5560257"/>
                  <a:pt x="12446997" y="5553105"/>
                  <a:pt x="12442790" y="5540484"/>
                </a:cubicBezTo>
                <a:cubicBezTo>
                  <a:pt x="12438584" y="5527864"/>
                  <a:pt x="12435219" y="5511457"/>
                  <a:pt x="12432695" y="5491264"/>
                </a:cubicBezTo>
                <a:cubicBezTo>
                  <a:pt x="12430170" y="5471071"/>
                  <a:pt x="12429749" y="5447513"/>
                  <a:pt x="12431432" y="5420589"/>
                </a:cubicBezTo>
                <a:cubicBezTo>
                  <a:pt x="12433115" y="5393665"/>
                  <a:pt x="12439846" y="5363375"/>
                  <a:pt x="12451625" y="5329720"/>
                </a:cubicBezTo>
                <a:cubicBezTo>
                  <a:pt x="12454991" y="5314575"/>
                  <a:pt x="12462143" y="5296065"/>
                  <a:pt x="12473080" y="5274189"/>
                </a:cubicBezTo>
                <a:cubicBezTo>
                  <a:pt x="12484018" y="5252313"/>
                  <a:pt x="12494956" y="5231279"/>
                  <a:pt x="12505894" y="5211086"/>
                </a:cubicBezTo>
                <a:cubicBezTo>
                  <a:pt x="12516831" y="5190893"/>
                  <a:pt x="12526087" y="5172803"/>
                  <a:pt x="12533659" y="5156818"/>
                </a:cubicBezTo>
                <a:cubicBezTo>
                  <a:pt x="12541232" y="5140831"/>
                  <a:pt x="12544176" y="5130314"/>
                  <a:pt x="12542494" y="5125266"/>
                </a:cubicBezTo>
                <a:lnTo>
                  <a:pt x="12519776" y="5130314"/>
                </a:lnTo>
                <a:cubicBezTo>
                  <a:pt x="12502950" y="5133680"/>
                  <a:pt x="12478549" y="5143356"/>
                  <a:pt x="12446577" y="5159342"/>
                </a:cubicBezTo>
                <a:cubicBezTo>
                  <a:pt x="12414605" y="5175328"/>
                  <a:pt x="12382633" y="5196783"/>
                  <a:pt x="12350660" y="5223707"/>
                </a:cubicBezTo>
                <a:cubicBezTo>
                  <a:pt x="12322054" y="5247265"/>
                  <a:pt x="12299336" y="5272927"/>
                  <a:pt x="12282508" y="5300692"/>
                </a:cubicBezTo>
                <a:cubicBezTo>
                  <a:pt x="12265682" y="5328458"/>
                  <a:pt x="12254323" y="5357065"/>
                  <a:pt x="12248434" y="5386513"/>
                </a:cubicBezTo>
                <a:cubicBezTo>
                  <a:pt x="12242543" y="5415961"/>
                  <a:pt x="12242122" y="5444568"/>
                  <a:pt x="12247171" y="5472333"/>
                </a:cubicBezTo>
                <a:cubicBezTo>
                  <a:pt x="12252220" y="5500098"/>
                  <a:pt x="12263157" y="5524078"/>
                  <a:pt x="12279985" y="5544271"/>
                </a:cubicBezTo>
                <a:cubicBezTo>
                  <a:pt x="12301861" y="5569512"/>
                  <a:pt x="12327943" y="5592229"/>
                  <a:pt x="12358233" y="5612422"/>
                </a:cubicBezTo>
                <a:cubicBezTo>
                  <a:pt x="12388522" y="5632615"/>
                  <a:pt x="12419654" y="5649443"/>
                  <a:pt x="12451625" y="5662905"/>
                </a:cubicBezTo>
                <a:cubicBezTo>
                  <a:pt x="12483597" y="5676367"/>
                  <a:pt x="12514728" y="5686883"/>
                  <a:pt x="12545018" y="5694456"/>
                </a:cubicBezTo>
                <a:cubicBezTo>
                  <a:pt x="12575308" y="5702028"/>
                  <a:pt x="12603073" y="5705815"/>
                  <a:pt x="12628314" y="5705815"/>
                </a:cubicBezTo>
                <a:cubicBezTo>
                  <a:pt x="12682162" y="5705815"/>
                  <a:pt x="12742741" y="5690249"/>
                  <a:pt x="12810051" y="5659118"/>
                </a:cubicBezTo>
                <a:cubicBezTo>
                  <a:pt x="12877360" y="5627988"/>
                  <a:pt x="12935416" y="5579609"/>
                  <a:pt x="12984216" y="5513981"/>
                </a:cubicBezTo>
                <a:cubicBezTo>
                  <a:pt x="13100326" y="5360851"/>
                  <a:pt x="13158381" y="5206038"/>
                  <a:pt x="13158381" y="5049542"/>
                </a:cubicBezTo>
                <a:cubicBezTo>
                  <a:pt x="13158381" y="5005791"/>
                  <a:pt x="13130615" y="4953625"/>
                  <a:pt x="13075084" y="4893046"/>
                </a:cubicBezTo>
                <a:cubicBezTo>
                  <a:pt x="13019553" y="4832467"/>
                  <a:pt x="12971595" y="4792081"/>
                  <a:pt x="12931209" y="4771888"/>
                </a:cubicBezTo>
                <a:cubicBezTo>
                  <a:pt x="12867265" y="4744964"/>
                  <a:pt x="12776396" y="4747488"/>
                  <a:pt x="12658604" y="4779461"/>
                </a:cubicBezTo>
                <a:cubicBezTo>
                  <a:pt x="12675431" y="4745806"/>
                  <a:pt x="12693521" y="4706682"/>
                  <a:pt x="12712872" y="4662089"/>
                </a:cubicBezTo>
                <a:cubicBezTo>
                  <a:pt x="12732224" y="4617496"/>
                  <a:pt x="12753678" y="4565751"/>
                  <a:pt x="12777237" y="4506855"/>
                </a:cubicBezTo>
                <a:cubicBezTo>
                  <a:pt x="12802479" y="4436180"/>
                  <a:pt x="12820148" y="4376442"/>
                  <a:pt x="12830244" y="4327642"/>
                </a:cubicBezTo>
                <a:lnTo>
                  <a:pt x="12923637" y="4340263"/>
                </a:lnTo>
                <a:cubicBezTo>
                  <a:pt x="12987582" y="4346994"/>
                  <a:pt x="13054471" y="4350780"/>
                  <a:pt x="13124305" y="4351621"/>
                </a:cubicBezTo>
                <a:cubicBezTo>
                  <a:pt x="13194139" y="4352463"/>
                  <a:pt x="13252614" y="4346152"/>
                  <a:pt x="13299731" y="4332690"/>
                </a:cubicBezTo>
                <a:cubicBezTo>
                  <a:pt x="13316559" y="4325959"/>
                  <a:pt x="13334228" y="4308290"/>
                  <a:pt x="13352738" y="4279684"/>
                </a:cubicBezTo>
                <a:cubicBezTo>
                  <a:pt x="13389758" y="4222470"/>
                  <a:pt x="13407427" y="4174512"/>
                  <a:pt x="13405744" y="4135809"/>
                </a:cubicBezTo>
                <a:cubicBezTo>
                  <a:pt x="13405744" y="4127395"/>
                  <a:pt x="13403220" y="4124029"/>
                  <a:pt x="13398172" y="4125712"/>
                </a:cubicBezTo>
                <a:close/>
                <a:moveTo>
                  <a:pt x="8096060" y="4125397"/>
                </a:moveTo>
                <a:cubicBezTo>
                  <a:pt x="8095114" y="4125186"/>
                  <a:pt x="8094010" y="4125291"/>
                  <a:pt x="8092748" y="4125712"/>
                </a:cubicBezTo>
                <a:cubicBezTo>
                  <a:pt x="7996831" y="4154319"/>
                  <a:pt x="7820141" y="4168622"/>
                  <a:pt x="7562681" y="4168622"/>
                </a:cubicBezTo>
                <a:cubicBezTo>
                  <a:pt x="7532392" y="4168622"/>
                  <a:pt x="7502523" y="4167360"/>
                  <a:pt x="7473074" y="4164836"/>
                </a:cubicBezTo>
                <a:cubicBezTo>
                  <a:pt x="7443627" y="4162312"/>
                  <a:pt x="7414599" y="4159367"/>
                  <a:pt x="7385993" y="4156002"/>
                </a:cubicBezTo>
                <a:cubicBezTo>
                  <a:pt x="7327096" y="4147588"/>
                  <a:pt x="7285448" y="4141698"/>
                  <a:pt x="7261049" y="4138333"/>
                </a:cubicBezTo>
                <a:cubicBezTo>
                  <a:pt x="7236648" y="4134967"/>
                  <a:pt x="7224449" y="4134967"/>
                  <a:pt x="7224449" y="4138333"/>
                </a:cubicBezTo>
                <a:cubicBezTo>
                  <a:pt x="7224449" y="4190498"/>
                  <a:pt x="7238752" y="4235932"/>
                  <a:pt x="7267359" y="4274635"/>
                </a:cubicBezTo>
                <a:cubicBezTo>
                  <a:pt x="7282504" y="4294828"/>
                  <a:pt x="7302697" y="4304925"/>
                  <a:pt x="7327938" y="4304925"/>
                </a:cubicBezTo>
                <a:cubicBezTo>
                  <a:pt x="7311110" y="4385697"/>
                  <a:pt x="7289655" y="4468572"/>
                  <a:pt x="7263573" y="4553551"/>
                </a:cubicBezTo>
                <a:cubicBezTo>
                  <a:pt x="7237490" y="4638530"/>
                  <a:pt x="7207621" y="4726454"/>
                  <a:pt x="7173966" y="4817323"/>
                </a:cubicBezTo>
                <a:cubicBezTo>
                  <a:pt x="7165553" y="4839198"/>
                  <a:pt x="7179856" y="4872012"/>
                  <a:pt x="7216876" y="4915763"/>
                </a:cubicBezTo>
                <a:cubicBezTo>
                  <a:pt x="7253896" y="4962881"/>
                  <a:pt x="7277455" y="4987280"/>
                  <a:pt x="7287552" y="4988963"/>
                </a:cubicBezTo>
                <a:lnTo>
                  <a:pt x="7290076" y="4988963"/>
                </a:lnTo>
                <a:cubicBezTo>
                  <a:pt x="7488640" y="4901460"/>
                  <a:pt x="7602226" y="4870329"/>
                  <a:pt x="7630832" y="4895570"/>
                </a:cubicBezTo>
                <a:cubicBezTo>
                  <a:pt x="7647660" y="4910715"/>
                  <a:pt x="7656074" y="4951101"/>
                  <a:pt x="7656074" y="5016728"/>
                </a:cubicBezTo>
                <a:cubicBezTo>
                  <a:pt x="7656074" y="5104231"/>
                  <a:pt x="7633356" y="5196783"/>
                  <a:pt x="7587923" y="5294382"/>
                </a:cubicBezTo>
                <a:cubicBezTo>
                  <a:pt x="7539123" y="5393665"/>
                  <a:pt x="7480226" y="5469388"/>
                  <a:pt x="7411234" y="5521553"/>
                </a:cubicBezTo>
                <a:cubicBezTo>
                  <a:pt x="7379261" y="5545112"/>
                  <a:pt x="7348552" y="5561519"/>
                  <a:pt x="7319103" y="5570774"/>
                </a:cubicBezTo>
                <a:cubicBezTo>
                  <a:pt x="7289655" y="5580029"/>
                  <a:pt x="7263152" y="5584657"/>
                  <a:pt x="7239594" y="5584657"/>
                </a:cubicBezTo>
                <a:cubicBezTo>
                  <a:pt x="7216035" y="5584657"/>
                  <a:pt x="7196263" y="5582132"/>
                  <a:pt x="7180277" y="5577084"/>
                </a:cubicBezTo>
                <a:cubicBezTo>
                  <a:pt x="7164290" y="5572036"/>
                  <a:pt x="7153773" y="5566988"/>
                  <a:pt x="7148725" y="5561939"/>
                </a:cubicBezTo>
                <a:cubicBezTo>
                  <a:pt x="7145359" y="5560257"/>
                  <a:pt x="7141573" y="5553105"/>
                  <a:pt x="7137366" y="5540484"/>
                </a:cubicBezTo>
                <a:cubicBezTo>
                  <a:pt x="7133160" y="5527864"/>
                  <a:pt x="7129794" y="5511457"/>
                  <a:pt x="7127270" y="5491264"/>
                </a:cubicBezTo>
                <a:cubicBezTo>
                  <a:pt x="7124746" y="5471071"/>
                  <a:pt x="7124325" y="5447513"/>
                  <a:pt x="7126008" y="5420589"/>
                </a:cubicBezTo>
                <a:cubicBezTo>
                  <a:pt x="7127691" y="5393665"/>
                  <a:pt x="7134422" y="5363375"/>
                  <a:pt x="7146201" y="5329720"/>
                </a:cubicBezTo>
                <a:cubicBezTo>
                  <a:pt x="7149566" y="5314575"/>
                  <a:pt x="7156717" y="5296065"/>
                  <a:pt x="7167656" y="5274189"/>
                </a:cubicBezTo>
                <a:cubicBezTo>
                  <a:pt x="7178593" y="5252313"/>
                  <a:pt x="7189531" y="5231279"/>
                  <a:pt x="7200470" y="5211086"/>
                </a:cubicBezTo>
                <a:cubicBezTo>
                  <a:pt x="7211407" y="5190893"/>
                  <a:pt x="7220663" y="5172803"/>
                  <a:pt x="7228235" y="5156818"/>
                </a:cubicBezTo>
                <a:cubicBezTo>
                  <a:pt x="7235807" y="5140831"/>
                  <a:pt x="7238752" y="5130314"/>
                  <a:pt x="7237069" y="5125266"/>
                </a:cubicBezTo>
                <a:lnTo>
                  <a:pt x="7214352" y="5130314"/>
                </a:lnTo>
                <a:cubicBezTo>
                  <a:pt x="7197524" y="5133680"/>
                  <a:pt x="7173125" y="5143356"/>
                  <a:pt x="7141153" y="5159342"/>
                </a:cubicBezTo>
                <a:cubicBezTo>
                  <a:pt x="7109180" y="5175328"/>
                  <a:pt x="7077208" y="5196783"/>
                  <a:pt x="7045236" y="5223707"/>
                </a:cubicBezTo>
                <a:cubicBezTo>
                  <a:pt x="7016629" y="5247265"/>
                  <a:pt x="6993912" y="5272927"/>
                  <a:pt x="6977085" y="5300692"/>
                </a:cubicBezTo>
                <a:cubicBezTo>
                  <a:pt x="6960257" y="5328458"/>
                  <a:pt x="6948899" y="5357065"/>
                  <a:pt x="6943009" y="5386513"/>
                </a:cubicBezTo>
                <a:cubicBezTo>
                  <a:pt x="6937119" y="5415961"/>
                  <a:pt x="6936698" y="5444567"/>
                  <a:pt x="6941747" y="5472333"/>
                </a:cubicBezTo>
                <a:cubicBezTo>
                  <a:pt x="6946795" y="5500098"/>
                  <a:pt x="6957733" y="5524078"/>
                  <a:pt x="6974560" y="5544271"/>
                </a:cubicBezTo>
                <a:cubicBezTo>
                  <a:pt x="6996436" y="5569512"/>
                  <a:pt x="7022519" y="5592229"/>
                  <a:pt x="7052808" y="5612422"/>
                </a:cubicBezTo>
                <a:cubicBezTo>
                  <a:pt x="7083098" y="5632615"/>
                  <a:pt x="7114229" y="5649443"/>
                  <a:pt x="7146201" y="5662905"/>
                </a:cubicBezTo>
                <a:cubicBezTo>
                  <a:pt x="7178173" y="5676367"/>
                  <a:pt x="7209304" y="5686883"/>
                  <a:pt x="7239594" y="5694456"/>
                </a:cubicBezTo>
                <a:cubicBezTo>
                  <a:pt x="7269883" y="5702028"/>
                  <a:pt x="7297648" y="5705815"/>
                  <a:pt x="7322890" y="5705815"/>
                </a:cubicBezTo>
                <a:cubicBezTo>
                  <a:pt x="7376738" y="5705815"/>
                  <a:pt x="7437317" y="5690249"/>
                  <a:pt x="7504626" y="5659118"/>
                </a:cubicBezTo>
                <a:cubicBezTo>
                  <a:pt x="7571936" y="5627988"/>
                  <a:pt x="7629991" y="5579609"/>
                  <a:pt x="7678791" y="5513981"/>
                </a:cubicBezTo>
                <a:cubicBezTo>
                  <a:pt x="7794901" y="5360851"/>
                  <a:pt x="7852955" y="5206038"/>
                  <a:pt x="7852955" y="5049542"/>
                </a:cubicBezTo>
                <a:cubicBezTo>
                  <a:pt x="7852955" y="5005791"/>
                  <a:pt x="7825190" y="4953625"/>
                  <a:pt x="7769659" y="4893046"/>
                </a:cubicBezTo>
                <a:cubicBezTo>
                  <a:pt x="7714129" y="4832467"/>
                  <a:pt x="7666170" y="4792081"/>
                  <a:pt x="7625784" y="4771888"/>
                </a:cubicBezTo>
                <a:cubicBezTo>
                  <a:pt x="7561840" y="4744964"/>
                  <a:pt x="7470971" y="4747489"/>
                  <a:pt x="7353180" y="4779461"/>
                </a:cubicBezTo>
                <a:cubicBezTo>
                  <a:pt x="7370007" y="4745806"/>
                  <a:pt x="7388096" y="4706682"/>
                  <a:pt x="7407447" y="4662089"/>
                </a:cubicBezTo>
                <a:cubicBezTo>
                  <a:pt x="7426799" y="4617496"/>
                  <a:pt x="7448254" y="4565751"/>
                  <a:pt x="7471813" y="4506855"/>
                </a:cubicBezTo>
                <a:cubicBezTo>
                  <a:pt x="7497054" y="4436180"/>
                  <a:pt x="7514723" y="4376442"/>
                  <a:pt x="7524819" y="4327642"/>
                </a:cubicBezTo>
                <a:lnTo>
                  <a:pt x="7618212" y="4340263"/>
                </a:lnTo>
                <a:cubicBezTo>
                  <a:pt x="7682156" y="4346994"/>
                  <a:pt x="7749046" y="4350780"/>
                  <a:pt x="7818880" y="4351621"/>
                </a:cubicBezTo>
                <a:cubicBezTo>
                  <a:pt x="7888714" y="4352463"/>
                  <a:pt x="7947189" y="4346152"/>
                  <a:pt x="7994306" y="4332690"/>
                </a:cubicBezTo>
                <a:cubicBezTo>
                  <a:pt x="8011134" y="4325959"/>
                  <a:pt x="8028803" y="4308290"/>
                  <a:pt x="8047313" y="4279684"/>
                </a:cubicBezTo>
                <a:cubicBezTo>
                  <a:pt x="8084333" y="4222470"/>
                  <a:pt x="8102003" y="4174512"/>
                  <a:pt x="8100320" y="4135809"/>
                </a:cubicBezTo>
                <a:cubicBezTo>
                  <a:pt x="8100320" y="4129498"/>
                  <a:pt x="8098900" y="4126028"/>
                  <a:pt x="8096060" y="4125397"/>
                </a:cubicBezTo>
                <a:close/>
                <a:moveTo>
                  <a:pt x="9767528" y="4110567"/>
                </a:moveTo>
                <a:cubicBezTo>
                  <a:pt x="9680025" y="4110567"/>
                  <a:pt x="9597570" y="4144223"/>
                  <a:pt x="9520164" y="4211532"/>
                </a:cubicBezTo>
                <a:cubicBezTo>
                  <a:pt x="9399006" y="4315863"/>
                  <a:pt x="9300565" y="4469835"/>
                  <a:pt x="9224841" y="4673447"/>
                </a:cubicBezTo>
                <a:cubicBezTo>
                  <a:pt x="9149117" y="4880426"/>
                  <a:pt x="9111256" y="5094976"/>
                  <a:pt x="9111256" y="5317099"/>
                </a:cubicBezTo>
                <a:cubicBezTo>
                  <a:pt x="9111256" y="5426478"/>
                  <a:pt x="9152483" y="5517347"/>
                  <a:pt x="9234938" y="5589705"/>
                </a:cubicBezTo>
                <a:cubicBezTo>
                  <a:pt x="9317392" y="5665428"/>
                  <a:pt x="9402371" y="5703291"/>
                  <a:pt x="9489874" y="5703291"/>
                </a:cubicBezTo>
                <a:cubicBezTo>
                  <a:pt x="9582425" y="5703291"/>
                  <a:pt x="9686756" y="5639346"/>
                  <a:pt x="9802866" y="5511457"/>
                </a:cubicBezTo>
                <a:cubicBezTo>
                  <a:pt x="9917292" y="5381885"/>
                  <a:pt x="9974506" y="5245582"/>
                  <a:pt x="9974506" y="5102549"/>
                </a:cubicBezTo>
                <a:cubicBezTo>
                  <a:pt x="9974506" y="5028508"/>
                  <a:pt x="9928230" y="4961198"/>
                  <a:pt x="9835680" y="4900619"/>
                </a:cubicBezTo>
                <a:cubicBezTo>
                  <a:pt x="9741445" y="4841723"/>
                  <a:pt x="9669087" y="4812274"/>
                  <a:pt x="9618605" y="4812274"/>
                </a:cubicBezTo>
                <a:cubicBezTo>
                  <a:pt x="9537833" y="4812274"/>
                  <a:pt x="9425930" y="4982232"/>
                  <a:pt x="9282896" y="5322148"/>
                </a:cubicBezTo>
                <a:cubicBezTo>
                  <a:pt x="9284579" y="5194259"/>
                  <a:pt x="9312344" y="5050384"/>
                  <a:pt x="9366192" y="4890522"/>
                </a:cubicBezTo>
                <a:cubicBezTo>
                  <a:pt x="9414992" y="4734026"/>
                  <a:pt x="9480619" y="4601089"/>
                  <a:pt x="9563074" y="4491710"/>
                </a:cubicBezTo>
                <a:cubicBezTo>
                  <a:pt x="9677501" y="4341946"/>
                  <a:pt x="9786880" y="4267063"/>
                  <a:pt x="9891210" y="4267063"/>
                </a:cubicBezTo>
                <a:cubicBezTo>
                  <a:pt x="9908037" y="4267063"/>
                  <a:pt x="9924865" y="4272112"/>
                  <a:pt x="9941692" y="4282208"/>
                </a:cubicBezTo>
                <a:cubicBezTo>
                  <a:pt x="9958520" y="4292304"/>
                  <a:pt x="9969458" y="4297353"/>
                  <a:pt x="9974506" y="4297353"/>
                </a:cubicBezTo>
                <a:cubicBezTo>
                  <a:pt x="9993016" y="4297353"/>
                  <a:pt x="10002272" y="4287256"/>
                  <a:pt x="10002272" y="4267063"/>
                </a:cubicBezTo>
                <a:cubicBezTo>
                  <a:pt x="10002272" y="4243505"/>
                  <a:pt x="9981236" y="4213215"/>
                  <a:pt x="9939168" y="4176195"/>
                </a:cubicBezTo>
                <a:cubicBezTo>
                  <a:pt x="9890368" y="4132443"/>
                  <a:pt x="9833155" y="4110567"/>
                  <a:pt x="9767528" y="4110567"/>
                </a:cubicBezTo>
                <a:close/>
                <a:moveTo>
                  <a:pt x="6542697" y="4108043"/>
                </a:moveTo>
                <a:cubicBezTo>
                  <a:pt x="6392933" y="4108043"/>
                  <a:pt x="6263361" y="4182729"/>
                  <a:pt x="6153982" y="4332099"/>
                </a:cubicBezTo>
                <a:cubicBezTo>
                  <a:pt x="6044603" y="4481443"/>
                  <a:pt x="5989914" y="4638360"/>
                  <a:pt x="5989914" y="4802848"/>
                </a:cubicBezTo>
                <a:cubicBezTo>
                  <a:pt x="5989914" y="4859904"/>
                  <a:pt x="6031141" y="4914436"/>
                  <a:pt x="6113596" y="4966443"/>
                </a:cubicBezTo>
                <a:cubicBezTo>
                  <a:pt x="6196050" y="5020160"/>
                  <a:pt x="6259995" y="5047018"/>
                  <a:pt x="6305430" y="5047018"/>
                </a:cubicBezTo>
                <a:cubicBezTo>
                  <a:pt x="6344132" y="5047018"/>
                  <a:pt x="6390408" y="5028929"/>
                  <a:pt x="6444256" y="4992749"/>
                </a:cubicBezTo>
                <a:cubicBezTo>
                  <a:pt x="6498104" y="4956570"/>
                  <a:pt x="6550269" y="4908191"/>
                  <a:pt x="6600751" y="4847612"/>
                </a:cubicBezTo>
                <a:cubicBezTo>
                  <a:pt x="6560366" y="5047859"/>
                  <a:pt x="6503993" y="5210245"/>
                  <a:pt x="6431636" y="5334768"/>
                </a:cubicBezTo>
                <a:cubicBezTo>
                  <a:pt x="6391249" y="5407127"/>
                  <a:pt x="6350863" y="5461816"/>
                  <a:pt x="6310477" y="5498836"/>
                </a:cubicBezTo>
                <a:cubicBezTo>
                  <a:pt x="6270091" y="5535857"/>
                  <a:pt x="6232651" y="5561519"/>
                  <a:pt x="6198153" y="5575822"/>
                </a:cubicBezTo>
                <a:cubicBezTo>
                  <a:pt x="6163657" y="5590125"/>
                  <a:pt x="6134209" y="5596015"/>
                  <a:pt x="6109809" y="5593491"/>
                </a:cubicBezTo>
                <a:cubicBezTo>
                  <a:pt x="6085410" y="5590967"/>
                  <a:pt x="6068161" y="5585498"/>
                  <a:pt x="6058065" y="5577084"/>
                </a:cubicBezTo>
                <a:cubicBezTo>
                  <a:pt x="6039555" y="5553526"/>
                  <a:pt x="6032824" y="5513140"/>
                  <a:pt x="6037872" y="5455926"/>
                </a:cubicBezTo>
                <a:cubicBezTo>
                  <a:pt x="6039555" y="5402078"/>
                  <a:pt x="6044603" y="5345706"/>
                  <a:pt x="6053017" y="5286810"/>
                </a:cubicBezTo>
                <a:cubicBezTo>
                  <a:pt x="6059748" y="5229596"/>
                  <a:pt x="6060589" y="5200990"/>
                  <a:pt x="6055541" y="5200990"/>
                </a:cubicBezTo>
                <a:cubicBezTo>
                  <a:pt x="6021886" y="5200990"/>
                  <a:pt x="5982341" y="5233803"/>
                  <a:pt x="5936907" y="5299431"/>
                </a:cubicBezTo>
                <a:cubicBezTo>
                  <a:pt x="5889790" y="5363375"/>
                  <a:pt x="5866231" y="5415540"/>
                  <a:pt x="5866231" y="5455926"/>
                </a:cubicBezTo>
                <a:cubicBezTo>
                  <a:pt x="5866231" y="5508091"/>
                  <a:pt x="5911666" y="5561939"/>
                  <a:pt x="6002534" y="5617470"/>
                </a:cubicBezTo>
                <a:cubicBezTo>
                  <a:pt x="6093403" y="5673001"/>
                  <a:pt x="6178382" y="5700766"/>
                  <a:pt x="6257470" y="5700766"/>
                </a:cubicBezTo>
                <a:cubicBezTo>
                  <a:pt x="6306271" y="5700766"/>
                  <a:pt x="6360960" y="5680994"/>
                  <a:pt x="6421539" y="5641450"/>
                </a:cubicBezTo>
                <a:cubicBezTo>
                  <a:pt x="6482118" y="5601905"/>
                  <a:pt x="6536807" y="5541746"/>
                  <a:pt x="6585607" y="5460975"/>
                </a:cubicBezTo>
                <a:cubicBezTo>
                  <a:pt x="6652917" y="5354961"/>
                  <a:pt x="6711813" y="5195941"/>
                  <a:pt x="6762296" y="4983915"/>
                </a:cubicBezTo>
                <a:cubicBezTo>
                  <a:pt x="6812778" y="4775254"/>
                  <a:pt x="6838020" y="4613710"/>
                  <a:pt x="6838020" y="4499283"/>
                </a:cubicBezTo>
                <a:cubicBezTo>
                  <a:pt x="6836337" y="4482455"/>
                  <a:pt x="6823717" y="4461000"/>
                  <a:pt x="6800158" y="4434918"/>
                </a:cubicBezTo>
                <a:cubicBezTo>
                  <a:pt x="6776599" y="4408835"/>
                  <a:pt x="6749675" y="4391587"/>
                  <a:pt x="6719385" y="4383173"/>
                </a:cubicBezTo>
                <a:cubicBezTo>
                  <a:pt x="6702558" y="4378125"/>
                  <a:pt x="6688255" y="4377283"/>
                  <a:pt x="6676476" y="4380649"/>
                </a:cubicBezTo>
                <a:cubicBezTo>
                  <a:pt x="6669745" y="4382332"/>
                  <a:pt x="6664696" y="4384014"/>
                  <a:pt x="6661331" y="4385697"/>
                </a:cubicBezTo>
                <a:cubicBezTo>
                  <a:pt x="6647868" y="4520317"/>
                  <a:pt x="6583083" y="4639792"/>
                  <a:pt x="6466973" y="4744123"/>
                </a:cubicBezTo>
                <a:cubicBezTo>
                  <a:pt x="6347498" y="4848454"/>
                  <a:pt x="6251581" y="4900619"/>
                  <a:pt x="6179223" y="4900619"/>
                </a:cubicBezTo>
                <a:cubicBezTo>
                  <a:pt x="6164078" y="4900619"/>
                  <a:pt x="6156506" y="4883791"/>
                  <a:pt x="6156506" y="4850136"/>
                </a:cubicBezTo>
                <a:cubicBezTo>
                  <a:pt x="6156506" y="4792923"/>
                  <a:pt x="6180064" y="4720565"/>
                  <a:pt x="6227181" y="4633061"/>
                </a:cubicBezTo>
                <a:cubicBezTo>
                  <a:pt x="6272616" y="4543875"/>
                  <a:pt x="6331512" y="4465628"/>
                  <a:pt x="6403870" y="4398318"/>
                </a:cubicBezTo>
                <a:cubicBezTo>
                  <a:pt x="6477911" y="4329325"/>
                  <a:pt x="6545221" y="4294828"/>
                  <a:pt x="6605800" y="4294828"/>
                </a:cubicBezTo>
                <a:cubicBezTo>
                  <a:pt x="6637772" y="4294828"/>
                  <a:pt x="6664276" y="4298194"/>
                  <a:pt x="6685310" y="4304925"/>
                </a:cubicBezTo>
                <a:cubicBezTo>
                  <a:pt x="6706344" y="4311656"/>
                  <a:pt x="6724014" y="4319649"/>
                  <a:pt x="6738317" y="4328904"/>
                </a:cubicBezTo>
                <a:cubicBezTo>
                  <a:pt x="6752620" y="4338160"/>
                  <a:pt x="6763138" y="4346994"/>
                  <a:pt x="6769869" y="4355408"/>
                </a:cubicBezTo>
                <a:cubicBezTo>
                  <a:pt x="6776599" y="4363821"/>
                  <a:pt x="6781647" y="4369711"/>
                  <a:pt x="6785013" y="4373077"/>
                </a:cubicBezTo>
                <a:cubicBezTo>
                  <a:pt x="6791744" y="4378125"/>
                  <a:pt x="6800158" y="4378966"/>
                  <a:pt x="6810255" y="4375601"/>
                </a:cubicBezTo>
                <a:cubicBezTo>
                  <a:pt x="6820350" y="4372235"/>
                  <a:pt x="6825399" y="4366346"/>
                  <a:pt x="6825399" y="4357932"/>
                </a:cubicBezTo>
                <a:cubicBezTo>
                  <a:pt x="6825399" y="4336056"/>
                  <a:pt x="6819509" y="4306726"/>
                  <a:pt x="6807730" y="4269942"/>
                </a:cubicBezTo>
                <a:cubicBezTo>
                  <a:pt x="6794268" y="4230082"/>
                  <a:pt x="6783331" y="4205998"/>
                  <a:pt x="6774916" y="4197689"/>
                </a:cubicBezTo>
                <a:cubicBezTo>
                  <a:pt x="6764820" y="4187724"/>
                  <a:pt x="6750517" y="4177345"/>
                  <a:pt x="6732006" y="4166552"/>
                </a:cubicBezTo>
                <a:cubicBezTo>
                  <a:pt x="6713496" y="4155758"/>
                  <a:pt x="6693303" y="4145800"/>
                  <a:pt x="6671427" y="4136676"/>
                </a:cubicBezTo>
                <a:cubicBezTo>
                  <a:pt x="6649552" y="4127553"/>
                  <a:pt x="6627675" y="4120500"/>
                  <a:pt x="6605800" y="4115517"/>
                </a:cubicBezTo>
                <a:cubicBezTo>
                  <a:pt x="6583924" y="4110535"/>
                  <a:pt x="6562890" y="4108043"/>
                  <a:pt x="6542697" y="4108043"/>
                </a:cubicBezTo>
                <a:close/>
                <a:moveTo>
                  <a:pt x="4428147" y="4108043"/>
                </a:moveTo>
                <a:cubicBezTo>
                  <a:pt x="4278382" y="4108043"/>
                  <a:pt x="4148811" y="4182729"/>
                  <a:pt x="4039432" y="4332099"/>
                </a:cubicBezTo>
                <a:cubicBezTo>
                  <a:pt x="3930053" y="4481443"/>
                  <a:pt x="3875364" y="4638360"/>
                  <a:pt x="3875364" y="4802848"/>
                </a:cubicBezTo>
                <a:cubicBezTo>
                  <a:pt x="3875364" y="4859904"/>
                  <a:pt x="3916591" y="4914436"/>
                  <a:pt x="3999046" y="4966443"/>
                </a:cubicBezTo>
                <a:cubicBezTo>
                  <a:pt x="4081501" y="5020160"/>
                  <a:pt x="4145445" y="5047018"/>
                  <a:pt x="4190879" y="5047018"/>
                </a:cubicBezTo>
                <a:cubicBezTo>
                  <a:pt x="4229582" y="5047018"/>
                  <a:pt x="4275858" y="5028929"/>
                  <a:pt x="4329706" y="4992749"/>
                </a:cubicBezTo>
                <a:cubicBezTo>
                  <a:pt x="4383554" y="4956570"/>
                  <a:pt x="4435720" y="4908191"/>
                  <a:pt x="4486202" y="4847612"/>
                </a:cubicBezTo>
                <a:cubicBezTo>
                  <a:pt x="4445816" y="5047859"/>
                  <a:pt x="4389444" y="5210245"/>
                  <a:pt x="4317086" y="5334768"/>
                </a:cubicBezTo>
                <a:cubicBezTo>
                  <a:pt x="4276699" y="5407127"/>
                  <a:pt x="4236314" y="5461816"/>
                  <a:pt x="4195928" y="5498836"/>
                </a:cubicBezTo>
                <a:cubicBezTo>
                  <a:pt x="4155542" y="5535857"/>
                  <a:pt x="4118100" y="5561519"/>
                  <a:pt x="4083604" y="5575822"/>
                </a:cubicBezTo>
                <a:cubicBezTo>
                  <a:pt x="4049108" y="5590125"/>
                  <a:pt x="4019660" y="5596015"/>
                  <a:pt x="3995260" y="5593491"/>
                </a:cubicBezTo>
                <a:cubicBezTo>
                  <a:pt x="3970860" y="5590967"/>
                  <a:pt x="3953612" y="5585498"/>
                  <a:pt x="3943515" y="5577084"/>
                </a:cubicBezTo>
                <a:cubicBezTo>
                  <a:pt x="3925005" y="5553526"/>
                  <a:pt x="3918274" y="5513140"/>
                  <a:pt x="3923322" y="5455926"/>
                </a:cubicBezTo>
                <a:cubicBezTo>
                  <a:pt x="3925005" y="5402078"/>
                  <a:pt x="3930053" y="5345706"/>
                  <a:pt x="3938467" y="5286810"/>
                </a:cubicBezTo>
                <a:cubicBezTo>
                  <a:pt x="3945198" y="5229596"/>
                  <a:pt x="3946039" y="5200990"/>
                  <a:pt x="3940991" y="5200990"/>
                </a:cubicBezTo>
                <a:cubicBezTo>
                  <a:pt x="3907336" y="5200990"/>
                  <a:pt x="3867791" y="5233803"/>
                  <a:pt x="3822357" y="5299431"/>
                </a:cubicBezTo>
                <a:cubicBezTo>
                  <a:pt x="3775240" y="5363375"/>
                  <a:pt x="3751682" y="5415540"/>
                  <a:pt x="3751682" y="5455926"/>
                </a:cubicBezTo>
                <a:cubicBezTo>
                  <a:pt x="3751682" y="5508091"/>
                  <a:pt x="3797116" y="5561939"/>
                  <a:pt x="3887985" y="5617470"/>
                </a:cubicBezTo>
                <a:cubicBezTo>
                  <a:pt x="3978853" y="5673001"/>
                  <a:pt x="4063832" y="5700766"/>
                  <a:pt x="4142921" y="5700766"/>
                </a:cubicBezTo>
                <a:cubicBezTo>
                  <a:pt x="4191721" y="5700766"/>
                  <a:pt x="4246410" y="5680994"/>
                  <a:pt x="4306989" y="5641450"/>
                </a:cubicBezTo>
                <a:cubicBezTo>
                  <a:pt x="4367568" y="5601905"/>
                  <a:pt x="4422258" y="5541746"/>
                  <a:pt x="4471057" y="5460975"/>
                </a:cubicBezTo>
                <a:cubicBezTo>
                  <a:pt x="4538367" y="5354961"/>
                  <a:pt x="4597263" y="5195941"/>
                  <a:pt x="4647746" y="4983915"/>
                </a:cubicBezTo>
                <a:cubicBezTo>
                  <a:pt x="4698228" y="4775254"/>
                  <a:pt x="4723470" y="4613710"/>
                  <a:pt x="4723470" y="4499283"/>
                </a:cubicBezTo>
                <a:cubicBezTo>
                  <a:pt x="4721787" y="4482455"/>
                  <a:pt x="4709167" y="4461000"/>
                  <a:pt x="4685608" y="4434918"/>
                </a:cubicBezTo>
                <a:cubicBezTo>
                  <a:pt x="4662049" y="4408835"/>
                  <a:pt x="4635125" y="4391587"/>
                  <a:pt x="4604836" y="4383173"/>
                </a:cubicBezTo>
                <a:cubicBezTo>
                  <a:pt x="4588008" y="4378125"/>
                  <a:pt x="4573705" y="4377283"/>
                  <a:pt x="4561926" y="4380649"/>
                </a:cubicBezTo>
                <a:cubicBezTo>
                  <a:pt x="4555195" y="4382332"/>
                  <a:pt x="4550146" y="4384014"/>
                  <a:pt x="4546781" y="4385697"/>
                </a:cubicBezTo>
                <a:cubicBezTo>
                  <a:pt x="4533319" y="4520317"/>
                  <a:pt x="4468533" y="4639792"/>
                  <a:pt x="4352424" y="4744123"/>
                </a:cubicBezTo>
                <a:cubicBezTo>
                  <a:pt x="4232948" y="4848454"/>
                  <a:pt x="4137031" y="4900619"/>
                  <a:pt x="4064673" y="4900619"/>
                </a:cubicBezTo>
                <a:cubicBezTo>
                  <a:pt x="4049528" y="4900619"/>
                  <a:pt x="4041956" y="4883791"/>
                  <a:pt x="4041956" y="4850136"/>
                </a:cubicBezTo>
                <a:cubicBezTo>
                  <a:pt x="4041956" y="4792923"/>
                  <a:pt x="4065514" y="4720565"/>
                  <a:pt x="4112632" y="4633061"/>
                </a:cubicBezTo>
                <a:cubicBezTo>
                  <a:pt x="4158066" y="4543875"/>
                  <a:pt x="4216961" y="4465628"/>
                  <a:pt x="4289320" y="4398318"/>
                </a:cubicBezTo>
                <a:cubicBezTo>
                  <a:pt x="4363361" y="4329325"/>
                  <a:pt x="4430671" y="4294828"/>
                  <a:pt x="4491250" y="4294828"/>
                </a:cubicBezTo>
                <a:cubicBezTo>
                  <a:pt x="4523222" y="4294828"/>
                  <a:pt x="4549726" y="4298194"/>
                  <a:pt x="4570760" y="4304925"/>
                </a:cubicBezTo>
                <a:cubicBezTo>
                  <a:pt x="4591794" y="4311656"/>
                  <a:pt x="4609464" y="4319649"/>
                  <a:pt x="4623767" y="4328904"/>
                </a:cubicBezTo>
                <a:cubicBezTo>
                  <a:pt x="4638070" y="4338160"/>
                  <a:pt x="4648587" y="4346994"/>
                  <a:pt x="4655319" y="4355408"/>
                </a:cubicBezTo>
                <a:cubicBezTo>
                  <a:pt x="4662049" y="4363821"/>
                  <a:pt x="4667098" y="4369711"/>
                  <a:pt x="4670463" y="4373077"/>
                </a:cubicBezTo>
                <a:cubicBezTo>
                  <a:pt x="4677194" y="4378125"/>
                  <a:pt x="4685608" y="4378966"/>
                  <a:pt x="4695704" y="4375601"/>
                </a:cubicBezTo>
                <a:cubicBezTo>
                  <a:pt x="4705801" y="4372235"/>
                  <a:pt x="4710849" y="4366346"/>
                  <a:pt x="4710849" y="4357932"/>
                </a:cubicBezTo>
                <a:cubicBezTo>
                  <a:pt x="4710849" y="4336056"/>
                  <a:pt x="4704960" y="4306726"/>
                  <a:pt x="4693180" y="4269942"/>
                </a:cubicBezTo>
                <a:cubicBezTo>
                  <a:pt x="4679718" y="4230082"/>
                  <a:pt x="4668781" y="4205998"/>
                  <a:pt x="4660366" y="4197689"/>
                </a:cubicBezTo>
                <a:cubicBezTo>
                  <a:pt x="4650270" y="4187724"/>
                  <a:pt x="4635967" y="4177345"/>
                  <a:pt x="4617456" y="4166552"/>
                </a:cubicBezTo>
                <a:cubicBezTo>
                  <a:pt x="4598946" y="4155758"/>
                  <a:pt x="4578753" y="4145800"/>
                  <a:pt x="4556877" y="4136676"/>
                </a:cubicBezTo>
                <a:cubicBezTo>
                  <a:pt x="4535002" y="4127553"/>
                  <a:pt x="4513126" y="4120500"/>
                  <a:pt x="4491250" y="4115517"/>
                </a:cubicBezTo>
                <a:cubicBezTo>
                  <a:pt x="4469375" y="4110535"/>
                  <a:pt x="4448340" y="4108043"/>
                  <a:pt x="4428147" y="4108043"/>
                </a:cubicBezTo>
                <a:close/>
                <a:moveTo>
                  <a:pt x="3309678" y="4097631"/>
                </a:moveTo>
                <a:cubicBezTo>
                  <a:pt x="3296479" y="4097000"/>
                  <a:pt x="3283254" y="4097105"/>
                  <a:pt x="3270002" y="4097947"/>
                </a:cubicBezTo>
                <a:cubicBezTo>
                  <a:pt x="3160624" y="4111409"/>
                  <a:pt x="3083217" y="4198070"/>
                  <a:pt x="3037783" y="4357932"/>
                </a:cubicBezTo>
                <a:cubicBezTo>
                  <a:pt x="2983935" y="4413462"/>
                  <a:pt x="2925039" y="4496759"/>
                  <a:pt x="2861094" y="4607820"/>
                </a:cubicBezTo>
                <a:cubicBezTo>
                  <a:pt x="2734888" y="4829943"/>
                  <a:pt x="2670943" y="5052066"/>
                  <a:pt x="2669261" y="5274189"/>
                </a:cubicBezTo>
                <a:cubicBezTo>
                  <a:pt x="2669261" y="5371789"/>
                  <a:pt x="2684826" y="5445830"/>
                  <a:pt x="2715957" y="5496313"/>
                </a:cubicBezTo>
                <a:cubicBezTo>
                  <a:pt x="2747087" y="5546795"/>
                  <a:pt x="2796308" y="5590546"/>
                  <a:pt x="2863618" y="5627567"/>
                </a:cubicBezTo>
                <a:cubicBezTo>
                  <a:pt x="2932611" y="5666270"/>
                  <a:pt x="2999921" y="5685622"/>
                  <a:pt x="3065548" y="5685622"/>
                </a:cubicBezTo>
                <a:cubicBezTo>
                  <a:pt x="3107617" y="5685622"/>
                  <a:pt x="3150948" y="5674684"/>
                  <a:pt x="3195540" y="5652808"/>
                </a:cubicBezTo>
                <a:cubicBezTo>
                  <a:pt x="3240133" y="5630932"/>
                  <a:pt x="3283043" y="5599381"/>
                  <a:pt x="3324271" y="5558153"/>
                </a:cubicBezTo>
                <a:cubicBezTo>
                  <a:pt x="3365498" y="5516926"/>
                  <a:pt x="3405463" y="5467706"/>
                  <a:pt x="3444167" y="5410492"/>
                </a:cubicBezTo>
                <a:cubicBezTo>
                  <a:pt x="3482870" y="5353279"/>
                  <a:pt x="3517367" y="5289334"/>
                  <a:pt x="3547656" y="5218659"/>
                </a:cubicBezTo>
                <a:cubicBezTo>
                  <a:pt x="3640207" y="5011680"/>
                  <a:pt x="3686483" y="4804702"/>
                  <a:pt x="3686483" y="4597724"/>
                </a:cubicBezTo>
                <a:cubicBezTo>
                  <a:pt x="3686483" y="4404207"/>
                  <a:pt x="3651987" y="4278001"/>
                  <a:pt x="3582994" y="4219105"/>
                </a:cubicBezTo>
                <a:cubicBezTo>
                  <a:pt x="3493177" y="4142539"/>
                  <a:pt x="3402072" y="4102049"/>
                  <a:pt x="3309678" y="4097631"/>
                </a:cubicBezTo>
                <a:close/>
                <a:moveTo>
                  <a:pt x="10731172" y="4087850"/>
                </a:moveTo>
                <a:cubicBezTo>
                  <a:pt x="10665545" y="4087850"/>
                  <a:pt x="10588980" y="4119823"/>
                  <a:pt x="10501476" y="4183767"/>
                </a:cubicBezTo>
                <a:cubicBezTo>
                  <a:pt x="10417339" y="4247712"/>
                  <a:pt x="10358442" y="4328484"/>
                  <a:pt x="10324788" y="4426083"/>
                </a:cubicBezTo>
                <a:cubicBezTo>
                  <a:pt x="10277670" y="4567434"/>
                  <a:pt x="10281878" y="4670923"/>
                  <a:pt x="10337408" y="4736551"/>
                </a:cubicBezTo>
                <a:cubicBezTo>
                  <a:pt x="10349188" y="4750013"/>
                  <a:pt x="10363912" y="4761792"/>
                  <a:pt x="10381581" y="4771888"/>
                </a:cubicBezTo>
                <a:cubicBezTo>
                  <a:pt x="10399250" y="4781985"/>
                  <a:pt x="10417339" y="4789978"/>
                  <a:pt x="10435849" y="4795867"/>
                </a:cubicBezTo>
                <a:cubicBezTo>
                  <a:pt x="10454360" y="4801757"/>
                  <a:pt x="10472028" y="4805543"/>
                  <a:pt x="10488856" y="4807226"/>
                </a:cubicBezTo>
                <a:cubicBezTo>
                  <a:pt x="10505684" y="4808909"/>
                  <a:pt x="10519145" y="4808068"/>
                  <a:pt x="10529242" y="4804702"/>
                </a:cubicBezTo>
                <a:cubicBezTo>
                  <a:pt x="10534290" y="4803019"/>
                  <a:pt x="10535132" y="4798812"/>
                  <a:pt x="10531766" y="4792081"/>
                </a:cubicBezTo>
                <a:cubicBezTo>
                  <a:pt x="10528401" y="4785350"/>
                  <a:pt x="10524194" y="4775675"/>
                  <a:pt x="10519145" y="4763054"/>
                </a:cubicBezTo>
                <a:cubicBezTo>
                  <a:pt x="10514097" y="4750433"/>
                  <a:pt x="10509048" y="4733606"/>
                  <a:pt x="10504000" y="4712571"/>
                </a:cubicBezTo>
                <a:cubicBezTo>
                  <a:pt x="10498952" y="4691537"/>
                  <a:pt x="10496428" y="4666717"/>
                  <a:pt x="10496428" y="4638110"/>
                </a:cubicBezTo>
                <a:cubicBezTo>
                  <a:pt x="10496428" y="4575848"/>
                  <a:pt x="10511573" y="4510641"/>
                  <a:pt x="10541862" y="4442490"/>
                </a:cubicBezTo>
                <a:cubicBezTo>
                  <a:pt x="10572152" y="4374338"/>
                  <a:pt x="10614221" y="4321753"/>
                  <a:pt x="10668069" y="4284732"/>
                </a:cubicBezTo>
                <a:cubicBezTo>
                  <a:pt x="10700041" y="4262856"/>
                  <a:pt x="10732013" y="4247291"/>
                  <a:pt x="10763985" y="4238036"/>
                </a:cubicBezTo>
                <a:cubicBezTo>
                  <a:pt x="10795958" y="4228780"/>
                  <a:pt x="10824564" y="4224153"/>
                  <a:pt x="10849806" y="4224153"/>
                </a:cubicBezTo>
                <a:cubicBezTo>
                  <a:pt x="10875047" y="4224153"/>
                  <a:pt x="10896502" y="4227519"/>
                  <a:pt x="10914171" y="4234250"/>
                </a:cubicBezTo>
                <a:cubicBezTo>
                  <a:pt x="10931840" y="4240981"/>
                  <a:pt x="10942357" y="4250236"/>
                  <a:pt x="10945723" y="4262015"/>
                </a:cubicBezTo>
                <a:cubicBezTo>
                  <a:pt x="10981061" y="4384856"/>
                  <a:pt x="10944040" y="4543875"/>
                  <a:pt x="10834661" y="4739075"/>
                </a:cubicBezTo>
                <a:cubicBezTo>
                  <a:pt x="10721916" y="4941005"/>
                  <a:pt x="10540180" y="5179955"/>
                  <a:pt x="10289450" y="5455926"/>
                </a:cubicBezTo>
                <a:lnTo>
                  <a:pt x="10246540" y="5455926"/>
                </a:lnTo>
                <a:cubicBezTo>
                  <a:pt x="10219616" y="5457609"/>
                  <a:pt x="10190588" y="5462237"/>
                  <a:pt x="10159458" y="5469809"/>
                </a:cubicBezTo>
                <a:cubicBezTo>
                  <a:pt x="10128327" y="5477381"/>
                  <a:pt x="10109396" y="5488740"/>
                  <a:pt x="10102664" y="5503885"/>
                </a:cubicBezTo>
                <a:cubicBezTo>
                  <a:pt x="10085837" y="5525760"/>
                  <a:pt x="10084996" y="5561939"/>
                  <a:pt x="10100140" y="5612422"/>
                </a:cubicBezTo>
                <a:cubicBezTo>
                  <a:pt x="10115286" y="5661222"/>
                  <a:pt x="10145575" y="5691511"/>
                  <a:pt x="10191010" y="5703291"/>
                </a:cubicBezTo>
                <a:cubicBezTo>
                  <a:pt x="10204470" y="5706656"/>
                  <a:pt x="10228030" y="5699084"/>
                  <a:pt x="10261684" y="5680573"/>
                </a:cubicBezTo>
                <a:cubicBezTo>
                  <a:pt x="10297022" y="5658697"/>
                  <a:pt x="10318898" y="5642712"/>
                  <a:pt x="10327312" y="5632615"/>
                </a:cubicBezTo>
                <a:cubicBezTo>
                  <a:pt x="10403036" y="5620836"/>
                  <a:pt x="10483808" y="5618311"/>
                  <a:pt x="10569628" y="5625042"/>
                </a:cubicBezTo>
                <a:cubicBezTo>
                  <a:pt x="10618427" y="5630091"/>
                  <a:pt x="10677324" y="5640187"/>
                  <a:pt x="10746317" y="5655332"/>
                </a:cubicBezTo>
                <a:cubicBezTo>
                  <a:pt x="10811944" y="5672160"/>
                  <a:pt x="10856537" y="5680573"/>
                  <a:pt x="10880095" y="5680573"/>
                </a:cubicBezTo>
                <a:cubicBezTo>
                  <a:pt x="10910385" y="5678891"/>
                  <a:pt x="10949088" y="5652808"/>
                  <a:pt x="10996205" y="5602326"/>
                </a:cubicBezTo>
                <a:cubicBezTo>
                  <a:pt x="11041639" y="5551843"/>
                  <a:pt x="11060991" y="5520712"/>
                  <a:pt x="11054260" y="5508933"/>
                </a:cubicBezTo>
                <a:cubicBezTo>
                  <a:pt x="11042481" y="5490423"/>
                  <a:pt x="10969281" y="5474437"/>
                  <a:pt x="10834661" y="5460975"/>
                </a:cubicBezTo>
                <a:cubicBezTo>
                  <a:pt x="10716868" y="5450878"/>
                  <a:pt x="10593186" y="5451719"/>
                  <a:pt x="10463615" y="5463499"/>
                </a:cubicBezTo>
                <a:cubicBezTo>
                  <a:pt x="10490538" y="5450037"/>
                  <a:pt x="10562056" y="5380202"/>
                  <a:pt x="10678165" y="5253996"/>
                </a:cubicBezTo>
                <a:cubicBezTo>
                  <a:pt x="10737061" y="5190052"/>
                  <a:pt x="10789227" y="5131155"/>
                  <a:pt x="10834661" y="5077308"/>
                </a:cubicBezTo>
                <a:cubicBezTo>
                  <a:pt x="10880095" y="5023459"/>
                  <a:pt x="10918798" y="4974660"/>
                  <a:pt x="10950770" y="4930908"/>
                </a:cubicBezTo>
                <a:cubicBezTo>
                  <a:pt x="11043322" y="4804702"/>
                  <a:pt x="11104742" y="4685227"/>
                  <a:pt x="11135032" y="4572482"/>
                </a:cubicBezTo>
                <a:cubicBezTo>
                  <a:pt x="11165321" y="4459738"/>
                  <a:pt x="11160273" y="4367187"/>
                  <a:pt x="11119887" y="4294828"/>
                </a:cubicBezTo>
                <a:cubicBezTo>
                  <a:pt x="11101377" y="4262856"/>
                  <a:pt x="11045846" y="4219946"/>
                  <a:pt x="10953295" y="4166098"/>
                </a:cubicBezTo>
                <a:cubicBezTo>
                  <a:pt x="10860743" y="4113933"/>
                  <a:pt x="10786703" y="4087850"/>
                  <a:pt x="10731172" y="4087850"/>
                </a:cubicBezTo>
                <a:close/>
                <a:moveTo>
                  <a:pt x="8626148" y="4087850"/>
                </a:moveTo>
                <a:cubicBezTo>
                  <a:pt x="8560520" y="4087850"/>
                  <a:pt x="8483954" y="4119823"/>
                  <a:pt x="8396452" y="4183767"/>
                </a:cubicBezTo>
                <a:cubicBezTo>
                  <a:pt x="8312314" y="4247712"/>
                  <a:pt x="8253418" y="4328484"/>
                  <a:pt x="8219763" y="4426083"/>
                </a:cubicBezTo>
                <a:cubicBezTo>
                  <a:pt x="8172646" y="4567434"/>
                  <a:pt x="8176853" y="4670923"/>
                  <a:pt x="8232384" y="4736551"/>
                </a:cubicBezTo>
                <a:cubicBezTo>
                  <a:pt x="8244163" y="4750013"/>
                  <a:pt x="8258887" y="4761792"/>
                  <a:pt x="8276556" y="4771888"/>
                </a:cubicBezTo>
                <a:cubicBezTo>
                  <a:pt x="8294225" y="4781985"/>
                  <a:pt x="8312314" y="4789978"/>
                  <a:pt x="8330825" y="4795867"/>
                </a:cubicBezTo>
                <a:cubicBezTo>
                  <a:pt x="8349335" y="4801757"/>
                  <a:pt x="8367003" y="4805543"/>
                  <a:pt x="8383831" y="4807226"/>
                </a:cubicBezTo>
                <a:cubicBezTo>
                  <a:pt x="8400658" y="4808909"/>
                  <a:pt x="8414121" y="4808068"/>
                  <a:pt x="8424217" y="4804702"/>
                </a:cubicBezTo>
                <a:cubicBezTo>
                  <a:pt x="8429266" y="4803019"/>
                  <a:pt x="8430107" y="4798812"/>
                  <a:pt x="8426742" y="4792081"/>
                </a:cubicBezTo>
                <a:cubicBezTo>
                  <a:pt x="8423376" y="4785350"/>
                  <a:pt x="8419169" y="4775675"/>
                  <a:pt x="8414121" y="4763054"/>
                </a:cubicBezTo>
                <a:cubicBezTo>
                  <a:pt x="8409072" y="4750433"/>
                  <a:pt x="8404024" y="4733606"/>
                  <a:pt x="8398976" y="4712571"/>
                </a:cubicBezTo>
                <a:cubicBezTo>
                  <a:pt x="8393928" y="4691537"/>
                  <a:pt x="8391404" y="4666717"/>
                  <a:pt x="8391404" y="4638110"/>
                </a:cubicBezTo>
                <a:cubicBezTo>
                  <a:pt x="8391404" y="4575848"/>
                  <a:pt x="8406549" y="4510641"/>
                  <a:pt x="8436838" y="4442490"/>
                </a:cubicBezTo>
                <a:cubicBezTo>
                  <a:pt x="8467128" y="4374338"/>
                  <a:pt x="8509196" y="4321753"/>
                  <a:pt x="8563044" y="4284732"/>
                </a:cubicBezTo>
                <a:cubicBezTo>
                  <a:pt x="8595016" y="4262856"/>
                  <a:pt x="8626989" y="4247291"/>
                  <a:pt x="8658961" y="4238036"/>
                </a:cubicBezTo>
                <a:cubicBezTo>
                  <a:pt x="8690933" y="4228780"/>
                  <a:pt x="8719540" y="4224153"/>
                  <a:pt x="8744782" y="4224153"/>
                </a:cubicBezTo>
                <a:cubicBezTo>
                  <a:pt x="8770022" y="4224153"/>
                  <a:pt x="8791478" y="4227519"/>
                  <a:pt x="8809146" y="4234250"/>
                </a:cubicBezTo>
                <a:cubicBezTo>
                  <a:pt x="8826816" y="4240981"/>
                  <a:pt x="8837332" y="4250236"/>
                  <a:pt x="8840698" y="4262015"/>
                </a:cubicBezTo>
                <a:cubicBezTo>
                  <a:pt x="8876036" y="4384856"/>
                  <a:pt x="8839015" y="4543875"/>
                  <a:pt x="8729637" y="4739075"/>
                </a:cubicBezTo>
                <a:cubicBezTo>
                  <a:pt x="8616892" y="4941005"/>
                  <a:pt x="8435155" y="5179955"/>
                  <a:pt x="8184426" y="5455926"/>
                </a:cubicBezTo>
                <a:lnTo>
                  <a:pt x="8141515" y="5455926"/>
                </a:lnTo>
                <a:cubicBezTo>
                  <a:pt x="8114591" y="5457609"/>
                  <a:pt x="8085564" y="5462237"/>
                  <a:pt x="8054433" y="5469809"/>
                </a:cubicBezTo>
                <a:cubicBezTo>
                  <a:pt x="8023302" y="5477381"/>
                  <a:pt x="8004371" y="5488740"/>
                  <a:pt x="7997641" y="5503885"/>
                </a:cubicBezTo>
                <a:cubicBezTo>
                  <a:pt x="7980812" y="5525760"/>
                  <a:pt x="7979971" y="5561939"/>
                  <a:pt x="7995116" y="5612422"/>
                </a:cubicBezTo>
                <a:cubicBezTo>
                  <a:pt x="8010261" y="5661222"/>
                  <a:pt x="8040550" y="5691511"/>
                  <a:pt x="8085985" y="5703291"/>
                </a:cubicBezTo>
                <a:cubicBezTo>
                  <a:pt x="8099447" y="5706656"/>
                  <a:pt x="8123005" y="5699084"/>
                  <a:pt x="8156660" y="5680573"/>
                </a:cubicBezTo>
                <a:cubicBezTo>
                  <a:pt x="8191998" y="5658697"/>
                  <a:pt x="8213873" y="5642712"/>
                  <a:pt x="8222287" y="5632615"/>
                </a:cubicBezTo>
                <a:cubicBezTo>
                  <a:pt x="8298011" y="5620836"/>
                  <a:pt x="8378783" y="5618311"/>
                  <a:pt x="8464603" y="5625042"/>
                </a:cubicBezTo>
                <a:cubicBezTo>
                  <a:pt x="8513403" y="5630091"/>
                  <a:pt x="8572299" y="5640187"/>
                  <a:pt x="8641292" y="5655332"/>
                </a:cubicBezTo>
                <a:cubicBezTo>
                  <a:pt x="8706919" y="5672160"/>
                  <a:pt x="8751512" y="5680573"/>
                  <a:pt x="8775071" y="5680573"/>
                </a:cubicBezTo>
                <a:cubicBezTo>
                  <a:pt x="8805360" y="5678891"/>
                  <a:pt x="8844063" y="5652808"/>
                  <a:pt x="8891181" y="5602326"/>
                </a:cubicBezTo>
                <a:cubicBezTo>
                  <a:pt x="8936615" y="5551843"/>
                  <a:pt x="8955966" y="5520712"/>
                  <a:pt x="8949235" y="5508933"/>
                </a:cubicBezTo>
                <a:cubicBezTo>
                  <a:pt x="8937456" y="5490423"/>
                  <a:pt x="8864256" y="5474437"/>
                  <a:pt x="8729637" y="5460975"/>
                </a:cubicBezTo>
                <a:cubicBezTo>
                  <a:pt x="8611844" y="5450878"/>
                  <a:pt x="8488162" y="5451719"/>
                  <a:pt x="8358590" y="5463499"/>
                </a:cubicBezTo>
                <a:cubicBezTo>
                  <a:pt x="8385514" y="5450037"/>
                  <a:pt x="8457031" y="5380202"/>
                  <a:pt x="8573141" y="5253996"/>
                </a:cubicBezTo>
                <a:cubicBezTo>
                  <a:pt x="8632037" y="5190052"/>
                  <a:pt x="8684202" y="5131155"/>
                  <a:pt x="8729637" y="5077308"/>
                </a:cubicBezTo>
                <a:cubicBezTo>
                  <a:pt x="8775071" y="5023459"/>
                  <a:pt x="8813774" y="4974660"/>
                  <a:pt x="8845746" y="4930908"/>
                </a:cubicBezTo>
                <a:cubicBezTo>
                  <a:pt x="8938297" y="4804702"/>
                  <a:pt x="8999718" y="4685227"/>
                  <a:pt x="9030007" y="4572482"/>
                </a:cubicBezTo>
                <a:cubicBezTo>
                  <a:pt x="9060297" y="4459738"/>
                  <a:pt x="9055249" y="4367187"/>
                  <a:pt x="9014863" y="4294828"/>
                </a:cubicBezTo>
                <a:cubicBezTo>
                  <a:pt x="8996352" y="4262856"/>
                  <a:pt x="8940821" y="4219946"/>
                  <a:pt x="8848271" y="4166098"/>
                </a:cubicBezTo>
                <a:cubicBezTo>
                  <a:pt x="8755719" y="4113933"/>
                  <a:pt x="8681678" y="4087850"/>
                  <a:pt x="8626148" y="4087850"/>
                </a:cubicBezTo>
                <a:close/>
                <a:moveTo>
                  <a:pt x="11835322" y="4078069"/>
                </a:moveTo>
                <a:cubicBezTo>
                  <a:pt x="11821439" y="4078280"/>
                  <a:pt x="11806926" y="4079437"/>
                  <a:pt x="11791781" y="4081540"/>
                </a:cubicBezTo>
                <a:cubicBezTo>
                  <a:pt x="11761491" y="4085747"/>
                  <a:pt x="11730361" y="4093740"/>
                  <a:pt x="11698388" y="4105519"/>
                </a:cubicBezTo>
                <a:cubicBezTo>
                  <a:pt x="11666416" y="4117299"/>
                  <a:pt x="11634864" y="4132864"/>
                  <a:pt x="11603734" y="4152216"/>
                </a:cubicBezTo>
                <a:cubicBezTo>
                  <a:pt x="11572603" y="4171567"/>
                  <a:pt x="11544416" y="4194705"/>
                  <a:pt x="11519175" y="4221629"/>
                </a:cubicBezTo>
                <a:cubicBezTo>
                  <a:pt x="11492251" y="4246870"/>
                  <a:pt x="11469114" y="4274215"/>
                  <a:pt x="11449762" y="4303663"/>
                </a:cubicBezTo>
                <a:cubicBezTo>
                  <a:pt x="11430410" y="4333111"/>
                  <a:pt x="11415265" y="4361718"/>
                  <a:pt x="11404328" y="4389483"/>
                </a:cubicBezTo>
                <a:cubicBezTo>
                  <a:pt x="11393390" y="4417249"/>
                  <a:pt x="11386658" y="4442911"/>
                  <a:pt x="11384135" y="4466469"/>
                </a:cubicBezTo>
                <a:cubicBezTo>
                  <a:pt x="11381610" y="4490028"/>
                  <a:pt x="11382873" y="4509379"/>
                  <a:pt x="11387921" y="4524524"/>
                </a:cubicBezTo>
                <a:cubicBezTo>
                  <a:pt x="11401383" y="4556496"/>
                  <a:pt x="11426624" y="4582579"/>
                  <a:pt x="11463644" y="4602772"/>
                </a:cubicBezTo>
                <a:cubicBezTo>
                  <a:pt x="11500665" y="4622965"/>
                  <a:pt x="11536844" y="4634744"/>
                  <a:pt x="11572182" y="4638110"/>
                </a:cubicBezTo>
                <a:cubicBezTo>
                  <a:pt x="11575547" y="4629696"/>
                  <a:pt x="11575127" y="4619599"/>
                  <a:pt x="11570920" y="4607820"/>
                </a:cubicBezTo>
                <a:cubicBezTo>
                  <a:pt x="11566713" y="4596041"/>
                  <a:pt x="11564609" y="4579213"/>
                  <a:pt x="11564609" y="4557338"/>
                </a:cubicBezTo>
                <a:cubicBezTo>
                  <a:pt x="11576389" y="4453007"/>
                  <a:pt x="11620140" y="4373918"/>
                  <a:pt x="11695864" y="4320070"/>
                </a:cubicBezTo>
                <a:cubicBezTo>
                  <a:pt x="11727836" y="4294828"/>
                  <a:pt x="11760229" y="4275056"/>
                  <a:pt x="11793043" y="4260753"/>
                </a:cubicBezTo>
                <a:cubicBezTo>
                  <a:pt x="11825857" y="4246449"/>
                  <a:pt x="11856146" y="4236353"/>
                  <a:pt x="11883911" y="4230463"/>
                </a:cubicBezTo>
                <a:cubicBezTo>
                  <a:pt x="11911676" y="4224574"/>
                  <a:pt x="11934814" y="4221629"/>
                  <a:pt x="11953325" y="4221629"/>
                </a:cubicBezTo>
                <a:cubicBezTo>
                  <a:pt x="11971835" y="4221629"/>
                  <a:pt x="11983615" y="4223312"/>
                  <a:pt x="11988662" y="4226677"/>
                </a:cubicBezTo>
                <a:cubicBezTo>
                  <a:pt x="12005490" y="4236774"/>
                  <a:pt x="12016849" y="4257808"/>
                  <a:pt x="12022738" y="4289780"/>
                </a:cubicBezTo>
                <a:cubicBezTo>
                  <a:pt x="12028627" y="4321753"/>
                  <a:pt x="12024001" y="4374759"/>
                  <a:pt x="12008855" y="4448800"/>
                </a:cubicBezTo>
                <a:cubicBezTo>
                  <a:pt x="11992028" y="4511062"/>
                  <a:pt x="11963421" y="4569958"/>
                  <a:pt x="11923035" y="4625489"/>
                </a:cubicBezTo>
                <a:cubicBezTo>
                  <a:pt x="11879284" y="4684385"/>
                  <a:pt x="11846891" y="4723509"/>
                  <a:pt x="11825857" y="4742861"/>
                </a:cubicBezTo>
                <a:cubicBezTo>
                  <a:pt x="11804822" y="4762213"/>
                  <a:pt x="11787573" y="4776937"/>
                  <a:pt x="11774112" y="4787033"/>
                </a:cubicBezTo>
                <a:lnTo>
                  <a:pt x="11723629" y="4776937"/>
                </a:lnTo>
                <a:cubicBezTo>
                  <a:pt x="11689975" y="4770206"/>
                  <a:pt x="11656319" y="4766840"/>
                  <a:pt x="11622664" y="4766840"/>
                </a:cubicBezTo>
                <a:cubicBezTo>
                  <a:pt x="11589009" y="4766840"/>
                  <a:pt x="11563769" y="4772730"/>
                  <a:pt x="11546941" y="4784509"/>
                </a:cubicBezTo>
                <a:cubicBezTo>
                  <a:pt x="11528431" y="4801336"/>
                  <a:pt x="11527589" y="4834992"/>
                  <a:pt x="11544416" y="4885474"/>
                </a:cubicBezTo>
                <a:cubicBezTo>
                  <a:pt x="11561244" y="4935957"/>
                  <a:pt x="11582278" y="4961198"/>
                  <a:pt x="11607519" y="4961198"/>
                </a:cubicBezTo>
                <a:cubicBezTo>
                  <a:pt x="11622664" y="4962881"/>
                  <a:pt x="11638650" y="4962039"/>
                  <a:pt x="11655478" y="4958674"/>
                </a:cubicBezTo>
                <a:cubicBezTo>
                  <a:pt x="11672306" y="4955308"/>
                  <a:pt x="11687871" y="4951101"/>
                  <a:pt x="11702174" y="4946053"/>
                </a:cubicBezTo>
                <a:cubicBezTo>
                  <a:pt x="11716478" y="4941005"/>
                  <a:pt x="11728257" y="4935957"/>
                  <a:pt x="11737512" y="4930908"/>
                </a:cubicBezTo>
                <a:cubicBezTo>
                  <a:pt x="11746767" y="4925860"/>
                  <a:pt x="11752236" y="4923336"/>
                  <a:pt x="11753919" y="4923336"/>
                </a:cubicBezTo>
                <a:cubicBezTo>
                  <a:pt x="11866663" y="4973818"/>
                  <a:pt x="11923035" y="5029349"/>
                  <a:pt x="11923035" y="5089928"/>
                </a:cubicBezTo>
                <a:cubicBezTo>
                  <a:pt x="11923035" y="5130314"/>
                  <a:pt x="11917146" y="5171121"/>
                  <a:pt x="11905366" y="5212348"/>
                </a:cubicBezTo>
                <a:cubicBezTo>
                  <a:pt x="11893587" y="5253576"/>
                  <a:pt x="11877601" y="5293120"/>
                  <a:pt x="11857408" y="5330982"/>
                </a:cubicBezTo>
                <a:cubicBezTo>
                  <a:pt x="11837215" y="5368844"/>
                  <a:pt x="11813657" y="5403761"/>
                  <a:pt x="11786732" y="5435733"/>
                </a:cubicBezTo>
                <a:cubicBezTo>
                  <a:pt x="11759808" y="5467706"/>
                  <a:pt x="11731202" y="5494629"/>
                  <a:pt x="11700912" y="5516505"/>
                </a:cubicBezTo>
                <a:cubicBezTo>
                  <a:pt x="11667258" y="5536698"/>
                  <a:pt x="11634023" y="5551423"/>
                  <a:pt x="11601209" y="5560677"/>
                </a:cubicBezTo>
                <a:cubicBezTo>
                  <a:pt x="11568396" y="5569932"/>
                  <a:pt x="11538947" y="5574981"/>
                  <a:pt x="11512865" y="5575822"/>
                </a:cubicBezTo>
                <a:cubicBezTo>
                  <a:pt x="11486783" y="5576663"/>
                  <a:pt x="11464907" y="5575401"/>
                  <a:pt x="11447238" y="5572036"/>
                </a:cubicBezTo>
                <a:cubicBezTo>
                  <a:pt x="11429569" y="5568670"/>
                  <a:pt x="11419051" y="5565305"/>
                  <a:pt x="11415686" y="5561939"/>
                </a:cubicBezTo>
                <a:cubicBezTo>
                  <a:pt x="11407272" y="5558574"/>
                  <a:pt x="11399279" y="5535436"/>
                  <a:pt x="11391707" y="5492526"/>
                </a:cubicBezTo>
                <a:cubicBezTo>
                  <a:pt x="11384135" y="5449616"/>
                  <a:pt x="11391286" y="5395347"/>
                  <a:pt x="11413162" y="5329720"/>
                </a:cubicBezTo>
                <a:cubicBezTo>
                  <a:pt x="11416528" y="5314575"/>
                  <a:pt x="11423679" y="5296065"/>
                  <a:pt x="11434617" y="5274189"/>
                </a:cubicBezTo>
                <a:cubicBezTo>
                  <a:pt x="11445555" y="5252313"/>
                  <a:pt x="11456493" y="5231279"/>
                  <a:pt x="11467431" y="5211086"/>
                </a:cubicBezTo>
                <a:cubicBezTo>
                  <a:pt x="11478369" y="5190893"/>
                  <a:pt x="11487624" y="5172803"/>
                  <a:pt x="11495196" y="5156818"/>
                </a:cubicBezTo>
                <a:cubicBezTo>
                  <a:pt x="11502768" y="5140831"/>
                  <a:pt x="11505713" y="5130314"/>
                  <a:pt x="11504030" y="5125266"/>
                </a:cubicBezTo>
                <a:lnTo>
                  <a:pt x="11478789" y="5130314"/>
                </a:lnTo>
                <a:cubicBezTo>
                  <a:pt x="11463644" y="5133680"/>
                  <a:pt x="11440086" y="5143356"/>
                  <a:pt x="11408114" y="5159342"/>
                </a:cubicBezTo>
                <a:cubicBezTo>
                  <a:pt x="11376141" y="5175328"/>
                  <a:pt x="11344169" y="5196783"/>
                  <a:pt x="11312197" y="5223707"/>
                </a:cubicBezTo>
                <a:cubicBezTo>
                  <a:pt x="11283590" y="5247265"/>
                  <a:pt x="11260873" y="5272927"/>
                  <a:pt x="11244046" y="5300692"/>
                </a:cubicBezTo>
                <a:cubicBezTo>
                  <a:pt x="11227218" y="5328458"/>
                  <a:pt x="11215860" y="5357065"/>
                  <a:pt x="11209970" y="5386513"/>
                </a:cubicBezTo>
                <a:cubicBezTo>
                  <a:pt x="11204081" y="5415961"/>
                  <a:pt x="11203660" y="5444567"/>
                  <a:pt x="11208708" y="5472333"/>
                </a:cubicBezTo>
                <a:cubicBezTo>
                  <a:pt x="11213756" y="5500098"/>
                  <a:pt x="11224694" y="5524078"/>
                  <a:pt x="11241521" y="5544271"/>
                </a:cubicBezTo>
                <a:cubicBezTo>
                  <a:pt x="11263397" y="5569512"/>
                  <a:pt x="11289480" y="5591808"/>
                  <a:pt x="11319769" y="5611160"/>
                </a:cubicBezTo>
                <a:cubicBezTo>
                  <a:pt x="11350059" y="5630511"/>
                  <a:pt x="11380769" y="5647339"/>
                  <a:pt x="11411900" y="5661643"/>
                </a:cubicBezTo>
                <a:cubicBezTo>
                  <a:pt x="11443031" y="5675946"/>
                  <a:pt x="11474162" y="5686883"/>
                  <a:pt x="11505292" y="5694456"/>
                </a:cubicBezTo>
                <a:cubicBezTo>
                  <a:pt x="11536423" y="5702028"/>
                  <a:pt x="11564609" y="5705815"/>
                  <a:pt x="11589851" y="5705815"/>
                </a:cubicBezTo>
                <a:cubicBezTo>
                  <a:pt x="11630237" y="5710863"/>
                  <a:pt x="11690815" y="5699084"/>
                  <a:pt x="11771588" y="5670477"/>
                </a:cubicBezTo>
                <a:cubicBezTo>
                  <a:pt x="11847312" y="5640187"/>
                  <a:pt x="11915463" y="5592229"/>
                  <a:pt x="11976042" y="5526602"/>
                </a:cubicBezTo>
                <a:cubicBezTo>
                  <a:pt x="12034939" y="5464340"/>
                  <a:pt x="12078691" y="5388616"/>
                  <a:pt x="12107297" y="5299431"/>
                </a:cubicBezTo>
                <a:cubicBezTo>
                  <a:pt x="12134221" y="5215293"/>
                  <a:pt x="12138428" y="5142935"/>
                  <a:pt x="12119917" y="5082356"/>
                </a:cubicBezTo>
                <a:cubicBezTo>
                  <a:pt x="12084580" y="4976342"/>
                  <a:pt x="12006331" y="4897253"/>
                  <a:pt x="11885173" y="4845088"/>
                </a:cubicBezTo>
                <a:cubicBezTo>
                  <a:pt x="11989504" y="4797971"/>
                  <a:pt x="12071118" y="4737392"/>
                  <a:pt x="12130014" y="4663351"/>
                </a:cubicBezTo>
                <a:cubicBezTo>
                  <a:pt x="12155255" y="4633061"/>
                  <a:pt x="12175447" y="4601089"/>
                  <a:pt x="12190593" y="4567434"/>
                </a:cubicBezTo>
                <a:cubicBezTo>
                  <a:pt x="12205737" y="4533779"/>
                  <a:pt x="12216255" y="4500124"/>
                  <a:pt x="12222145" y="4466469"/>
                </a:cubicBezTo>
                <a:cubicBezTo>
                  <a:pt x="12228034" y="4432814"/>
                  <a:pt x="12229295" y="4400421"/>
                  <a:pt x="12225930" y="4369290"/>
                </a:cubicBezTo>
                <a:cubicBezTo>
                  <a:pt x="12222566" y="4338160"/>
                  <a:pt x="12214993" y="4309973"/>
                  <a:pt x="12203213" y="4284732"/>
                </a:cubicBezTo>
                <a:cubicBezTo>
                  <a:pt x="12189751" y="4244346"/>
                  <a:pt x="12141794" y="4200595"/>
                  <a:pt x="12059338" y="4153477"/>
                </a:cubicBezTo>
                <a:cubicBezTo>
                  <a:pt x="12017269" y="4129919"/>
                  <a:pt x="11980670" y="4112250"/>
                  <a:pt x="11949539" y="4100471"/>
                </a:cubicBezTo>
                <a:cubicBezTo>
                  <a:pt x="11918408" y="4088692"/>
                  <a:pt x="11893587" y="4081961"/>
                  <a:pt x="11875077" y="4080278"/>
                </a:cubicBezTo>
                <a:cubicBezTo>
                  <a:pt x="11862456" y="4078595"/>
                  <a:pt x="11849205" y="4077859"/>
                  <a:pt x="11835322" y="4078069"/>
                </a:cubicBezTo>
                <a:close/>
                <a:moveTo>
                  <a:pt x="5324450" y="4047464"/>
                </a:moveTo>
                <a:cubicBezTo>
                  <a:pt x="5310988" y="4047464"/>
                  <a:pt x="5278174" y="4078595"/>
                  <a:pt x="5226008" y="4140857"/>
                </a:cubicBezTo>
                <a:cubicBezTo>
                  <a:pt x="5192353" y="4181243"/>
                  <a:pt x="5157016" y="4242663"/>
                  <a:pt x="5119996" y="4325118"/>
                </a:cubicBezTo>
                <a:cubicBezTo>
                  <a:pt x="5101485" y="4365504"/>
                  <a:pt x="5087182" y="4405049"/>
                  <a:pt x="5077086" y="4443752"/>
                </a:cubicBezTo>
                <a:cubicBezTo>
                  <a:pt x="5066989" y="4482455"/>
                  <a:pt x="5063203" y="4521159"/>
                  <a:pt x="5065727" y="4559862"/>
                </a:cubicBezTo>
                <a:cubicBezTo>
                  <a:pt x="5068251" y="4598565"/>
                  <a:pt x="5078768" y="4637689"/>
                  <a:pt x="5097278" y="4677234"/>
                </a:cubicBezTo>
                <a:cubicBezTo>
                  <a:pt x="5115789" y="4716778"/>
                  <a:pt x="5145237" y="4756744"/>
                  <a:pt x="5185623" y="4797130"/>
                </a:cubicBezTo>
                <a:cubicBezTo>
                  <a:pt x="5200768" y="4815640"/>
                  <a:pt x="5222643" y="4835833"/>
                  <a:pt x="5251250" y="4857709"/>
                </a:cubicBezTo>
                <a:cubicBezTo>
                  <a:pt x="4988741" y="5027666"/>
                  <a:pt x="4855804" y="5208562"/>
                  <a:pt x="4852438" y="5400396"/>
                </a:cubicBezTo>
                <a:cubicBezTo>
                  <a:pt x="4855804" y="5454244"/>
                  <a:pt x="4907128" y="5519029"/>
                  <a:pt x="5006410" y="5594753"/>
                </a:cubicBezTo>
                <a:cubicBezTo>
                  <a:pt x="5104010" y="5672160"/>
                  <a:pt x="5192353" y="5710863"/>
                  <a:pt x="5271444" y="5710863"/>
                </a:cubicBezTo>
                <a:cubicBezTo>
                  <a:pt x="5389235" y="5710863"/>
                  <a:pt x="5494407" y="5661222"/>
                  <a:pt x="5586958" y="5561939"/>
                </a:cubicBezTo>
                <a:cubicBezTo>
                  <a:pt x="5677827" y="5464340"/>
                  <a:pt x="5723262" y="5346548"/>
                  <a:pt x="5723262" y="5208562"/>
                </a:cubicBezTo>
                <a:cubicBezTo>
                  <a:pt x="5723262" y="5147983"/>
                  <a:pt x="5695496" y="5090770"/>
                  <a:pt x="5639966" y="5036921"/>
                </a:cubicBezTo>
                <a:cubicBezTo>
                  <a:pt x="5624820" y="5023459"/>
                  <a:pt x="5612199" y="5012101"/>
                  <a:pt x="5602104" y="5002846"/>
                </a:cubicBezTo>
                <a:cubicBezTo>
                  <a:pt x="5592007" y="4993591"/>
                  <a:pt x="5581911" y="4984756"/>
                  <a:pt x="5571815" y="4976342"/>
                </a:cubicBezTo>
                <a:cubicBezTo>
                  <a:pt x="5561718" y="4967929"/>
                  <a:pt x="5550359" y="4959515"/>
                  <a:pt x="5537738" y="4951101"/>
                </a:cubicBezTo>
                <a:cubicBezTo>
                  <a:pt x="5525118" y="4942688"/>
                  <a:pt x="5510394" y="4931750"/>
                  <a:pt x="5493566" y="4918288"/>
                </a:cubicBezTo>
                <a:cubicBezTo>
                  <a:pt x="5729150" y="4753378"/>
                  <a:pt x="5846943" y="4590151"/>
                  <a:pt x="5846943" y="4428607"/>
                </a:cubicBezTo>
                <a:cubicBezTo>
                  <a:pt x="5846943" y="4393270"/>
                  <a:pt x="5812447" y="4336897"/>
                  <a:pt x="5743455" y="4259491"/>
                </a:cubicBezTo>
                <a:cubicBezTo>
                  <a:pt x="5672779" y="4185450"/>
                  <a:pt x="5620613" y="4148429"/>
                  <a:pt x="5586958" y="4148429"/>
                </a:cubicBezTo>
                <a:cubicBezTo>
                  <a:pt x="5576863" y="4146747"/>
                  <a:pt x="5563821" y="4153477"/>
                  <a:pt x="5547834" y="4168622"/>
                </a:cubicBezTo>
                <a:cubicBezTo>
                  <a:pt x="5531849" y="4183767"/>
                  <a:pt x="5515442" y="4203119"/>
                  <a:pt x="5498614" y="4226677"/>
                </a:cubicBezTo>
                <a:cubicBezTo>
                  <a:pt x="5481787" y="4250236"/>
                  <a:pt x="5464539" y="4276318"/>
                  <a:pt x="5446870" y="4304925"/>
                </a:cubicBezTo>
                <a:cubicBezTo>
                  <a:pt x="5429201" y="4333532"/>
                  <a:pt x="5414476" y="4359615"/>
                  <a:pt x="5402698" y="4383173"/>
                </a:cubicBezTo>
                <a:cubicBezTo>
                  <a:pt x="5390918" y="4406732"/>
                  <a:pt x="5382505" y="4426083"/>
                  <a:pt x="5377456" y="4441228"/>
                </a:cubicBezTo>
                <a:cubicBezTo>
                  <a:pt x="5372408" y="4456373"/>
                  <a:pt x="5373250" y="4462262"/>
                  <a:pt x="5379980" y="4458897"/>
                </a:cubicBezTo>
                <a:cubicBezTo>
                  <a:pt x="5385029" y="4458897"/>
                  <a:pt x="5424574" y="4434497"/>
                  <a:pt x="5498614" y="4385697"/>
                </a:cubicBezTo>
                <a:cubicBezTo>
                  <a:pt x="5567607" y="4338580"/>
                  <a:pt x="5615566" y="4315022"/>
                  <a:pt x="5642490" y="4315022"/>
                </a:cubicBezTo>
                <a:cubicBezTo>
                  <a:pt x="5660999" y="4315022"/>
                  <a:pt x="5670255" y="4343628"/>
                  <a:pt x="5670255" y="4400842"/>
                </a:cubicBezTo>
                <a:cubicBezTo>
                  <a:pt x="5670255" y="4439545"/>
                  <a:pt x="5663944" y="4474883"/>
                  <a:pt x="5651323" y="4506855"/>
                </a:cubicBezTo>
                <a:cubicBezTo>
                  <a:pt x="5638703" y="4538827"/>
                  <a:pt x="5618510" y="4570379"/>
                  <a:pt x="5590744" y="4601510"/>
                </a:cubicBezTo>
                <a:cubicBezTo>
                  <a:pt x="5562980" y="4632641"/>
                  <a:pt x="5528063" y="4664192"/>
                  <a:pt x="5485994" y="4696164"/>
                </a:cubicBezTo>
                <a:cubicBezTo>
                  <a:pt x="5443925" y="4728137"/>
                  <a:pt x="5393442" y="4763475"/>
                  <a:pt x="5334547" y="4802178"/>
                </a:cubicBezTo>
                <a:cubicBezTo>
                  <a:pt x="5265554" y="4751695"/>
                  <a:pt x="5231057" y="4695323"/>
                  <a:pt x="5231057" y="4633061"/>
                </a:cubicBezTo>
                <a:cubicBezTo>
                  <a:pt x="5227692" y="4590993"/>
                  <a:pt x="5239471" y="4544717"/>
                  <a:pt x="5266395" y="4494235"/>
                </a:cubicBezTo>
                <a:cubicBezTo>
                  <a:pt x="5293319" y="4443752"/>
                  <a:pt x="5322767" y="4396214"/>
                  <a:pt x="5354739" y="4351621"/>
                </a:cubicBezTo>
                <a:cubicBezTo>
                  <a:pt x="5386712" y="4307029"/>
                  <a:pt x="5415739" y="4268746"/>
                  <a:pt x="5441822" y="4236774"/>
                </a:cubicBezTo>
                <a:cubicBezTo>
                  <a:pt x="5467904" y="4204801"/>
                  <a:pt x="5480104" y="4185450"/>
                  <a:pt x="5478421" y="4178719"/>
                </a:cubicBezTo>
                <a:cubicBezTo>
                  <a:pt x="5478421" y="4150112"/>
                  <a:pt x="5455704" y="4120664"/>
                  <a:pt x="5410270" y="4090374"/>
                </a:cubicBezTo>
                <a:cubicBezTo>
                  <a:pt x="5363153" y="4061768"/>
                  <a:pt x="5334547" y="4047464"/>
                  <a:pt x="5324450" y="4047464"/>
                </a:cubicBezTo>
                <a:close/>
                <a:moveTo>
                  <a:pt x="8529469" y="2790450"/>
                </a:moveTo>
                <a:cubicBezTo>
                  <a:pt x="8504227" y="2881319"/>
                  <a:pt x="8460476" y="2972187"/>
                  <a:pt x="8398214" y="3063056"/>
                </a:cubicBezTo>
                <a:cubicBezTo>
                  <a:pt x="8374656" y="3093345"/>
                  <a:pt x="8351097" y="3121952"/>
                  <a:pt x="8327538" y="3148876"/>
                </a:cubicBezTo>
                <a:cubicBezTo>
                  <a:pt x="8219842" y="3266668"/>
                  <a:pt x="8097843" y="3342392"/>
                  <a:pt x="7961540" y="3376047"/>
                </a:cubicBezTo>
                <a:cubicBezTo>
                  <a:pt x="7887500" y="3394558"/>
                  <a:pt x="7850479" y="3392033"/>
                  <a:pt x="7850479" y="3368475"/>
                </a:cubicBezTo>
                <a:cubicBezTo>
                  <a:pt x="7850479" y="3353330"/>
                  <a:pt x="7858051" y="3328930"/>
                  <a:pt x="7873196" y="3295275"/>
                </a:cubicBezTo>
                <a:cubicBezTo>
                  <a:pt x="7881610" y="3278448"/>
                  <a:pt x="7895493" y="3256993"/>
                  <a:pt x="7914844" y="3230910"/>
                </a:cubicBezTo>
                <a:cubicBezTo>
                  <a:pt x="7934196" y="3204827"/>
                  <a:pt x="7959016" y="3175800"/>
                  <a:pt x="7989306" y="3143828"/>
                </a:cubicBezTo>
                <a:cubicBezTo>
                  <a:pt x="8019595" y="3111856"/>
                  <a:pt x="8054513" y="3078621"/>
                  <a:pt x="8094057" y="3044125"/>
                </a:cubicBezTo>
                <a:cubicBezTo>
                  <a:pt x="8133601" y="3009628"/>
                  <a:pt x="8176932" y="2974712"/>
                  <a:pt x="8224049" y="2939374"/>
                </a:cubicBezTo>
                <a:cubicBezTo>
                  <a:pt x="8306504" y="2878795"/>
                  <a:pt x="8408310" y="2829153"/>
                  <a:pt x="8529469" y="2790450"/>
                </a:cubicBezTo>
                <a:close/>
                <a:moveTo>
                  <a:pt x="8991857" y="1417800"/>
                </a:moveTo>
                <a:cubicBezTo>
                  <a:pt x="8958727" y="1420009"/>
                  <a:pt x="8923232" y="1442568"/>
                  <a:pt x="8885370" y="1485478"/>
                </a:cubicBezTo>
                <a:cubicBezTo>
                  <a:pt x="8834888" y="1544374"/>
                  <a:pt x="8809646" y="1605794"/>
                  <a:pt x="8809646" y="1669739"/>
                </a:cubicBezTo>
                <a:cubicBezTo>
                  <a:pt x="8809646" y="1696663"/>
                  <a:pt x="8817219" y="1710125"/>
                  <a:pt x="8832363" y="1710125"/>
                </a:cubicBezTo>
                <a:cubicBezTo>
                  <a:pt x="8844143" y="1710125"/>
                  <a:pt x="8864336" y="1699187"/>
                  <a:pt x="8892942" y="1677311"/>
                </a:cubicBezTo>
                <a:cubicBezTo>
                  <a:pt x="8940060" y="1643656"/>
                  <a:pt x="8986335" y="1624305"/>
                  <a:pt x="9031769" y="1619257"/>
                </a:cubicBezTo>
                <a:cubicBezTo>
                  <a:pt x="9053645" y="1619257"/>
                  <a:pt x="9069631" y="1618415"/>
                  <a:pt x="9079728" y="1616732"/>
                </a:cubicBezTo>
                <a:cubicBezTo>
                  <a:pt x="9089824" y="1615049"/>
                  <a:pt x="9094872" y="1609160"/>
                  <a:pt x="9094872" y="1599064"/>
                </a:cubicBezTo>
                <a:cubicBezTo>
                  <a:pt x="9094872" y="1498098"/>
                  <a:pt x="9071314" y="1439202"/>
                  <a:pt x="9024197" y="1422375"/>
                </a:cubicBezTo>
                <a:cubicBezTo>
                  <a:pt x="9013680" y="1418588"/>
                  <a:pt x="9002900" y="1417063"/>
                  <a:pt x="8991857" y="1417800"/>
                </a:cubicBezTo>
                <a:close/>
                <a:moveTo>
                  <a:pt x="7033440" y="1383842"/>
                </a:moveTo>
                <a:cubicBezTo>
                  <a:pt x="7006621" y="1382396"/>
                  <a:pt x="6986375" y="1388509"/>
                  <a:pt x="6972703" y="1402182"/>
                </a:cubicBezTo>
                <a:cubicBezTo>
                  <a:pt x="6959241" y="1422375"/>
                  <a:pt x="6955876" y="1461919"/>
                  <a:pt x="6962607" y="1520816"/>
                </a:cubicBezTo>
                <a:cubicBezTo>
                  <a:pt x="6967654" y="1569615"/>
                  <a:pt x="6978592" y="1584760"/>
                  <a:pt x="6995420" y="1566250"/>
                </a:cubicBezTo>
                <a:cubicBezTo>
                  <a:pt x="7057682" y="1493892"/>
                  <a:pt x="7098909" y="1466126"/>
                  <a:pt x="7119102" y="1482954"/>
                </a:cubicBezTo>
                <a:cubicBezTo>
                  <a:pt x="7132564" y="1493050"/>
                  <a:pt x="7142660" y="1507353"/>
                  <a:pt x="7149391" y="1525864"/>
                </a:cubicBezTo>
                <a:cubicBezTo>
                  <a:pt x="7156123" y="1544374"/>
                  <a:pt x="7160329" y="1562884"/>
                  <a:pt x="7162012" y="1581395"/>
                </a:cubicBezTo>
                <a:cubicBezTo>
                  <a:pt x="7163695" y="1599905"/>
                  <a:pt x="7162433" y="1618415"/>
                  <a:pt x="7158226" y="1636925"/>
                </a:cubicBezTo>
                <a:cubicBezTo>
                  <a:pt x="7154019" y="1655436"/>
                  <a:pt x="7146867" y="1669739"/>
                  <a:pt x="7136770" y="1679835"/>
                </a:cubicBezTo>
                <a:cubicBezTo>
                  <a:pt x="7128357" y="1688249"/>
                  <a:pt x="7114895" y="1692456"/>
                  <a:pt x="7096385" y="1692456"/>
                </a:cubicBezTo>
                <a:cubicBezTo>
                  <a:pt x="7055999" y="1657118"/>
                  <a:pt x="7013089" y="1639450"/>
                  <a:pt x="6967654" y="1639450"/>
                </a:cubicBezTo>
                <a:cubicBezTo>
                  <a:pt x="6854911" y="1639450"/>
                  <a:pt x="6751422" y="1689090"/>
                  <a:pt x="6657187" y="1788373"/>
                </a:cubicBezTo>
                <a:cubicBezTo>
                  <a:pt x="6552857" y="1902800"/>
                  <a:pt x="6477975" y="2044992"/>
                  <a:pt x="6432540" y="2214950"/>
                </a:cubicBezTo>
                <a:cubicBezTo>
                  <a:pt x="6393838" y="2359666"/>
                  <a:pt x="6396361" y="2465680"/>
                  <a:pt x="6440112" y="2532990"/>
                </a:cubicBezTo>
                <a:cubicBezTo>
                  <a:pt x="6458623" y="2563279"/>
                  <a:pt x="6494802" y="2596093"/>
                  <a:pt x="6548650" y="2631431"/>
                </a:cubicBezTo>
                <a:cubicBezTo>
                  <a:pt x="6597450" y="2663402"/>
                  <a:pt x="6636994" y="2679389"/>
                  <a:pt x="6667284" y="2679389"/>
                </a:cubicBezTo>
                <a:cubicBezTo>
                  <a:pt x="6763200" y="2679389"/>
                  <a:pt x="6865849" y="2606189"/>
                  <a:pt x="6975227" y="2459790"/>
                </a:cubicBezTo>
                <a:cubicBezTo>
                  <a:pt x="7049268" y="2358825"/>
                  <a:pt x="7098068" y="2265432"/>
                  <a:pt x="7121626" y="2179612"/>
                </a:cubicBezTo>
                <a:cubicBezTo>
                  <a:pt x="7146026" y="2184660"/>
                  <a:pt x="7169847" y="2186290"/>
                  <a:pt x="7193090" y="2184503"/>
                </a:cubicBezTo>
                <a:lnTo>
                  <a:pt x="7218588" y="2180618"/>
                </a:lnTo>
                <a:lnTo>
                  <a:pt x="7189435" y="2273005"/>
                </a:lnTo>
                <a:cubicBezTo>
                  <a:pt x="7160828" y="2365556"/>
                  <a:pt x="7134746" y="2454742"/>
                  <a:pt x="7111188" y="2540562"/>
                </a:cubicBezTo>
                <a:cubicBezTo>
                  <a:pt x="7102774" y="2567486"/>
                  <a:pt x="7109505" y="2587679"/>
                  <a:pt x="7131381" y="2601141"/>
                </a:cubicBezTo>
                <a:cubicBezTo>
                  <a:pt x="7205421" y="2651623"/>
                  <a:pt x="7247490" y="2665927"/>
                  <a:pt x="7257586" y="2644051"/>
                </a:cubicBezTo>
                <a:cubicBezTo>
                  <a:pt x="7274414" y="2608713"/>
                  <a:pt x="7364441" y="2487555"/>
                  <a:pt x="7527667" y="2280577"/>
                </a:cubicBezTo>
                <a:cubicBezTo>
                  <a:pt x="7578150" y="2216633"/>
                  <a:pt x="7619798" y="2164467"/>
                  <a:pt x="7652612" y="2124081"/>
                </a:cubicBezTo>
                <a:cubicBezTo>
                  <a:pt x="7685425" y="2083695"/>
                  <a:pt x="7709405" y="2055930"/>
                  <a:pt x="7724550" y="2040785"/>
                </a:cubicBezTo>
                <a:cubicBezTo>
                  <a:pt x="7716030" y="2062661"/>
                  <a:pt x="7707505" y="2085378"/>
                  <a:pt x="7698973" y="2108937"/>
                </a:cubicBezTo>
                <a:cubicBezTo>
                  <a:pt x="7690441" y="2132495"/>
                  <a:pt x="7681902" y="2157736"/>
                  <a:pt x="7673357" y="2184660"/>
                </a:cubicBezTo>
                <a:cubicBezTo>
                  <a:pt x="7639229" y="2295722"/>
                  <a:pt x="7622165" y="2381542"/>
                  <a:pt x="7622165" y="2442121"/>
                </a:cubicBezTo>
                <a:cubicBezTo>
                  <a:pt x="7622165" y="2519528"/>
                  <a:pt x="7655439" y="2579265"/>
                  <a:pt x="7721986" y="2621334"/>
                </a:cubicBezTo>
                <a:cubicBezTo>
                  <a:pt x="7776596" y="2654989"/>
                  <a:pt x="7819046" y="2671816"/>
                  <a:pt x="7849336" y="2671816"/>
                </a:cubicBezTo>
                <a:cubicBezTo>
                  <a:pt x="7916646" y="2671816"/>
                  <a:pt x="7994894" y="2606189"/>
                  <a:pt x="8084079" y="2474935"/>
                </a:cubicBezTo>
                <a:cubicBezTo>
                  <a:pt x="8121100" y="2421087"/>
                  <a:pt x="8150548" y="2371446"/>
                  <a:pt x="8172423" y="2326011"/>
                </a:cubicBezTo>
                <a:lnTo>
                  <a:pt x="8200113" y="2261193"/>
                </a:lnTo>
                <a:lnTo>
                  <a:pt x="8201805" y="2263066"/>
                </a:lnTo>
                <a:cubicBezTo>
                  <a:pt x="8221683" y="2283575"/>
                  <a:pt x="8239194" y="2296984"/>
                  <a:pt x="8254339" y="2303294"/>
                </a:cubicBezTo>
                <a:cubicBezTo>
                  <a:pt x="8279580" y="2313391"/>
                  <a:pt x="8309029" y="2314232"/>
                  <a:pt x="8342683" y="2305818"/>
                </a:cubicBezTo>
                <a:cubicBezTo>
                  <a:pt x="8288836" y="2351253"/>
                  <a:pt x="8241718" y="2396687"/>
                  <a:pt x="8201332" y="2442121"/>
                </a:cubicBezTo>
                <a:cubicBezTo>
                  <a:pt x="8157581" y="2490921"/>
                  <a:pt x="8135705" y="2521210"/>
                  <a:pt x="8135705" y="2532990"/>
                </a:cubicBezTo>
                <a:cubicBezTo>
                  <a:pt x="8135705" y="2570010"/>
                  <a:pt x="8143278" y="2601141"/>
                  <a:pt x="8158422" y="2626382"/>
                </a:cubicBezTo>
                <a:cubicBezTo>
                  <a:pt x="8175249" y="2653306"/>
                  <a:pt x="8194601" y="2666768"/>
                  <a:pt x="8216477" y="2666768"/>
                </a:cubicBezTo>
                <a:cubicBezTo>
                  <a:pt x="8223208" y="2666768"/>
                  <a:pt x="8242139" y="2660458"/>
                  <a:pt x="8273270" y="2647837"/>
                </a:cubicBezTo>
                <a:cubicBezTo>
                  <a:pt x="8304400" y="2635216"/>
                  <a:pt x="8338056" y="2623858"/>
                  <a:pt x="8374235" y="2613762"/>
                </a:cubicBezTo>
                <a:cubicBezTo>
                  <a:pt x="8410414" y="2603665"/>
                  <a:pt x="8444489" y="2598196"/>
                  <a:pt x="8476462" y="2597355"/>
                </a:cubicBezTo>
                <a:cubicBezTo>
                  <a:pt x="8508434" y="2596514"/>
                  <a:pt x="8529469" y="2607872"/>
                  <a:pt x="8539565" y="2631431"/>
                </a:cubicBezTo>
                <a:cubicBezTo>
                  <a:pt x="8544613" y="2653306"/>
                  <a:pt x="8546296" y="2679389"/>
                  <a:pt x="8544613" y="2709678"/>
                </a:cubicBezTo>
                <a:cubicBezTo>
                  <a:pt x="8374656" y="2745016"/>
                  <a:pt x="8220684" y="2800547"/>
                  <a:pt x="8082698" y="2876270"/>
                </a:cubicBezTo>
                <a:cubicBezTo>
                  <a:pt x="8017071" y="2911608"/>
                  <a:pt x="7958596" y="2949891"/>
                  <a:pt x="7907272" y="2991118"/>
                </a:cubicBezTo>
                <a:cubicBezTo>
                  <a:pt x="7855948" y="3032345"/>
                  <a:pt x="7812617" y="3073573"/>
                  <a:pt x="7777280" y="3114800"/>
                </a:cubicBezTo>
                <a:cubicBezTo>
                  <a:pt x="7741942" y="3156028"/>
                  <a:pt x="7715018" y="3195151"/>
                  <a:pt x="7696507" y="3232172"/>
                </a:cubicBezTo>
                <a:cubicBezTo>
                  <a:pt x="7677997" y="3269193"/>
                  <a:pt x="7668742" y="3302006"/>
                  <a:pt x="7668742" y="3330613"/>
                </a:cubicBezTo>
                <a:cubicBezTo>
                  <a:pt x="7668742" y="3376047"/>
                  <a:pt x="7704921" y="3431578"/>
                  <a:pt x="7777280" y="3497205"/>
                </a:cubicBezTo>
                <a:cubicBezTo>
                  <a:pt x="7851320" y="3561150"/>
                  <a:pt x="7921996" y="3593122"/>
                  <a:pt x="7989306" y="3593122"/>
                </a:cubicBezTo>
                <a:cubicBezTo>
                  <a:pt x="8053251" y="3593122"/>
                  <a:pt x="8137388" y="3563674"/>
                  <a:pt x="8241718" y="3504778"/>
                </a:cubicBezTo>
                <a:cubicBezTo>
                  <a:pt x="8344366" y="3444199"/>
                  <a:pt x="8435235" y="3355854"/>
                  <a:pt x="8514324" y="3239744"/>
                </a:cubicBezTo>
                <a:cubicBezTo>
                  <a:pt x="8633799" y="3058007"/>
                  <a:pt x="8687647" y="2895622"/>
                  <a:pt x="8675868" y="2752588"/>
                </a:cubicBezTo>
                <a:cubicBezTo>
                  <a:pt x="8748226" y="2739126"/>
                  <a:pt x="8806281" y="2732395"/>
                  <a:pt x="8850032" y="2732395"/>
                </a:cubicBezTo>
                <a:cubicBezTo>
                  <a:pt x="8860129" y="2732395"/>
                  <a:pt x="8867701" y="2723981"/>
                  <a:pt x="8872749" y="2707154"/>
                </a:cubicBezTo>
                <a:cubicBezTo>
                  <a:pt x="8879481" y="2686961"/>
                  <a:pt x="8876957" y="2676865"/>
                  <a:pt x="8865177" y="2676865"/>
                </a:cubicBezTo>
                <a:cubicBezTo>
                  <a:pt x="8828156" y="2676865"/>
                  <a:pt x="8792819" y="2678127"/>
                  <a:pt x="8759164" y="2680651"/>
                </a:cubicBezTo>
                <a:cubicBezTo>
                  <a:pt x="8725509" y="2683175"/>
                  <a:pt x="8694378" y="2686120"/>
                  <a:pt x="8665771" y="2689485"/>
                </a:cubicBezTo>
                <a:lnTo>
                  <a:pt x="8665771" y="2684437"/>
                </a:lnTo>
                <a:cubicBezTo>
                  <a:pt x="8660723" y="2669292"/>
                  <a:pt x="8653571" y="2652886"/>
                  <a:pt x="8644316" y="2635216"/>
                </a:cubicBezTo>
                <a:cubicBezTo>
                  <a:pt x="8635061" y="2617548"/>
                  <a:pt x="8624964" y="2601141"/>
                  <a:pt x="8614027" y="2585996"/>
                </a:cubicBezTo>
                <a:cubicBezTo>
                  <a:pt x="8603089" y="2570851"/>
                  <a:pt x="8591730" y="2556969"/>
                  <a:pt x="8579951" y="2544348"/>
                </a:cubicBezTo>
                <a:cubicBezTo>
                  <a:pt x="8568171" y="2531728"/>
                  <a:pt x="8557234" y="2522052"/>
                  <a:pt x="8547137" y="2515321"/>
                </a:cubicBezTo>
                <a:cubicBezTo>
                  <a:pt x="8513482" y="2491762"/>
                  <a:pt x="8457952" y="2485031"/>
                  <a:pt x="8380545" y="2495128"/>
                </a:cubicBezTo>
                <a:cubicBezTo>
                  <a:pt x="8414200" y="2463155"/>
                  <a:pt x="8447435" y="2432866"/>
                  <a:pt x="8480248" y="2404259"/>
                </a:cubicBezTo>
                <a:cubicBezTo>
                  <a:pt x="8513061" y="2375652"/>
                  <a:pt x="8546296" y="2348728"/>
                  <a:pt x="8579951" y="2323487"/>
                </a:cubicBezTo>
                <a:cubicBezTo>
                  <a:pt x="8605192" y="2304977"/>
                  <a:pt x="8630433" y="2287308"/>
                  <a:pt x="8655675" y="2270481"/>
                </a:cubicBezTo>
                <a:cubicBezTo>
                  <a:pt x="8680916" y="2253653"/>
                  <a:pt x="8703633" y="2238508"/>
                  <a:pt x="8723826" y="2225047"/>
                </a:cubicBezTo>
                <a:cubicBezTo>
                  <a:pt x="8744019" y="2211584"/>
                  <a:pt x="8760426" y="2200226"/>
                  <a:pt x="8773047" y="2190971"/>
                </a:cubicBezTo>
                <a:cubicBezTo>
                  <a:pt x="8785667" y="2181716"/>
                  <a:pt x="8791978" y="2174564"/>
                  <a:pt x="8791978" y="2169516"/>
                </a:cubicBezTo>
                <a:cubicBezTo>
                  <a:pt x="8808805" y="2137543"/>
                  <a:pt x="8800391" y="2096316"/>
                  <a:pt x="8766736" y="2045834"/>
                </a:cubicBezTo>
                <a:cubicBezTo>
                  <a:pt x="8751592" y="2020592"/>
                  <a:pt x="8734764" y="2003765"/>
                  <a:pt x="8716254" y="1995351"/>
                </a:cubicBezTo>
                <a:cubicBezTo>
                  <a:pt x="8699426" y="2005447"/>
                  <a:pt x="8677551" y="2020172"/>
                  <a:pt x="8650626" y="2039523"/>
                </a:cubicBezTo>
                <a:cubicBezTo>
                  <a:pt x="8623702" y="2058875"/>
                  <a:pt x="8605192" y="2071916"/>
                  <a:pt x="8595096" y="2078647"/>
                </a:cubicBezTo>
                <a:cubicBezTo>
                  <a:pt x="8573220" y="2093792"/>
                  <a:pt x="8550503" y="2107675"/>
                  <a:pt x="8526944" y="2120295"/>
                </a:cubicBezTo>
                <a:cubicBezTo>
                  <a:pt x="8503386" y="2132916"/>
                  <a:pt x="8478986" y="2145116"/>
                  <a:pt x="8453745" y="2156895"/>
                </a:cubicBezTo>
                <a:cubicBezTo>
                  <a:pt x="8354463" y="2200646"/>
                  <a:pt x="8298932" y="2214950"/>
                  <a:pt x="8287153" y="2199805"/>
                </a:cubicBezTo>
                <a:cubicBezTo>
                  <a:pt x="8287153" y="2179612"/>
                  <a:pt x="8298511" y="2148481"/>
                  <a:pt x="8321228" y="2106413"/>
                </a:cubicBezTo>
                <a:cubicBezTo>
                  <a:pt x="8343946" y="2064344"/>
                  <a:pt x="8376338" y="2024799"/>
                  <a:pt x="8418407" y="1987779"/>
                </a:cubicBezTo>
                <a:cubicBezTo>
                  <a:pt x="8512640" y="1903641"/>
                  <a:pt x="8604351" y="1860731"/>
                  <a:pt x="8693536" y="1859048"/>
                </a:cubicBezTo>
                <a:cubicBezTo>
                  <a:pt x="8764212" y="1857366"/>
                  <a:pt x="8819743" y="1862414"/>
                  <a:pt x="8860129" y="1874193"/>
                </a:cubicBezTo>
                <a:cubicBezTo>
                  <a:pt x="8873591" y="1879241"/>
                  <a:pt x="8877798" y="1869145"/>
                  <a:pt x="8872749" y="1843903"/>
                </a:cubicBezTo>
                <a:cubicBezTo>
                  <a:pt x="8871066" y="1832124"/>
                  <a:pt x="8866860" y="1819083"/>
                  <a:pt x="8860129" y="1804780"/>
                </a:cubicBezTo>
                <a:cubicBezTo>
                  <a:pt x="8853398" y="1790476"/>
                  <a:pt x="8844143" y="1774069"/>
                  <a:pt x="8832363" y="1755559"/>
                </a:cubicBezTo>
                <a:cubicBezTo>
                  <a:pt x="8807122" y="1720221"/>
                  <a:pt x="8786088" y="1699187"/>
                  <a:pt x="8769260" y="1692456"/>
                </a:cubicBezTo>
                <a:cubicBezTo>
                  <a:pt x="8738971" y="1678994"/>
                  <a:pt x="8696061" y="1672263"/>
                  <a:pt x="8640530" y="1672263"/>
                </a:cubicBezTo>
                <a:cubicBezTo>
                  <a:pt x="8531152" y="1672263"/>
                  <a:pt x="8429344" y="1710966"/>
                  <a:pt x="8335111" y="1788373"/>
                </a:cubicBezTo>
                <a:cubicBezTo>
                  <a:pt x="8200491" y="1897751"/>
                  <a:pt x="8133181" y="2016385"/>
                  <a:pt x="8133181" y="2144274"/>
                </a:cubicBezTo>
                <a:cubicBezTo>
                  <a:pt x="8133181" y="2166992"/>
                  <a:pt x="8142174" y="2190655"/>
                  <a:pt x="8160157" y="2215266"/>
                </a:cubicBezTo>
                <a:lnTo>
                  <a:pt x="8173873" y="2231559"/>
                </a:lnTo>
                <a:lnTo>
                  <a:pt x="8172818" y="2232855"/>
                </a:lnTo>
                <a:cubicBezTo>
                  <a:pt x="8167717" y="2239218"/>
                  <a:pt x="8162117" y="2246291"/>
                  <a:pt x="8156017" y="2254074"/>
                </a:cubicBezTo>
                <a:cubicBezTo>
                  <a:pt x="8131617" y="2285205"/>
                  <a:pt x="8097541" y="2325170"/>
                  <a:pt x="8053790" y="2373970"/>
                </a:cubicBezTo>
                <a:cubicBezTo>
                  <a:pt x="7994894" y="2432866"/>
                  <a:pt x="7944411" y="2475776"/>
                  <a:pt x="7902342" y="2502700"/>
                </a:cubicBezTo>
                <a:cubicBezTo>
                  <a:pt x="7860274" y="2529624"/>
                  <a:pt x="7835032" y="2543086"/>
                  <a:pt x="7826619" y="2543086"/>
                </a:cubicBezTo>
                <a:cubicBezTo>
                  <a:pt x="7811474" y="2543086"/>
                  <a:pt x="7803902" y="2522052"/>
                  <a:pt x="7803902" y="2479983"/>
                </a:cubicBezTo>
                <a:cubicBezTo>
                  <a:pt x="7803902" y="2395845"/>
                  <a:pt x="7835874" y="2282260"/>
                  <a:pt x="7899818" y="2139226"/>
                </a:cubicBezTo>
                <a:cubicBezTo>
                  <a:pt x="7923377" y="2085378"/>
                  <a:pt x="7951142" y="2029006"/>
                  <a:pt x="7983114" y="1970110"/>
                </a:cubicBezTo>
                <a:cubicBezTo>
                  <a:pt x="8013404" y="1914579"/>
                  <a:pt x="8036121" y="1872931"/>
                  <a:pt x="8051266" y="1845166"/>
                </a:cubicBezTo>
                <a:cubicBezTo>
                  <a:pt x="8066410" y="1817400"/>
                  <a:pt x="8073983" y="1795945"/>
                  <a:pt x="8073983" y="1780801"/>
                </a:cubicBezTo>
                <a:cubicBezTo>
                  <a:pt x="8073983" y="1743780"/>
                  <a:pt x="8051266" y="1712649"/>
                  <a:pt x="8005831" y="1687408"/>
                </a:cubicBezTo>
                <a:cubicBezTo>
                  <a:pt x="7978907" y="1673946"/>
                  <a:pt x="7946094" y="1667215"/>
                  <a:pt x="7907391" y="1667215"/>
                </a:cubicBezTo>
                <a:cubicBezTo>
                  <a:pt x="7905708" y="1668897"/>
                  <a:pt x="7894770" y="1680677"/>
                  <a:pt x="7874577" y="1702552"/>
                </a:cubicBezTo>
                <a:cubicBezTo>
                  <a:pt x="7866164" y="1712649"/>
                  <a:pt x="7855225" y="1726111"/>
                  <a:pt x="7841763" y="1742938"/>
                </a:cubicBezTo>
                <a:cubicBezTo>
                  <a:pt x="7828301" y="1759766"/>
                  <a:pt x="7813505" y="1778276"/>
                  <a:pt x="7797374" y="1798469"/>
                </a:cubicBezTo>
                <a:cubicBezTo>
                  <a:pt x="7781244" y="1818662"/>
                  <a:pt x="7765073" y="1838855"/>
                  <a:pt x="7748864" y="1859048"/>
                </a:cubicBezTo>
                <a:cubicBezTo>
                  <a:pt x="7732654" y="1879241"/>
                  <a:pt x="7717819" y="1896910"/>
                  <a:pt x="7704357" y="1912055"/>
                </a:cubicBezTo>
                <a:cubicBezTo>
                  <a:pt x="7675750" y="1947393"/>
                  <a:pt x="7630316" y="2006289"/>
                  <a:pt x="7568053" y="2088744"/>
                </a:cubicBezTo>
                <a:cubicBezTo>
                  <a:pt x="7505792" y="2171199"/>
                  <a:pt x="7426703" y="2278053"/>
                  <a:pt x="7330786" y="2409307"/>
                </a:cubicBezTo>
                <a:lnTo>
                  <a:pt x="7467089" y="2088744"/>
                </a:lnTo>
                <a:cubicBezTo>
                  <a:pt x="7478868" y="2056771"/>
                  <a:pt x="7496537" y="2018909"/>
                  <a:pt x="7520095" y="1975158"/>
                </a:cubicBezTo>
                <a:cubicBezTo>
                  <a:pt x="7540288" y="1931407"/>
                  <a:pt x="7554592" y="1898593"/>
                  <a:pt x="7563005" y="1876717"/>
                </a:cubicBezTo>
                <a:cubicBezTo>
                  <a:pt x="7571419" y="1854842"/>
                  <a:pt x="7575626" y="1838014"/>
                  <a:pt x="7575626" y="1826235"/>
                </a:cubicBezTo>
                <a:cubicBezTo>
                  <a:pt x="7575626" y="1802676"/>
                  <a:pt x="7560481" y="1778276"/>
                  <a:pt x="7530192" y="1753035"/>
                </a:cubicBezTo>
                <a:cubicBezTo>
                  <a:pt x="7516730" y="1741256"/>
                  <a:pt x="7501585" y="1732421"/>
                  <a:pt x="7484757" y="1726531"/>
                </a:cubicBezTo>
                <a:cubicBezTo>
                  <a:pt x="7467930" y="1720642"/>
                  <a:pt x="7451944" y="1716856"/>
                  <a:pt x="7436799" y="1715173"/>
                </a:cubicBezTo>
                <a:cubicBezTo>
                  <a:pt x="7421654" y="1713491"/>
                  <a:pt x="7409034" y="1713491"/>
                  <a:pt x="7398938" y="1715173"/>
                </a:cubicBezTo>
                <a:cubicBezTo>
                  <a:pt x="7388841" y="1716856"/>
                  <a:pt x="7382951" y="1718539"/>
                  <a:pt x="7381268" y="1720221"/>
                </a:cubicBezTo>
                <a:cubicBezTo>
                  <a:pt x="7357710" y="1775752"/>
                  <a:pt x="7324897" y="1863255"/>
                  <a:pt x="7282828" y="1982730"/>
                </a:cubicBezTo>
                <a:lnTo>
                  <a:pt x="7254166" y="2070204"/>
                </a:lnTo>
                <a:lnTo>
                  <a:pt x="7251619" y="2069970"/>
                </a:lnTo>
                <a:cubicBezTo>
                  <a:pt x="7245308" y="2069024"/>
                  <a:pt x="7238998" y="2067709"/>
                  <a:pt x="7232688" y="2066027"/>
                </a:cubicBezTo>
                <a:cubicBezTo>
                  <a:pt x="7207446" y="2059295"/>
                  <a:pt x="7183046" y="2031530"/>
                  <a:pt x="7159488" y="1982730"/>
                </a:cubicBezTo>
                <a:cubicBezTo>
                  <a:pt x="7137612" y="1937296"/>
                  <a:pt x="7124992" y="1912896"/>
                  <a:pt x="7121626" y="1909531"/>
                </a:cubicBezTo>
                <a:cubicBezTo>
                  <a:pt x="7116577" y="1901117"/>
                  <a:pt x="7102696" y="1899434"/>
                  <a:pt x="7079978" y="1904483"/>
                </a:cubicBezTo>
                <a:cubicBezTo>
                  <a:pt x="7057261" y="1909531"/>
                  <a:pt x="7034124" y="1917945"/>
                  <a:pt x="7010565" y="1929724"/>
                </a:cubicBezTo>
                <a:cubicBezTo>
                  <a:pt x="6987007" y="1941503"/>
                  <a:pt x="6965972" y="1954124"/>
                  <a:pt x="6947461" y="1967586"/>
                </a:cubicBezTo>
                <a:cubicBezTo>
                  <a:pt x="6928952" y="1981048"/>
                  <a:pt x="6922221" y="1991985"/>
                  <a:pt x="6927268" y="2000399"/>
                </a:cubicBezTo>
                <a:cubicBezTo>
                  <a:pt x="6937365" y="2027323"/>
                  <a:pt x="6940731" y="2053406"/>
                  <a:pt x="6937365" y="2078647"/>
                </a:cubicBezTo>
                <a:cubicBezTo>
                  <a:pt x="6928952" y="2152688"/>
                  <a:pt x="6891089" y="2246081"/>
                  <a:pt x="6823779" y="2358825"/>
                </a:cubicBezTo>
                <a:cubicBezTo>
                  <a:pt x="6771615" y="2444645"/>
                  <a:pt x="6724076" y="2501017"/>
                  <a:pt x="6681166" y="2527941"/>
                </a:cubicBezTo>
                <a:cubicBezTo>
                  <a:pt x="6638257" y="2554865"/>
                  <a:pt x="6609229" y="2560755"/>
                  <a:pt x="6594084" y="2545610"/>
                </a:cubicBezTo>
                <a:cubicBezTo>
                  <a:pt x="6580622" y="2532148"/>
                  <a:pt x="6573891" y="2500176"/>
                  <a:pt x="6573891" y="2449693"/>
                </a:cubicBezTo>
                <a:cubicBezTo>
                  <a:pt x="6573891" y="2360508"/>
                  <a:pt x="6604181" y="2256177"/>
                  <a:pt x="6664759" y="2136702"/>
                </a:cubicBezTo>
                <a:cubicBezTo>
                  <a:pt x="6725338" y="2017227"/>
                  <a:pt x="6805270" y="1927200"/>
                  <a:pt x="6904551" y="1866621"/>
                </a:cubicBezTo>
                <a:cubicBezTo>
                  <a:pt x="6941572" y="1844745"/>
                  <a:pt x="6980276" y="1829600"/>
                  <a:pt x="7020661" y="1821186"/>
                </a:cubicBezTo>
                <a:lnTo>
                  <a:pt x="7088812" y="1828759"/>
                </a:lnTo>
                <a:cubicBezTo>
                  <a:pt x="7146026" y="1837173"/>
                  <a:pt x="7187253" y="1832966"/>
                  <a:pt x="7212495" y="1816138"/>
                </a:cubicBezTo>
                <a:cubicBezTo>
                  <a:pt x="7276440" y="1775752"/>
                  <a:pt x="7296633" y="1708442"/>
                  <a:pt x="7273074" y="1614208"/>
                </a:cubicBezTo>
                <a:cubicBezTo>
                  <a:pt x="7257929" y="1556995"/>
                  <a:pt x="7229323" y="1506512"/>
                  <a:pt x="7187253" y="1462761"/>
                </a:cubicBezTo>
                <a:cubicBezTo>
                  <a:pt x="7143502" y="1417326"/>
                  <a:pt x="7110688" y="1394609"/>
                  <a:pt x="7088812" y="1394609"/>
                </a:cubicBezTo>
                <a:cubicBezTo>
                  <a:pt x="7067988" y="1388299"/>
                  <a:pt x="7049531" y="1384710"/>
                  <a:pt x="7033440" y="1383842"/>
                </a:cubicBezTo>
                <a:close/>
                <a:moveTo>
                  <a:pt x="10892139" y="1181478"/>
                </a:moveTo>
                <a:cubicBezTo>
                  <a:pt x="10865004" y="1183056"/>
                  <a:pt x="10844496" y="1192679"/>
                  <a:pt x="10830613" y="1210348"/>
                </a:cubicBezTo>
                <a:cubicBezTo>
                  <a:pt x="10818834" y="1227176"/>
                  <a:pt x="10812944" y="1291120"/>
                  <a:pt x="10812944" y="1402182"/>
                </a:cubicBezTo>
                <a:cubicBezTo>
                  <a:pt x="10812944" y="1424057"/>
                  <a:pt x="10810420" y="1445933"/>
                  <a:pt x="10805372" y="1467809"/>
                </a:cubicBezTo>
                <a:cubicBezTo>
                  <a:pt x="10800324" y="1489685"/>
                  <a:pt x="10802006" y="1502305"/>
                  <a:pt x="10810420" y="1505671"/>
                </a:cubicBezTo>
                <a:cubicBezTo>
                  <a:pt x="10850806" y="1519133"/>
                  <a:pt x="10894558" y="1509878"/>
                  <a:pt x="10941675" y="1477905"/>
                </a:cubicBezTo>
                <a:cubicBezTo>
                  <a:pt x="10955137" y="1469492"/>
                  <a:pt x="10969440" y="1457712"/>
                  <a:pt x="10984585" y="1442568"/>
                </a:cubicBezTo>
                <a:cubicBezTo>
                  <a:pt x="10999730" y="1427423"/>
                  <a:pt x="11013612" y="1410596"/>
                  <a:pt x="11026233" y="1392085"/>
                </a:cubicBezTo>
                <a:cubicBezTo>
                  <a:pt x="11038853" y="1373575"/>
                  <a:pt x="11048950" y="1354644"/>
                  <a:pt x="11056522" y="1335292"/>
                </a:cubicBezTo>
                <a:cubicBezTo>
                  <a:pt x="11064094" y="1315941"/>
                  <a:pt x="11067881" y="1298692"/>
                  <a:pt x="11067881" y="1283548"/>
                </a:cubicBezTo>
                <a:cubicBezTo>
                  <a:pt x="11066198" y="1259989"/>
                  <a:pt x="11051053" y="1238114"/>
                  <a:pt x="11022446" y="1217920"/>
                </a:cubicBezTo>
                <a:cubicBezTo>
                  <a:pt x="10993840" y="1197727"/>
                  <a:pt x="10960185" y="1185948"/>
                  <a:pt x="10921482" y="1182583"/>
                </a:cubicBezTo>
                <a:cubicBezTo>
                  <a:pt x="10910965" y="1181321"/>
                  <a:pt x="10901183" y="1180953"/>
                  <a:pt x="10892139" y="1181478"/>
                </a:cubicBezTo>
                <a:close/>
                <a:moveTo>
                  <a:pt x="12312036" y="1086666"/>
                </a:moveTo>
                <a:cubicBezTo>
                  <a:pt x="12306988" y="1088349"/>
                  <a:pt x="12299416" y="1103493"/>
                  <a:pt x="12289320" y="1132100"/>
                </a:cubicBezTo>
                <a:cubicBezTo>
                  <a:pt x="12280905" y="1148928"/>
                  <a:pt x="12270388" y="1177955"/>
                  <a:pt x="12257768" y="1219182"/>
                </a:cubicBezTo>
                <a:cubicBezTo>
                  <a:pt x="12245147" y="1260410"/>
                  <a:pt x="12229581" y="1310472"/>
                  <a:pt x="12211071" y="1369368"/>
                </a:cubicBezTo>
                <a:lnTo>
                  <a:pt x="11925845" y="2194757"/>
                </a:lnTo>
                <a:cubicBezTo>
                  <a:pt x="11915749" y="2223153"/>
                  <a:pt x="11906283" y="2249933"/>
                  <a:pt x="11897449" y="2275095"/>
                </a:cubicBezTo>
                <a:lnTo>
                  <a:pt x="11894465" y="2283627"/>
                </a:lnTo>
                <a:lnTo>
                  <a:pt x="11874535" y="2307396"/>
                </a:lnTo>
                <a:cubicBezTo>
                  <a:pt x="11857498" y="2327379"/>
                  <a:pt x="11838041" y="2349570"/>
                  <a:pt x="11816165" y="2373970"/>
                </a:cubicBezTo>
                <a:cubicBezTo>
                  <a:pt x="11757268" y="2432866"/>
                  <a:pt x="11706786" y="2475776"/>
                  <a:pt x="11664718" y="2502700"/>
                </a:cubicBezTo>
                <a:cubicBezTo>
                  <a:pt x="11622649" y="2529624"/>
                  <a:pt x="11597407" y="2543086"/>
                  <a:pt x="11588994" y="2543086"/>
                </a:cubicBezTo>
                <a:cubicBezTo>
                  <a:pt x="11573849" y="2543086"/>
                  <a:pt x="11566277" y="2522052"/>
                  <a:pt x="11566277" y="2479983"/>
                </a:cubicBezTo>
                <a:cubicBezTo>
                  <a:pt x="11566277" y="2395845"/>
                  <a:pt x="11598249" y="2282260"/>
                  <a:pt x="11662193" y="2139226"/>
                </a:cubicBezTo>
                <a:cubicBezTo>
                  <a:pt x="11685752" y="2085378"/>
                  <a:pt x="11713517" y="2029006"/>
                  <a:pt x="11745489" y="1970110"/>
                </a:cubicBezTo>
                <a:cubicBezTo>
                  <a:pt x="11775779" y="1914579"/>
                  <a:pt x="11798496" y="1872931"/>
                  <a:pt x="11813641" y="1845166"/>
                </a:cubicBezTo>
                <a:cubicBezTo>
                  <a:pt x="11828786" y="1817400"/>
                  <a:pt x="11836358" y="1795945"/>
                  <a:pt x="11836358" y="1780800"/>
                </a:cubicBezTo>
                <a:cubicBezTo>
                  <a:pt x="11836358" y="1743780"/>
                  <a:pt x="11813641" y="1712649"/>
                  <a:pt x="11768207" y="1687408"/>
                </a:cubicBezTo>
                <a:cubicBezTo>
                  <a:pt x="11741283" y="1673946"/>
                  <a:pt x="11708469" y="1667215"/>
                  <a:pt x="11669766" y="1667215"/>
                </a:cubicBezTo>
                <a:cubicBezTo>
                  <a:pt x="11668083" y="1668897"/>
                  <a:pt x="11657145" y="1680677"/>
                  <a:pt x="11636952" y="1702552"/>
                </a:cubicBezTo>
                <a:cubicBezTo>
                  <a:pt x="11628538" y="1712649"/>
                  <a:pt x="11617601" y="1726111"/>
                  <a:pt x="11604139" y="1742938"/>
                </a:cubicBezTo>
                <a:cubicBezTo>
                  <a:pt x="11590676" y="1759766"/>
                  <a:pt x="11575880" y="1778276"/>
                  <a:pt x="11559750" y="1798469"/>
                </a:cubicBezTo>
                <a:cubicBezTo>
                  <a:pt x="11543619" y="1818662"/>
                  <a:pt x="11527449" y="1838855"/>
                  <a:pt x="11511239" y="1859048"/>
                </a:cubicBezTo>
                <a:cubicBezTo>
                  <a:pt x="11495029" y="1879241"/>
                  <a:pt x="11480193" y="1896910"/>
                  <a:pt x="11466731" y="1912055"/>
                </a:cubicBezTo>
                <a:cubicBezTo>
                  <a:pt x="11438124" y="1947393"/>
                  <a:pt x="11392691" y="2006289"/>
                  <a:pt x="11330429" y="2088744"/>
                </a:cubicBezTo>
                <a:cubicBezTo>
                  <a:pt x="11268167" y="2171199"/>
                  <a:pt x="11189077" y="2278053"/>
                  <a:pt x="11093161" y="2409307"/>
                </a:cubicBezTo>
                <a:lnTo>
                  <a:pt x="11229464" y="2088744"/>
                </a:lnTo>
                <a:cubicBezTo>
                  <a:pt x="11241243" y="2056771"/>
                  <a:pt x="11258912" y="2018909"/>
                  <a:pt x="11282471" y="1975158"/>
                </a:cubicBezTo>
                <a:cubicBezTo>
                  <a:pt x="11302664" y="1931407"/>
                  <a:pt x="11316967" y="1898593"/>
                  <a:pt x="11325380" y="1876717"/>
                </a:cubicBezTo>
                <a:cubicBezTo>
                  <a:pt x="11333794" y="1854842"/>
                  <a:pt x="11338001" y="1838014"/>
                  <a:pt x="11338001" y="1826235"/>
                </a:cubicBezTo>
                <a:cubicBezTo>
                  <a:pt x="11338001" y="1802676"/>
                  <a:pt x="11322857" y="1778276"/>
                  <a:pt x="11292567" y="1753035"/>
                </a:cubicBezTo>
                <a:cubicBezTo>
                  <a:pt x="11279105" y="1741256"/>
                  <a:pt x="11263960" y="1732421"/>
                  <a:pt x="11247133" y="1726531"/>
                </a:cubicBezTo>
                <a:cubicBezTo>
                  <a:pt x="11230305" y="1720642"/>
                  <a:pt x="11214319" y="1716856"/>
                  <a:pt x="11199174" y="1715173"/>
                </a:cubicBezTo>
                <a:cubicBezTo>
                  <a:pt x="11184030" y="1713490"/>
                  <a:pt x="11171409" y="1713490"/>
                  <a:pt x="11161312" y="1715173"/>
                </a:cubicBezTo>
                <a:cubicBezTo>
                  <a:pt x="11151216" y="1716856"/>
                  <a:pt x="11145326" y="1718539"/>
                  <a:pt x="11143644" y="1720221"/>
                </a:cubicBezTo>
                <a:cubicBezTo>
                  <a:pt x="11120085" y="1775752"/>
                  <a:pt x="11087271" y="1863255"/>
                  <a:pt x="11045203" y="1982730"/>
                </a:cubicBezTo>
                <a:cubicBezTo>
                  <a:pt x="11028375" y="2033213"/>
                  <a:pt x="11012178" y="2082644"/>
                  <a:pt x="10996613" y="2131023"/>
                </a:cubicBezTo>
                <a:lnTo>
                  <a:pt x="10976526" y="2194678"/>
                </a:lnTo>
                <a:lnTo>
                  <a:pt x="10974488" y="2192233"/>
                </a:lnTo>
                <a:cubicBezTo>
                  <a:pt x="10971123" y="2190550"/>
                  <a:pt x="10967757" y="2191391"/>
                  <a:pt x="10964392" y="2194757"/>
                </a:cubicBezTo>
                <a:cubicBezTo>
                  <a:pt x="10950930" y="2214950"/>
                  <a:pt x="10933261" y="2238508"/>
                  <a:pt x="10911385" y="2265432"/>
                </a:cubicBezTo>
                <a:cubicBezTo>
                  <a:pt x="10889510" y="2292357"/>
                  <a:pt x="10862585" y="2322646"/>
                  <a:pt x="10830613" y="2356301"/>
                </a:cubicBezTo>
                <a:cubicBezTo>
                  <a:pt x="10807055" y="2379859"/>
                  <a:pt x="10783496" y="2402577"/>
                  <a:pt x="10759937" y="2424452"/>
                </a:cubicBezTo>
                <a:cubicBezTo>
                  <a:pt x="10736379" y="2446328"/>
                  <a:pt x="10714083" y="2465259"/>
                  <a:pt x="10693048" y="2481245"/>
                </a:cubicBezTo>
                <a:cubicBezTo>
                  <a:pt x="10672014" y="2497231"/>
                  <a:pt x="10653083" y="2510273"/>
                  <a:pt x="10636255" y="2520369"/>
                </a:cubicBezTo>
                <a:cubicBezTo>
                  <a:pt x="10619429" y="2530465"/>
                  <a:pt x="10606807" y="2535514"/>
                  <a:pt x="10598394" y="2535514"/>
                </a:cubicBezTo>
                <a:cubicBezTo>
                  <a:pt x="10586614" y="2535514"/>
                  <a:pt x="10580725" y="2520369"/>
                  <a:pt x="10580725" y="2490079"/>
                </a:cubicBezTo>
                <a:cubicBezTo>
                  <a:pt x="10580725" y="2422770"/>
                  <a:pt x="10621111" y="2304136"/>
                  <a:pt x="10701883" y="2134178"/>
                </a:cubicBezTo>
                <a:cubicBezTo>
                  <a:pt x="10737221" y="2060137"/>
                  <a:pt x="10768351" y="1997034"/>
                  <a:pt x="10795275" y="1944869"/>
                </a:cubicBezTo>
                <a:cubicBezTo>
                  <a:pt x="10822199" y="1892703"/>
                  <a:pt x="10839869" y="1855683"/>
                  <a:pt x="10848282" y="1833807"/>
                </a:cubicBezTo>
                <a:cubicBezTo>
                  <a:pt x="10858378" y="1803518"/>
                  <a:pt x="10861324" y="1781221"/>
                  <a:pt x="10857116" y="1766918"/>
                </a:cubicBezTo>
                <a:cubicBezTo>
                  <a:pt x="10852910" y="1752614"/>
                  <a:pt x="10838186" y="1734524"/>
                  <a:pt x="10812944" y="1712649"/>
                </a:cubicBezTo>
                <a:cubicBezTo>
                  <a:pt x="10792751" y="1694139"/>
                  <a:pt x="10767510" y="1682360"/>
                  <a:pt x="10737221" y="1677311"/>
                </a:cubicBezTo>
                <a:cubicBezTo>
                  <a:pt x="10706931" y="1672263"/>
                  <a:pt x="10685897" y="1671422"/>
                  <a:pt x="10674118" y="1674787"/>
                </a:cubicBezTo>
                <a:lnTo>
                  <a:pt x="10585773" y="1856524"/>
                </a:lnTo>
                <a:cubicBezTo>
                  <a:pt x="10469663" y="2137543"/>
                  <a:pt x="10411608" y="2331060"/>
                  <a:pt x="10411608" y="2437073"/>
                </a:cubicBezTo>
                <a:cubicBezTo>
                  <a:pt x="10411608" y="2511114"/>
                  <a:pt x="10441057" y="2567486"/>
                  <a:pt x="10499952" y="2606189"/>
                </a:cubicBezTo>
                <a:cubicBezTo>
                  <a:pt x="10552118" y="2643209"/>
                  <a:pt x="10595870" y="2661720"/>
                  <a:pt x="10631207" y="2661720"/>
                </a:cubicBezTo>
                <a:cubicBezTo>
                  <a:pt x="10688421" y="2661720"/>
                  <a:pt x="10767510" y="2586838"/>
                  <a:pt x="10868475" y="2437073"/>
                </a:cubicBezTo>
                <a:cubicBezTo>
                  <a:pt x="10894558" y="2399211"/>
                  <a:pt x="10916644" y="2360718"/>
                  <a:pt x="10934733" y="2321594"/>
                </a:cubicBezTo>
                <a:lnTo>
                  <a:pt x="10944087" y="2298668"/>
                </a:lnTo>
                <a:lnTo>
                  <a:pt x="10910793" y="2409307"/>
                </a:lnTo>
                <a:cubicBezTo>
                  <a:pt x="10897752" y="2453900"/>
                  <a:pt x="10885341" y="2497652"/>
                  <a:pt x="10873562" y="2540562"/>
                </a:cubicBezTo>
                <a:cubicBezTo>
                  <a:pt x="10865148" y="2567486"/>
                  <a:pt x="10871879" y="2587679"/>
                  <a:pt x="10893755" y="2601141"/>
                </a:cubicBezTo>
                <a:cubicBezTo>
                  <a:pt x="10967796" y="2651623"/>
                  <a:pt x="11009865" y="2665927"/>
                  <a:pt x="11019961" y="2644051"/>
                </a:cubicBezTo>
                <a:cubicBezTo>
                  <a:pt x="11036788" y="2608713"/>
                  <a:pt x="11126816" y="2487555"/>
                  <a:pt x="11290043" y="2280577"/>
                </a:cubicBezTo>
                <a:cubicBezTo>
                  <a:pt x="11340525" y="2216633"/>
                  <a:pt x="11382173" y="2164467"/>
                  <a:pt x="11414987" y="2124081"/>
                </a:cubicBezTo>
                <a:cubicBezTo>
                  <a:pt x="11447801" y="2083695"/>
                  <a:pt x="11471780" y="2055930"/>
                  <a:pt x="11486924" y="2040785"/>
                </a:cubicBezTo>
                <a:cubicBezTo>
                  <a:pt x="11478406" y="2062661"/>
                  <a:pt x="11469880" y="2085378"/>
                  <a:pt x="11461348" y="2108937"/>
                </a:cubicBezTo>
                <a:cubicBezTo>
                  <a:pt x="11452816" y="2132495"/>
                  <a:pt x="11444277" y="2157736"/>
                  <a:pt x="11435732" y="2184660"/>
                </a:cubicBezTo>
                <a:cubicBezTo>
                  <a:pt x="11401603" y="2295722"/>
                  <a:pt x="11384539" y="2381542"/>
                  <a:pt x="11384539" y="2442121"/>
                </a:cubicBezTo>
                <a:cubicBezTo>
                  <a:pt x="11384539" y="2519528"/>
                  <a:pt x="11417813" y="2579265"/>
                  <a:pt x="11484361" y="2621334"/>
                </a:cubicBezTo>
                <a:cubicBezTo>
                  <a:pt x="11538971" y="2654989"/>
                  <a:pt x="11581422" y="2671816"/>
                  <a:pt x="11611711" y="2671816"/>
                </a:cubicBezTo>
                <a:cubicBezTo>
                  <a:pt x="11670607" y="2671816"/>
                  <a:pt x="11737878" y="2621571"/>
                  <a:pt x="11813522" y="2521079"/>
                </a:cubicBezTo>
                <a:lnTo>
                  <a:pt x="11816360" y="2517103"/>
                </a:lnTo>
                <a:lnTo>
                  <a:pt x="11812260" y="2531254"/>
                </a:lnTo>
                <a:cubicBezTo>
                  <a:pt x="11807211" y="2549239"/>
                  <a:pt x="11804687" y="2560755"/>
                  <a:pt x="11804687" y="2565803"/>
                </a:cubicBezTo>
                <a:cubicBezTo>
                  <a:pt x="11804687" y="2579265"/>
                  <a:pt x="11809315" y="2591465"/>
                  <a:pt x="11818570" y="2602403"/>
                </a:cubicBezTo>
                <a:cubicBezTo>
                  <a:pt x="11827825" y="2613341"/>
                  <a:pt x="11839184" y="2623017"/>
                  <a:pt x="11852646" y="2631431"/>
                </a:cubicBezTo>
                <a:cubicBezTo>
                  <a:pt x="11866108" y="2639844"/>
                  <a:pt x="11880411" y="2646575"/>
                  <a:pt x="11895556" y="2651623"/>
                </a:cubicBezTo>
                <a:cubicBezTo>
                  <a:pt x="11910700" y="2656671"/>
                  <a:pt x="11925004" y="2659196"/>
                  <a:pt x="11938466" y="2659196"/>
                </a:cubicBezTo>
                <a:cubicBezTo>
                  <a:pt x="11943514" y="2659196"/>
                  <a:pt x="11950245" y="2649099"/>
                  <a:pt x="11958659" y="2628906"/>
                </a:cubicBezTo>
                <a:cubicBezTo>
                  <a:pt x="11967072" y="2608713"/>
                  <a:pt x="11978011" y="2587679"/>
                  <a:pt x="11991473" y="2565803"/>
                </a:cubicBezTo>
                <a:cubicBezTo>
                  <a:pt x="12025128" y="2510273"/>
                  <a:pt x="12060044" y="2457266"/>
                  <a:pt x="12096223" y="2406783"/>
                </a:cubicBezTo>
                <a:cubicBezTo>
                  <a:pt x="12132402" y="2356301"/>
                  <a:pt x="12169844" y="2308342"/>
                  <a:pt x="12208547" y="2262908"/>
                </a:cubicBezTo>
                <a:cubicBezTo>
                  <a:pt x="12324657" y="2124923"/>
                  <a:pt x="12390284" y="2049199"/>
                  <a:pt x="12405429" y="2035737"/>
                </a:cubicBezTo>
                <a:cubicBezTo>
                  <a:pt x="12381871" y="2091268"/>
                  <a:pt x="12362098" y="2142592"/>
                  <a:pt x="12346111" y="2189709"/>
                </a:cubicBezTo>
                <a:cubicBezTo>
                  <a:pt x="12330126" y="2236826"/>
                  <a:pt x="12317926" y="2279736"/>
                  <a:pt x="12309513" y="2318439"/>
                </a:cubicBezTo>
                <a:cubicBezTo>
                  <a:pt x="12279223" y="2468204"/>
                  <a:pt x="12297733" y="2568327"/>
                  <a:pt x="12365043" y="2618810"/>
                </a:cubicBezTo>
                <a:cubicBezTo>
                  <a:pt x="12434035" y="2667609"/>
                  <a:pt x="12486201" y="2692009"/>
                  <a:pt x="12521539" y="2692009"/>
                </a:cubicBezTo>
                <a:cubicBezTo>
                  <a:pt x="12580434" y="2692009"/>
                  <a:pt x="12659524" y="2619651"/>
                  <a:pt x="12758806" y="2474935"/>
                </a:cubicBezTo>
                <a:cubicBezTo>
                  <a:pt x="12773952" y="2451376"/>
                  <a:pt x="12789096" y="2426976"/>
                  <a:pt x="12804241" y="2401735"/>
                </a:cubicBezTo>
                <a:cubicBezTo>
                  <a:pt x="12819385" y="2376494"/>
                  <a:pt x="12833689" y="2349570"/>
                  <a:pt x="12847151" y="2320963"/>
                </a:cubicBezTo>
                <a:cubicBezTo>
                  <a:pt x="12875757" y="2265432"/>
                  <a:pt x="12890903" y="2226729"/>
                  <a:pt x="12892585" y="2204853"/>
                </a:cubicBezTo>
                <a:cubicBezTo>
                  <a:pt x="12894268" y="2201488"/>
                  <a:pt x="12893427" y="2196440"/>
                  <a:pt x="12890061" y="2189709"/>
                </a:cubicBezTo>
                <a:cubicBezTo>
                  <a:pt x="12886696" y="2182978"/>
                  <a:pt x="12883330" y="2183819"/>
                  <a:pt x="12879964" y="2192233"/>
                </a:cubicBezTo>
                <a:cubicBezTo>
                  <a:pt x="12851357" y="2235984"/>
                  <a:pt x="12800876" y="2296563"/>
                  <a:pt x="12728517" y="2373970"/>
                </a:cubicBezTo>
                <a:cubicBezTo>
                  <a:pt x="12704958" y="2399211"/>
                  <a:pt x="12681400" y="2422770"/>
                  <a:pt x="12657841" y="2444645"/>
                </a:cubicBezTo>
                <a:cubicBezTo>
                  <a:pt x="12634283" y="2466521"/>
                  <a:pt x="12611986" y="2486293"/>
                  <a:pt x="12590952" y="2503962"/>
                </a:cubicBezTo>
                <a:cubicBezTo>
                  <a:pt x="12569918" y="2521631"/>
                  <a:pt x="12551407" y="2535514"/>
                  <a:pt x="12535421" y="2545610"/>
                </a:cubicBezTo>
                <a:cubicBezTo>
                  <a:pt x="12519436" y="2555707"/>
                  <a:pt x="12507235" y="2560755"/>
                  <a:pt x="12498822" y="2560755"/>
                </a:cubicBezTo>
                <a:cubicBezTo>
                  <a:pt x="12480311" y="2560755"/>
                  <a:pt x="12471056" y="2535514"/>
                  <a:pt x="12471056" y="2485031"/>
                </a:cubicBezTo>
                <a:cubicBezTo>
                  <a:pt x="12471056" y="2380701"/>
                  <a:pt x="12536684" y="2205695"/>
                  <a:pt x="12667938" y="1960013"/>
                </a:cubicBezTo>
                <a:cubicBezTo>
                  <a:pt x="12721786" y="1857366"/>
                  <a:pt x="12748710" y="1793421"/>
                  <a:pt x="12748710" y="1768180"/>
                </a:cubicBezTo>
                <a:cubicBezTo>
                  <a:pt x="12748710" y="1746304"/>
                  <a:pt x="12731882" y="1723587"/>
                  <a:pt x="12698227" y="1700028"/>
                </a:cubicBezTo>
                <a:cubicBezTo>
                  <a:pt x="12666255" y="1678153"/>
                  <a:pt x="12636808" y="1667215"/>
                  <a:pt x="12609883" y="1667215"/>
                </a:cubicBezTo>
                <a:cubicBezTo>
                  <a:pt x="12588007" y="1667215"/>
                  <a:pt x="12572021" y="1672263"/>
                  <a:pt x="12561925" y="1682360"/>
                </a:cubicBezTo>
                <a:cubicBezTo>
                  <a:pt x="12551828" y="1692456"/>
                  <a:pt x="12537525" y="1710966"/>
                  <a:pt x="12519015" y="1737890"/>
                </a:cubicBezTo>
                <a:cubicBezTo>
                  <a:pt x="12497138" y="1766497"/>
                  <a:pt x="12467270" y="1804780"/>
                  <a:pt x="12429408" y="1852738"/>
                </a:cubicBezTo>
                <a:cubicBezTo>
                  <a:pt x="12391546" y="1900696"/>
                  <a:pt x="12344008" y="1960013"/>
                  <a:pt x="12286795" y="2030689"/>
                </a:cubicBezTo>
                <a:cubicBezTo>
                  <a:pt x="12229581" y="2101364"/>
                  <a:pt x="12182885" y="2160261"/>
                  <a:pt x="12146706" y="2207378"/>
                </a:cubicBezTo>
                <a:cubicBezTo>
                  <a:pt x="12110527" y="2254494"/>
                  <a:pt x="12084024" y="2289832"/>
                  <a:pt x="12067196" y="2313391"/>
                </a:cubicBezTo>
                <a:cubicBezTo>
                  <a:pt x="12085706" y="2261226"/>
                  <a:pt x="12125671" y="2159840"/>
                  <a:pt x="12187092" y="2009234"/>
                </a:cubicBezTo>
                <a:cubicBezTo>
                  <a:pt x="12248513" y="1858628"/>
                  <a:pt x="12331388" y="1656277"/>
                  <a:pt x="12435719" y="1402182"/>
                </a:cubicBezTo>
                <a:cubicBezTo>
                  <a:pt x="12471056" y="1314679"/>
                  <a:pt x="12488725" y="1254941"/>
                  <a:pt x="12488725" y="1222969"/>
                </a:cubicBezTo>
                <a:cubicBezTo>
                  <a:pt x="12488725" y="1192679"/>
                  <a:pt x="12468532" y="1159866"/>
                  <a:pt x="12428146" y="1124528"/>
                </a:cubicBezTo>
                <a:cubicBezTo>
                  <a:pt x="12399540" y="1099287"/>
                  <a:pt x="12360836" y="1086666"/>
                  <a:pt x="12312036" y="1086666"/>
                </a:cubicBezTo>
                <a:close/>
                <a:moveTo>
                  <a:pt x="4844437" y="1086666"/>
                </a:moveTo>
                <a:cubicBezTo>
                  <a:pt x="4839389" y="1088349"/>
                  <a:pt x="4831817" y="1103493"/>
                  <a:pt x="4821720" y="1132100"/>
                </a:cubicBezTo>
                <a:cubicBezTo>
                  <a:pt x="4813306" y="1148928"/>
                  <a:pt x="4802789" y="1177955"/>
                  <a:pt x="4790169" y="1219182"/>
                </a:cubicBezTo>
                <a:cubicBezTo>
                  <a:pt x="4777548" y="1260410"/>
                  <a:pt x="4761983" y="1310472"/>
                  <a:pt x="4743473" y="1369368"/>
                </a:cubicBezTo>
                <a:lnTo>
                  <a:pt x="4458246" y="2194757"/>
                </a:lnTo>
                <a:cubicBezTo>
                  <a:pt x="4377474" y="2421928"/>
                  <a:pt x="4337088" y="2545610"/>
                  <a:pt x="4337088" y="2565803"/>
                </a:cubicBezTo>
                <a:cubicBezTo>
                  <a:pt x="4337088" y="2579265"/>
                  <a:pt x="4341716" y="2591465"/>
                  <a:pt x="4350971" y="2602403"/>
                </a:cubicBezTo>
                <a:cubicBezTo>
                  <a:pt x="4360226" y="2613341"/>
                  <a:pt x="4371585" y="2623017"/>
                  <a:pt x="4385047" y="2631431"/>
                </a:cubicBezTo>
                <a:cubicBezTo>
                  <a:pt x="4398509" y="2639844"/>
                  <a:pt x="4412812" y="2646575"/>
                  <a:pt x="4427957" y="2651623"/>
                </a:cubicBezTo>
                <a:cubicBezTo>
                  <a:pt x="4443102" y="2656671"/>
                  <a:pt x="4457405" y="2659196"/>
                  <a:pt x="4470867" y="2659196"/>
                </a:cubicBezTo>
                <a:cubicBezTo>
                  <a:pt x="4475915" y="2659196"/>
                  <a:pt x="4482646" y="2649099"/>
                  <a:pt x="4491060" y="2628906"/>
                </a:cubicBezTo>
                <a:cubicBezTo>
                  <a:pt x="4499474" y="2608713"/>
                  <a:pt x="4510412" y="2587679"/>
                  <a:pt x="4523873" y="2565803"/>
                </a:cubicBezTo>
                <a:cubicBezTo>
                  <a:pt x="4557528" y="2510273"/>
                  <a:pt x="4592446" y="2457266"/>
                  <a:pt x="4628625" y="2406783"/>
                </a:cubicBezTo>
                <a:cubicBezTo>
                  <a:pt x="4664804" y="2356301"/>
                  <a:pt x="4702245" y="2308342"/>
                  <a:pt x="4740948" y="2262908"/>
                </a:cubicBezTo>
                <a:cubicBezTo>
                  <a:pt x="4857058" y="2124923"/>
                  <a:pt x="4922685" y="2049199"/>
                  <a:pt x="4937830" y="2035737"/>
                </a:cubicBezTo>
                <a:cubicBezTo>
                  <a:pt x="4914271" y="2091268"/>
                  <a:pt x="4894499" y="2142592"/>
                  <a:pt x="4878513" y="2189709"/>
                </a:cubicBezTo>
                <a:cubicBezTo>
                  <a:pt x="4862527" y="2236826"/>
                  <a:pt x="4850327" y="2279736"/>
                  <a:pt x="4841914" y="2318439"/>
                </a:cubicBezTo>
                <a:cubicBezTo>
                  <a:pt x="4811624" y="2468204"/>
                  <a:pt x="4830134" y="2568327"/>
                  <a:pt x="4897444" y="2618810"/>
                </a:cubicBezTo>
                <a:cubicBezTo>
                  <a:pt x="4966437" y="2667609"/>
                  <a:pt x="5018602" y="2692009"/>
                  <a:pt x="5053940" y="2692009"/>
                </a:cubicBezTo>
                <a:cubicBezTo>
                  <a:pt x="5112836" y="2692009"/>
                  <a:pt x="5191925" y="2619651"/>
                  <a:pt x="5291207" y="2474935"/>
                </a:cubicBezTo>
                <a:cubicBezTo>
                  <a:pt x="5306353" y="2451376"/>
                  <a:pt x="5321497" y="2426976"/>
                  <a:pt x="5336642" y="2401735"/>
                </a:cubicBezTo>
                <a:lnTo>
                  <a:pt x="5354870" y="2369445"/>
                </a:lnTo>
                <a:lnTo>
                  <a:pt x="5344309" y="2454742"/>
                </a:lnTo>
                <a:cubicBezTo>
                  <a:pt x="5337578" y="2522052"/>
                  <a:pt x="5345992" y="2569169"/>
                  <a:pt x="5369551" y="2596093"/>
                </a:cubicBezTo>
                <a:cubicBezTo>
                  <a:pt x="5377965" y="2606189"/>
                  <a:pt x="5388482" y="2615865"/>
                  <a:pt x="5401103" y="2625120"/>
                </a:cubicBezTo>
                <a:cubicBezTo>
                  <a:pt x="5413722" y="2634375"/>
                  <a:pt x="5426765" y="2642789"/>
                  <a:pt x="5440227" y="2650361"/>
                </a:cubicBezTo>
                <a:cubicBezTo>
                  <a:pt x="5453689" y="2657934"/>
                  <a:pt x="5466309" y="2663823"/>
                  <a:pt x="5478088" y="2668030"/>
                </a:cubicBezTo>
                <a:cubicBezTo>
                  <a:pt x="5489867" y="2672237"/>
                  <a:pt x="5499122" y="2674341"/>
                  <a:pt x="5505853" y="2674341"/>
                </a:cubicBezTo>
                <a:cubicBezTo>
                  <a:pt x="5539561" y="2674341"/>
                  <a:pt x="5582549" y="2638161"/>
                  <a:pt x="5634820" y="2565803"/>
                </a:cubicBezTo>
                <a:cubicBezTo>
                  <a:pt x="5666844" y="2522052"/>
                  <a:pt x="5700552" y="2470728"/>
                  <a:pt x="5735943" y="2411832"/>
                </a:cubicBezTo>
                <a:cubicBezTo>
                  <a:pt x="5771333" y="2352935"/>
                  <a:pt x="5809260" y="2285625"/>
                  <a:pt x="5849726" y="2209902"/>
                </a:cubicBezTo>
                <a:cubicBezTo>
                  <a:pt x="5820725" y="2292357"/>
                  <a:pt x="5806223" y="2368080"/>
                  <a:pt x="5806223" y="2437073"/>
                </a:cubicBezTo>
                <a:cubicBezTo>
                  <a:pt x="5806223" y="2504383"/>
                  <a:pt x="5839497" y="2565803"/>
                  <a:pt x="5906045" y="2621334"/>
                </a:cubicBezTo>
                <a:cubicBezTo>
                  <a:pt x="5945300" y="2654989"/>
                  <a:pt x="5987751" y="2671816"/>
                  <a:pt x="6033395" y="2671816"/>
                </a:cubicBezTo>
                <a:cubicBezTo>
                  <a:pt x="6070415" y="2671816"/>
                  <a:pt x="6110801" y="2649940"/>
                  <a:pt x="6154553" y="2606189"/>
                </a:cubicBezTo>
                <a:cubicBezTo>
                  <a:pt x="6176429" y="2584314"/>
                  <a:pt x="6196622" y="2562858"/>
                  <a:pt x="6215131" y="2541824"/>
                </a:cubicBezTo>
                <a:cubicBezTo>
                  <a:pt x="6233642" y="2520790"/>
                  <a:pt x="6250470" y="2498493"/>
                  <a:pt x="6265614" y="2474935"/>
                </a:cubicBezTo>
                <a:cubicBezTo>
                  <a:pt x="6280759" y="2451376"/>
                  <a:pt x="6295904" y="2426976"/>
                  <a:pt x="6311049" y="2401735"/>
                </a:cubicBezTo>
                <a:cubicBezTo>
                  <a:pt x="6326193" y="2376494"/>
                  <a:pt x="6340497" y="2349570"/>
                  <a:pt x="6353959" y="2320963"/>
                </a:cubicBezTo>
                <a:cubicBezTo>
                  <a:pt x="6382565" y="2262067"/>
                  <a:pt x="6397711" y="2222522"/>
                  <a:pt x="6399393" y="2202329"/>
                </a:cubicBezTo>
                <a:lnTo>
                  <a:pt x="6399393" y="2194757"/>
                </a:lnTo>
                <a:cubicBezTo>
                  <a:pt x="6399393" y="2182978"/>
                  <a:pt x="6395186" y="2182978"/>
                  <a:pt x="6386772" y="2194757"/>
                </a:cubicBezTo>
                <a:cubicBezTo>
                  <a:pt x="6361531" y="2233460"/>
                  <a:pt x="6311049" y="2293198"/>
                  <a:pt x="6235325" y="2373970"/>
                </a:cubicBezTo>
                <a:cubicBezTo>
                  <a:pt x="6196622" y="2414356"/>
                  <a:pt x="6153711" y="2452218"/>
                  <a:pt x="6106594" y="2487555"/>
                </a:cubicBezTo>
                <a:cubicBezTo>
                  <a:pt x="6057795" y="2524576"/>
                  <a:pt x="6025822" y="2543086"/>
                  <a:pt x="6010678" y="2543086"/>
                </a:cubicBezTo>
                <a:cubicBezTo>
                  <a:pt x="5995533" y="2543086"/>
                  <a:pt x="5987960" y="2522052"/>
                  <a:pt x="5987960" y="2479983"/>
                </a:cubicBezTo>
                <a:cubicBezTo>
                  <a:pt x="5987960" y="2427818"/>
                  <a:pt x="6011519" y="2341156"/>
                  <a:pt x="6058636" y="2219998"/>
                </a:cubicBezTo>
                <a:cubicBezTo>
                  <a:pt x="6087244" y="2147640"/>
                  <a:pt x="6116271" y="2078226"/>
                  <a:pt x="6145718" y="2011758"/>
                </a:cubicBezTo>
                <a:cubicBezTo>
                  <a:pt x="6175166" y="1945289"/>
                  <a:pt x="6205035" y="1882607"/>
                  <a:pt x="6235325" y="1823710"/>
                </a:cubicBezTo>
                <a:lnTo>
                  <a:pt x="6273187" y="1828759"/>
                </a:lnTo>
                <a:cubicBezTo>
                  <a:pt x="6330401" y="1837173"/>
                  <a:pt x="6371628" y="1832966"/>
                  <a:pt x="6396869" y="1816138"/>
                </a:cubicBezTo>
                <a:cubicBezTo>
                  <a:pt x="6460813" y="1775752"/>
                  <a:pt x="6481006" y="1708442"/>
                  <a:pt x="6457448" y="1614208"/>
                </a:cubicBezTo>
                <a:cubicBezTo>
                  <a:pt x="6442303" y="1556995"/>
                  <a:pt x="6413696" y="1506512"/>
                  <a:pt x="6371628" y="1462761"/>
                </a:cubicBezTo>
                <a:cubicBezTo>
                  <a:pt x="6327876" y="1417326"/>
                  <a:pt x="6295062" y="1394609"/>
                  <a:pt x="6273187" y="1394609"/>
                </a:cubicBezTo>
                <a:cubicBezTo>
                  <a:pt x="6217656" y="1377782"/>
                  <a:pt x="6178953" y="1380306"/>
                  <a:pt x="6157077" y="1402182"/>
                </a:cubicBezTo>
                <a:cubicBezTo>
                  <a:pt x="6143615" y="1422375"/>
                  <a:pt x="6140249" y="1461919"/>
                  <a:pt x="6146980" y="1520816"/>
                </a:cubicBezTo>
                <a:cubicBezTo>
                  <a:pt x="6152029" y="1569615"/>
                  <a:pt x="6162967" y="1584760"/>
                  <a:pt x="6179794" y="1566250"/>
                </a:cubicBezTo>
                <a:cubicBezTo>
                  <a:pt x="6242056" y="1493892"/>
                  <a:pt x="6283284" y="1466126"/>
                  <a:pt x="6303477" y="1482954"/>
                </a:cubicBezTo>
                <a:cubicBezTo>
                  <a:pt x="6316939" y="1493050"/>
                  <a:pt x="6327035" y="1507353"/>
                  <a:pt x="6333766" y="1525864"/>
                </a:cubicBezTo>
                <a:cubicBezTo>
                  <a:pt x="6340497" y="1544374"/>
                  <a:pt x="6344704" y="1562884"/>
                  <a:pt x="6346386" y="1581395"/>
                </a:cubicBezTo>
                <a:cubicBezTo>
                  <a:pt x="6348069" y="1599905"/>
                  <a:pt x="6346807" y="1618415"/>
                  <a:pt x="6342600" y="1636925"/>
                </a:cubicBezTo>
                <a:cubicBezTo>
                  <a:pt x="6338394" y="1655436"/>
                  <a:pt x="6331242" y="1669739"/>
                  <a:pt x="6321145" y="1679835"/>
                </a:cubicBezTo>
                <a:cubicBezTo>
                  <a:pt x="6306000" y="1696663"/>
                  <a:pt x="6268138" y="1697504"/>
                  <a:pt x="6207559" y="1682360"/>
                </a:cubicBezTo>
                <a:cubicBezTo>
                  <a:pt x="6192415" y="1680677"/>
                  <a:pt x="6179794" y="1678153"/>
                  <a:pt x="6169698" y="1674787"/>
                </a:cubicBezTo>
                <a:cubicBezTo>
                  <a:pt x="6136043" y="1663008"/>
                  <a:pt x="6098181" y="1660484"/>
                  <a:pt x="6056112" y="1667215"/>
                </a:cubicBezTo>
                <a:lnTo>
                  <a:pt x="6023298" y="1740414"/>
                </a:lnTo>
                <a:cubicBezTo>
                  <a:pt x="5999741" y="1799310"/>
                  <a:pt x="5965967" y="1866200"/>
                  <a:pt x="5921979" y="1941082"/>
                </a:cubicBezTo>
                <a:cubicBezTo>
                  <a:pt x="5877990" y="2015965"/>
                  <a:pt x="5823853" y="2101364"/>
                  <a:pt x="5759567" y="2197281"/>
                </a:cubicBezTo>
                <a:cubicBezTo>
                  <a:pt x="5629311" y="2387432"/>
                  <a:pt x="5548106" y="2485872"/>
                  <a:pt x="5515950" y="2492604"/>
                </a:cubicBezTo>
                <a:cubicBezTo>
                  <a:pt x="5515950" y="2453900"/>
                  <a:pt x="5533618" y="2386590"/>
                  <a:pt x="5568957" y="2290674"/>
                </a:cubicBezTo>
                <a:cubicBezTo>
                  <a:pt x="5582419" y="2253653"/>
                  <a:pt x="5597143" y="2216633"/>
                  <a:pt x="5613128" y="2179612"/>
                </a:cubicBezTo>
                <a:cubicBezTo>
                  <a:pt x="5629114" y="2142592"/>
                  <a:pt x="5646363" y="2104730"/>
                  <a:pt x="5664872" y="2066027"/>
                </a:cubicBezTo>
                <a:cubicBezTo>
                  <a:pt x="5701893" y="1990303"/>
                  <a:pt x="5731762" y="1930565"/>
                  <a:pt x="5754479" y="1886814"/>
                </a:cubicBezTo>
                <a:cubicBezTo>
                  <a:pt x="5777196" y="1843062"/>
                  <a:pt x="5789396" y="1815297"/>
                  <a:pt x="5791079" y="1803518"/>
                </a:cubicBezTo>
                <a:cubicBezTo>
                  <a:pt x="5792762" y="1781642"/>
                  <a:pt x="5770886" y="1758925"/>
                  <a:pt x="5725451" y="1735366"/>
                </a:cubicBezTo>
                <a:cubicBezTo>
                  <a:pt x="5674969" y="1711808"/>
                  <a:pt x="5634583" y="1700028"/>
                  <a:pt x="5604293" y="1700028"/>
                </a:cubicBezTo>
                <a:cubicBezTo>
                  <a:pt x="5580736" y="1700028"/>
                  <a:pt x="5529412" y="1805200"/>
                  <a:pt x="5450323" y="2015544"/>
                </a:cubicBezTo>
                <a:cubicBezTo>
                  <a:pt x="5435178" y="2056771"/>
                  <a:pt x="5421611" y="2096842"/>
                  <a:pt x="5409621" y="2135755"/>
                </a:cubicBezTo>
                <a:lnTo>
                  <a:pt x="5382714" y="2233330"/>
                </a:lnTo>
                <a:lnTo>
                  <a:pt x="5353049" y="2270481"/>
                </a:lnTo>
                <a:cubicBezTo>
                  <a:pt x="5327807" y="2300770"/>
                  <a:pt x="5297097" y="2335266"/>
                  <a:pt x="5260918" y="2373970"/>
                </a:cubicBezTo>
                <a:cubicBezTo>
                  <a:pt x="5237359" y="2399211"/>
                  <a:pt x="5213801" y="2422770"/>
                  <a:pt x="5190243" y="2444645"/>
                </a:cubicBezTo>
                <a:cubicBezTo>
                  <a:pt x="5166684" y="2466521"/>
                  <a:pt x="5144388" y="2486293"/>
                  <a:pt x="5123353" y="2503962"/>
                </a:cubicBezTo>
                <a:cubicBezTo>
                  <a:pt x="5102319" y="2521631"/>
                  <a:pt x="5083809" y="2535514"/>
                  <a:pt x="5067823" y="2545610"/>
                </a:cubicBezTo>
                <a:cubicBezTo>
                  <a:pt x="5051836" y="2555707"/>
                  <a:pt x="5039637" y="2560755"/>
                  <a:pt x="5031223" y="2560755"/>
                </a:cubicBezTo>
                <a:cubicBezTo>
                  <a:pt x="5012712" y="2560755"/>
                  <a:pt x="5003457" y="2535514"/>
                  <a:pt x="5003457" y="2485031"/>
                </a:cubicBezTo>
                <a:cubicBezTo>
                  <a:pt x="5003457" y="2380701"/>
                  <a:pt x="5069085" y="2205695"/>
                  <a:pt x="5200339" y="1960013"/>
                </a:cubicBezTo>
                <a:cubicBezTo>
                  <a:pt x="5254187" y="1857366"/>
                  <a:pt x="5281111" y="1793421"/>
                  <a:pt x="5281111" y="1768180"/>
                </a:cubicBezTo>
                <a:cubicBezTo>
                  <a:pt x="5281111" y="1746304"/>
                  <a:pt x="5264283" y="1723587"/>
                  <a:pt x="5230628" y="1700028"/>
                </a:cubicBezTo>
                <a:cubicBezTo>
                  <a:pt x="5198657" y="1678153"/>
                  <a:pt x="5169208" y="1667215"/>
                  <a:pt x="5142284" y="1667215"/>
                </a:cubicBezTo>
                <a:cubicBezTo>
                  <a:pt x="5120409" y="1667215"/>
                  <a:pt x="5104422" y="1672263"/>
                  <a:pt x="5094325" y="1682360"/>
                </a:cubicBezTo>
                <a:cubicBezTo>
                  <a:pt x="5084229" y="1692456"/>
                  <a:pt x="5069926" y="1710966"/>
                  <a:pt x="5051416" y="1737890"/>
                </a:cubicBezTo>
                <a:cubicBezTo>
                  <a:pt x="5029540" y="1766497"/>
                  <a:pt x="4999671" y="1804780"/>
                  <a:pt x="4961810" y="1852738"/>
                </a:cubicBezTo>
                <a:cubicBezTo>
                  <a:pt x="4923947" y="1900696"/>
                  <a:pt x="4876410" y="1960013"/>
                  <a:pt x="4819196" y="2030689"/>
                </a:cubicBezTo>
                <a:cubicBezTo>
                  <a:pt x="4761983" y="2101364"/>
                  <a:pt x="4715287" y="2160261"/>
                  <a:pt x="4679107" y="2207378"/>
                </a:cubicBezTo>
                <a:cubicBezTo>
                  <a:pt x="4642928" y="2254494"/>
                  <a:pt x="4616425" y="2289832"/>
                  <a:pt x="4599597" y="2313391"/>
                </a:cubicBezTo>
                <a:cubicBezTo>
                  <a:pt x="4618107" y="2261226"/>
                  <a:pt x="4658073" y="2159840"/>
                  <a:pt x="4719493" y="2009234"/>
                </a:cubicBezTo>
                <a:cubicBezTo>
                  <a:pt x="4780913" y="1858628"/>
                  <a:pt x="4863789" y="1656277"/>
                  <a:pt x="4968120" y="1402182"/>
                </a:cubicBezTo>
                <a:cubicBezTo>
                  <a:pt x="5003457" y="1314679"/>
                  <a:pt x="5021126" y="1254941"/>
                  <a:pt x="5021126" y="1222969"/>
                </a:cubicBezTo>
                <a:cubicBezTo>
                  <a:pt x="5021126" y="1192679"/>
                  <a:pt x="5000933" y="1159866"/>
                  <a:pt x="4960547" y="1124528"/>
                </a:cubicBezTo>
                <a:cubicBezTo>
                  <a:pt x="4931940" y="1099287"/>
                  <a:pt x="4893237" y="1086666"/>
                  <a:pt x="4844437" y="1086666"/>
                </a:cubicBezTo>
                <a:close/>
                <a:moveTo>
                  <a:pt x="10094158" y="1024825"/>
                </a:moveTo>
                <a:cubicBezTo>
                  <a:pt x="10086796" y="1025246"/>
                  <a:pt x="10081012" y="1028190"/>
                  <a:pt x="10076804" y="1033659"/>
                </a:cubicBezTo>
                <a:cubicBezTo>
                  <a:pt x="10065026" y="1100969"/>
                  <a:pt x="10048618" y="1174169"/>
                  <a:pt x="10027584" y="1253258"/>
                </a:cubicBezTo>
                <a:cubicBezTo>
                  <a:pt x="10006550" y="1332347"/>
                  <a:pt x="9981729" y="1419850"/>
                  <a:pt x="9953122" y="1515767"/>
                </a:cubicBezTo>
                <a:cubicBezTo>
                  <a:pt x="9904322" y="1673946"/>
                  <a:pt x="9855523" y="1818662"/>
                  <a:pt x="9806724" y="1949917"/>
                </a:cubicBezTo>
                <a:cubicBezTo>
                  <a:pt x="9757924" y="2081171"/>
                  <a:pt x="9709966" y="2199805"/>
                  <a:pt x="9662848" y="2305818"/>
                </a:cubicBezTo>
                <a:cubicBezTo>
                  <a:pt x="9630876" y="2378177"/>
                  <a:pt x="9603952" y="2430342"/>
                  <a:pt x="9582076" y="2462314"/>
                </a:cubicBezTo>
                <a:cubicBezTo>
                  <a:pt x="9481112" y="2484190"/>
                  <a:pt x="9428946" y="2507748"/>
                  <a:pt x="9425581" y="2532990"/>
                </a:cubicBezTo>
                <a:cubicBezTo>
                  <a:pt x="9423898" y="2546451"/>
                  <a:pt x="9439884" y="2571693"/>
                  <a:pt x="9473539" y="2608713"/>
                </a:cubicBezTo>
                <a:cubicBezTo>
                  <a:pt x="9505511" y="2645734"/>
                  <a:pt x="9529911" y="2668451"/>
                  <a:pt x="9546738" y="2676865"/>
                </a:cubicBezTo>
                <a:cubicBezTo>
                  <a:pt x="9588807" y="2697058"/>
                  <a:pt x="9624145" y="2692009"/>
                  <a:pt x="9652752" y="2661720"/>
                </a:cubicBezTo>
                <a:cubicBezTo>
                  <a:pt x="9661166" y="2648258"/>
                  <a:pt x="9668318" y="2638161"/>
                  <a:pt x="9674207" y="2631431"/>
                </a:cubicBezTo>
                <a:cubicBezTo>
                  <a:pt x="9680097" y="2624699"/>
                  <a:pt x="9683883" y="2620492"/>
                  <a:pt x="9685565" y="2618810"/>
                </a:cubicBezTo>
                <a:cubicBezTo>
                  <a:pt x="9734365" y="2607030"/>
                  <a:pt x="9808406" y="2601141"/>
                  <a:pt x="9907688" y="2601141"/>
                </a:cubicBezTo>
                <a:cubicBezTo>
                  <a:pt x="9951440" y="2601141"/>
                  <a:pt x="9995612" y="2602403"/>
                  <a:pt x="10040205" y="2604927"/>
                </a:cubicBezTo>
                <a:cubicBezTo>
                  <a:pt x="10084798" y="2607451"/>
                  <a:pt x="10130652" y="2612079"/>
                  <a:pt x="10177770" y="2618810"/>
                </a:cubicBezTo>
                <a:cubicBezTo>
                  <a:pt x="10223204" y="2627223"/>
                  <a:pt x="10262328" y="2634796"/>
                  <a:pt x="10295142" y="2641527"/>
                </a:cubicBezTo>
                <a:cubicBezTo>
                  <a:pt x="10327955" y="2648258"/>
                  <a:pt x="10353617" y="2655830"/>
                  <a:pt x="10372128" y="2664244"/>
                </a:cubicBezTo>
                <a:cubicBezTo>
                  <a:pt x="10378858" y="2665927"/>
                  <a:pt x="10383065" y="2661720"/>
                  <a:pt x="10384748" y="2651623"/>
                </a:cubicBezTo>
                <a:cubicBezTo>
                  <a:pt x="10388114" y="2614603"/>
                  <a:pt x="10378858" y="2573376"/>
                  <a:pt x="10356982" y="2527941"/>
                </a:cubicBezTo>
                <a:cubicBezTo>
                  <a:pt x="10335107" y="2482507"/>
                  <a:pt x="10305658" y="2451376"/>
                  <a:pt x="10268638" y="2434549"/>
                </a:cubicBezTo>
                <a:cubicBezTo>
                  <a:pt x="10223204" y="2416038"/>
                  <a:pt x="10148322" y="2406783"/>
                  <a:pt x="10043991" y="2406783"/>
                </a:cubicBezTo>
                <a:cubicBezTo>
                  <a:pt x="10012019" y="2406783"/>
                  <a:pt x="9975419" y="2408045"/>
                  <a:pt x="9934192" y="2410570"/>
                </a:cubicBezTo>
                <a:cubicBezTo>
                  <a:pt x="9892964" y="2413094"/>
                  <a:pt x="9847950" y="2417721"/>
                  <a:pt x="9799150" y="2424452"/>
                </a:cubicBezTo>
                <a:cubicBezTo>
                  <a:pt x="9814296" y="2397528"/>
                  <a:pt x="9833226" y="2361349"/>
                  <a:pt x="9855944" y="2315915"/>
                </a:cubicBezTo>
                <a:cubicBezTo>
                  <a:pt x="9878661" y="2270481"/>
                  <a:pt x="9904322" y="2215791"/>
                  <a:pt x="9932930" y="2151847"/>
                </a:cubicBezTo>
                <a:cubicBezTo>
                  <a:pt x="9991826" y="2020592"/>
                  <a:pt x="10043150" y="1901117"/>
                  <a:pt x="10086901" y="1793421"/>
                </a:cubicBezTo>
                <a:cubicBezTo>
                  <a:pt x="10130652" y="1685725"/>
                  <a:pt x="10166832" y="1588126"/>
                  <a:pt x="10195438" y="1500622"/>
                </a:cubicBezTo>
                <a:cubicBezTo>
                  <a:pt x="10240873" y="1359271"/>
                  <a:pt x="10263590" y="1266720"/>
                  <a:pt x="10263590" y="1222969"/>
                </a:cubicBezTo>
                <a:cubicBezTo>
                  <a:pt x="10263590" y="1169121"/>
                  <a:pt x="10243397" y="1124528"/>
                  <a:pt x="10203011" y="1089190"/>
                </a:cubicBezTo>
                <a:cubicBezTo>
                  <a:pt x="10152528" y="1045018"/>
                  <a:pt x="10116244" y="1023563"/>
                  <a:pt x="10094158" y="1024825"/>
                </a:cubicBezTo>
                <a:close/>
                <a:moveTo>
                  <a:pt x="4066519" y="994535"/>
                </a:moveTo>
                <a:cubicBezTo>
                  <a:pt x="4031602" y="995377"/>
                  <a:pt x="3992267" y="998321"/>
                  <a:pt x="3948516" y="1003370"/>
                </a:cubicBezTo>
                <a:cubicBezTo>
                  <a:pt x="3861013" y="1013466"/>
                  <a:pt x="3773510" y="1034501"/>
                  <a:pt x="3686007" y="1066473"/>
                </a:cubicBezTo>
                <a:cubicBezTo>
                  <a:pt x="3431912" y="1162390"/>
                  <a:pt x="3250174" y="1312996"/>
                  <a:pt x="3140796" y="1518292"/>
                </a:cubicBezTo>
                <a:cubicBezTo>
                  <a:pt x="3102093" y="1592332"/>
                  <a:pt x="3083582" y="1652911"/>
                  <a:pt x="3085265" y="1700028"/>
                </a:cubicBezTo>
                <a:cubicBezTo>
                  <a:pt x="3086948" y="1747145"/>
                  <a:pt x="3096203" y="1779959"/>
                  <a:pt x="3113031" y="1798469"/>
                </a:cubicBezTo>
                <a:cubicBezTo>
                  <a:pt x="3121444" y="1808566"/>
                  <a:pt x="3133644" y="1818662"/>
                  <a:pt x="3149630" y="1828759"/>
                </a:cubicBezTo>
                <a:cubicBezTo>
                  <a:pt x="3165616" y="1838855"/>
                  <a:pt x="3182865" y="1847690"/>
                  <a:pt x="3201375" y="1855262"/>
                </a:cubicBezTo>
                <a:cubicBezTo>
                  <a:pt x="3219885" y="1862834"/>
                  <a:pt x="3238395" y="1868724"/>
                  <a:pt x="3256905" y="1872931"/>
                </a:cubicBezTo>
                <a:cubicBezTo>
                  <a:pt x="3275416" y="1877138"/>
                  <a:pt x="3291402" y="1878400"/>
                  <a:pt x="3304864" y="1876717"/>
                </a:cubicBezTo>
                <a:cubicBezTo>
                  <a:pt x="3291402" y="1821186"/>
                  <a:pt x="3299815" y="1751352"/>
                  <a:pt x="3330105" y="1667215"/>
                </a:cubicBezTo>
                <a:cubicBezTo>
                  <a:pt x="3340202" y="1635243"/>
                  <a:pt x="3356608" y="1600325"/>
                  <a:pt x="3379325" y="1562464"/>
                </a:cubicBezTo>
                <a:cubicBezTo>
                  <a:pt x="3402043" y="1524602"/>
                  <a:pt x="3431070" y="1487160"/>
                  <a:pt x="3466408" y="1450140"/>
                </a:cubicBezTo>
                <a:cubicBezTo>
                  <a:pt x="3501746" y="1413119"/>
                  <a:pt x="3543393" y="1377361"/>
                  <a:pt x="3591352" y="1342865"/>
                </a:cubicBezTo>
                <a:cubicBezTo>
                  <a:pt x="3639310" y="1308368"/>
                  <a:pt x="3693579" y="1278500"/>
                  <a:pt x="3754158" y="1253258"/>
                </a:cubicBezTo>
                <a:cubicBezTo>
                  <a:pt x="3829881" y="1219603"/>
                  <a:pt x="3908971" y="1196886"/>
                  <a:pt x="3991426" y="1185107"/>
                </a:cubicBezTo>
                <a:cubicBezTo>
                  <a:pt x="4072198" y="1171645"/>
                  <a:pt x="4139929" y="1167438"/>
                  <a:pt x="4194618" y="1172486"/>
                </a:cubicBezTo>
                <a:cubicBezTo>
                  <a:pt x="4249308" y="1177534"/>
                  <a:pt x="4294321" y="1185948"/>
                  <a:pt x="4329659" y="1197727"/>
                </a:cubicBezTo>
                <a:cubicBezTo>
                  <a:pt x="4396969" y="1219603"/>
                  <a:pt x="4442403" y="1248210"/>
                  <a:pt x="4465962" y="1283548"/>
                </a:cubicBezTo>
                <a:cubicBezTo>
                  <a:pt x="4491203" y="1429947"/>
                  <a:pt x="4431465" y="1586443"/>
                  <a:pt x="4286748" y="1753035"/>
                </a:cubicBezTo>
                <a:cubicBezTo>
                  <a:pt x="4138667" y="1922993"/>
                  <a:pt x="3949357" y="2032372"/>
                  <a:pt x="3718821" y="2081171"/>
                </a:cubicBezTo>
                <a:cubicBezTo>
                  <a:pt x="3750792" y="2002082"/>
                  <a:pt x="3775613" y="1940661"/>
                  <a:pt x="3793282" y="1896910"/>
                </a:cubicBezTo>
                <a:cubicBezTo>
                  <a:pt x="3810951" y="1853158"/>
                  <a:pt x="3821468" y="1827076"/>
                  <a:pt x="3824834" y="1818662"/>
                </a:cubicBezTo>
                <a:cubicBezTo>
                  <a:pt x="3829881" y="1806883"/>
                  <a:pt x="3835772" y="1792580"/>
                  <a:pt x="3842503" y="1775752"/>
                </a:cubicBezTo>
                <a:cubicBezTo>
                  <a:pt x="3849233" y="1758925"/>
                  <a:pt x="3856385" y="1742097"/>
                  <a:pt x="3863958" y="1725270"/>
                </a:cubicBezTo>
                <a:cubicBezTo>
                  <a:pt x="3871530" y="1708442"/>
                  <a:pt x="3879102" y="1692036"/>
                  <a:pt x="3886675" y="1676049"/>
                </a:cubicBezTo>
                <a:cubicBezTo>
                  <a:pt x="3894248" y="1660063"/>
                  <a:pt x="3900557" y="1647022"/>
                  <a:pt x="3905606" y="1636925"/>
                </a:cubicBezTo>
                <a:cubicBezTo>
                  <a:pt x="3920750" y="1603270"/>
                  <a:pt x="3934212" y="1569615"/>
                  <a:pt x="3945992" y="1535960"/>
                </a:cubicBezTo>
                <a:cubicBezTo>
                  <a:pt x="3957771" y="1502305"/>
                  <a:pt x="3963660" y="1479588"/>
                  <a:pt x="3963660" y="1467809"/>
                </a:cubicBezTo>
                <a:cubicBezTo>
                  <a:pt x="3965343" y="1422375"/>
                  <a:pt x="3938419" y="1385354"/>
                  <a:pt x="3882888" y="1356747"/>
                </a:cubicBezTo>
                <a:cubicBezTo>
                  <a:pt x="3862695" y="1346651"/>
                  <a:pt x="3839978" y="1339079"/>
                  <a:pt x="3814737" y="1334030"/>
                </a:cubicBezTo>
                <a:cubicBezTo>
                  <a:pt x="3789496" y="1328982"/>
                  <a:pt x="3775193" y="1328141"/>
                  <a:pt x="3771827" y="1331506"/>
                </a:cubicBezTo>
                <a:cubicBezTo>
                  <a:pt x="3739855" y="1400499"/>
                  <a:pt x="3700731" y="1498519"/>
                  <a:pt x="3654455" y="1625567"/>
                </a:cubicBezTo>
                <a:cubicBezTo>
                  <a:pt x="3608180" y="1752614"/>
                  <a:pt x="3554753" y="1910372"/>
                  <a:pt x="3494174" y="2098840"/>
                </a:cubicBezTo>
                <a:cubicBezTo>
                  <a:pt x="3470615" y="2095475"/>
                  <a:pt x="3447056" y="2092530"/>
                  <a:pt x="3423498" y="2090006"/>
                </a:cubicBezTo>
                <a:cubicBezTo>
                  <a:pt x="3399939" y="2087482"/>
                  <a:pt x="3386477" y="2086220"/>
                  <a:pt x="3383112" y="2086220"/>
                </a:cubicBezTo>
                <a:cubicBezTo>
                  <a:pt x="3379746" y="2089585"/>
                  <a:pt x="3382271" y="2103468"/>
                  <a:pt x="3390684" y="2127868"/>
                </a:cubicBezTo>
                <a:cubicBezTo>
                  <a:pt x="3399098" y="2152268"/>
                  <a:pt x="3408353" y="2171199"/>
                  <a:pt x="3418449" y="2184660"/>
                </a:cubicBezTo>
                <a:cubicBezTo>
                  <a:pt x="3426863" y="2194757"/>
                  <a:pt x="3440325" y="2204012"/>
                  <a:pt x="3458836" y="2212426"/>
                </a:cubicBezTo>
                <a:cubicBezTo>
                  <a:pt x="3450422" y="2237667"/>
                  <a:pt x="3442850" y="2265432"/>
                  <a:pt x="3436118" y="2295722"/>
                </a:cubicBezTo>
                <a:cubicBezTo>
                  <a:pt x="3392367" y="2455583"/>
                  <a:pt x="3374698" y="2557389"/>
                  <a:pt x="3383112" y="2601141"/>
                </a:cubicBezTo>
                <a:cubicBezTo>
                  <a:pt x="3388160" y="2628065"/>
                  <a:pt x="3410036" y="2653306"/>
                  <a:pt x="3448739" y="2676865"/>
                </a:cubicBezTo>
                <a:cubicBezTo>
                  <a:pt x="3484077" y="2698740"/>
                  <a:pt x="3512684" y="2707995"/>
                  <a:pt x="3534560" y="2704630"/>
                </a:cubicBezTo>
                <a:lnTo>
                  <a:pt x="3539608" y="2666768"/>
                </a:lnTo>
                <a:cubicBezTo>
                  <a:pt x="3544656" y="2641527"/>
                  <a:pt x="3553490" y="2602824"/>
                  <a:pt x="3566111" y="2550659"/>
                </a:cubicBezTo>
                <a:cubicBezTo>
                  <a:pt x="3578731" y="2498493"/>
                  <a:pt x="3593455" y="2445487"/>
                  <a:pt x="3610283" y="2391639"/>
                </a:cubicBezTo>
                <a:cubicBezTo>
                  <a:pt x="3617014" y="2369763"/>
                  <a:pt x="3634683" y="2317598"/>
                  <a:pt x="3663290" y="2235143"/>
                </a:cubicBezTo>
                <a:cubicBezTo>
                  <a:pt x="3797910" y="2226729"/>
                  <a:pt x="3938419" y="2188026"/>
                  <a:pt x="4084819" y="2119033"/>
                </a:cubicBezTo>
                <a:cubicBezTo>
                  <a:pt x="4232901" y="2051723"/>
                  <a:pt x="4360790" y="1960013"/>
                  <a:pt x="4468486" y="1843903"/>
                </a:cubicBezTo>
                <a:cubicBezTo>
                  <a:pt x="4624981" y="1672263"/>
                  <a:pt x="4694816" y="1514926"/>
                  <a:pt x="4677988" y="1371892"/>
                </a:cubicBezTo>
                <a:cubicBezTo>
                  <a:pt x="4672939" y="1331506"/>
                  <a:pt x="4624140" y="1270086"/>
                  <a:pt x="4531589" y="1187631"/>
                </a:cubicBezTo>
                <a:cubicBezTo>
                  <a:pt x="4439038" y="1105176"/>
                  <a:pt x="4359948" y="1052170"/>
                  <a:pt x="4294321" y="1028611"/>
                </a:cubicBezTo>
                <a:cubicBezTo>
                  <a:pt x="4255618" y="1016832"/>
                  <a:pt x="4210183" y="1006735"/>
                  <a:pt x="4158019" y="998321"/>
                </a:cubicBezTo>
                <a:cubicBezTo>
                  <a:pt x="4131936" y="994956"/>
                  <a:pt x="4101436" y="993694"/>
                  <a:pt x="4066519" y="994535"/>
                </a:cubicBezTo>
                <a:close/>
                <a:moveTo>
                  <a:pt x="0" y="0"/>
                </a:moveTo>
                <a:lnTo>
                  <a:pt x="14759345" y="0"/>
                </a:lnTo>
                <a:lnTo>
                  <a:pt x="14759345" y="6999611"/>
                </a:lnTo>
                <a:lnTo>
                  <a:pt x="0" y="6999611"/>
                </a:lnTo>
                <a:close/>
              </a:path>
            </a:pathLst>
          </a:custGeom>
          <a:solidFill>
            <a:srgbClr val="E7E6E6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C047AA4-EF25-4C23-66C0-77E9F3729F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763210"/>
              </p:ext>
            </p:extLst>
          </p:nvPr>
        </p:nvGraphicFramePr>
        <p:xfrm>
          <a:off x="2887038" y="1459405"/>
          <a:ext cx="6061755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5965">
                  <a:extLst>
                    <a:ext uri="{9D8B030D-6E8A-4147-A177-3AD203B41FA5}">
                      <a16:colId xmlns:a16="http://schemas.microsoft.com/office/drawing/2014/main" val="700006760"/>
                    </a:ext>
                  </a:extLst>
                </a:gridCol>
                <a:gridCol w="865965">
                  <a:extLst>
                    <a:ext uri="{9D8B030D-6E8A-4147-A177-3AD203B41FA5}">
                      <a16:colId xmlns:a16="http://schemas.microsoft.com/office/drawing/2014/main" val="1099955554"/>
                    </a:ext>
                  </a:extLst>
                </a:gridCol>
                <a:gridCol w="865965">
                  <a:extLst>
                    <a:ext uri="{9D8B030D-6E8A-4147-A177-3AD203B41FA5}">
                      <a16:colId xmlns:a16="http://schemas.microsoft.com/office/drawing/2014/main" val="2209776245"/>
                    </a:ext>
                  </a:extLst>
                </a:gridCol>
                <a:gridCol w="865965">
                  <a:extLst>
                    <a:ext uri="{9D8B030D-6E8A-4147-A177-3AD203B41FA5}">
                      <a16:colId xmlns:a16="http://schemas.microsoft.com/office/drawing/2014/main" val="1260801315"/>
                    </a:ext>
                  </a:extLst>
                </a:gridCol>
                <a:gridCol w="865965">
                  <a:extLst>
                    <a:ext uri="{9D8B030D-6E8A-4147-A177-3AD203B41FA5}">
                      <a16:colId xmlns:a16="http://schemas.microsoft.com/office/drawing/2014/main" val="3159502972"/>
                    </a:ext>
                  </a:extLst>
                </a:gridCol>
                <a:gridCol w="865965">
                  <a:extLst>
                    <a:ext uri="{9D8B030D-6E8A-4147-A177-3AD203B41FA5}">
                      <a16:colId xmlns:a16="http://schemas.microsoft.com/office/drawing/2014/main" val="3906938249"/>
                    </a:ext>
                  </a:extLst>
                </a:gridCol>
                <a:gridCol w="865965">
                  <a:extLst>
                    <a:ext uri="{9D8B030D-6E8A-4147-A177-3AD203B41FA5}">
                      <a16:colId xmlns:a16="http://schemas.microsoft.com/office/drawing/2014/main" val="3718534927"/>
                    </a:ext>
                  </a:extLst>
                </a:gridCol>
              </a:tblGrid>
              <a:tr h="42076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Bookman Old Style" panose="02050604050505020204" pitchFamily="18" charset="0"/>
                        </a:rPr>
                        <a:t>T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Bookman Old Style" panose="02050604050505020204" pitchFamily="18" charset="0"/>
                        </a:rPr>
                        <a:t>Â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Bookman Old Style" panose="02050604050505020204" pitchFamily="18" charset="0"/>
                        </a:rPr>
                        <a:t>Y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Bookman Old Style" panose="02050604050505020204" pitchFamily="18" charset="0"/>
                        </a:rPr>
                        <a:t>D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Bookman Old Style" panose="02050604050505020204" pitchFamily="18" charset="0"/>
                        </a:rPr>
                        <a:t>U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Bookman Old Style" panose="02050604050505020204" pitchFamily="18" charset="0"/>
                        </a:rPr>
                        <a:t>K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Bookman Old Style" panose="02050604050505020204" pitchFamily="18" charset="0"/>
                        </a:rPr>
                        <a:t>Í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944757"/>
                  </a:ext>
                </a:extLst>
              </a:tr>
            </a:tbl>
          </a:graphicData>
        </a:graphic>
      </p:graphicFrame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62EC8FB3-47F2-FCC6-AE0B-A84A320BD6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1747646"/>
              </p:ext>
            </p:extLst>
          </p:nvPr>
        </p:nvGraphicFramePr>
        <p:xfrm>
          <a:off x="2887037" y="1451416"/>
          <a:ext cx="6061755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5965">
                  <a:extLst>
                    <a:ext uri="{9D8B030D-6E8A-4147-A177-3AD203B41FA5}">
                      <a16:colId xmlns:a16="http://schemas.microsoft.com/office/drawing/2014/main" val="700006760"/>
                    </a:ext>
                  </a:extLst>
                </a:gridCol>
                <a:gridCol w="865965">
                  <a:extLst>
                    <a:ext uri="{9D8B030D-6E8A-4147-A177-3AD203B41FA5}">
                      <a16:colId xmlns:a16="http://schemas.microsoft.com/office/drawing/2014/main" val="1099955554"/>
                    </a:ext>
                  </a:extLst>
                </a:gridCol>
                <a:gridCol w="865965">
                  <a:extLst>
                    <a:ext uri="{9D8B030D-6E8A-4147-A177-3AD203B41FA5}">
                      <a16:colId xmlns:a16="http://schemas.microsoft.com/office/drawing/2014/main" val="2209776245"/>
                    </a:ext>
                  </a:extLst>
                </a:gridCol>
                <a:gridCol w="865965">
                  <a:extLst>
                    <a:ext uri="{9D8B030D-6E8A-4147-A177-3AD203B41FA5}">
                      <a16:colId xmlns:a16="http://schemas.microsoft.com/office/drawing/2014/main" val="1260801315"/>
                    </a:ext>
                  </a:extLst>
                </a:gridCol>
                <a:gridCol w="865965">
                  <a:extLst>
                    <a:ext uri="{9D8B030D-6E8A-4147-A177-3AD203B41FA5}">
                      <a16:colId xmlns:a16="http://schemas.microsoft.com/office/drawing/2014/main" val="3159502972"/>
                    </a:ext>
                  </a:extLst>
                </a:gridCol>
                <a:gridCol w="865965">
                  <a:extLst>
                    <a:ext uri="{9D8B030D-6E8A-4147-A177-3AD203B41FA5}">
                      <a16:colId xmlns:a16="http://schemas.microsoft.com/office/drawing/2014/main" val="3906938249"/>
                    </a:ext>
                  </a:extLst>
                </a:gridCol>
                <a:gridCol w="865965">
                  <a:extLst>
                    <a:ext uri="{9D8B030D-6E8A-4147-A177-3AD203B41FA5}">
                      <a16:colId xmlns:a16="http://schemas.microsoft.com/office/drawing/2014/main" val="3718534927"/>
                    </a:ext>
                  </a:extLst>
                </a:gridCol>
              </a:tblGrid>
              <a:tr h="420765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70C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70C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70C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70C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70C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70C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70C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944757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08CA6573-4B3E-3D90-262D-53629966B3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850956"/>
              </p:ext>
            </p:extLst>
          </p:nvPr>
        </p:nvGraphicFramePr>
        <p:xfrm>
          <a:off x="1737506" y="2342225"/>
          <a:ext cx="6061760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6176">
                  <a:extLst>
                    <a:ext uri="{9D8B030D-6E8A-4147-A177-3AD203B41FA5}">
                      <a16:colId xmlns:a16="http://schemas.microsoft.com/office/drawing/2014/main" val="700006760"/>
                    </a:ext>
                  </a:extLst>
                </a:gridCol>
                <a:gridCol w="606176">
                  <a:extLst>
                    <a:ext uri="{9D8B030D-6E8A-4147-A177-3AD203B41FA5}">
                      <a16:colId xmlns:a16="http://schemas.microsoft.com/office/drawing/2014/main" val="1099955554"/>
                    </a:ext>
                  </a:extLst>
                </a:gridCol>
                <a:gridCol w="606176">
                  <a:extLst>
                    <a:ext uri="{9D8B030D-6E8A-4147-A177-3AD203B41FA5}">
                      <a16:colId xmlns:a16="http://schemas.microsoft.com/office/drawing/2014/main" val="2209776245"/>
                    </a:ext>
                  </a:extLst>
                </a:gridCol>
                <a:gridCol w="606176">
                  <a:extLst>
                    <a:ext uri="{9D8B030D-6E8A-4147-A177-3AD203B41FA5}">
                      <a16:colId xmlns:a16="http://schemas.microsoft.com/office/drawing/2014/main" val="1260801315"/>
                    </a:ext>
                  </a:extLst>
                </a:gridCol>
                <a:gridCol w="606176">
                  <a:extLst>
                    <a:ext uri="{9D8B030D-6E8A-4147-A177-3AD203B41FA5}">
                      <a16:colId xmlns:a16="http://schemas.microsoft.com/office/drawing/2014/main" val="3159502972"/>
                    </a:ext>
                  </a:extLst>
                </a:gridCol>
                <a:gridCol w="606176">
                  <a:extLst>
                    <a:ext uri="{9D8B030D-6E8A-4147-A177-3AD203B41FA5}">
                      <a16:colId xmlns:a16="http://schemas.microsoft.com/office/drawing/2014/main" val="3906938249"/>
                    </a:ext>
                  </a:extLst>
                </a:gridCol>
                <a:gridCol w="606176">
                  <a:extLst>
                    <a:ext uri="{9D8B030D-6E8A-4147-A177-3AD203B41FA5}">
                      <a16:colId xmlns:a16="http://schemas.microsoft.com/office/drawing/2014/main" val="3718534927"/>
                    </a:ext>
                  </a:extLst>
                </a:gridCol>
                <a:gridCol w="606176">
                  <a:extLst>
                    <a:ext uri="{9D8B030D-6E8A-4147-A177-3AD203B41FA5}">
                      <a16:colId xmlns:a16="http://schemas.microsoft.com/office/drawing/2014/main" val="3429640888"/>
                    </a:ext>
                  </a:extLst>
                </a:gridCol>
                <a:gridCol w="606176">
                  <a:extLst>
                    <a:ext uri="{9D8B030D-6E8A-4147-A177-3AD203B41FA5}">
                      <a16:colId xmlns:a16="http://schemas.microsoft.com/office/drawing/2014/main" val="1498589448"/>
                    </a:ext>
                  </a:extLst>
                </a:gridCol>
                <a:gridCol w="606176">
                  <a:extLst>
                    <a:ext uri="{9D8B030D-6E8A-4147-A177-3AD203B41FA5}">
                      <a16:colId xmlns:a16="http://schemas.microsoft.com/office/drawing/2014/main" val="1257868249"/>
                    </a:ext>
                  </a:extLst>
                </a:gridCol>
              </a:tblGrid>
              <a:tr h="42076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Bookman Old Style" panose="02050604050505020204" pitchFamily="18" charset="0"/>
                        </a:rPr>
                        <a:t>T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Bookman Old Style" panose="02050604050505020204" pitchFamily="18" charset="0"/>
                        </a:rPr>
                        <a:t>Ử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Bookman Old Style" panose="02050604050505020204" pitchFamily="18" charset="0"/>
                        </a:rPr>
                        <a:t>C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Bookman Old Style" panose="02050604050505020204" pitchFamily="18" charset="0"/>
                        </a:rPr>
                        <a:t>Ấ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Bookman Old Style" panose="02050604050505020204" pitchFamily="18" charset="0"/>
                        </a:rPr>
                        <a:t>M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Bookman Old Style" panose="02050604050505020204" pitchFamily="18" charset="0"/>
                        </a:rPr>
                        <a:t>T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Bookman Old Style" panose="02050604050505020204" pitchFamily="18" charset="0"/>
                        </a:rPr>
                        <a:t>H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Bookman Old Style" panose="02050604050505020204" pitchFamily="18" charset="0"/>
                        </a:rPr>
                        <a:t>À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Bookman Old Style" panose="02050604050505020204" pitchFamily="18" charset="0"/>
                        </a:rPr>
                        <a:t>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Bookman Old Style" panose="02050604050505020204" pitchFamily="18" charset="0"/>
                        </a:rPr>
                        <a:t>H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944757"/>
                  </a:ext>
                </a:extLst>
              </a:tr>
            </a:tbl>
          </a:graphicData>
        </a:graphic>
      </p:graphicFrame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6BF89B31-4239-F097-ECBA-8FE0EF47DB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0984908"/>
              </p:ext>
            </p:extLst>
          </p:nvPr>
        </p:nvGraphicFramePr>
        <p:xfrm>
          <a:off x="1737506" y="2332776"/>
          <a:ext cx="6061760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6176">
                  <a:extLst>
                    <a:ext uri="{9D8B030D-6E8A-4147-A177-3AD203B41FA5}">
                      <a16:colId xmlns:a16="http://schemas.microsoft.com/office/drawing/2014/main" val="700006760"/>
                    </a:ext>
                  </a:extLst>
                </a:gridCol>
                <a:gridCol w="606176">
                  <a:extLst>
                    <a:ext uri="{9D8B030D-6E8A-4147-A177-3AD203B41FA5}">
                      <a16:colId xmlns:a16="http://schemas.microsoft.com/office/drawing/2014/main" val="1099955554"/>
                    </a:ext>
                  </a:extLst>
                </a:gridCol>
                <a:gridCol w="606176">
                  <a:extLst>
                    <a:ext uri="{9D8B030D-6E8A-4147-A177-3AD203B41FA5}">
                      <a16:colId xmlns:a16="http://schemas.microsoft.com/office/drawing/2014/main" val="2209776245"/>
                    </a:ext>
                  </a:extLst>
                </a:gridCol>
                <a:gridCol w="606176">
                  <a:extLst>
                    <a:ext uri="{9D8B030D-6E8A-4147-A177-3AD203B41FA5}">
                      <a16:colId xmlns:a16="http://schemas.microsoft.com/office/drawing/2014/main" val="1260801315"/>
                    </a:ext>
                  </a:extLst>
                </a:gridCol>
                <a:gridCol w="606176">
                  <a:extLst>
                    <a:ext uri="{9D8B030D-6E8A-4147-A177-3AD203B41FA5}">
                      <a16:colId xmlns:a16="http://schemas.microsoft.com/office/drawing/2014/main" val="3159502972"/>
                    </a:ext>
                  </a:extLst>
                </a:gridCol>
                <a:gridCol w="606176">
                  <a:extLst>
                    <a:ext uri="{9D8B030D-6E8A-4147-A177-3AD203B41FA5}">
                      <a16:colId xmlns:a16="http://schemas.microsoft.com/office/drawing/2014/main" val="3906938249"/>
                    </a:ext>
                  </a:extLst>
                </a:gridCol>
                <a:gridCol w="606176">
                  <a:extLst>
                    <a:ext uri="{9D8B030D-6E8A-4147-A177-3AD203B41FA5}">
                      <a16:colId xmlns:a16="http://schemas.microsoft.com/office/drawing/2014/main" val="3718534927"/>
                    </a:ext>
                  </a:extLst>
                </a:gridCol>
                <a:gridCol w="606176">
                  <a:extLst>
                    <a:ext uri="{9D8B030D-6E8A-4147-A177-3AD203B41FA5}">
                      <a16:colId xmlns:a16="http://schemas.microsoft.com/office/drawing/2014/main" val="848619541"/>
                    </a:ext>
                  </a:extLst>
                </a:gridCol>
                <a:gridCol w="606176">
                  <a:extLst>
                    <a:ext uri="{9D8B030D-6E8A-4147-A177-3AD203B41FA5}">
                      <a16:colId xmlns:a16="http://schemas.microsoft.com/office/drawing/2014/main" val="713644820"/>
                    </a:ext>
                  </a:extLst>
                </a:gridCol>
                <a:gridCol w="606176">
                  <a:extLst>
                    <a:ext uri="{9D8B030D-6E8A-4147-A177-3AD203B41FA5}">
                      <a16:colId xmlns:a16="http://schemas.microsoft.com/office/drawing/2014/main" val="4287313765"/>
                    </a:ext>
                  </a:extLst>
                </a:gridCol>
              </a:tblGrid>
              <a:tr h="446172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70C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70C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70C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70C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70C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70C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70C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70C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70C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70C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944757"/>
                  </a:ext>
                </a:extLst>
              </a:tr>
            </a:tbl>
          </a:graphicData>
        </a:graphic>
      </p:graphicFrame>
      <p:graphicFrame>
        <p:nvGraphicFramePr>
          <p:cNvPr id="10" name="Table 2">
            <a:extLst>
              <a:ext uri="{FF2B5EF4-FFF2-40B4-BE49-F238E27FC236}">
                <a16:creationId xmlns:a16="http://schemas.microsoft.com/office/drawing/2014/main" id="{2442A2C9-92A4-5BE0-247F-7C5FF1D7A1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723393"/>
              </p:ext>
            </p:extLst>
          </p:nvPr>
        </p:nvGraphicFramePr>
        <p:xfrm>
          <a:off x="3575015" y="3231575"/>
          <a:ext cx="3030880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6176">
                  <a:extLst>
                    <a:ext uri="{9D8B030D-6E8A-4147-A177-3AD203B41FA5}">
                      <a16:colId xmlns:a16="http://schemas.microsoft.com/office/drawing/2014/main" val="700006760"/>
                    </a:ext>
                  </a:extLst>
                </a:gridCol>
                <a:gridCol w="606176">
                  <a:extLst>
                    <a:ext uri="{9D8B030D-6E8A-4147-A177-3AD203B41FA5}">
                      <a16:colId xmlns:a16="http://schemas.microsoft.com/office/drawing/2014/main" val="1099955554"/>
                    </a:ext>
                  </a:extLst>
                </a:gridCol>
                <a:gridCol w="606176">
                  <a:extLst>
                    <a:ext uri="{9D8B030D-6E8A-4147-A177-3AD203B41FA5}">
                      <a16:colId xmlns:a16="http://schemas.microsoft.com/office/drawing/2014/main" val="2209776245"/>
                    </a:ext>
                  </a:extLst>
                </a:gridCol>
                <a:gridCol w="606176">
                  <a:extLst>
                    <a:ext uri="{9D8B030D-6E8A-4147-A177-3AD203B41FA5}">
                      <a16:colId xmlns:a16="http://schemas.microsoft.com/office/drawing/2014/main" val="1260801315"/>
                    </a:ext>
                  </a:extLst>
                </a:gridCol>
                <a:gridCol w="606176">
                  <a:extLst>
                    <a:ext uri="{9D8B030D-6E8A-4147-A177-3AD203B41FA5}">
                      <a16:colId xmlns:a16="http://schemas.microsoft.com/office/drawing/2014/main" val="3159502972"/>
                    </a:ext>
                  </a:extLst>
                </a:gridCol>
              </a:tblGrid>
              <a:tr h="42076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Bookman Old Style" panose="02050604050505020204" pitchFamily="18" charset="0"/>
                        </a:rPr>
                        <a:t>Đ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Bookman Old Style" panose="02050604050505020204" pitchFamily="18" charset="0"/>
                        </a:rPr>
                        <a:t>Ư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Bookman Old Style" panose="02050604050505020204" pitchFamily="18" charset="0"/>
                        </a:rPr>
                        <a:t>Ờ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Bookman Old Style" panose="02050604050505020204" pitchFamily="18" charset="0"/>
                        </a:rPr>
                        <a:t>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Bookman Old Style" panose="02050604050505020204" pitchFamily="18" charset="0"/>
                        </a:rPr>
                        <a:t>G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944757"/>
                  </a:ext>
                </a:extLst>
              </a:tr>
            </a:tbl>
          </a:graphicData>
        </a:graphic>
      </p:graphicFrame>
      <p:graphicFrame>
        <p:nvGraphicFramePr>
          <p:cNvPr id="11" name="Table 2">
            <a:extLst>
              <a:ext uri="{FF2B5EF4-FFF2-40B4-BE49-F238E27FC236}">
                <a16:creationId xmlns:a16="http://schemas.microsoft.com/office/drawing/2014/main" id="{778E98FF-C4DD-0FEC-831E-826E2A2C80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305396"/>
              </p:ext>
            </p:extLst>
          </p:nvPr>
        </p:nvGraphicFramePr>
        <p:xfrm>
          <a:off x="3575015" y="3231575"/>
          <a:ext cx="3030880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6176">
                  <a:extLst>
                    <a:ext uri="{9D8B030D-6E8A-4147-A177-3AD203B41FA5}">
                      <a16:colId xmlns:a16="http://schemas.microsoft.com/office/drawing/2014/main" val="700006760"/>
                    </a:ext>
                  </a:extLst>
                </a:gridCol>
                <a:gridCol w="606176">
                  <a:extLst>
                    <a:ext uri="{9D8B030D-6E8A-4147-A177-3AD203B41FA5}">
                      <a16:colId xmlns:a16="http://schemas.microsoft.com/office/drawing/2014/main" val="1099955554"/>
                    </a:ext>
                  </a:extLst>
                </a:gridCol>
                <a:gridCol w="606176">
                  <a:extLst>
                    <a:ext uri="{9D8B030D-6E8A-4147-A177-3AD203B41FA5}">
                      <a16:colId xmlns:a16="http://schemas.microsoft.com/office/drawing/2014/main" val="2209776245"/>
                    </a:ext>
                  </a:extLst>
                </a:gridCol>
                <a:gridCol w="606176">
                  <a:extLst>
                    <a:ext uri="{9D8B030D-6E8A-4147-A177-3AD203B41FA5}">
                      <a16:colId xmlns:a16="http://schemas.microsoft.com/office/drawing/2014/main" val="1260801315"/>
                    </a:ext>
                  </a:extLst>
                </a:gridCol>
                <a:gridCol w="606176">
                  <a:extLst>
                    <a:ext uri="{9D8B030D-6E8A-4147-A177-3AD203B41FA5}">
                      <a16:colId xmlns:a16="http://schemas.microsoft.com/office/drawing/2014/main" val="3159502972"/>
                    </a:ext>
                  </a:extLst>
                </a:gridCol>
              </a:tblGrid>
              <a:tr h="446172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70C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70C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70C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70C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70C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944757"/>
                  </a:ext>
                </a:extLst>
              </a:tr>
            </a:tbl>
          </a:graphicData>
        </a:graphic>
      </p:graphicFrame>
      <p:graphicFrame>
        <p:nvGraphicFramePr>
          <p:cNvPr id="12" name="Table 2">
            <a:extLst>
              <a:ext uri="{FF2B5EF4-FFF2-40B4-BE49-F238E27FC236}">
                <a16:creationId xmlns:a16="http://schemas.microsoft.com/office/drawing/2014/main" id="{AB450E55-06D4-5723-68F2-21458CC536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347178"/>
              </p:ext>
            </p:extLst>
          </p:nvPr>
        </p:nvGraphicFramePr>
        <p:xfrm>
          <a:off x="4768386" y="4151427"/>
          <a:ext cx="5455584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6176">
                  <a:extLst>
                    <a:ext uri="{9D8B030D-6E8A-4147-A177-3AD203B41FA5}">
                      <a16:colId xmlns:a16="http://schemas.microsoft.com/office/drawing/2014/main" val="700006760"/>
                    </a:ext>
                  </a:extLst>
                </a:gridCol>
                <a:gridCol w="606176">
                  <a:extLst>
                    <a:ext uri="{9D8B030D-6E8A-4147-A177-3AD203B41FA5}">
                      <a16:colId xmlns:a16="http://schemas.microsoft.com/office/drawing/2014/main" val="1099955554"/>
                    </a:ext>
                  </a:extLst>
                </a:gridCol>
                <a:gridCol w="606176">
                  <a:extLst>
                    <a:ext uri="{9D8B030D-6E8A-4147-A177-3AD203B41FA5}">
                      <a16:colId xmlns:a16="http://schemas.microsoft.com/office/drawing/2014/main" val="2209776245"/>
                    </a:ext>
                  </a:extLst>
                </a:gridCol>
                <a:gridCol w="606176">
                  <a:extLst>
                    <a:ext uri="{9D8B030D-6E8A-4147-A177-3AD203B41FA5}">
                      <a16:colId xmlns:a16="http://schemas.microsoft.com/office/drawing/2014/main" val="1260801315"/>
                    </a:ext>
                  </a:extLst>
                </a:gridCol>
                <a:gridCol w="606176">
                  <a:extLst>
                    <a:ext uri="{9D8B030D-6E8A-4147-A177-3AD203B41FA5}">
                      <a16:colId xmlns:a16="http://schemas.microsoft.com/office/drawing/2014/main" val="3159502972"/>
                    </a:ext>
                  </a:extLst>
                </a:gridCol>
                <a:gridCol w="606176">
                  <a:extLst>
                    <a:ext uri="{9D8B030D-6E8A-4147-A177-3AD203B41FA5}">
                      <a16:colId xmlns:a16="http://schemas.microsoft.com/office/drawing/2014/main" val="3906938249"/>
                    </a:ext>
                  </a:extLst>
                </a:gridCol>
                <a:gridCol w="606176">
                  <a:extLst>
                    <a:ext uri="{9D8B030D-6E8A-4147-A177-3AD203B41FA5}">
                      <a16:colId xmlns:a16="http://schemas.microsoft.com/office/drawing/2014/main" val="3718534927"/>
                    </a:ext>
                  </a:extLst>
                </a:gridCol>
                <a:gridCol w="606176">
                  <a:extLst>
                    <a:ext uri="{9D8B030D-6E8A-4147-A177-3AD203B41FA5}">
                      <a16:colId xmlns:a16="http://schemas.microsoft.com/office/drawing/2014/main" val="3429640888"/>
                    </a:ext>
                  </a:extLst>
                </a:gridCol>
                <a:gridCol w="606176">
                  <a:extLst>
                    <a:ext uri="{9D8B030D-6E8A-4147-A177-3AD203B41FA5}">
                      <a16:colId xmlns:a16="http://schemas.microsoft.com/office/drawing/2014/main" val="1498589448"/>
                    </a:ext>
                  </a:extLst>
                </a:gridCol>
              </a:tblGrid>
              <a:tr h="42076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Bookman Old Style" panose="02050604050505020204" pitchFamily="18" charset="0"/>
                        </a:rPr>
                        <a:t>T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Bookman Old Style" panose="02050604050505020204" pitchFamily="18" charset="0"/>
                        </a:rPr>
                        <a:t>R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Bookman Old Style" panose="02050604050505020204" pitchFamily="18" charset="0"/>
                        </a:rPr>
                        <a:t>U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Bookman Old Style" panose="02050604050505020204" pitchFamily="18" charset="0"/>
                        </a:rPr>
                        <a:t>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Bookman Old Style" panose="02050604050505020204" pitchFamily="18" charset="0"/>
                        </a:rPr>
                        <a:t>G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Bookman Old Style" panose="02050604050505020204" pitchFamily="18" charset="0"/>
                        </a:rPr>
                        <a:t>Q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Bookman Old Style" panose="02050604050505020204" pitchFamily="18" charset="0"/>
                        </a:rPr>
                        <a:t>U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Bookman Old Style" panose="02050604050505020204" pitchFamily="18" charset="0"/>
                        </a:rPr>
                        <a:t>Ố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Bookman Old Style" panose="02050604050505020204" pitchFamily="18" charset="0"/>
                        </a:rPr>
                        <a:t>C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944757"/>
                  </a:ext>
                </a:extLst>
              </a:tr>
            </a:tbl>
          </a:graphicData>
        </a:graphic>
      </p:graphicFrame>
      <p:graphicFrame>
        <p:nvGraphicFramePr>
          <p:cNvPr id="13" name="Table 2">
            <a:extLst>
              <a:ext uri="{FF2B5EF4-FFF2-40B4-BE49-F238E27FC236}">
                <a16:creationId xmlns:a16="http://schemas.microsoft.com/office/drawing/2014/main" id="{28205DD6-F37D-A23D-829C-30DBD59CB1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9591892"/>
              </p:ext>
            </p:extLst>
          </p:nvPr>
        </p:nvGraphicFramePr>
        <p:xfrm>
          <a:off x="4768386" y="4159416"/>
          <a:ext cx="5455584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6176">
                  <a:extLst>
                    <a:ext uri="{9D8B030D-6E8A-4147-A177-3AD203B41FA5}">
                      <a16:colId xmlns:a16="http://schemas.microsoft.com/office/drawing/2014/main" val="700006760"/>
                    </a:ext>
                  </a:extLst>
                </a:gridCol>
                <a:gridCol w="606176">
                  <a:extLst>
                    <a:ext uri="{9D8B030D-6E8A-4147-A177-3AD203B41FA5}">
                      <a16:colId xmlns:a16="http://schemas.microsoft.com/office/drawing/2014/main" val="1099955554"/>
                    </a:ext>
                  </a:extLst>
                </a:gridCol>
                <a:gridCol w="606176">
                  <a:extLst>
                    <a:ext uri="{9D8B030D-6E8A-4147-A177-3AD203B41FA5}">
                      <a16:colId xmlns:a16="http://schemas.microsoft.com/office/drawing/2014/main" val="2209776245"/>
                    </a:ext>
                  </a:extLst>
                </a:gridCol>
                <a:gridCol w="606176">
                  <a:extLst>
                    <a:ext uri="{9D8B030D-6E8A-4147-A177-3AD203B41FA5}">
                      <a16:colId xmlns:a16="http://schemas.microsoft.com/office/drawing/2014/main" val="1260801315"/>
                    </a:ext>
                  </a:extLst>
                </a:gridCol>
                <a:gridCol w="606176">
                  <a:extLst>
                    <a:ext uri="{9D8B030D-6E8A-4147-A177-3AD203B41FA5}">
                      <a16:colId xmlns:a16="http://schemas.microsoft.com/office/drawing/2014/main" val="3159502972"/>
                    </a:ext>
                  </a:extLst>
                </a:gridCol>
                <a:gridCol w="606176">
                  <a:extLst>
                    <a:ext uri="{9D8B030D-6E8A-4147-A177-3AD203B41FA5}">
                      <a16:colId xmlns:a16="http://schemas.microsoft.com/office/drawing/2014/main" val="3906938249"/>
                    </a:ext>
                  </a:extLst>
                </a:gridCol>
                <a:gridCol w="606176">
                  <a:extLst>
                    <a:ext uri="{9D8B030D-6E8A-4147-A177-3AD203B41FA5}">
                      <a16:colId xmlns:a16="http://schemas.microsoft.com/office/drawing/2014/main" val="3718534927"/>
                    </a:ext>
                  </a:extLst>
                </a:gridCol>
                <a:gridCol w="606176">
                  <a:extLst>
                    <a:ext uri="{9D8B030D-6E8A-4147-A177-3AD203B41FA5}">
                      <a16:colId xmlns:a16="http://schemas.microsoft.com/office/drawing/2014/main" val="848619541"/>
                    </a:ext>
                  </a:extLst>
                </a:gridCol>
                <a:gridCol w="606176">
                  <a:extLst>
                    <a:ext uri="{9D8B030D-6E8A-4147-A177-3AD203B41FA5}">
                      <a16:colId xmlns:a16="http://schemas.microsoft.com/office/drawing/2014/main" val="713644820"/>
                    </a:ext>
                  </a:extLst>
                </a:gridCol>
              </a:tblGrid>
              <a:tr h="446172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70C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70C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70C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70C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70C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70C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70C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70C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70C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944757"/>
                  </a:ext>
                </a:extLst>
              </a:tr>
            </a:tbl>
          </a:graphicData>
        </a:graphic>
      </p:graphicFrame>
      <p:sp>
        <p:nvSpPr>
          <p:cNvPr id="14" name="!!1">
            <a:extLst>
              <a:ext uri="{FF2B5EF4-FFF2-40B4-BE49-F238E27FC236}">
                <a16:creationId xmlns:a16="http://schemas.microsoft.com/office/drawing/2014/main" id="{75DB7359-1B09-48EC-6FDF-5DFB6D96E0F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548"/>
            </a:avLst>
          </a:prstGeom>
          <a:solidFill>
            <a:srgbClr val="3A8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Oval 14">
            <a:hlinkClick r:id="rId2" action="ppaction://hlinksldjump"/>
            <a:extLst>
              <a:ext uri="{FF2B5EF4-FFF2-40B4-BE49-F238E27FC236}">
                <a16:creationId xmlns:a16="http://schemas.microsoft.com/office/drawing/2014/main" id="{68D2CDCF-55EF-77A1-B9D8-5B5E2198EF3E}"/>
              </a:ext>
            </a:extLst>
          </p:cNvPr>
          <p:cNvSpPr/>
          <p:nvPr/>
        </p:nvSpPr>
        <p:spPr>
          <a:xfrm>
            <a:off x="1926917" y="1405843"/>
            <a:ext cx="640080" cy="640080"/>
          </a:xfrm>
          <a:prstGeom prst="ellipse">
            <a:avLst/>
          </a:prstGeom>
          <a:solidFill>
            <a:srgbClr val="FF006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</a:t>
            </a:r>
          </a:p>
        </p:txBody>
      </p:sp>
      <p:sp>
        <p:nvSpPr>
          <p:cNvPr id="16" name="Oval 15">
            <a:hlinkClick r:id="rId3" action="ppaction://hlinksldjump"/>
            <a:extLst>
              <a:ext uri="{FF2B5EF4-FFF2-40B4-BE49-F238E27FC236}">
                <a16:creationId xmlns:a16="http://schemas.microsoft.com/office/drawing/2014/main" id="{755935FF-2818-48BE-DA96-48082D4EF8B8}"/>
              </a:ext>
            </a:extLst>
          </p:cNvPr>
          <p:cNvSpPr/>
          <p:nvPr/>
        </p:nvSpPr>
        <p:spPr>
          <a:xfrm>
            <a:off x="940525" y="2220305"/>
            <a:ext cx="616277" cy="614335"/>
          </a:xfrm>
          <a:prstGeom prst="ellipse">
            <a:avLst/>
          </a:prstGeom>
          <a:solidFill>
            <a:srgbClr val="FF006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</a:t>
            </a:r>
          </a:p>
        </p:txBody>
      </p:sp>
      <p:sp>
        <p:nvSpPr>
          <p:cNvPr id="17" name="Oval 16">
            <a:hlinkClick r:id="rId4" action="ppaction://hlinksldjump"/>
            <a:extLst>
              <a:ext uri="{FF2B5EF4-FFF2-40B4-BE49-F238E27FC236}">
                <a16:creationId xmlns:a16="http://schemas.microsoft.com/office/drawing/2014/main" id="{6CA067E0-0529-C367-2E01-5A9030E47E04}"/>
              </a:ext>
            </a:extLst>
          </p:cNvPr>
          <p:cNvSpPr/>
          <p:nvPr/>
        </p:nvSpPr>
        <p:spPr>
          <a:xfrm>
            <a:off x="2638697" y="3198739"/>
            <a:ext cx="572854" cy="550996"/>
          </a:xfrm>
          <a:prstGeom prst="ellipse">
            <a:avLst/>
          </a:prstGeom>
          <a:solidFill>
            <a:srgbClr val="FF006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3</a:t>
            </a:r>
          </a:p>
        </p:txBody>
      </p:sp>
      <p:sp>
        <p:nvSpPr>
          <p:cNvPr id="18" name="Oval 17">
            <a:hlinkClick r:id="rId5" action="ppaction://hlinksldjump"/>
            <a:extLst>
              <a:ext uri="{FF2B5EF4-FFF2-40B4-BE49-F238E27FC236}">
                <a16:creationId xmlns:a16="http://schemas.microsoft.com/office/drawing/2014/main" id="{4D81CD6A-42F0-2163-D8F4-557E70C8180D}"/>
              </a:ext>
            </a:extLst>
          </p:cNvPr>
          <p:cNvSpPr/>
          <p:nvPr/>
        </p:nvSpPr>
        <p:spPr>
          <a:xfrm>
            <a:off x="3931921" y="4177151"/>
            <a:ext cx="556478" cy="576428"/>
          </a:xfrm>
          <a:prstGeom prst="ellipse">
            <a:avLst/>
          </a:prstGeom>
          <a:solidFill>
            <a:srgbClr val="FF006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  <a:endParaRPr lang="en-US" sz="3600" dirty="0"/>
          </a:p>
        </p:txBody>
      </p:sp>
      <p:pic>
        <p:nvPicPr>
          <p:cNvPr id="21" name="!!1">
            <a:extLst>
              <a:ext uri="{FF2B5EF4-FFF2-40B4-BE49-F238E27FC236}">
                <a16:creationId xmlns:a16="http://schemas.microsoft.com/office/drawing/2014/main" id="{71230648-A47B-59E6-BA94-F481FB0C7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976171" y="717260"/>
            <a:ext cx="7620000" cy="4286250"/>
          </a:xfrm>
          <a:prstGeom prst="ellipse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8D61DC1-5B65-57B6-3E03-FF6948041DA1}"/>
              </a:ext>
            </a:extLst>
          </p:cNvPr>
          <p:cNvSpPr txBox="1"/>
          <p:nvPr/>
        </p:nvSpPr>
        <p:spPr>
          <a:xfrm>
            <a:off x="3575015" y="334537"/>
            <a:ext cx="5680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FF0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FF0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000" b="1" dirty="0" err="1">
                <a:solidFill>
                  <a:srgbClr val="FF0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4000" b="1" dirty="0">
              <a:solidFill>
                <a:srgbClr val="FF00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Graphic 23" descr="Treble clef">
            <a:hlinkClick r:id="rId5" action="ppaction://hlinksldjump"/>
            <a:extLst>
              <a:ext uri="{FF2B5EF4-FFF2-40B4-BE49-F238E27FC236}">
                <a16:creationId xmlns:a16="http://schemas.microsoft.com/office/drawing/2014/main" id="{2D463959-443C-D301-9135-EC69797BAC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994" y="239005"/>
            <a:ext cx="1642946" cy="164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97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0000FF"/>
                </a:solidFill>
                <a:latin typeface="Open Sans" panose="020B0606030504020204" pitchFamily="34" charset="0"/>
              </a:rPr>
              <a:t>Câu 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</a:rPr>
              <a:t>4</a:t>
            </a:r>
            <a:r>
              <a:rPr lang="vi-VN" sz="3200" b="1" dirty="0">
                <a:solidFill>
                  <a:srgbClr val="0000FF"/>
                </a:solidFill>
                <a:latin typeface="Open Sans" panose="020B0606030504020204" pitchFamily="34" charset="0"/>
              </a:rPr>
              <a:t>:</a:t>
            </a:r>
            <a:r>
              <a:rPr lang="vi-VN" sz="3200" dirty="0">
                <a:solidFill>
                  <a:srgbClr val="000000"/>
                </a:solidFill>
                <a:latin typeface="Open Sans" panose="020B0606030504020204" pitchFamily="34" charset="0"/>
              </a:rPr>
              <a:t> Ở Trung Quốc tôn giáo nào trở thành hệ tư tưởng của giai cấp phong kiến?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Phật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giáo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Đạo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giáo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Nho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giáo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Lão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giáo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290211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</a:rPr>
              <a:t> 5: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nổi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bật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chế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phong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cuối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</a:rPr>
              <a:t> Minh - Thanh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</a:rPr>
              <a:t> 6: </a:t>
            </a:r>
            <a:r>
              <a:rPr lang="vi-VN" sz="3200" dirty="0">
                <a:solidFill>
                  <a:srgbClr val="333333"/>
                </a:solidFill>
                <a:latin typeface="times new roman" panose="02020603050405020304" pitchFamily="18" charset="0"/>
              </a:rPr>
              <a:t>Kinh tế Trung Quốc dưới thời Minh – Thanh có đặc điểm gì nổi bật?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36" y="1949346"/>
            <a:ext cx="5184382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4"/>
            <a:ext cx="5335344" cy="7997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36" y="2838517"/>
            <a:ext cx="5184382" cy="93061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30615" y="2832700"/>
            <a:ext cx="5335345" cy="92074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mống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14" y="2902112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815" y="2931586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790" y="2048460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6467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7: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Cung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điện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cổ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kính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Trung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Quốc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Văn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miếu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Tử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cấm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thành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Đền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Khu-giu-ra-hô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Thánh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địa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mỹ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095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968A78AA-DD1C-9C70-E584-D846A781232A}"/>
              </a:ext>
            </a:extLst>
          </p:cNvPr>
          <p:cNvSpPr/>
          <p:nvPr/>
        </p:nvSpPr>
        <p:spPr>
          <a:xfrm>
            <a:off x="181510" y="175240"/>
            <a:ext cx="403170" cy="403170"/>
          </a:xfrm>
          <a:prstGeom prst="ellipse">
            <a:avLst/>
          </a:prstGeom>
          <a:solidFill>
            <a:srgbClr val="F8560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50D810E-2065-4DC9-BD40-7B67DF4672A8}"/>
              </a:ext>
            </a:extLst>
          </p:cNvPr>
          <p:cNvSpPr/>
          <p:nvPr/>
        </p:nvSpPr>
        <p:spPr>
          <a:xfrm>
            <a:off x="165409" y="6263229"/>
            <a:ext cx="403170" cy="403170"/>
          </a:xfrm>
          <a:prstGeom prst="ellipse">
            <a:avLst/>
          </a:prstGeom>
          <a:solidFill>
            <a:srgbClr val="F8560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CCBC439-706D-6B81-0946-34D422CD3B1A}"/>
              </a:ext>
            </a:extLst>
          </p:cNvPr>
          <p:cNvSpPr/>
          <p:nvPr/>
        </p:nvSpPr>
        <p:spPr>
          <a:xfrm>
            <a:off x="11623421" y="6361783"/>
            <a:ext cx="403170" cy="403170"/>
          </a:xfrm>
          <a:prstGeom prst="ellipse">
            <a:avLst/>
          </a:prstGeom>
          <a:solidFill>
            <a:srgbClr val="F8560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E821B0D-149B-A144-A24B-29E910E8F14D}"/>
              </a:ext>
            </a:extLst>
          </p:cNvPr>
          <p:cNvSpPr/>
          <p:nvPr/>
        </p:nvSpPr>
        <p:spPr>
          <a:xfrm>
            <a:off x="11623421" y="175240"/>
            <a:ext cx="403170" cy="403170"/>
          </a:xfrm>
          <a:prstGeom prst="ellipse">
            <a:avLst/>
          </a:prstGeom>
          <a:solidFill>
            <a:srgbClr val="F8560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!!1">
            <a:extLst>
              <a:ext uri="{FF2B5EF4-FFF2-40B4-BE49-F238E27FC236}">
                <a16:creationId xmlns:a16="http://schemas.microsoft.com/office/drawing/2014/main" id="{644DD755-6A36-8CB0-6150-C244C03E3C04}"/>
              </a:ext>
            </a:extLst>
          </p:cNvPr>
          <p:cNvSpPr/>
          <p:nvPr/>
        </p:nvSpPr>
        <p:spPr>
          <a:xfrm rot="5400000">
            <a:off x="-1282247" y="-216514"/>
            <a:ext cx="1483061" cy="1589847"/>
          </a:xfrm>
          <a:prstGeom prst="rtTriangle">
            <a:avLst/>
          </a:prstGeom>
          <a:gradFill>
            <a:gsLst>
              <a:gs pos="0">
                <a:srgbClr val="8A2387"/>
              </a:gs>
              <a:gs pos="53000">
                <a:srgbClr val="E94057"/>
              </a:gs>
              <a:gs pos="100000">
                <a:srgbClr val="F27121"/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F8560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!!1">
            <a:extLst>
              <a:ext uri="{FF2B5EF4-FFF2-40B4-BE49-F238E27FC236}">
                <a16:creationId xmlns:a16="http://schemas.microsoft.com/office/drawing/2014/main" id="{FE0B5C85-93AB-9CAF-EC2A-86A26BDAA5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2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71E302-9065-9C50-E9A7-B4C01A9C3813}"/>
              </a:ext>
            </a:extLst>
          </p:cNvPr>
          <p:cNvSpPr txBox="1"/>
          <p:nvPr/>
        </p:nvSpPr>
        <p:spPr>
          <a:xfrm>
            <a:off x="2520878" y="175240"/>
            <a:ext cx="7166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8338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368249-1BCA-6E58-4788-F99E7378C7CA}"/>
              </a:ext>
            </a:extLst>
          </p:cNvPr>
          <p:cNvSpPr txBox="1"/>
          <p:nvPr/>
        </p:nvSpPr>
        <p:spPr>
          <a:xfrm>
            <a:off x="988828" y="1006237"/>
            <a:ext cx="98989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 err="1">
                <a:solidFill>
                  <a:srgbClr val="3A8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0" i="0" dirty="0">
                <a:solidFill>
                  <a:srgbClr val="3A8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3200" b="0" i="0" dirty="0">
                <a:solidFill>
                  <a:srgbClr val="3A8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Kinh tế dưới thời kỳ Minh - Thanh có điểm gì mới so với thời Đường?</a:t>
            </a:r>
            <a:endParaRPr lang="en-US" sz="3200" b="0" i="0" dirty="0">
              <a:solidFill>
                <a:srgbClr val="3A86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3A8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3A8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3200" b="0" i="0" dirty="0">
                <a:solidFill>
                  <a:srgbClr val="3A8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Liên hệ với lịch sử Việt Nam, em hãy tìm hiểu thêm và chia sẻ: Từ thế kỷ VII đến thế kỷ XIX Triều đại phong kiến Trung Quốc nào đã xâm lược nước ta?</a:t>
            </a:r>
            <a:endParaRPr lang="en-US" sz="3200" dirty="0">
              <a:solidFill>
                <a:srgbClr val="3A8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675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968A78AA-DD1C-9C70-E584-D846A781232A}"/>
              </a:ext>
            </a:extLst>
          </p:cNvPr>
          <p:cNvSpPr/>
          <p:nvPr/>
        </p:nvSpPr>
        <p:spPr>
          <a:xfrm>
            <a:off x="181510" y="175240"/>
            <a:ext cx="403170" cy="403170"/>
          </a:xfrm>
          <a:prstGeom prst="ellipse">
            <a:avLst/>
          </a:prstGeom>
          <a:solidFill>
            <a:srgbClr val="F8560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50D810E-2065-4DC9-BD40-7B67DF4672A8}"/>
              </a:ext>
            </a:extLst>
          </p:cNvPr>
          <p:cNvSpPr/>
          <p:nvPr/>
        </p:nvSpPr>
        <p:spPr>
          <a:xfrm>
            <a:off x="165409" y="6263229"/>
            <a:ext cx="403170" cy="403170"/>
          </a:xfrm>
          <a:prstGeom prst="ellipse">
            <a:avLst/>
          </a:prstGeom>
          <a:solidFill>
            <a:srgbClr val="F8560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CCBC439-706D-6B81-0946-34D422CD3B1A}"/>
              </a:ext>
            </a:extLst>
          </p:cNvPr>
          <p:cNvSpPr/>
          <p:nvPr/>
        </p:nvSpPr>
        <p:spPr>
          <a:xfrm>
            <a:off x="11623421" y="6361783"/>
            <a:ext cx="403170" cy="403170"/>
          </a:xfrm>
          <a:prstGeom prst="ellipse">
            <a:avLst/>
          </a:prstGeom>
          <a:solidFill>
            <a:srgbClr val="F8560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E821B0D-149B-A144-A24B-29E910E8F14D}"/>
              </a:ext>
            </a:extLst>
          </p:cNvPr>
          <p:cNvSpPr/>
          <p:nvPr/>
        </p:nvSpPr>
        <p:spPr>
          <a:xfrm>
            <a:off x="11623421" y="175240"/>
            <a:ext cx="403170" cy="403170"/>
          </a:xfrm>
          <a:prstGeom prst="ellipse">
            <a:avLst/>
          </a:prstGeom>
          <a:solidFill>
            <a:srgbClr val="F8560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!!1">
            <a:extLst>
              <a:ext uri="{FF2B5EF4-FFF2-40B4-BE49-F238E27FC236}">
                <a16:creationId xmlns:a16="http://schemas.microsoft.com/office/drawing/2014/main" id="{644DD755-6A36-8CB0-6150-C244C03E3C04}"/>
              </a:ext>
            </a:extLst>
          </p:cNvPr>
          <p:cNvSpPr/>
          <p:nvPr/>
        </p:nvSpPr>
        <p:spPr>
          <a:xfrm rot="5400000">
            <a:off x="-1282247" y="-216514"/>
            <a:ext cx="1483061" cy="1589847"/>
          </a:xfrm>
          <a:prstGeom prst="rtTriangle">
            <a:avLst/>
          </a:prstGeom>
          <a:gradFill>
            <a:gsLst>
              <a:gs pos="0">
                <a:srgbClr val="8A2387"/>
              </a:gs>
              <a:gs pos="53000">
                <a:srgbClr val="E94057"/>
              </a:gs>
              <a:gs pos="100000">
                <a:srgbClr val="F27121"/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F8560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!!1">
            <a:extLst>
              <a:ext uri="{FF2B5EF4-FFF2-40B4-BE49-F238E27FC236}">
                <a16:creationId xmlns:a16="http://schemas.microsoft.com/office/drawing/2014/main" id="{FE0B5C85-93AB-9CAF-EC2A-86A26BDAA5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2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71E302-9065-9C50-E9A7-B4C01A9C3813}"/>
              </a:ext>
            </a:extLst>
          </p:cNvPr>
          <p:cNvSpPr txBox="1"/>
          <p:nvPr/>
        </p:nvSpPr>
        <p:spPr>
          <a:xfrm>
            <a:off x="2520878" y="175240"/>
            <a:ext cx="7166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8338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368249-1BCA-6E58-4788-F99E7378C7CA}"/>
              </a:ext>
            </a:extLst>
          </p:cNvPr>
          <p:cNvSpPr txBox="1"/>
          <p:nvPr/>
        </p:nvSpPr>
        <p:spPr>
          <a:xfrm>
            <a:off x="367888" y="1120494"/>
            <a:ext cx="1162342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Kinh tế dưới thời kỳ Minh - Thanh có điểm gì mới so với thời Đường?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Điểm mới của kinh tế thời Minh – Thanh so với thời Đường là: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Nông nghiệp phát triển hơn, do có nhiều bước tiến về kĩ thuật gieo trồng; diện tích canh tác được mở rộng; sản lượng lương thực nhiều hơn.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Trong thủ công nghiệp: hình thành những xưởng thủ công tương đối lớn, thuê nhiều nhân công.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Trong thương nghiệp: xuất hiện mầm mống kinh tế tư bản chủ nghĩa.</a:t>
            </a:r>
          </a:p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Từ thế kỷ VII đến thế kỷ XIX, Việt Nam đã bị các triều đại phong kiến Trung Quốc là: Đường, Tống, Nguyên, Minh, Thanh đều tiến hành xâm lược Việt Nam.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013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484B48-4313-394C-E8FE-45A336E3569A}"/>
              </a:ext>
            </a:extLst>
          </p:cNvPr>
          <p:cNvSpPr txBox="1"/>
          <p:nvPr/>
        </p:nvSpPr>
        <p:spPr>
          <a:xfrm>
            <a:off x="1397285" y="246580"/>
            <a:ext cx="9842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B0F0"/>
                </a:solidFill>
                <a:latin typeface="Script MT Bold" panose="03040602040607080904" pitchFamily="66" charset="0"/>
              </a:rPr>
              <a:t>Chương</a:t>
            </a:r>
            <a:r>
              <a:rPr lang="en-US" sz="3200" dirty="0">
                <a:solidFill>
                  <a:srgbClr val="00B0F0"/>
                </a:solidFill>
                <a:latin typeface="Script MT Bold" panose="03040602040607080904" pitchFamily="66" charset="0"/>
              </a:rPr>
              <a:t> 2: </a:t>
            </a:r>
            <a:r>
              <a:rPr lang="en-US" sz="3200" dirty="0" err="1">
                <a:solidFill>
                  <a:srgbClr val="00B0F0"/>
                </a:solidFill>
                <a:latin typeface="Script MT Bold" panose="03040602040607080904" pitchFamily="66" charset="0"/>
              </a:rPr>
              <a:t>Trung</a:t>
            </a:r>
            <a:r>
              <a:rPr lang="en-US" sz="3200" dirty="0">
                <a:solidFill>
                  <a:srgbClr val="00B0F0"/>
                </a:solidFill>
                <a:latin typeface="Script MT Bold" panose="03040602040607080904" pitchFamily="66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cript MT Bold" panose="03040602040607080904" pitchFamily="66" charset="0"/>
              </a:rPr>
              <a:t>Quốc</a:t>
            </a:r>
            <a:r>
              <a:rPr lang="en-US" sz="3200" dirty="0">
                <a:solidFill>
                  <a:srgbClr val="00B0F0"/>
                </a:solidFill>
                <a:latin typeface="Script MT Bold" panose="03040602040607080904" pitchFamily="66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cript MT Bold" panose="03040602040607080904" pitchFamily="66" charset="0"/>
              </a:rPr>
              <a:t>và</a:t>
            </a:r>
            <a:r>
              <a:rPr lang="en-US" sz="3200" dirty="0">
                <a:solidFill>
                  <a:srgbClr val="00B0F0"/>
                </a:solidFill>
                <a:latin typeface="Script MT Bold" panose="03040602040607080904" pitchFamily="66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cript MT Bold" panose="03040602040607080904" pitchFamily="66" charset="0"/>
              </a:rPr>
              <a:t>Ấn</a:t>
            </a:r>
            <a:r>
              <a:rPr lang="en-US" sz="3200" dirty="0">
                <a:solidFill>
                  <a:srgbClr val="00B0F0"/>
                </a:solidFill>
                <a:latin typeface="Script MT Bold" panose="03040602040607080904" pitchFamily="66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cript MT Bold" panose="03040602040607080904" pitchFamily="66" charset="0"/>
              </a:rPr>
              <a:t>Độ</a:t>
            </a:r>
            <a:r>
              <a:rPr lang="en-US" sz="3200" dirty="0">
                <a:solidFill>
                  <a:srgbClr val="00B0F0"/>
                </a:solidFill>
                <a:latin typeface="Script MT Bold" panose="03040602040607080904" pitchFamily="66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cript MT Bold" panose="03040602040607080904" pitchFamily="66" charset="0"/>
              </a:rPr>
              <a:t>thời</a:t>
            </a:r>
            <a:r>
              <a:rPr lang="en-US" sz="3200" dirty="0">
                <a:solidFill>
                  <a:srgbClr val="00B0F0"/>
                </a:solidFill>
                <a:latin typeface="Script MT Bold" panose="03040602040607080904" pitchFamily="66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cript MT Bold" panose="03040602040607080904" pitchFamily="66" charset="0"/>
              </a:rPr>
              <a:t>trung</a:t>
            </a:r>
            <a:r>
              <a:rPr lang="en-US" sz="3200" dirty="0">
                <a:solidFill>
                  <a:srgbClr val="00B0F0"/>
                </a:solidFill>
                <a:latin typeface="Script MT Bold" panose="03040602040607080904" pitchFamily="66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cript MT Bold" panose="03040602040607080904" pitchFamily="66" charset="0"/>
              </a:rPr>
              <a:t>đại</a:t>
            </a:r>
            <a:endParaRPr lang="en-US" sz="3200" dirty="0">
              <a:solidFill>
                <a:srgbClr val="00B0F0"/>
              </a:solidFill>
              <a:latin typeface="Script MT Bold" panose="030406020406070809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AEC84B-857E-6AB4-5D3F-66587F1D7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7292" y="1059987"/>
            <a:ext cx="5240608" cy="3781684"/>
          </a:xfrm>
          <a:prstGeom prst="roundRect">
            <a:avLst>
              <a:gd name="adj" fmla="val 20742"/>
            </a:avLst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FAAD96-4286-62CC-B868-8BCF7E23F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285" y="1049712"/>
            <a:ext cx="4109663" cy="3791959"/>
          </a:xfrm>
          <a:prstGeom prst="roundRect">
            <a:avLst>
              <a:gd name="adj" fmla="val 2831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630813371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C88C1A-9995-A22B-F971-E00AA6E3D9C1}"/>
              </a:ext>
            </a:extLst>
          </p:cNvPr>
          <p:cNvSpPr txBox="1"/>
          <p:nvPr/>
        </p:nvSpPr>
        <p:spPr>
          <a:xfrm>
            <a:off x="1438382" y="297951"/>
            <a:ext cx="9565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F0"/>
                </a:solidFill>
                <a:latin typeface="Script MT Bold" panose="03040602040607080904" pitchFamily="66" charset="0"/>
              </a:rPr>
              <a:t>Bài</a:t>
            </a:r>
            <a:r>
              <a:rPr lang="en-US" sz="3200" dirty="0">
                <a:solidFill>
                  <a:srgbClr val="00B0F0"/>
                </a:solidFill>
                <a:latin typeface="Script MT Bold" panose="03040602040607080904" pitchFamily="66" charset="0"/>
              </a:rPr>
              <a:t> 4: </a:t>
            </a:r>
            <a:r>
              <a:rPr lang="en-US" sz="3200" dirty="0" err="1">
                <a:solidFill>
                  <a:srgbClr val="00B0F0"/>
                </a:solidFill>
                <a:latin typeface="Script MT Bold" panose="03040602040607080904" pitchFamily="66" charset="0"/>
              </a:rPr>
              <a:t>Trung</a:t>
            </a:r>
            <a:r>
              <a:rPr lang="en-US" sz="3200" dirty="0">
                <a:solidFill>
                  <a:srgbClr val="00B0F0"/>
                </a:solidFill>
                <a:latin typeface="Script MT Bold" panose="03040602040607080904" pitchFamily="66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cript MT Bold" panose="03040602040607080904" pitchFamily="66" charset="0"/>
              </a:rPr>
              <a:t>Quốc</a:t>
            </a:r>
            <a:r>
              <a:rPr lang="en-US" sz="3200" dirty="0">
                <a:solidFill>
                  <a:srgbClr val="00B0F0"/>
                </a:solidFill>
                <a:latin typeface="Script MT Bold" panose="03040602040607080904" pitchFamily="66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cript MT Bold" panose="03040602040607080904" pitchFamily="66" charset="0"/>
              </a:rPr>
              <a:t>từ</a:t>
            </a:r>
            <a:r>
              <a:rPr lang="en-US" sz="3200" dirty="0">
                <a:solidFill>
                  <a:srgbClr val="00B0F0"/>
                </a:solidFill>
                <a:latin typeface="Script MT Bold" panose="03040602040607080904" pitchFamily="66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cript MT Bold" panose="03040602040607080904" pitchFamily="66" charset="0"/>
              </a:rPr>
              <a:t>thế</a:t>
            </a:r>
            <a:r>
              <a:rPr lang="en-US" sz="3200" dirty="0">
                <a:solidFill>
                  <a:srgbClr val="00B0F0"/>
                </a:solidFill>
                <a:latin typeface="Script MT Bold" panose="03040602040607080904" pitchFamily="66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cript MT Bold" panose="03040602040607080904" pitchFamily="66" charset="0"/>
              </a:rPr>
              <a:t>kỉ</a:t>
            </a:r>
            <a:r>
              <a:rPr lang="en-US" sz="3200" dirty="0">
                <a:solidFill>
                  <a:srgbClr val="00B0F0"/>
                </a:solidFill>
                <a:latin typeface="Script MT Bold" panose="03040602040607080904" pitchFamily="66" charset="0"/>
              </a:rPr>
              <a:t> 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 </a:t>
            </a:r>
            <a:r>
              <a:rPr lang="en-US" sz="3200" dirty="0" err="1">
                <a:solidFill>
                  <a:srgbClr val="00B0F0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B0F0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00B0F0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B0F0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solidFill>
                  <a:srgbClr val="00B0F0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XIX</a:t>
            </a:r>
            <a:endParaRPr lang="en-US" sz="3200" dirty="0">
              <a:solidFill>
                <a:srgbClr val="00B0F0"/>
              </a:solidFill>
              <a:latin typeface="Script MT Bold" panose="030406020406070809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E5EB47-956A-B1A1-CCB3-29B833265063}"/>
              </a:ext>
            </a:extLst>
          </p:cNvPr>
          <p:cNvSpPr txBox="1"/>
          <p:nvPr/>
        </p:nvSpPr>
        <p:spPr>
          <a:xfrm>
            <a:off x="965770" y="882726"/>
            <a:ext cx="9637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B0F0"/>
                </a:solidFill>
                <a:latin typeface="Script MT Bold" panose="03040602040607080904" pitchFamily="66" charset="0"/>
              </a:rPr>
              <a:t>Mục</a:t>
            </a:r>
            <a:r>
              <a:rPr lang="en-US" sz="3200" dirty="0">
                <a:solidFill>
                  <a:srgbClr val="00B0F0"/>
                </a:solidFill>
                <a:latin typeface="Script MT Bold" panose="03040602040607080904" pitchFamily="66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cript MT Bold" panose="03040602040607080904" pitchFamily="66" charset="0"/>
              </a:rPr>
              <a:t>tiêu</a:t>
            </a:r>
            <a:r>
              <a:rPr lang="en-US" sz="3200" dirty="0">
                <a:solidFill>
                  <a:srgbClr val="00B0F0"/>
                </a:solidFill>
                <a:latin typeface="Script MT Bold" panose="03040602040607080904" pitchFamily="66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cript MT Bold" panose="03040602040607080904" pitchFamily="66" charset="0"/>
              </a:rPr>
              <a:t>bài</a:t>
            </a:r>
            <a:r>
              <a:rPr lang="en-US" sz="3200" dirty="0">
                <a:solidFill>
                  <a:srgbClr val="00B0F0"/>
                </a:solidFill>
                <a:latin typeface="Script MT Bold" panose="03040602040607080904" pitchFamily="66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cript MT Bold" panose="03040602040607080904" pitchFamily="66" charset="0"/>
              </a:rPr>
              <a:t>học</a:t>
            </a:r>
            <a:endParaRPr lang="en-US" sz="3200" dirty="0">
              <a:solidFill>
                <a:srgbClr val="00B0F0"/>
              </a:solidFill>
              <a:latin typeface="Script MT Bold" panose="030406020406070809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7EE391-3915-FF6E-DDE7-F44016FBAE06}"/>
              </a:ext>
            </a:extLst>
          </p:cNvPr>
          <p:cNvSpPr txBox="1"/>
          <p:nvPr/>
        </p:nvSpPr>
        <p:spPr>
          <a:xfrm>
            <a:off x="1520575" y="1633591"/>
            <a:ext cx="9328936" cy="4341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62230" lvl="0" indent="-342900">
              <a:lnSpc>
                <a:spcPct val="115000"/>
              </a:lnSpc>
              <a:spcBef>
                <a:spcPts val="155"/>
              </a:spcBef>
              <a:spcAft>
                <a:spcPts val="0"/>
              </a:spcAft>
              <a:buSzPts val="1400"/>
              <a:buFont typeface="Times New Roman" panose="02020603050405020304" pitchFamily="18" charset="0"/>
              <a:buChar char="–"/>
              <a:tabLst>
                <a:tab pos="216535" algn="l"/>
              </a:tabLst>
            </a:pP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Lập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được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sơ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đồ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tiến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trình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phát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triển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của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Trung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Quốc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từ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thế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kỉ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VII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đến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giữa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thế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kỉ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XIX (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các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thời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Đường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,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Tống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,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Nguyên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, Minh,</a:t>
            </a:r>
            <a:r>
              <a:rPr lang="en-US" sz="2800" spc="-5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Thanh).</a:t>
            </a:r>
          </a:p>
          <a:p>
            <a:pPr marL="342900" marR="63500" lvl="0" indent="-342900">
              <a:lnSpc>
                <a:spcPct val="115000"/>
              </a:lnSpc>
              <a:spcBef>
                <a:spcPts val="220"/>
              </a:spcBef>
              <a:spcAft>
                <a:spcPts val="0"/>
              </a:spcAft>
              <a:buSzPts val="1400"/>
              <a:buFont typeface="Times New Roman" panose="02020603050405020304" pitchFamily="18" charset="0"/>
              <a:buChar char="–"/>
              <a:tabLst>
                <a:tab pos="207645" algn="l"/>
              </a:tabLst>
            </a:pP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Nêu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được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những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nét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chính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về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sự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thịnh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vượng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của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Trung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Quốc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dưới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thời</a:t>
            </a:r>
            <a:r>
              <a:rPr lang="en-US" sz="2800" spc="-5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Đường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.</a:t>
            </a:r>
          </a:p>
          <a:p>
            <a:pPr marL="342900" lvl="0" indent="-342900">
              <a:spcBef>
                <a:spcPts val="210"/>
              </a:spcBef>
              <a:spcAft>
                <a:spcPts val="0"/>
              </a:spcAft>
              <a:buSzPts val="1400"/>
              <a:buFont typeface="Times New Roman" panose="02020603050405020304" pitchFamily="18" charset="0"/>
              <a:buChar char="–"/>
              <a:tabLst>
                <a:tab pos="198120" algn="l"/>
              </a:tabLst>
            </a:pP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Mô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tả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được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sự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phát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triển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kinh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tế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dưới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thời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Minh –</a:t>
            </a:r>
            <a:r>
              <a:rPr lang="en-US" sz="2800" spc="-6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Thanh.</a:t>
            </a:r>
          </a:p>
          <a:p>
            <a:pPr algn="ctr"/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Giới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thiệu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và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nhận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xét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được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những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thành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tựu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chủ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yếu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của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văn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hoá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Trung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Quốc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từ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thế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kỉ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VII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đến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giữa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thế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kỉ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XIX (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Nho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giáo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,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sử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học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,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kiến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800" dirty="0" err="1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trúc</a:t>
            </a:r>
            <a:r>
              <a:rPr lang="en-US" sz="2800" dirty="0">
                <a:effectLst/>
                <a:latin typeface="Sitka Heading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,...).</a:t>
            </a:r>
            <a:endParaRPr lang="en-US" sz="2800" dirty="0">
              <a:latin typeface="Sitka Heading" pitchFamily="2" charset="0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2B9982DF-F5ED-AE61-9A5C-F79A854862E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811"/>
            </a:avLst>
          </a:prstGeom>
          <a:solidFill>
            <a:srgbClr val="3A8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20849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!!8868">
            <a:extLst>
              <a:ext uri="{FF2B5EF4-FFF2-40B4-BE49-F238E27FC236}">
                <a16:creationId xmlns:a16="http://schemas.microsoft.com/office/drawing/2014/main" id="{AD6CA852-9C0A-46DB-A123-E10EEC26C888}"/>
              </a:ext>
            </a:extLst>
          </p:cNvPr>
          <p:cNvSpPr/>
          <p:nvPr/>
        </p:nvSpPr>
        <p:spPr>
          <a:xfrm rot="2700000">
            <a:off x="1021030" y="1939802"/>
            <a:ext cx="3176052" cy="31760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F85604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5F8085D4-03B1-45C9-96D2-2ACC21AFA5D4}"/>
              </a:ext>
            </a:extLst>
          </p:cNvPr>
          <p:cNvSpPr/>
          <p:nvPr/>
        </p:nvSpPr>
        <p:spPr>
          <a:xfrm>
            <a:off x="1489327" y="2146359"/>
            <a:ext cx="201039" cy="201039"/>
          </a:xfrm>
          <a:prstGeom prst="ellipse">
            <a:avLst/>
          </a:prstGeom>
          <a:solidFill>
            <a:srgbClr val="F856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C45F8239-F1CD-4D9C-90E1-3EABD0FEE9DD}"/>
              </a:ext>
            </a:extLst>
          </p:cNvPr>
          <p:cNvSpPr/>
          <p:nvPr/>
        </p:nvSpPr>
        <p:spPr>
          <a:xfrm>
            <a:off x="1388808" y="4468559"/>
            <a:ext cx="201039" cy="201039"/>
          </a:xfrm>
          <a:prstGeom prst="ellipse">
            <a:avLst/>
          </a:prstGeom>
          <a:solidFill>
            <a:srgbClr val="F856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2AE21A56-6B82-4D27-BAAB-72DAE3FDF1FB}"/>
              </a:ext>
            </a:extLst>
          </p:cNvPr>
          <p:cNvSpPr txBox="1"/>
          <p:nvPr/>
        </p:nvSpPr>
        <p:spPr>
          <a:xfrm>
            <a:off x="1114690" y="3086520"/>
            <a:ext cx="29035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Cấu</a:t>
            </a:r>
            <a:r>
              <a:rPr lang="en-US" sz="32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trúc</a:t>
            </a:r>
            <a:r>
              <a:rPr lang="en-US" sz="32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bài</a:t>
            </a:r>
            <a:r>
              <a:rPr lang="en-US" sz="32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học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85604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870007D4-D706-4F12-A735-3B701AA7FA08}"/>
              </a:ext>
            </a:extLst>
          </p:cNvPr>
          <p:cNvSpPr/>
          <p:nvPr/>
        </p:nvSpPr>
        <p:spPr>
          <a:xfrm>
            <a:off x="3662231" y="4445926"/>
            <a:ext cx="201039" cy="201039"/>
          </a:xfrm>
          <a:prstGeom prst="ellipse">
            <a:avLst/>
          </a:prstGeom>
          <a:solidFill>
            <a:srgbClr val="F856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!!1">
            <a:extLst>
              <a:ext uri="{FF2B5EF4-FFF2-40B4-BE49-F238E27FC236}">
                <a16:creationId xmlns:a16="http://schemas.microsoft.com/office/drawing/2014/main" id="{41A5EE13-8544-44AA-AB28-6D93033F41F8}"/>
              </a:ext>
            </a:extLst>
          </p:cNvPr>
          <p:cNvSpPr/>
          <p:nvPr/>
        </p:nvSpPr>
        <p:spPr>
          <a:xfrm rot="5400000">
            <a:off x="53393" y="-53393"/>
            <a:ext cx="1483061" cy="1589847"/>
          </a:xfrm>
          <a:prstGeom prst="rtTriangle">
            <a:avLst/>
          </a:prstGeom>
          <a:gradFill>
            <a:gsLst>
              <a:gs pos="0">
                <a:srgbClr val="8A2387"/>
              </a:gs>
              <a:gs pos="53000">
                <a:srgbClr val="E94057"/>
              </a:gs>
              <a:gs pos="100000">
                <a:srgbClr val="F2712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F8560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!!1">
            <a:hlinkClick r:id="" action="ppaction://noaction"/>
            <a:extLst>
              <a:ext uri="{FF2B5EF4-FFF2-40B4-BE49-F238E27FC236}">
                <a16:creationId xmlns:a16="http://schemas.microsoft.com/office/drawing/2014/main" id="{2002C86F-DE61-4074-97D0-1C660A258B63}"/>
              </a:ext>
            </a:extLst>
          </p:cNvPr>
          <p:cNvSpPr/>
          <p:nvPr/>
        </p:nvSpPr>
        <p:spPr>
          <a:xfrm rot="16200000">
            <a:off x="10620948" y="5338319"/>
            <a:ext cx="1604403" cy="1537699"/>
          </a:xfrm>
          <a:prstGeom prst="rtTriangle">
            <a:avLst/>
          </a:prstGeom>
          <a:gradFill>
            <a:gsLst>
              <a:gs pos="0">
                <a:srgbClr val="8A2387"/>
              </a:gs>
              <a:gs pos="53000">
                <a:srgbClr val="E94057"/>
              </a:gs>
              <a:gs pos="100000">
                <a:srgbClr val="F2712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8560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3038E05E-81F8-4D05-861B-EA584BC9DA8C}"/>
              </a:ext>
            </a:extLst>
          </p:cNvPr>
          <p:cNvSpPr/>
          <p:nvPr/>
        </p:nvSpPr>
        <p:spPr>
          <a:xfrm>
            <a:off x="4945836" y="978304"/>
            <a:ext cx="6807799" cy="96975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E8B018D2-0D4E-4411-9864-E2E83887C34E}"/>
              </a:ext>
            </a:extLst>
          </p:cNvPr>
          <p:cNvSpPr/>
          <p:nvPr/>
        </p:nvSpPr>
        <p:spPr>
          <a:xfrm>
            <a:off x="5245425" y="998610"/>
            <a:ext cx="6508211" cy="944237"/>
          </a:xfrm>
          <a:prstGeom prst="roundRect">
            <a:avLst>
              <a:gd name="adj" fmla="val 50000"/>
            </a:avLst>
          </a:prstGeom>
          <a:noFill/>
          <a:ln>
            <a:solidFill>
              <a:srgbClr val="F58235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258180C-10CE-43CC-84D6-E97B8709FF41}"/>
              </a:ext>
            </a:extLst>
          </p:cNvPr>
          <p:cNvSpPr txBox="1"/>
          <p:nvPr/>
        </p:nvSpPr>
        <p:spPr>
          <a:xfrm>
            <a:off x="5922363" y="1002854"/>
            <a:ext cx="57588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Tiến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trình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phát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triển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lịch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Trung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Quốc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TK VII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đến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giữa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thế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kỉ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XIX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85604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" name="a">
            <a:extLst>
              <a:ext uri="{FF2B5EF4-FFF2-40B4-BE49-F238E27FC236}">
                <a16:creationId xmlns:a16="http://schemas.microsoft.com/office/drawing/2014/main" id="{4E80C3E3-423B-444B-A95A-C1EBDB6C1E34}"/>
              </a:ext>
            </a:extLst>
          </p:cNvPr>
          <p:cNvGrpSpPr/>
          <p:nvPr/>
        </p:nvGrpSpPr>
        <p:grpSpPr>
          <a:xfrm>
            <a:off x="4797421" y="897428"/>
            <a:ext cx="1092113" cy="1092113"/>
            <a:chOff x="4797421" y="897428"/>
            <a:chExt cx="1092113" cy="1092113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6871298F-018B-4F56-B5E1-706D88209DA5}"/>
                </a:ext>
              </a:extLst>
            </p:cNvPr>
            <p:cNvSpPr/>
            <p:nvPr/>
          </p:nvSpPr>
          <p:spPr>
            <a:xfrm>
              <a:off x="4797421" y="897428"/>
              <a:ext cx="1092113" cy="1092113"/>
            </a:xfrm>
            <a:prstGeom prst="ellipse">
              <a:avLst/>
            </a:prstGeom>
            <a:gradFill flip="none" rotWithShape="1">
              <a:gsLst>
                <a:gs pos="0">
                  <a:srgbClr val="FDC830"/>
                </a:gs>
                <a:gs pos="95000">
                  <a:srgbClr val="F37335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3.OpenSansBold-San"/>
                <a:ea typeface="+mn-ea"/>
                <a:cs typeface="+mn-cs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3F0B73C6-F086-4554-80FA-DC54700682D7}"/>
                </a:ext>
              </a:extLst>
            </p:cNvPr>
            <p:cNvSpPr/>
            <p:nvPr/>
          </p:nvSpPr>
          <p:spPr>
            <a:xfrm>
              <a:off x="4873081" y="973088"/>
              <a:ext cx="940793" cy="9407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3.OpenSansBold-San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C04BC26-D964-4174-B744-498672496462}"/>
                </a:ext>
              </a:extLst>
            </p:cNvPr>
            <p:cNvSpPr txBox="1"/>
            <p:nvPr/>
          </p:nvSpPr>
          <p:spPr>
            <a:xfrm>
              <a:off x="5121301" y="1089541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F37635"/>
                  </a:solidFill>
                  <a:latin typeface="A3.OpenSansBold-San"/>
                </a:rPr>
                <a:t>1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37635"/>
                </a:solidFill>
                <a:effectLst/>
                <a:uLnTx/>
                <a:uFillTx/>
                <a:latin typeface="A3.OpenSansBold-San"/>
                <a:ea typeface="+mn-ea"/>
                <a:cs typeface="+mn-cs"/>
              </a:endParaRP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BB5D3456-B6D9-4CDF-A9DD-56EDB1AE8B6C}"/>
              </a:ext>
            </a:extLst>
          </p:cNvPr>
          <p:cNvSpPr/>
          <p:nvPr/>
        </p:nvSpPr>
        <p:spPr>
          <a:xfrm>
            <a:off x="4945837" y="2327755"/>
            <a:ext cx="6807798" cy="96975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A7A53DC-CEC9-4E2C-9A5B-A83A071A1592}"/>
              </a:ext>
            </a:extLst>
          </p:cNvPr>
          <p:cNvSpPr/>
          <p:nvPr/>
        </p:nvSpPr>
        <p:spPr>
          <a:xfrm>
            <a:off x="5245425" y="2348061"/>
            <a:ext cx="6508210" cy="954669"/>
          </a:xfrm>
          <a:prstGeom prst="roundRect">
            <a:avLst>
              <a:gd name="adj" fmla="val 50000"/>
            </a:avLst>
          </a:prstGeom>
          <a:noFill/>
          <a:ln>
            <a:solidFill>
              <a:srgbClr val="EB4C5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2BB953C-A685-4AC9-8428-84BADD5062B5}"/>
              </a:ext>
            </a:extLst>
          </p:cNvPr>
          <p:cNvSpPr txBox="1"/>
          <p:nvPr/>
        </p:nvSpPr>
        <p:spPr>
          <a:xfrm>
            <a:off x="5565653" y="2518089"/>
            <a:ext cx="5587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Trung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Quốc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dưới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thời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Đường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85604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3" name="b">
            <a:extLst>
              <a:ext uri="{FF2B5EF4-FFF2-40B4-BE49-F238E27FC236}">
                <a16:creationId xmlns:a16="http://schemas.microsoft.com/office/drawing/2014/main" id="{E05F1714-0EB0-4592-9EDB-18E2936D652D}"/>
              </a:ext>
            </a:extLst>
          </p:cNvPr>
          <p:cNvGrpSpPr/>
          <p:nvPr/>
        </p:nvGrpSpPr>
        <p:grpSpPr>
          <a:xfrm>
            <a:off x="4797421" y="2246879"/>
            <a:ext cx="1092113" cy="1092113"/>
            <a:chOff x="4797421" y="2246879"/>
            <a:chExt cx="1092113" cy="1092113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1FAF272-F37A-4513-9EA3-BA2174DE900C}"/>
                </a:ext>
              </a:extLst>
            </p:cNvPr>
            <p:cNvSpPr/>
            <p:nvPr/>
          </p:nvSpPr>
          <p:spPr>
            <a:xfrm>
              <a:off x="4797421" y="2246879"/>
              <a:ext cx="1092113" cy="1092113"/>
            </a:xfrm>
            <a:prstGeom prst="ellipse">
              <a:avLst/>
            </a:prstGeom>
            <a:gradFill flip="none" rotWithShape="1">
              <a:gsLst>
                <a:gs pos="0">
                  <a:srgbClr val="E94357"/>
                </a:gs>
                <a:gs pos="95000">
                  <a:srgbClr val="FCB047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3.OpenSansBold-San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47A3EDF1-CEE6-4195-B40A-146075A848C5}"/>
                </a:ext>
              </a:extLst>
            </p:cNvPr>
            <p:cNvSpPr/>
            <p:nvPr/>
          </p:nvSpPr>
          <p:spPr>
            <a:xfrm>
              <a:off x="4873081" y="2322539"/>
              <a:ext cx="940793" cy="9407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3.OpenSansBold-San"/>
                <a:ea typeface="+mn-ea"/>
                <a:cs typeface="+mn-cs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934C3819-381C-460C-877A-690EB2A432F7}"/>
                </a:ext>
              </a:extLst>
            </p:cNvPr>
            <p:cNvSpPr txBox="1"/>
            <p:nvPr/>
          </p:nvSpPr>
          <p:spPr>
            <a:xfrm>
              <a:off x="5121301" y="2438992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EA4457"/>
                  </a:solidFill>
                  <a:latin typeface="A3.OpenSansBold-San"/>
                </a:rPr>
                <a:t>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EA4457"/>
                </a:solidFill>
                <a:effectLst/>
                <a:uLnTx/>
                <a:uFillTx/>
                <a:latin typeface="A3.OpenSansBold-San"/>
                <a:ea typeface="+mn-ea"/>
                <a:cs typeface="+mn-cs"/>
              </a:endParaRPr>
            </a:p>
          </p:txBody>
        </p:sp>
      </p:grp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BED2FC4A-6CFB-4F7D-ACD9-A87755B557F3}"/>
              </a:ext>
            </a:extLst>
          </p:cNvPr>
          <p:cNvSpPr/>
          <p:nvPr/>
        </p:nvSpPr>
        <p:spPr>
          <a:xfrm>
            <a:off x="4945837" y="3677206"/>
            <a:ext cx="6807798" cy="88668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2E6D3D6B-4511-4BFE-BCF8-B856316AF34B}"/>
              </a:ext>
            </a:extLst>
          </p:cNvPr>
          <p:cNvSpPr/>
          <p:nvPr/>
        </p:nvSpPr>
        <p:spPr>
          <a:xfrm>
            <a:off x="5245425" y="3697512"/>
            <a:ext cx="6508210" cy="935577"/>
          </a:xfrm>
          <a:prstGeom prst="roundRect">
            <a:avLst>
              <a:gd name="adj" fmla="val 50000"/>
            </a:avLst>
          </a:prstGeom>
          <a:noFill/>
          <a:ln>
            <a:solidFill>
              <a:srgbClr val="DB36A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60A9568D-9531-4A1F-9821-DBA510FCF5CD}"/>
              </a:ext>
            </a:extLst>
          </p:cNvPr>
          <p:cNvSpPr txBox="1"/>
          <p:nvPr/>
        </p:nvSpPr>
        <p:spPr>
          <a:xfrm>
            <a:off x="5940017" y="3781836"/>
            <a:ext cx="5638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Sự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phát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triển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kinh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tế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thời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Minh - Thanh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85604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6" name="c">
            <a:extLst>
              <a:ext uri="{FF2B5EF4-FFF2-40B4-BE49-F238E27FC236}">
                <a16:creationId xmlns:a16="http://schemas.microsoft.com/office/drawing/2014/main" id="{24B0C0E2-EC24-4D27-92A4-FA1F3625D1A1}"/>
              </a:ext>
            </a:extLst>
          </p:cNvPr>
          <p:cNvGrpSpPr/>
          <p:nvPr/>
        </p:nvGrpSpPr>
        <p:grpSpPr>
          <a:xfrm>
            <a:off x="4797421" y="3596330"/>
            <a:ext cx="1092113" cy="1092113"/>
            <a:chOff x="4797421" y="3596330"/>
            <a:chExt cx="1092113" cy="1092113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C48D896C-A779-446D-ABEA-B7948C912F69}"/>
                </a:ext>
              </a:extLst>
            </p:cNvPr>
            <p:cNvSpPr/>
            <p:nvPr/>
          </p:nvSpPr>
          <p:spPr>
            <a:xfrm>
              <a:off x="4797421" y="3596330"/>
              <a:ext cx="1092113" cy="1092113"/>
            </a:xfrm>
            <a:prstGeom prst="ellipse">
              <a:avLst/>
            </a:prstGeom>
            <a:gradFill flip="none" rotWithShape="1">
              <a:gsLst>
                <a:gs pos="0">
                  <a:srgbClr val="F6F905"/>
                </a:gs>
                <a:gs pos="95000">
                  <a:srgbClr val="DB36A4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3.OpenSansBold-San"/>
                <a:ea typeface="+mn-ea"/>
                <a:cs typeface="+mn-cs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21E9A291-1898-4CD7-8305-591DDDAB5EF7}"/>
                </a:ext>
              </a:extLst>
            </p:cNvPr>
            <p:cNvSpPr/>
            <p:nvPr/>
          </p:nvSpPr>
          <p:spPr>
            <a:xfrm>
              <a:off x="4873081" y="3671990"/>
              <a:ext cx="940793" cy="9407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3.OpenSansBold-San"/>
                <a:ea typeface="+mn-ea"/>
                <a:cs typeface="+mn-cs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4324C8D1-FE10-4EB0-B862-6B5231411807}"/>
                </a:ext>
              </a:extLst>
            </p:cNvPr>
            <p:cNvSpPr txBox="1"/>
            <p:nvPr/>
          </p:nvSpPr>
          <p:spPr>
            <a:xfrm>
              <a:off x="5121301" y="3788443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DB36A4"/>
                  </a:solidFill>
                  <a:latin typeface="A3.OpenSansBold-San"/>
                </a:rPr>
                <a:t>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DB36A4"/>
                </a:solidFill>
                <a:effectLst/>
                <a:uLnTx/>
                <a:uFillTx/>
                <a:latin typeface="A3.OpenSansBold-San"/>
                <a:ea typeface="+mn-ea"/>
                <a:cs typeface="+mn-cs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6CE5AB0-B4EF-4552-9CCD-2870EB338C84}"/>
              </a:ext>
            </a:extLst>
          </p:cNvPr>
          <p:cNvSpPr/>
          <p:nvPr/>
        </p:nvSpPr>
        <p:spPr>
          <a:xfrm>
            <a:off x="4945837" y="5026658"/>
            <a:ext cx="6807798" cy="9291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EC7C095-5631-42C3-95BA-5E797A6543DD}"/>
              </a:ext>
            </a:extLst>
          </p:cNvPr>
          <p:cNvSpPr/>
          <p:nvPr/>
        </p:nvSpPr>
        <p:spPr>
          <a:xfrm>
            <a:off x="5245425" y="5046963"/>
            <a:ext cx="6508210" cy="929147"/>
          </a:xfrm>
          <a:prstGeom prst="roundRect">
            <a:avLst>
              <a:gd name="adj" fmla="val 50000"/>
            </a:avLst>
          </a:prstGeom>
          <a:noFill/>
          <a:ln>
            <a:solidFill>
              <a:srgbClr val="DB36A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0EA097E-3D35-464C-A59B-A23DA13FE58B}"/>
              </a:ext>
            </a:extLst>
          </p:cNvPr>
          <p:cNvSpPr txBox="1"/>
          <p:nvPr/>
        </p:nvSpPr>
        <p:spPr>
          <a:xfrm>
            <a:off x="5865241" y="5082012"/>
            <a:ext cx="5741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Những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thành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tựu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chủ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yếu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văn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hoá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Trung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Quốc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TK VII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đến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giữa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thế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kỉ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XIX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85604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7" name="d">
            <a:extLst>
              <a:ext uri="{FF2B5EF4-FFF2-40B4-BE49-F238E27FC236}">
                <a16:creationId xmlns:a16="http://schemas.microsoft.com/office/drawing/2014/main" id="{A174EA8A-DC7C-4727-B589-8CCEFAEDB47A}"/>
              </a:ext>
            </a:extLst>
          </p:cNvPr>
          <p:cNvGrpSpPr/>
          <p:nvPr/>
        </p:nvGrpSpPr>
        <p:grpSpPr>
          <a:xfrm>
            <a:off x="4797421" y="4945781"/>
            <a:ext cx="1092113" cy="1092113"/>
            <a:chOff x="4797421" y="4945781"/>
            <a:chExt cx="1092113" cy="1092113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447D34A-0E16-439E-A149-3DADFEADA432}"/>
                </a:ext>
              </a:extLst>
            </p:cNvPr>
            <p:cNvSpPr/>
            <p:nvPr/>
          </p:nvSpPr>
          <p:spPr>
            <a:xfrm>
              <a:off x="4797421" y="4945781"/>
              <a:ext cx="1092113" cy="1092113"/>
            </a:xfrm>
            <a:prstGeom prst="ellipse">
              <a:avLst/>
            </a:prstGeom>
            <a:gradFill flip="none" rotWithShape="1">
              <a:gsLst>
                <a:gs pos="0">
                  <a:srgbClr val="F6F905"/>
                </a:gs>
                <a:gs pos="95000">
                  <a:srgbClr val="B62084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3.OpenSansBold-San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D902B4F-DA0B-4CB4-BA59-67A356C16B92}"/>
                </a:ext>
              </a:extLst>
            </p:cNvPr>
            <p:cNvSpPr/>
            <p:nvPr/>
          </p:nvSpPr>
          <p:spPr>
            <a:xfrm>
              <a:off x="4873081" y="5021441"/>
              <a:ext cx="940793" cy="9407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3.OpenSansBold-San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9E4BD1D-6AAB-490B-8333-74D788B4FE1F}"/>
                </a:ext>
              </a:extLst>
            </p:cNvPr>
            <p:cNvSpPr txBox="1"/>
            <p:nvPr/>
          </p:nvSpPr>
          <p:spPr>
            <a:xfrm>
              <a:off x="5121301" y="5137894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B62084"/>
                  </a:solidFill>
                  <a:latin typeface="A3.OpenSansBold-San"/>
                </a:rPr>
                <a:t>4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B62084"/>
                </a:solidFill>
                <a:effectLst/>
                <a:uLnTx/>
                <a:uFillTx/>
                <a:latin typeface="A3.OpenSansBold-San"/>
                <a:ea typeface="+mn-ea"/>
                <a:cs typeface="+mn-cs"/>
              </a:endParaRP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D19BB2B1-AD44-45BE-BEB2-D3415A36F647}"/>
              </a:ext>
            </a:extLst>
          </p:cNvPr>
          <p:cNvSpPr/>
          <p:nvPr/>
        </p:nvSpPr>
        <p:spPr>
          <a:xfrm>
            <a:off x="3549514" y="2073687"/>
            <a:ext cx="201039" cy="201039"/>
          </a:xfrm>
          <a:prstGeom prst="ellipse">
            <a:avLst/>
          </a:prstGeom>
          <a:solidFill>
            <a:srgbClr val="F856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3F6FB9D-1030-44C8-9AED-A09B0A2EDE64}"/>
              </a:ext>
            </a:extLst>
          </p:cNvPr>
          <p:cNvSpPr/>
          <p:nvPr/>
        </p:nvSpPr>
        <p:spPr>
          <a:xfrm>
            <a:off x="2427341" y="5304968"/>
            <a:ext cx="403170" cy="403170"/>
          </a:xfrm>
          <a:prstGeom prst="ellipse">
            <a:avLst/>
          </a:prstGeom>
          <a:solidFill>
            <a:srgbClr val="F856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D120AF3-5E5C-43FF-BB16-5EE21A7EC04C}"/>
              </a:ext>
            </a:extLst>
          </p:cNvPr>
          <p:cNvSpPr/>
          <p:nvPr/>
        </p:nvSpPr>
        <p:spPr>
          <a:xfrm>
            <a:off x="219106" y="3288310"/>
            <a:ext cx="403170" cy="403170"/>
          </a:xfrm>
          <a:prstGeom prst="ellipse">
            <a:avLst/>
          </a:prstGeom>
          <a:solidFill>
            <a:srgbClr val="F856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E570D8C8-2707-4E37-82D8-A7E85AFD43FE}"/>
              </a:ext>
            </a:extLst>
          </p:cNvPr>
          <p:cNvSpPr/>
          <p:nvPr/>
        </p:nvSpPr>
        <p:spPr>
          <a:xfrm>
            <a:off x="2376043" y="1032977"/>
            <a:ext cx="450084" cy="450084"/>
          </a:xfrm>
          <a:prstGeom prst="ellipse">
            <a:avLst/>
          </a:prstGeom>
          <a:solidFill>
            <a:srgbClr val="F856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7F12842F-5FDE-4371-983D-1229BCC1F599}"/>
              </a:ext>
            </a:extLst>
          </p:cNvPr>
          <p:cNvSpPr/>
          <p:nvPr/>
        </p:nvSpPr>
        <p:spPr>
          <a:xfrm>
            <a:off x="4510637" y="3180342"/>
            <a:ext cx="450084" cy="450084"/>
          </a:xfrm>
          <a:prstGeom prst="ellipse">
            <a:avLst/>
          </a:prstGeom>
          <a:solidFill>
            <a:srgbClr val="F856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84B79BC-278C-7537-236C-4FA8C0D00DE6}"/>
              </a:ext>
            </a:extLst>
          </p:cNvPr>
          <p:cNvSpPr txBox="1"/>
          <p:nvPr/>
        </p:nvSpPr>
        <p:spPr>
          <a:xfrm>
            <a:off x="-10588293" y="1682139"/>
            <a:ext cx="10325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1.Tiến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trình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phát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triển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lịch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Trung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Quốc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TK VII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đến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giữa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thế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kỉ</a:t>
            </a:r>
            <a:r>
              <a:rPr lang="en-US" sz="2400" dirty="0">
                <a:solidFill>
                  <a:srgbClr val="F8560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XIX </a:t>
            </a:r>
            <a:endParaRPr lang="vi-VN" sz="2400" dirty="0">
              <a:solidFill>
                <a:srgbClr val="F8560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9342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F3F8"/>
                                      </p:to>
                                    </p:animClr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6F3F8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4" grpId="0"/>
      <p:bldP spid="81" grpId="0" animBg="1"/>
      <p:bldP spid="91" grpId="0"/>
      <p:bldP spid="44" grpId="0" animBg="1"/>
      <p:bldP spid="94" grpId="0"/>
      <p:bldP spid="59" grpId="0" animBg="1"/>
      <p:bldP spid="96" grpId="0"/>
      <p:bldP spid="36" grpId="0" animBg="1"/>
      <p:bldP spid="40" grpId="0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!!1" descr="Ảnh Tôn Ngộ Không tây du ký">
            <a:extLst>
              <a:ext uri="{FF2B5EF4-FFF2-40B4-BE49-F238E27FC236}">
                <a16:creationId xmlns:a16="http://schemas.microsoft.com/office/drawing/2014/main" id="{EAD48D29-7957-0111-E0C9-C36F157B9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3A86FF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8D8CEC-EEFC-18FB-4256-E87783E78C24}"/>
              </a:ext>
            </a:extLst>
          </p:cNvPr>
          <p:cNvSpPr txBox="1"/>
          <p:nvPr/>
        </p:nvSpPr>
        <p:spPr>
          <a:xfrm>
            <a:off x="7485017" y="627017"/>
            <a:ext cx="43107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</a:rPr>
              <a:t>Đây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</a:rPr>
              <a:t>là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</a:rPr>
              <a:t>nhân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</a:rPr>
              <a:t>vật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</a:rPr>
              <a:t>trong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</a:rPr>
              <a:t>bộ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</a:rPr>
              <a:t>phim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</a:rPr>
              <a:t>nào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</a:rPr>
              <a:t>?</a:t>
            </a:r>
          </a:p>
        </p:txBody>
      </p:sp>
      <p:pic>
        <p:nvPicPr>
          <p:cNvPr id="4" name="Graphic 3" descr="Treble clef">
            <a:hlinkClick r:id="rId3" action="ppaction://hlinksldjump"/>
            <a:extLst>
              <a:ext uri="{FF2B5EF4-FFF2-40B4-BE49-F238E27FC236}">
                <a16:creationId xmlns:a16="http://schemas.microsoft.com/office/drawing/2014/main" id="{59218E89-6C70-16A3-A251-E0893411F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02420" y="169817"/>
            <a:ext cx="1642946" cy="164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38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BF54B1-6925-9ECB-F7E6-629D88723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038"/>
            <a:ext cx="12192000" cy="6667923"/>
          </a:xfrm>
          <a:prstGeom prst="roundRect">
            <a:avLst>
              <a:gd name="adj" fmla="val 25797"/>
            </a:avLst>
          </a:prstGeom>
        </p:spPr>
      </p:pic>
      <p:pic>
        <p:nvPicPr>
          <p:cNvPr id="2" name="Graphic 1" descr="Treble clef">
            <a:hlinkClick r:id="rId3" action="ppaction://hlinksldjump"/>
            <a:extLst>
              <a:ext uri="{FF2B5EF4-FFF2-40B4-BE49-F238E27FC236}">
                <a16:creationId xmlns:a16="http://schemas.microsoft.com/office/drawing/2014/main" id="{EBC65153-978F-6BE1-0AA2-3AED54731D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90663" y="-2"/>
            <a:ext cx="1642946" cy="1642946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EB6B22B1-424E-F297-0AD4-37EDD3E4B365}"/>
              </a:ext>
            </a:extLst>
          </p:cNvPr>
          <p:cNvSpPr/>
          <p:nvPr/>
        </p:nvSpPr>
        <p:spPr>
          <a:xfrm rot="5400000">
            <a:off x="61331" y="-61333"/>
            <a:ext cx="1037063" cy="1159727"/>
          </a:xfrm>
          <a:prstGeom prst="rtTriangle">
            <a:avLst/>
          </a:prstGeom>
          <a:solidFill>
            <a:srgbClr val="FF00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96A4FF43-A785-C8B7-5274-1A3B26044A35}"/>
              </a:ext>
            </a:extLst>
          </p:cNvPr>
          <p:cNvSpPr/>
          <p:nvPr/>
        </p:nvSpPr>
        <p:spPr>
          <a:xfrm rot="16200000">
            <a:off x="11093605" y="5759605"/>
            <a:ext cx="1037063" cy="1159727"/>
          </a:xfrm>
          <a:prstGeom prst="rtTriangle">
            <a:avLst/>
          </a:prstGeom>
          <a:solidFill>
            <a:srgbClr val="FF00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853277-EE7D-4558-9A7D-E0ED0A812EA3}"/>
              </a:ext>
            </a:extLst>
          </p:cNvPr>
          <p:cNvSpPr txBox="1"/>
          <p:nvPr/>
        </p:nvSpPr>
        <p:spPr>
          <a:xfrm>
            <a:off x="2230243" y="282862"/>
            <a:ext cx="7114478" cy="107721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cung</a:t>
            </a:r>
            <a:r>
              <a:rPr lang="en-US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điện</a:t>
            </a:r>
            <a:r>
              <a:rPr lang="en-US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lớn</a:t>
            </a:r>
            <a:r>
              <a:rPr lang="en-US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biểu</a:t>
            </a:r>
            <a:r>
              <a:rPr lang="en-US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tượng</a:t>
            </a:r>
            <a:r>
              <a:rPr lang="en-US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Trung</a:t>
            </a:r>
            <a:r>
              <a:rPr lang="en-US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Quốc</a:t>
            </a:r>
            <a:r>
              <a:rPr lang="en-US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thời</a:t>
            </a:r>
            <a:r>
              <a:rPr lang="en-US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phong</a:t>
            </a:r>
            <a:r>
              <a:rPr lang="en-US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kiến</a:t>
            </a:r>
            <a:endParaRPr lang="en-US" sz="32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66980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49B7471-6285-8B56-0A83-401481BB9C34}"/>
              </a:ext>
            </a:extLst>
          </p:cNvPr>
          <p:cNvSpPr txBox="1"/>
          <p:nvPr/>
        </p:nvSpPr>
        <p:spPr>
          <a:xfrm>
            <a:off x="684872" y="150762"/>
            <a:ext cx="10488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vi-VN" sz="2800" b="1" i="0" dirty="0">
                <a:solidFill>
                  <a:srgbClr val="7030A0"/>
                </a:solidFill>
                <a:effectLst/>
                <a:latin typeface="Roboto Condensed" panose="02000000000000000000" pitchFamily="2" charset="0"/>
              </a:rPr>
              <a:t>Mai Thúc Loan – người anh hùng đập tan ách đô hộ nhà </a:t>
            </a:r>
            <a:r>
              <a:rPr lang="en-US" sz="2800" b="1" dirty="0" err="1">
                <a:solidFill>
                  <a:srgbClr val="7030A0"/>
                </a:solidFill>
                <a:latin typeface="Roboto Condensed" panose="02000000000000000000" pitchFamily="2" charset="0"/>
              </a:rPr>
              <a:t>nào</a:t>
            </a:r>
            <a:r>
              <a:rPr lang="vi-VN" sz="2800" b="1" i="0" dirty="0">
                <a:solidFill>
                  <a:srgbClr val="7030A0"/>
                </a:solidFill>
                <a:effectLst/>
                <a:latin typeface="Roboto Condensed" panose="02000000000000000000" pitchFamily="2" charset="0"/>
              </a:rPr>
              <a:t> dành độc lập</a:t>
            </a:r>
            <a:r>
              <a:rPr lang="en-US" sz="2800" b="1" i="0" dirty="0">
                <a:solidFill>
                  <a:srgbClr val="7030A0"/>
                </a:solidFill>
                <a:effectLst/>
                <a:latin typeface="Roboto Condensed" panose="02000000000000000000" pitchFamily="2" charset="0"/>
              </a:rPr>
              <a:t>?</a:t>
            </a:r>
            <a:endParaRPr lang="vi-VN" sz="2800" b="1" i="0" dirty="0">
              <a:solidFill>
                <a:srgbClr val="7030A0"/>
              </a:solidFill>
              <a:effectLst/>
              <a:latin typeface="Roboto Condensed" panose="02000000000000000000" pitchFamily="2" charset="0"/>
            </a:endParaRPr>
          </a:p>
        </p:txBody>
      </p:sp>
      <p:pic>
        <p:nvPicPr>
          <p:cNvPr id="3074" name="Picture 2" descr="Các cuộc khởi nghĩa tiêu biểu giành độc lập trước thế kỉ X - Hoc360.net |  Hoc360.net">
            <a:extLst>
              <a:ext uri="{FF2B5EF4-FFF2-40B4-BE49-F238E27FC236}">
                <a16:creationId xmlns:a16="http://schemas.microsoft.com/office/drawing/2014/main" id="{734DB1BA-8B61-C4E3-C49B-8BC03635D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4744"/>
            <a:ext cx="7390470" cy="602105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ai Thúc Loan Và Cuộc Khởi Nghĩa Chống Quân Đô Hộ Nhà Lương – Nhà sách Tân  Việt">
            <a:extLst>
              <a:ext uri="{FF2B5EF4-FFF2-40B4-BE49-F238E27FC236}">
                <a16:creationId xmlns:a16="http://schemas.microsoft.com/office/drawing/2014/main" id="{AA7B3436-C0C3-6E6F-C1F8-8FB765086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804" y="686179"/>
            <a:ext cx="4271885" cy="602105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5" descr="Treble clef">
            <a:hlinkClick r:id="rId4" action="ppaction://hlinksldjump"/>
            <a:extLst>
              <a:ext uri="{FF2B5EF4-FFF2-40B4-BE49-F238E27FC236}">
                <a16:creationId xmlns:a16="http://schemas.microsoft.com/office/drawing/2014/main" id="{C7EF1ED2-5C1C-13E6-5B40-06BE561628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394011" y="12197"/>
            <a:ext cx="1642946" cy="164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1731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E83A20-ABA2-B064-46A1-6F970BF607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4"/>
          <a:stretch/>
        </p:blipFill>
        <p:spPr>
          <a:xfrm>
            <a:off x="2386533" y="351891"/>
            <a:ext cx="962842" cy="6380250"/>
          </a:xfrm>
          <a:prstGeom prst="roundRect">
            <a:avLst>
              <a:gd name="adj" fmla="val 4761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9854DA-B0A5-FC5E-A7FA-2BDF2BBF2F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r="1861"/>
          <a:stretch/>
        </p:blipFill>
        <p:spPr>
          <a:xfrm>
            <a:off x="1297472" y="351891"/>
            <a:ext cx="962842" cy="6380250"/>
          </a:xfrm>
          <a:prstGeom prst="roundRect">
            <a:avLst>
              <a:gd name="adj" fmla="val 40820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5266DE-F1AC-771E-EDFA-77E7BC545E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/>
          <a:stretch/>
        </p:blipFill>
        <p:spPr>
          <a:xfrm>
            <a:off x="73867" y="351891"/>
            <a:ext cx="962842" cy="6380250"/>
          </a:xfrm>
          <a:prstGeom prst="roundRect">
            <a:avLst>
              <a:gd name="adj" fmla="val 4121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E3F7BC-DC80-B96A-063B-1207B45C54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4264" y="2797"/>
            <a:ext cx="7619559" cy="3314435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2C80E5-C92F-6B8C-8ED3-D6C91CBBAD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324" y="3233224"/>
            <a:ext cx="7619559" cy="359115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80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E83A20-ABA2-B064-46A1-6F970BF607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09"/>
          <a:stretch/>
        </p:blipFill>
        <p:spPr>
          <a:xfrm>
            <a:off x="2428097" y="351891"/>
            <a:ext cx="9552038" cy="6380250"/>
          </a:xfrm>
          <a:prstGeom prst="roundRect">
            <a:avLst>
              <a:gd name="adj" fmla="val 815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9854DA-B0A5-FC5E-A7FA-2BDF2BBF2F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r="1861"/>
          <a:stretch/>
        </p:blipFill>
        <p:spPr>
          <a:xfrm>
            <a:off x="1297472" y="351891"/>
            <a:ext cx="962842" cy="6380250"/>
          </a:xfrm>
          <a:prstGeom prst="roundRect">
            <a:avLst>
              <a:gd name="adj" fmla="val 40820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5266DE-F1AC-771E-EDFA-77E7BC545E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/>
          <a:stretch/>
        </p:blipFill>
        <p:spPr>
          <a:xfrm>
            <a:off x="73867" y="351891"/>
            <a:ext cx="962842" cy="6380250"/>
          </a:xfrm>
          <a:prstGeom prst="roundRect">
            <a:avLst>
              <a:gd name="adj" fmla="val 4121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971696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E83A20-ABA2-B064-46A1-6F970BF607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4"/>
          <a:stretch/>
        </p:blipFill>
        <p:spPr>
          <a:xfrm>
            <a:off x="11016825" y="351891"/>
            <a:ext cx="962842" cy="6380250"/>
          </a:xfrm>
          <a:prstGeom prst="roundRect">
            <a:avLst>
              <a:gd name="adj" fmla="val 4761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9854DA-B0A5-FC5E-A7FA-2BDF2BBF2F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64"/>
          <a:stretch/>
        </p:blipFill>
        <p:spPr>
          <a:xfrm>
            <a:off x="1297471" y="351891"/>
            <a:ext cx="9403185" cy="6380250"/>
          </a:xfrm>
          <a:prstGeom prst="roundRect">
            <a:avLst>
              <a:gd name="adj" fmla="val 3967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5266DE-F1AC-771E-EDFA-77E7BC545E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/>
          <a:stretch/>
        </p:blipFill>
        <p:spPr>
          <a:xfrm>
            <a:off x="73867" y="351891"/>
            <a:ext cx="962842" cy="6380250"/>
          </a:xfrm>
          <a:prstGeom prst="roundRect">
            <a:avLst>
              <a:gd name="adj" fmla="val 4121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274221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616065-3530-4E43-BE21-7ADB2DC6741A}:55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1119</TotalTime>
  <Words>2179</Words>
  <Application>Microsoft Office PowerPoint</Application>
  <PresentationFormat>Widescreen</PresentationFormat>
  <Paragraphs>283</Paragraphs>
  <Slides>38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38</vt:i4>
      </vt:variant>
    </vt:vector>
  </HeadingPairs>
  <TitlesOfParts>
    <vt:vector size="61" baseType="lpstr">
      <vt:lpstr>#9Slide01 Tieu de ngan</vt:lpstr>
      <vt:lpstr>A3.OpenSansBold-San</vt:lpstr>
      <vt:lpstr>A3.OpenSans-San</vt:lpstr>
      <vt:lpstr>Arial</vt:lpstr>
      <vt:lpstr>Bookman Old Style</vt:lpstr>
      <vt:lpstr>Calibri</vt:lpstr>
      <vt:lpstr>Calibri Light</vt:lpstr>
      <vt:lpstr>Monotype Corsiva</vt:lpstr>
      <vt:lpstr>Open Sans</vt:lpstr>
      <vt:lpstr>Roboto</vt:lpstr>
      <vt:lpstr>Roboto Condensed</vt:lpstr>
      <vt:lpstr>Script MT Bold</vt:lpstr>
      <vt:lpstr>Sitka Heading</vt:lpstr>
      <vt:lpstr>Space Mono</vt:lpstr>
      <vt:lpstr>Tahoma</vt:lpstr>
      <vt:lpstr>times new roman</vt:lpstr>
      <vt:lpstr>times new roman</vt:lpstr>
      <vt:lpstr>Yeseva One</vt:lpstr>
      <vt:lpstr>Office Theme</vt:lpstr>
      <vt:lpstr>3_Office Theme</vt:lpstr>
      <vt:lpstr>1_Office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SingPC</cp:lastModifiedBy>
  <cp:revision>54</cp:revision>
  <dcterms:created xsi:type="dcterms:W3CDTF">2022-05-11T00:42:41Z</dcterms:created>
  <dcterms:modified xsi:type="dcterms:W3CDTF">2023-11-09T02:06:43Z</dcterms:modified>
  <cp:category>9Slide.vn</cp:category>
</cp:coreProperties>
</file>