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317" r:id="rId2"/>
    <p:sldId id="318" r:id="rId3"/>
    <p:sldId id="273" r:id="rId4"/>
    <p:sldId id="321" r:id="rId5"/>
    <p:sldId id="298" r:id="rId6"/>
    <p:sldId id="299" r:id="rId7"/>
    <p:sldId id="279" r:id="rId8"/>
    <p:sldId id="282" r:id="rId9"/>
    <p:sldId id="285" r:id="rId10"/>
    <p:sldId id="301" r:id="rId11"/>
    <p:sldId id="310" r:id="rId12"/>
    <p:sldId id="328" r:id="rId13"/>
    <p:sldId id="304" r:id="rId14"/>
    <p:sldId id="303" r:id="rId15"/>
    <p:sldId id="305" r:id="rId16"/>
    <p:sldId id="329" r:id="rId17"/>
  </p:sldIdLst>
  <p:sldSz cx="18288000" cy="10287000"/>
  <p:notesSz cx="6858000" cy="9144000"/>
  <p:embeddedFontLst>
    <p:embeddedFont>
      <p:font typeface="Calibri" panose="020F0502020204030204" pitchFamily="34" charset="0"/>
      <p:regular r:id="rId19"/>
      <p:bold r:id="rId20"/>
      <p:italic r:id="rId21"/>
      <p:boldItalic r:id="rId22"/>
    </p:embeddedFont>
    <p:embeddedFont>
      <p:font typeface="Cambria" panose="02040503050406030204" pitchFamily="18"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AF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32" autoAdjust="0"/>
    <p:restoredTop sz="94622" autoAdjust="0"/>
  </p:normalViewPr>
  <p:slideViewPr>
    <p:cSldViewPr>
      <p:cViewPr varScale="1">
        <p:scale>
          <a:sx n="72" d="100"/>
          <a:sy n="72" d="100"/>
        </p:scale>
        <p:origin x="28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AFE837-A241-47B7-9ACE-38A2F9261CA0}" type="datetimeFigureOut">
              <a:rPr lang="en-US" smtClean="0"/>
              <a:pPr/>
              <a:t>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7D9A19-2D5C-4F52-BCFB-5F5C8DBE75AF}" type="slidenum">
              <a:rPr lang="en-US" smtClean="0"/>
              <a:pPr/>
              <a:t>‹#›</a:t>
            </a:fld>
            <a:endParaRPr lang="en-US"/>
          </a:p>
        </p:txBody>
      </p:sp>
    </p:spTree>
    <p:extLst>
      <p:ext uri="{BB962C8B-B14F-4D97-AF65-F5344CB8AC3E}">
        <p14:creationId xmlns:p14="http://schemas.microsoft.com/office/powerpoint/2010/main" val="2100644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zigZag">
          <a:fgClr>
            <a:schemeClr val="accent6">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sv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hyperlink" Target="../V&#7869;%20Ch&#226;n%20dung%20Bi&#7875;u%20c&#7843;m.mp4" TargetMode="Externa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jpe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6.jpe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MT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90500"/>
            <a:ext cx="8912303" cy="3347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WordArt 39"/>
          <p:cNvSpPr>
            <a:spLocks noChangeArrowheads="1" noChangeShapeType="1" noTextEdit="1"/>
          </p:cNvSpPr>
          <p:nvPr/>
        </p:nvSpPr>
        <p:spPr bwMode="auto">
          <a:xfrm>
            <a:off x="11963400" y="3467100"/>
            <a:ext cx="3831437" cy="1400514"/>
          </a:xfrm>
          <a:prstGeom prst="rect">
            <a:avLst/>
          </a:prstGeom>
        </p:spPr>
        <p:txBody>
          <a:bodyPr wrap="none" fromWordArt="1">
            <a:prstTxWarp prst="textPlain">
              <a:avLst>
                <a:gd name="adj" fmla="val 50000"/>
              </a:avLst>
            </a:prstTxWarp>
          </a:bodyPr>
          <a:lstStyle/>
          <a:p>
            <a:pPr algn="ctr">
              <a:defRPr/>
            </a:pPr>
            <a:r>
              <a:rPr lang="en-US" sz="5400" kern="10" dirty="0">
                <a:ln w="12700" cap="rnd">
                  <a:solidFill>
                    <a:srgbClr val="008000"/>
                  </a:solidFill>
                  <a:prstDash val="sysDot"/>
                  <a:round/>
                  <a:headEnd/>
                  <a:tailEnd/>
                </a:ln>
                <a:solidFill>
                  <a:srgbClr val="0070C0"/>
                </a:solidFill>
                <a:effectLst>
                  <a:outerShdw dist="80322" dir="9693903" sy="50000" kx="2115830" algn="bl" rotWithShape="0">
                    <a:srgbClr val="006600">
                      <a:alpha val="50000"/>
                    </a:srgbClr>
                  </a:outerShdw>
                </a:effectLst>
                <a:latin typeface="Arial"/>
                <a:cs typeface="Arial"/>
              </a:rPr>
              <a:t> </a:t>
            </a:r>
            <a:r>
              <a:rPr lang="en-US" sz="5400" b="1" kern="10" dirty="0">
                <a:ln w="12700" cap="rnd">
                  <a:solidFill>
                    <a:srgbClr val="008000"/>
                  </a:solidFill>
                  <a:prstDash val="sysDot"/>
                  <a:round/>
                  <a:headEnd/>
                  <a:tailEnd/>
                </a:ln>
                <a:solidFill>
                  <a:srgbClr val="FF0000"/>
                </a:solidFill>
                <a:effectLst>
                  <a:outerShdw dist="80322" dir="9693903" sy="50000" kx="2115830" algn="bl" rotWithShape="0">
                    <a:srgbClr val="006600">
                      <a:alpha val="50000"/>
                    </a:srgbClr>
                  </a:outerShdw>
                </a:effectLst>
                <a:latin typeface="Times New Roman" pitchFamily="18" charset="0"/>
                <a:cs typeface="Times New Roman" pitchFamily="18" charset="0"/>
              </a:rPr>
              <a:t>LỚP 8</a:t>
            </a:r>
          </a:p>
        </p:txBody>
      </p:sp>
      <p:sp>
        <p:nvSpPr>
          <p:cNvPr id="13" name="TextBox 2"/>
          <p:cNvSpPr txBox="1">
            <a:spLocks noChangeArrowheads="1"/>
          </p:cNvSpPr>
          <p:nvPr/>
        </p:nvSpPr>
        <p:spPr bwMode="auto">
          <a:xfrm>
            <a:off x="9906000" y="5676900"/>
            <a:ext cx="77009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3600" b="1" dirty="0" err="1">
                <a:latin typeface="Times New Roman" panose="02020603050405020304" pitchFamily="18" charset="0"/>
                <a:cs typeface="Times New Roman" panose="02020603050405020304" pitchFamily="18" charset="0"/>
              </a:rPr>
              <a:t>Gv</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Trần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Thị</a:t>
            </a:r>
            <a:r>
              <a:rPr lang="en-US" altLang="en-US" sz="3600" b="1" dirty="0">
                <a:latin typeface="Times New Roman" panose="02020603050405020304" pitchFamily="18" charset="0"/>
                <a:cs typeface="Times New Roman" panose="02020603050405020304" pitchFamily="18" charset="0"/>
              </a:rPr>
              <a:t> Thu </a:t>
            </a:r>
            <a:r>
              <a:rPr lang="en-US" altLang="en-US" sz="3600" b="1" dirty="0" err="1">
                <a:latin typeface="Times New Roman" panose="02020603050405020304" pitchFamily="18" charset="0"/>
                <a:cs typeface="Times New Roman" panose="02020603050405020304" pitchFamily="18" charset="0"/>
              </a:rPr>
              <a:t>Thủy</a:t>
            </a:r>
            <a:endParaRPr lang="en-US" altLang="en-US" sz="3600" b="1" dirty="0">
              <a:latin typeface="Times New Roman" panose="02020603050405020304" pitchFamily="18" charset="0"/>
              <a:cs typeface="Times New Roman" panose="02020603050405020304" pitchFamily="18" charset="0"/>
            </a:endParaRPr>
          </a:p>
          <a:p>
            <a:pPr algn="ctr">
              <a:lnSpc>
                <a:spcPct val="100000"/>
              </a:lnSpc>
              <a:spcBef>
                <a:spcPct val="0"/>
              </a:spcBef>
              <a:buFontTx/>
              <a:buNone/>
            </a:pPr>
            <a:r>
              <a:rPr lang="en-US" altLang="en-US" sz="3600" b="1" dirty="0" err="1">
                <a:latin typeface="Times New Roman" panose="02020603050405020304" pitchFamily="18" charset="0"/>
                <a:cs typeface="Times New Roman" panose="02020603050405020304" pitchFamily="18" charset="0"/>
              </a:rPr>
              <a:t>Trường</a:t>
            </a:r>
            <a:r>
              <a:rPr lang="en-US" altLang="en-US" sz="3600" b="1" dirty="0">
                <a:latin typeface="Times New Roman" panose="02020603050405020304" pitchFamily="18" charset="0"/>
                <a:cs typeface="Times New Roman" panose="02020603050405020304" pitchFamily="18" charset="0"/>
              </a:rPr>
              <a:t> THCS </a:t>
            </a:r>
            <a:r>
              <a:rPr lang="en-US" altLang="en-US" sz="3600" b="1" dirty="0" err="1">
                <a:latin typeface="Times New Roman" panose="02020603050405020304" pitchFamily="18" charset="0"/>
                <a:cs typeface="Times New Roman" panose="02020603050405020304" pitchFamily="18" charset="0"/>
              </a:rPr>
              <a:t>Nguyễn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Gia</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Thiều</a:t>
            </a:r>
            <a:endParaRPr lang="en-US" altLang="en-US" sz="3600" b="1" dirty="0">
              <a:latin typeface="Times New Roman" panose="02020603050405020304" pitchFamily="18" charset="0"/>
              <a:cs typeface="Times New Roman" panose="02020603050405020304" pitchFamily="18" charset="0"/>
            </a:endParaRPr>
          </a:p>
        </p:txBody>
      </p:sp>
      <p:sp>
        <p:nvSpPr>
          <p:cNvPr id="5" name="Oval 4"/>
          <p:cNvSpPr/>
          <p:nvPr/>
        </p:nvSpPr>
        <p:spPr>
          <a:xfrm>
            <a:off x="15414167" y="239484"/>
            <a:ext cx="2656116" cy="2660904"/>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5" name="Picture 14">
            <a:extLst>
              <a:ext uri="{FF2B5EF4-FFF2-40B4-BE49-F238E27FC236}">
                <a16:creationId xmlns:a16="http://schemas.microsoft.com/office/drawing/2014/main" id="{431D4799-01BE-422D-9BB8-792204DC8F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1127" y="3195972"/>
            <a:ext cx="1442433" cy="1152963"/>
          </a:xfrm>
          <a:prstGeom prst="rect">
            <a:avLst/>
          </a:prstGeom>
        </p:spPr>
      </p:pic>
      <p:pic>
        <p:nvPicPr>
          <p:cNvPr id="16" name="Picture 15">
            <a:extLst>
              <a:ext uri="{FF2B5EF4-FFF2-40B4-BE49-F238E27FC236}">
                <a16:creationId xmlns:a16="http://schemas.microsoft.com/office/drawing/2014/main" id="{CE2D8554-4EA9-4489-87EE-9EE8BCAD80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5108" y="3340776"/>
            <a:ext cx="1444941" cy="1264791"/>
          </a:xfrm>
          <a:prstGeom prst="rect">
            <a:avLst/>
          </a:prstGeom>
        </p:spPr>
      </p:pic>
      <p:pic>
        <p:nvPicPr>
          <p:cNvPr id="17" name="Picture 16">
            <a:extLst>
              <a:ext uri="{FF2B5EF4-FFF2-40B4-BE49-F238E27FC236}">
                <a16:creationId xmlns:a16="http://schemas.microsoft.com/office/drawing/2014/main" id="{CE2D8554-4EA9-4489-87EE-9EE8BCAD80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410333" y="5633310"/>
            <a:ext cx="1320242" cy="1264791"/>
          </a:xfrm>
          <a:prstGeom prst="rect">
            <a:avLst/>
          </a:prstGeom>
        </p:spPr>
      </p:pic>
      <p:pic>
        <p:nvPicPr>
          <p:cNvPr id="18" name="Picture 17">
            <a:extLst>
              <a:ext uri="{FF2B5EF4-FFF2-40B4-BE49-F238E27FC236}">
                <a16:creationId xmlns:a16="http://schemas.microsoft.com/office/drawing/2014/main" id="{CE2D8554-4EA9-4489-87EE-9EE8BCAD80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25379" y="5548401"/>
            <a:ext cx="1320242" cy="1264791"/>
          </a:xfrm>
          <a:prstGeom prst="rect">
            <a:avLst/>
          </a:prstGeom>
        </p:spPr>
      </p:pic>
      <p:pic>
        <p:nvPicPr>
          <p:cNvPr id="19" name="Picture 18">
            <a:extLst>
              <a:ext uri="{FF2B5EF4-FFF2-40B4-BE49-F238E27FC236}">
                <a16:creationId xmlns:a16="http://schemas.microsoft.com/office/drawing/2014/main" id="{CE2D8554-4EA9-4489-87EE-9EE8BCAD80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8075" y="3549783"/>
            <a:ext cx="1547948" cy="1264791"/>
          </a:xfrm>
          <a:prstGeom prst="rect">
            <a:avLst/>
          </a:prstGeom>
        </p:spPr>
      </p:pic>
      <p:pic>
        <p:nvPicPr>
          <p:cNvPr id="20"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080" y="2994250"/>
            <a:ext cx="9824720" cy="7139449"/>
          </a:xfrm>
          <a:prstGeom prst="rect">
            <a:avLst/>
          </a:prstGeom>
        </p:spPr>
      </p:pic>
    </p:spTree>
    <p:extLst>
      <p:ext uri="{BB962C8B-B14F-4D97-AF65-F5344CB8AC3E}">
        <p14:creationId xmlns:p14="http://schemas.microsoft.com/office/powerpoint/2010/main" val="983609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ou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457200" y="114300"/>
            <a:ext cx="16705024" cy="1067600"/>
          </a:xfrm>
          <a:prstGeom prst="rect">
            <a:avLst/>
          </a:prstGeom>
        </p:spPr>
        <p:txBody>
          <a:bodyPr wrap="square">
            <a:spAutoFit/>
          </a:bodyPr>
          <a:lstStyle/>
          <a:p>
            <a:pPr>
              <a:lnSpc>
                <a:spcPct val="150000"/>
              </a:lnSpc>
              <a:spcBef>
                <a:spcPts val="300"/>
              </a:spcBef>
              <a:spcAft>
                <a:spcPts val="300"/>
              </a:spcAft>
            </a:pP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Vẽ</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chân</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biểu</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cảm</a:t>
            </a:r>
            <a:endParaRPr lang="vi-VN"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762000" y="1181100"/>
            <a:ext cx="15870820" cy="784830"/>
          </a:xfrm>
          <a:prstGeom prst="rect">
            <a:avLst/>
          </a:prstGeom>
        </p:spPr>
        <p:txBody>
          <a:bodyPr wrap="none">
            <a:spAutoFit/>
          </a:bodyPr>
          <a:lstStyle/>
          <a:p>
            <a:pPr marL="685800" indent="-685800" algn="just">
              <a:spcBef>
                <a:spcPts val="300"/>
              </a:spcBef>
              <a:spcAft>
                <a:spcPts val="300"/>
              </a:spcAft>
              <a:buFont typeface="Wingdings" panose="05000000000000000000" pitchFamily="2" charset="2"/>
              <a:buChar char="Ø"/>
            </a:pPr>
            <a:r>
              <a:rPr lang="vi-VN" sz="4500" b="1" dirty="0" err="1">
                <a:latin typeface="Times New Roman" panose="02020603050405020304" pitchFamily="18" charset="0"/>
                <a:ea typeface="Calibri" panose="020F0502020204030204" pitchFamily="34" charset="0"/>
                <a:cs typeface="Times New Roman" panose="02020603050405020304" pitchFamily="18" charset="0"/>
              </a:rPr>
              <a:t>Q</a:t>
            </a:r>
            <a:r>
              <a:rPr lang="fr-FR" sz="4500" b="1" dirty="0" err="1">
                <a:latin typeface="Times New Roman" panose="02020603050405020304" pitchFamily="18" charset="0"/>
                <a:ea typeface="Calibri" panose="020F0502020204030204" pitchFamily="34" charset="0"/>
                <a:cs typeface="Times New Roman" panose="02020603050405020304" pitchFamily="18" charset="0"/>
              </a:rPr>
              <a:t>uan</a:t>
            </a:r>
            <a:r>
              <a:rPr lang="fr-FR" sz="4500" b="1" dirty="0">
                <a:latin typeface="Times New Roman" panose="02020603050405020304" pitchFamily="18" charset="0"/>
                <a:ea typeface="Calibri" panose="020F0502020204030204" pitchFamily="34" charset="0"/>
                <a:cs typeface="Times New Roman" panose="02020603050405020304" pitchFamily="18" charset="0"/>
              </a:rPr>
              <a:t> </a:t>
            </a:r>
            <a:r>
              <a:rPr lang="fr-FR" sz="4500" b="1" dirty="0" err="1">
                <a:latin typeface="Times New Roman" panose="02020603050405020304" pitchFamily="18" charset="0"/>
                <a:ea typeface="Calibri" panose="020F0502020204030204" pitchFamily="34" charset="0"/>
                <a:cs typeface="Times New Roman" panose="02020603050405020304" pitchFamily="18" charset="0"/>
              </a:rPr>
              <a:t>sát</a:t>
            </a:r>
            <a:r>
              <a:rPr lang="fr-FR" sz="4500" b="1" dirty="0">
                <a:latin typeface="Times New Roman" panose="02020603050405020304" pitchFamily="18" charset="0"/>
                <a:ea typeface="Calibri" panose="020F0502020204030204" pitchFamily="34" charset="0"/>
                <a:cs typeface="Times New Roman" panose="02020603050405020304" pitchFamily="18" charset="0"/>
              </a:rPr>
              <a:t> </a:t>
            </a:r>
            <a:r>
              <a:rPr lang="fr-FR" sz="4500" b="1" dirty="0" err="1">
                <a:latin typeface="Times New Roman" panose="02020603050405020304" pitchFamily="18" charset="0"/>
                <a:ea typeface="Calibri" panose="020F0502020204030204" pitchFamily="34" charset="0"/>
                <a:cs typeface="Times New Roman" panose="02020603050405020304" pitchFamily="18" charset="0"/>
              </a:rPr>
              <a:t>Hình</a:t>
            </a:r>
            <a:r>
              <a:rPr lang="fr-FR" sz="4500" b="1" dirty="0">
                <a:latin typeface="Times New Roman" panose="02020603050405020304" pitchFamily="18" charset="0"/>
                <a:ea typeface="Calibri" panose="020F0502020204030204" pitchFamily="34" charset="0"/>
                <a:cs typeface="Times New Roman" panose="02020603050405020304" pitchFamily="18" charset="0"/>
              </a:rPr>
              <a:t> 1, 2, 3, 4  SGK tr 16.</a:t>
            </a:r>
            <a:r>
              <a:rPr lang="vi-VN" sz="4500" b="1" dirty="0">
                <a:latin typeface="Times New Roman" panose="02020603050405020304" pitchFamily="18" charset="0"/>
                <a:ea typeface="Calibri" panose="020F0502020204030204" pitchFamily="34" charset="0"/>
                <a:cs typeface="Times New Roman" panose="02020603050405020304" pitchFamily="18" charset="0"/>
              </a:rPr>
              <a:t>  Sản phẩm của học sinh </a:t>
            </a:r>
            <a:r>
              <a:rPr lang="fr-FR" sz="4500" b="1" dirty="0">
                <a:latin typeface="Times New Roman" panose="02020603050405020304" pitchFamily="18" charset="0"/>
                <a:ea typeface="Calibri" panose="020F0502020204030204" pitchFamily="34" charset="0"/>
                <a:cs typeface="Times New Roman" panose="02020603050405020304" pitchFamily="18" charset="0"/>
              </a:rPr>
              <a:t> </a:t>
            </a:r>
            <a:endParaRPr lang="en-US" sz="45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609600" y="8267700"/>
            <a:ext cx="17336282" cy="1200329"/>
          </a:xfrm>
          <a:prstGeom prst="rect">
            <a:avLst/>
          </a:prstGeom>
        </p:spPr>
        <p:txBody>
          <a:bodyPr wrap="square">
            <a:spAutoFit/>
          </a:bodyPr>
          <a:lstStyle/>
          <a:p>
            <a:pPr algn="ctr"/>
            <a:r>
              <a:rPr lang="vi-VN" sz="3600" i="1" dirty="0">
                <a:latin typeface="Times New Roman" panose="02020603050405020304" pitchFamily="18" charset="0"/>
                <a:cs typeface="Times New Roman" panose="02020603050405020304" pitchFamily="18" charset="0"/>
              </a:rPr>
              <a:t>Quan sát chân dung để ghi nhớ đặc điểm của nhân vật và thực hiện bài vẽ </a:t>
            </a:r>
            <a:endParaRPr lang="en-US" sz="3600" i="1" dirty="0">
              <a:latin typeface="Times New Roman" panose="02020603050405020304" pitchFamily="18" charset="0"/>
              <a:cs typeface="Times New Roman" panose="02020603050405020304" pitchFamily="18" charset="0"/>
            </a:endParaRPr>
          </a:p>
          <a:p>
            <a:pPr algn="ctr"/>
            <a:r>
              <a:rPr lang="vi-VN" sz="3600" i="1" dirty="0">
                <a:latin typeface="Times New Roman" panose="02020603050405020304" pitchFamily="18" charset="0"/>
                <a:cs typeface="Times New Roman" panose="02020603050405020304" pitchFamily="18" charset="0"/>
              </a:rPr>
              <a:t>theo các bước hướng dẫn. </a:t>
            </a:r>
          </a:p>
        </p:txBody>
      </p:sp>
      <p:pic>
        <p:nvPicPr>
          <p:cNvPr id="8" name="Picture 7">
            <a:extLst>
              <a:ext uri="{FF2B5EF4-FFF2-40B4-BE49-F238E27FC236}">
                <a16:creationId xmlns:a16="http://schemas.microsoft.com/office/drawing/2014/main" id="{53259317-1BB7-47C7-C0CE-62EE75882E18}"/>
              </a:ext>
            </a:extLst>
          </p:cNvPr>
          <p:cNvPicPr>
            <a:picLocks noChangeAspect="1"/>
          </p:cNvPicPr>
          <p:nvPr/>
        </p:nvPicPr>
        <p:blipFill rotWithShape="1">
          <a:blip r:embed="rId2"/>
          <a:srcRect l="7037" r="8518"/>
          <a:stretch/>
        </p:blipFill>
        <p:spPr>
          <a:xfrm>
            <a:off x="762000" y="2853575"/>
            <a:ext cx="8604184" cy="5047411"/>
          </a:xfrm>
          <a:prstGeom prst="rect">
            <a:avLst/>
          </a:prstGeom>
        </p:spPr>
      </p:pic>
      <p:pic>
        <p:nvPicPr>
          <p:cNvPr id="12" name="Picture 11">
            <a:extLst>
              <a:ext uri="{FF2B5EF4-FFF2-40B4-BE49-F238E27FC236}">
                <a16:creationId xmlns:a16="http://schemas.microsoft.com/office/drawing/2014/main" id="{49374C38-26F8-8164-1C08-93CE551012AC}"/>
              </a:ext>
            </a:extLst>
          </p:cNvPr>
          <p:cNvPicPr>
            <a:picLocks noChangeAspect="1"/>
          </p:cNvPicPr>
          <p:nvPr/>
        </p:nvPicPr>
        <p:blipFill rotWithShape="1">
          <a:blip r:embed="rId3"/>
          <a:srcRect l="8518" r="7037"/>
          <a:stretch/>
        </p:blipFill>
        <p:spPr>
          <a:xfrm>
            <a:off x="9575671" y="2853575"/>
            <a:ext cx="7950329" cy="5047412"/>
          </a:xfrm>
          <a:prstGeom prst="rect">
            <a:avLst/>
          </a:prstGeom>
        </p:spPr>
      </p:pic>
    </p:spTree>
    <p:extLst>
      <p:ext uri="{BB962C8B-B14F-4D97-AF65-F5344CB8AC3E}">
        <p14:creationId xmlns:p14="http://schemas.microsoft.com/office/powerpoint/2010/main" val="47776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900" decel="100000" fill="hold"/>
                                        <p:tgtEl>
                                          <p:spTgt spid="7"/>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7" name="Picture 3" descr="C:\Users\ACER\Desktop\z4262095836512_98602c12f9c47da4179d7393a4364f83.jpg">
            <a:hlinkClick r:id="rId2" action="ppaction://hlinkfile"/>
          </p:cNvPr>
          <p:cNvPicPr>
            <a:picLocks noChangeAspect="1" noChangeArrowheads="1"/>
          </p:cNvPicPr>
          <p:nvPr/>
        </p:nvPicPr>
        <p:blipFill>
          <a:blip r:embed="rId3"/>
          <a:srcRect/>
          <a:stretch>
            <a:fillRect/>
          </a:stretch>
        </p:blipFill>
        <p:spPr bwMode="auto">
          <a:xfrm rot="20925440">
            <a:off x="1834871" y="6656666"/>
            <a:ext cx="2438400" cy="3429000"/>
          </a:xfrm>
          <a:prstGeom prst="rect">
            <a:avLst/>
          </a:prstGeom>
          <a:noFill/>
        </p:spPr>
      </p:pic>
      <p:pic>
        <p:nvPicPr>
          <p:cNvPr id="1028" name="Picture 4"/>
          <p:cNvPicPr>
            <a:picLocks noChangeAspect="1" noChangeArrowheads="1"/>
          </p:cNvPicPr>
          <p:nvPr/>
        </p:nvPicPr>
        <p:blipFill>
          <a:blip r:embed="rId4"/>
          <a:srcRect l="7223" r="14529"/>
          <a:stretch>
            <a:fillRect/>
          </a:stretch>
        </p:blipFill>
        <p:spPr bwMode="auto">
          <a:xfrm rot="969298">
            <a:off x="4530084" y="6885533"/>
            <a:ext cx="2590800" cy="3352800"/>
          </a:xfrm>
          <a:prstGeom prst="rect">
            <a:avLst/>
          </a:prstGeom>
          <a:noFill/>
          <a:ln w="9525">
            <a:noFill/>
            <a:miter lim="800000"/>
            <a:headEnd/>
            <a:tailEnd/>
          </a:ln>
          <a:effectLst/>
        </p:spPr>
      </p:pic>
      <p:sp>
        <p:nvSpPr>
          <p:cNvPr id="4" name="Rectangle 3"/>
          <p:cNvSpPr/>
          <p:nvPr/>
        </p:nvSpPr>
        <p:spPr>
          <a:xfrm>
            <a:off x="5638800" y="647700"/>
            <a:ext cx="7848600" cy="381000"/>
          </a:xfrm>
          <a:prstGeom prst="rect">
            <a:avLst/>
          </a:prstGeom>
        </p:spPr>
        <p:txBody>
          <a:bodyPr wrap="square">
            <a:spAutoFit/>
          </a:bodyPr>
          <a:lstStyle/>
          <a:p>
            <a:r>
              <a:rPr lang="nl-NL" b="1"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dirty="0"/>
          </a:p>
        </p:txBody>
      </p:sp>
      <p:sp>
        <p:nvSpPr>
          <p:cNvPr id="6" name="Rectangle 5"/>
          <p:cNvSpPr/>
          <p:nvPr/>
        </p:nvSpPr>
        <p:spPr>
          <a:xfrm>
            <a:off x="457200" y="114300"/>
            <a:ext cx="16705024" cy="1067600"/>
          </a:xfrm>
          <a:prstGeom prst="rect">
            <a:avLst/>
          </a:prstGeom>
        </p:spPr>
        <p:txBody>
          <a:bodyPr wrap="square">
            <a:spAutoFit/>
          </a:bodyPr>
          <a:lstStyle/>
          <a:p>
            <a:pPr>
              <a:lnSpc>
                <a:spcPct val="150000"/>
              </a:lnSpc>
              <a:spcBef>
                <a:spcPts val="300"/>
              </a:spcBef>
              <a:spcAft>
                <a:spcPts val="300"/>
              </a:spcAft>
            </a:pP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3.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Vẽ</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chân</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biểu</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cảm</a:t>
            </a:r>
            <a:endParaRPr lang="vi-VN"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609600" y="1333500"/>
            <a:ext cx="17252648" cy="5078313"/>
          </a:xfrm>
          <a:prstGeom prst="rect">
            <a:avLst/>
          </a:prstGeom>
        </p:spPr>
        <p:txBody>
          <a:bodyPr wrap="square">
            <a:spAutoFit/>
          </a:bodyPr>
          <a:lstStyle/>
          <a:p>
            <a:pPr>
              <a:lnSpc>
                <a:spcPct val="150000"/>
              </a:lnSpc>
            </a:pPr>
            <a:r>
              <a:rPr lang="vi-VN" sz="3600" b="1" dirty="0">
                <a:latin typeface="Times New Roman" panose="02020603050405020304" pitchFamily="18" charset="0"/>
                <a:cs typeface="Times New Roman" panose="02020603050405020304" pitchFamily="18" charset="0"/>
              </a:rPr>
              <a:t>-</a:t>
            </a:r>
            <a:r>
              <a:rPr lang="en-US" sz="3600" b="1" dirty="0">
                <a:latin typeface="Times New Roman" panose="02020603050405020304" pitchFamily="18" charset="0"/>
                <a:cs typeface="Times New Roman" panose="02020603050405020304" pitchFamily="18" charset="0"/>
              </a:rPr>
              <a:t> Hs </a:t>
            </a:r>
            <a:r>
              <a:rPr lang="vi-VN" sz="3600" b="1" dirty="0">
                <a:latin typeface="Times New Roman" panose="02020603050405020304" pitchFamily="18" charset="0"/>
                <a:cs typeface="Times New Roman" panose="02020603050405020304" pitchFamily="18" charset="0"/>
              </a:rPr>
              <a:t>phân tích </a:t>
            </a:r>
            <a:r>
              <a:rPr lang="en-US" sz="3600" b="1" dirty="0" err="1">
                <a:latin typeface="Times New Roman" panose="02020603050405020304" pitchFamily="18" charset="0"/>
                <a:cs typeface="Times New Roman" panose="02020603050405020304" pitchFamily="18" charset="0"/>
              </a:rPr>
              <a:t>và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nêu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cảm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nhận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về</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một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số</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tranh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chân</a:t>
            </a:r>
            <a:r>
              <a:rPr lang="en-US" sz="3600" b="1" dirty="0">
                <a:latin typeface="Times New Roman" panose="02020603050405020304" pitchFamily="18" charset="0"/>
                <a:cs typeface="Times New Roman" panose="02020603050405020304" pitchFamily="18" charset="0"/>
              </a:rPr>
              <a:t> dung </a:t>
            </a:r>
            <a:r>
              <a:rPr lang="en-US" sz="3600" b="1" dirty="0" err="1">
                <a:latin typeface="Times New Roman" panose="02020603050405020304" pitchFamily="18" charset="0"/>
                <a:cs typeface="Times New Roman" panose="02020603050405020304" pitchFamily="18" charset="0"/>
              </a:rPr>
              <a:t>biểu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hiện</a:t>
            </a:r>
            <a:r>
              <a:rPr lang="en-US" sz="3600" b="1" dirty="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a:t>
            </a:r>
            <a:r>
              <a:rPr lang="en-US" sz="3600" b="1" dirty="0">
                <a:latin typeface="Times New Roman" panose="02020603050405020304" pitchFamily="18" charset="0"/>
                <a:cs typeface="Times New Roman" panose="02020603050405020304" pitchFamily="18" charset="0"/>
              </a:rPr>
              <a:t> </a:t>
            </a:r>
            <a:endParaRPr lang="vi-VN" sz="3600" b="1" dirty="0">
              <a:latin typeface="Times New Roman" panose="02020603050405020304" pitchFamily="18" charset="0"/>
              <a:cs typeface="Times New Roman" panose="02020603050405020304" pitchFamily="18" charset="0"/>
            </a:endParaRPr>
          </a:p>
          <a:p>
            <a:pPr>
              <a:lnSpc>
                <a:spcPct val="150000"/>
              </a:lnSpc>
            </a:pPr>
            <a:r>
              <a:rPr lang="vi-VN" sz="3600" i="1" dirty="0">
                <a:latin typeface="Times New Roman" panose="02020603050405020304" pitchFamily="18" charset="0"/>
                <a:cs typeface="Times New Roman" panose="02020603050405020304" pitchFamily="18" charset="0"/>
              </a:rPr>
              <a:t>+</a:t>
            </a:r>
            <a:r>
              <a:rPr lang="en-US" sz="3600" i="1"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Bài vẽ em yêu thích.</a:t>
            </a:r>
          </a:p>
          <a:p>
            <a:pPr>
              <a:lnSpc>
                <a:spcPct val="150000"/>
              </a:lnSpc>
            </a:pPr>
            <a:r>
              <a:rPr lang="vi-VN" sz="3600" i="1" dirty="0">
                <a:latin typeface="Times New Roman" panose="02020603050405020304" pitchFamily="18" charset="0"/>
                <a:cs typeface="Times New Roman" panose="02020603050405020304" pitchFamily="18" charset="0"/>
              </a:rPr>
              <a:t>+</a:t>
            </a:r>
            <a:r>
              <a:rPr lang="en-US" sz="3600" i="1"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Trạng thái biểu cảm của </a:t>
            </a:r>
            <a:r>
              <a:rPr lang="en-US" sz="3600" i="1" dirty="0" err="1">
                <a:latin typeface="Times New Roman" panose="02020603050405020304" pitchFamily="18" charset="0"/>
                <a:cs typeface="Times New Roman" panose="02020603050405020304" pitchFamily="18" charset="0"/>
              </a:rPr>
              <a:t>nhân</a:t>
            </a:r>
            <a:r>
              <a:rPr lang="vi-VN" sz="3600" i="1" dirty="0">
                <a:latin typeface="Times New Roman" panose="02020603050405020304" pitchFamily="18" charset="0"/>
                <a:cs typeface="Times New Roman" panose="02020603050405020304" pitchFamily="18" charset="0"/>
              </a:rPr>
              <a:t> vật trong bài vẽ.</a:t>
            </a:r>
          </a:p>
          <a:p>
            <a:pPr>
              <a:lnSpc>
                <a:spcPct val="150000"/>
              </a:lnSpc>
            </a:pPr>
            <a:r>
              <a:rPr lang="vi-VN" sz="3600" i="1" dirty="0">
                <a:latin typeface="Times New Roman" panose="02020603050405020304" pitchFamily="18" charset="0"/>
                <a:cs typeface="Times New Roman" panose="02020603050405020304" pitchFamily="18" charset="0"/>
              </a:rPr>
              <a:t>+</a:t>
            </a:r>
            <a:r>
              <a:rPr lang="en-US" sz="3600" i="1"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Đường nét, màu sắc thể hiện biểu cảm của chân dung.</a:t>
            </a:r>
          </a:p>
          <a:p>
            <a:pPr>
              <a:lnSpc>
                <a:spcPct val="150000"/>
              </a:lnSpc>
            </a:pPr>
            <a:r>
              <a:rPr lang="vi-VN" sz="3600" i="1" dirty="0">
                <a:latin typeface="Times New Roman" panose="02020603050405020304" pitchFamily="18" charset="0"/>
                <a:cs typeface="Times New Roman" panose="02020603050405020304" pitchFamily="18" charset="0"/>
              </a:rPr>
              <a:t>+</a:t>
            </a:r>
            <a:r>
              <a:rPr lang="en-US" sz="3600" i="1"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Điểm ấn tượng trong bài vẽ</a:t>
            </a:r>
          </a:p>
          <a:p>
            <a:pPr>
              <a:lnSpc>
                <a:spcPct val="150000"/>
              </a:lnSpc>
            </a:pPr>
            <a:r>
              <a:rPr lang="vi-VN" sz="3600" b="1" dirty="0">
                <a:latin typeface="Times New Roman" panose="02020603050405020304" pitchFamily="18" charset="0"/>
                <a:cs typeface="Times New Roman" panose="02020603050405020304" pitchFamily="18" charset="0"/>
              </a:rPr>
              <a:t>-</a:t>
            </a:r>
            <a:r>
              <a:rPr lang="en-US" sz="3600" b="1" dirty="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Kể tên các tác phẩm chân dung khác thuộc trường phái Biểu hiện mà em biết</a:t>
            </a:r>
            <a:r>
              <a:rPr lang="en-US" sz="3600" b="1" dirty="0">
                <a:latin typeface="Times New Roman" panose="02020603050405020304" pitchFamily="18" charset="0"/>
                <a:cs typeface="Times New Roman" panose="02020603050405020304" pitchFamily="18" charset="0"/>
              </a:rPr>
              <a:t>?</a:t>
            </a:r>
            <a:endParaRPr lang="vi-VN" sz="3600" b="1" dirty="0">
              <a:latin typeface="Times New Roman" panose="02020603050405020304" pitchFamily="18" charset="0"/>
              <a:cs typeface="Times New Roman" panose="02020603050405020304" pitchFamily="18" charset="0"/>
            </a:endParaRPr>
          </a:p>
        </p:txBody>
      </p:sp>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71527">
            <a:off x="10514512" y="6699231"/>
            <a:ext cx="2514600" cy="3375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084272">
            <a:off x="13444004" y="6567612"/>
            <a:ext cx="3022023" cy="3725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846529">
            <a:off x="7506378" y="6771907"/>
            <a:ext cx="2743200" cy="3462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9D39993-72BA-2D14-01EC-044E9D6B64F6}"/>
              </a:ext>
            </a:extLst>
          </p:cNvPr>
          <p:cNvSpPr/>
          <p:nvPr/>
        </p:nvSpPr>
        <p:spPr>
          <a:xfrm>
            <a:off x="1447800" y="1333500"/>
            <a:ext cx="12521182" cy="3031599"/>
          </a:xfrm>
          <a:prstGeom prst="rect">
            <a:avLst/>
          </a:prstGeom>
        </p:spPr>
        <p:txBody>
          <a:bodyPr wrap="square">
            <a:spAutoFit/>
          </a:bodyPr>
          <a:lstStyle/>
          <a:p>
            <a:pPr marL="571500" indent="-571500" algn="just">
              <a:spcBef>
                <a:spcPts val="300"/>
              </a:spcBef>
              <a:spcAft>
                <a:spcPts val="300"/>
              </a:spcAft>
              <a:buFont typeface="Wingdings" panose="05000000000000000000" pitchFamily="2" charset="2"/>
              <a:buChar char="ü"/>
            </a:pPr>
            <a:r>
              <a:rPr lang="nl-NL"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 vẽ em yêu thích.</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pPr marL="571500" indent="-571500" algn="just">
              <a:spcBef>
                <a:spcPts val="300"/>
              </a:spcBef>
              <a:spcAft>
                <a:spcPts val="300"/>
              </a:spcAft>
              <a:buFont typeface="Wingdings" panose="05000000000000000000" pitchFamily="2" charset="2"/>
              <a:buChar char="ü"/>
            </a:pPr>
            <a:r>
              <a:rPr lang="nl-NL"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Nội dung của bức tranh.</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pPr marL="571500" indent="-571500" algn="just">
              <a:spcBef>
                <a:spcPts val="300"/>
              </a:spcBef>
              <a:spcAft>
                <a:spcPts val="300"/>
              </a:spcAft>
              <a:buFont typeface="Wingdings" panose="05000000000000000000" pitchFamily="2" charset="2"/>
              <a:buChar char="ü"/>
            </a:pPr>
            <a:r>
              <a:rPr lang="nl-NL"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 thể hiện nét, màu trong tranh và trong bài vẽ.</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pPr marL="571500" indent="-571500" algn="just">
              <a:spcBef>
                <a:spcPts val="300"/>
              </a:spcBef>
              <a:spcAft>
                <a:spcPts val="300"/>
              </a:spcAft>
              <a:buFont typeface="Wingdings" panose="05000000000000000000" pitchFamily="2" charset="2"/>
              <a:buChar char="ü"/>
            </a:pPr>
            <a:r>
              <a:rPr lang="nl-NL"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Ý tưởng điều chỉnh để bài vẽ hoàn thiện hơn. </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0" y="65809"/>
            <a:ext cx="16937182" cy="1243446"/>
          </a:xfrm>
          <a:prstGeom prst="rect">
            <a:avLst/>
          </a:prstGeom>
        </p:spPr>
        <p:txBody>
          <a:bodyPr wrap="square">
            <a:spAutoFit/>
          </a:bodyPr>
          <a:lstStyle/>
          <a:p>
            <a:pPr>
              <a:lnSpc>
                <a:spcPct val="150000"/>
              </a:lnSpc>
              <a:spcBef>
                <a:spcPts val="300"/>
              </a:spcBef>
              <a:spcAft>
                <a:spcPts val="300"/>
              </a:spcAft>
            </a:pPr>
            <a:r>
              <a:rPr lang="vi-VN"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4</a:t>
            </a:r>
            <a:r>
              <a:rPr lang="vi-VN"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Trưng</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bày</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sản</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chia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sẻ</a:t>
            </a:r>
            <a:endParaRPr lang="vi-VN"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4" descr="Mục này có hình ảnh củ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63600" y="5067300"/>
            <a:ext cx="2879485" cy="4038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Mục này có hình ảnh của: Playing a loves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5067299"/>
            <a:ext cx="279962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Mục này có hình ảnh của: Acrylic by me ,inspired by @Artmajeur Galle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9800" y="5067299"/>
            <a:ext cx="3025744" cy="4038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Mục này có hình ảnh của: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5067299"/>
            <a:ext cx="3291839"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10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65809"/>
            <a:ext cx="16992600" cy="1200329"/>
          </a:xfrm>
          <a:prstGeom prst="rect">
            <a:avLst/>
          </a:prstGeom>
        </p:spPr>
        <p:txBody>
          <a:bodyPr wrap="square">
            <a:spAutoFit/>
          </a:bodyPr>
          <a:lstStyle/>
          <a:p>
            <a:pPr>
              <a:lnSpc>
                <a:spcPct val="150000"/>
              </a:lnSpc>
              <a:spcBef>
                <a:spcPts val="300"/>
              </a:spcBef>
              <a:spcAft>
                <a:spcPts val="300"/>
              </a:spcAft>
            </a:pPr>
            <a:r>
              <a:rPr lang="vi-VN"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5</a:t>
            </a:r>
            <a:r>
              <a:rPr lang="vi-VN"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Tìm</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chân</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phái</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biểu</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hiện</a:t>
            </a:r>
            <a:endParaRPr lang="vi-VN"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685800" y="1333500"/>
            <a:ext cx="16306800" cy="8402300"/>
          </a:xfrm>
          <a:prstGeom prst="rect">
            <a:avLst/>
          </a:prstGeom>
        </p:spPr>
        <p:txBody>
          <a:bodyPr wrap="square">
            <a:spAutoFit/>
          </a:bodyPr>
          <a:lstStyle/>
          <a:p>
            <a:pPr marL="571500" indent="-571500" algn="just">
              <a:lnSpc>
                <a:spcPct val="150000"/>
              </a:lnSpc>
              <a:buFont typeface="Wingdings" panose="05000000000000000000" pitchFamily="2" charset="2"/>
              <a:buChar char="ü"/>
            </a:pPr>
            <a:r>
              <a:rPr lang="vi-VN" sz="4000" i="1" dirty="0">
                <a:latin typeface="Times New Roman" panose="02020603050405020304" pitchFamily="18" charset="0"/>
                <a:cs typeface="Times New Roman" panose="02020603050405020304" pitchFamily="18" charset="0"/>
              </a:rPr>
              <a:t>Trường phái Biểu hiện là trào lưu nghệ thuật xuất hiện và phát triển ở Châu Âu vào những năm cuối thế kỉ XIX – Đầu thế kỉ XX. Tranh thuộc trường phái này thường nhấn mạnh cảm xúc chủ quan của hoạ sĩ, chú trọng diễn tả nội tâm của nhân vật mang tính cảm xúc và ấn tượng của chính người hoạ sĩ qua sự cường điệu của đường nét, màu sắc tạo ra biểu cảm của nhân vật trong tranh hơn vẻ bề ngoài.</a:t>
            </a:r>
          </a:p>
          <a:p>
            <a:pPr marL="571500" indent="-571500" algn="just">
              <a:lnSpc>
                <a:spcPct val="150000"/>
              </a:lnSpc>
              <a:buFont typeface="Wingdings" panose="05000000000000000000" pitchFamily="2" charset="2"/>
              <a:buChar char="ü"/>
            </a:pPr>
            <a:r>
              <a:rPr lang="vi-VN" sz="4000" i="1" dirty="0">
                <a:latin typeface="Times New Roman" panose="02020603050405020304" pitchFamily="18" charset="0"/>
                <a:cs typeface="Times New Roman" panose="02020603050405020304" pitchFamily="18" charset="0"/>
              </a:rPr>
              <a:t>Những hoạ sĩ tiêu biểu cho trường phái Biểu hiện như: Edvard Munch với tác phẩn Tiếng thét, </a:t>
            </a:r>
            <a:r>
              <a:rPr lang="en-US" sz="4000" i="1" dirty="0">
                <a:latin typeface="Times New Roman" panose="02020603050405020304" pitchFamily="18" charset="0"/>
                <a:cs typeface="Times New Roman" panose="02020603050405020304" pitchFamily="18" charset="0"/>
              </a:rPr>
              <a:t>Oskar Kokoschka </a:t>
            </a:r>
            <a:r>
              <a:rPr lang="en-US" sz="4000" i="1" dirty="0" err="1">
                <a:latin typeface="Times New Roman" panose="02020603050405020304" pitchFamily="18" charset="0"/>
                <a:cs typeface="Times New Roman" panose="02020603050405020304" pitchFamily="18" charset="0"/>
              </a:rPr>
              <a:t>với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tác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phẩm</a:t>
            </a:r>
            <a:r>
              <a:rPr lang="en-US" sz="4000" i="1" dirty="0">
                <a:latin typeface="Times New Roman" panose="02020603050405020304" pitchFamily="18" charset="0"/>
                <a:cs typeface="Times New Roman" panose="02020603050405020304" pitchFamily="18" charset="0"/>
              </a:rPr>
              <a:t> Self Portrait, Georges Rouault </a:t>
            </a:r>
            <a:r>
              <a:rPr lang="en-US" sz="4000" i="1" dirty="0" err="1">
                <a:latin typeface="Times New Roman" panose="02020603050405020304" pitchFamily="18" charset="0"/>
                <a:cs typeface="Times New Roman" panose="02020603050405020304" pitchFamily="18" charset="0"/>
              </a:rPr>
              <a:t>với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tác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phẩm</a:t>
            </a:r>
            <a:r>
              <a:rPr lang="en-US" sz="4000" i="1" dirty="0">
                <a:latin typeface="Times New Roman" panose="02020603050405020304" pitchFamily="18" charset="0"/>
                <a:cs typeface="Times New Roman" panose="02020603050405020304" pitchFamily="18" charset="0"/>
              </a:rPr>
              <a:t> The Old Clown,…</a:t>
            </a:r>
            <a:endParaRPr lang="vi-VN" sz="4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359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614678" y="1270240"/>
            <a:ext cx="17336282" cy="1323439"/>
          </a:xfrm>
          <a:prstGeom prst="rect">
            <a:avLst/>
          </a:prstGeom>
        </p:spPr>
        <p:txBody>
          <a:bodyPr wrap="square">
            <a:spAutoFit/>
          </a:bodyPr>
          <a:lstStyle/>
          <a:p>
            <a:r>
              <a:rPr lang="vi-VN" sz="4000" i="1" dirty="0">
                <a:latin typeface="Times New Roman" panose="02020603050405020304" pitchFamily="18" charset="0"/>
                <a:cs typeface="Times New Roman" panose="02020603050405020304" pitchFamily="18" charset="0"/>
              </a:rPr>
              <a:t>Quan sát hình để nhận biết thêm cách sử dụng nét, hình, màu trong tranh của trường phái Biểu hiện.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009900"/>
            <a:ext cx="8368419" cy="6155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0" y="65809"/>
            <a:ext cx="16992600" cy="1200329"/>
          </a:xfrm>
          <a:prstGeom prst="rect">
            <a:avLst/>
          </a:prstGeom>
        </p:spPr>
        <p:txBody>
          <a:bodyPr wrap="square">
            <a:spAutoFit/>
          </a:bodyPr>
          <a:lstStyle/>
          <a:p>
            <a:pPr>
              <a:lnSpc>
                <a:spcPct val="150000"/>
              </a:lnSpc>
              <a:spcBef>
                <a:spcPts val="300"/>
              </a:spcBef>
              <a:spcAft>
                <a:spcPts val="300"/>
              </a:spcAft>
            </a:pPr>
            <a:r>
              <a:rPr lang="vi-VN"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5</a:t>
            </a:r>
            <a:r>
              <a:rPr lang="vi-VN"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Tìm</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chân</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phái</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biểu</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hiện</a:t>
            </a:r>
            <a:endParaRPr lang="vi-VN"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9220200" y="6896100"/>
            <a:ext cx="8091055" cy="2308324"/>
          </a:xfrm>
          <a:prstGeom prst="rect">
            <a:avLst/>
          </a:prstGeom>
        </p:spPr>
        <p:txBody>
          <a:bodyPr wrap="square">
            <a:spAutoFit/>
          </a:bodyPr>
          <a:lstStyle/>
          <a:p>
            <a:r>
              <a:rPr lang="en-US" sz="3600" i="1" dirty="0" err="1">
                <a:latin typeface="Times New Roman" panose="02020603050405020304" pitchFamily="18" charset="0"/>
                <a:cs typeface="Times New Roman" panose="02020603050405020304" pitchFamily="18" charset="0"/>
              </a:rPr>
              <a:t>Egon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Schiele</a:t>
            </a:r>
            <a:r>
              <a:rPr lang="en-US" sz="3600" i="1" dirty="0">
                <a:latin typeface="Times New Roman" panose="02020603050405020304" pitchFamily="18" charset="0"/>
                <a:cs typeface="Times New Roman" panose="02020603050405020304" pitchFamily="18" charset="0"/>
              </a:rPr>
              <a:t> ( I- </a:t>
            </a:r>
            <a:r>
              <a:rPr lang="en-US" sz="3600" i="1" dirty="0" err="1">
                <a:latin typeface="Times New Roman" panose="02020603050405020304" pitchFamily="18" charset="0"/>
                <a:cs typeface="Times New Roman" panose="02020603050405020304" pitchFamily="18" charset="0"/>
              </a:rPr>
              <a:t>gừn</a:t>
            </a:r>
            <a:r>
              <a:rPr lang="en-US" sz="3600" i="1" dirty="0">
                <a:latin typeface="Times New Roman" panose="02020603050405020304" pitchFamily="18" charset="0"/>
                <a:cs typeface="Times New Roman" panose="02020603050405020304" pitchFamily="18" charset="0"/>
              </a:rPr>
              <a:t> Si- </a:t>
            </a:r>
            <a:r>
              <a:rPr lang="en-US" sz="3600" i="1" dirty="0" err="1">
                <a:latin typeface="Times New Roman" panose="02020603050405020304" pitchFamily="18" charset="0"/>
                <a:cs typeface="Times New Roman" panose="02020603050405020304" pitchFamily="18" charset="0"/>
              </a:rPr>
              <a:t>lơ</a:t>
            </a:r>
            <a:r>
              <a:rPr lang="en-US" sz="3600" i="1" dirty="0">
                <a:latin typeface="Times New Roman" panose="02020603050405020304" pitchFamily="18" charset="0"/>
                <a:cs typeface="Times New Roman" panose="02020603050405020304" pitchFamily="18" charset="0"/>
              </a:rPr>
              <a:t>), Self- Portrait with Chinese lantern fruits ( </a:t>
            </a:r>
            <a:r>
              <a:rPr lang="en-US" sz="3600" i="1" dirty="0" err="1">
                <a:latin typeface="Times New Roman" panose="02020603050405020304" pitchFamily="18" charset="0"/>
                <a:cs typeface="Times New Roman" panose="02020603050405020304" pitchFamily="18" charset="0"/>
              </a:rPr>
              <a:t>Seo</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po</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trết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guýt</a:t>
            </a:r>
            <a:r>
              <a:rPr lang="en-US" sz="3600" i="1" dirty="0">
                <a:latin typeface="Times New Roman" panose="02020603050405020304" pitchFamily="18" charset="0"/>
                <a:cs typeface="Times New Roman" panose="02020603050405020304" pitchFamily="18" charset="0"/>
              </a:rPr>
              <a:t> chai- </a:t>
            </a:r>
            <a:r>
              <a:rPr lang="en-US" sz="3600" i="1" dirty="0" err="1">
                <a:latin typeface="Times New Roman" panose="02020603050405020304" pitchFamily="18" charset="0"/>
                <a:cs typeface="Times New Roman" panose="02020603050405020304" pitchFamily="18" charset="0"/>
              </a:rPr>
              <a:t>nít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len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tơn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phơ</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rút</a:t>
            </a:r>
            <a:r>
              <a:rPr lang="en-US" sz="3600" i="1" dirty="0">
                <a:latin typeface="Times New Roman" panose="02020603050405020304" pitchFamily="18" charset="0"/>
                <a:cs typeface="Times New Roman" panose="02020603050405020304" pitchFamily="18" charset="0"/>
              </a:rPr>
              <a:t>), 1912, </a:t>
            </a:r>
            <a:r>
              <a:rPr lang="en-US" sz="3600" i="1" dirty="0" err="1">
                <a:latin typeface="Times New Roman" panose="02020603050405020304" pitchFamily="18" charset="0"/>
                <a:cs typeface="Times New Roman" panose="02020603050405020304" pitchFamily="18" charset="0"/>
              </a:rPr>
              <a:t>sơn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dầu</a:t>
            </a:r>
            <a:r>
              <a:rPr lang="en-US" sz="3600" i="1" dirty="0">
                <a:latin typeface="Times New Roman" panose="02020603050405020304" pitchFamily="18" charset="0"/>
                <a:cs typeface="Times New Roman" panose="02020603050405020304" pitchFamily="18" charset="0"/>
              </a:rPr>
              <a:t>, 398cm x 322cm</a:t>
            </a:r>
            <a:endParaRPr lang="vi-VN" sz="36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257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circle(in)">
                                      <p:cBhvr>
                                        <p:cTn id="15" dur="2000"/>
                                        <p:tgtEl>
                                          <p:spTgt spid="1026"/>
                                        </p:tgtEl>
                                      </p:cBhvr>
                                    </p:animEffect>
                                  </p:childTnLst>
                                </p:cTn>
                              </p:par>
                              <p:par>
                                <p:cTn id="16" presetID="37"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900" decel="100000" fill="hold"/>
                                        <p:tgtEl>
                                          <p:spTgt spid="10"/>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614678" y="1249181"/>
            <a:ext cx="17336282" cy="2000548"/>
          </a:xfrm>
          <a:prstGeom prst="rect">
            <a:avLst/>
          </a:prstGeom>
        </p:spPr>
        <p:txBody>
          <a:bodyPr wrap="square">
            <a:spAutoFit/>
          </a:bodyPr>
          <a:lstStyle/>
          <a:p>
            <a:r>
              <a:rPr lang="vi-VN" sz="4000" i="1" dirty="0">
                <a:latin typeface="Times New Roman" panose="02020603050405020304" pitchFamily="18" charset="0"/>
                <a:cs typeface="Times New Roman" panose="02020603050405020304" pitchFamily="18" charset="0"/>
              </a:rPr>
              <a:t>Quan sát hình để nhận biết thêm cách sử dụng nét, hình, màu trong tranh của trường phái Biểu hiện. </a:t>
            </a:r>
          </a:p>
          <a:p>
            <a:endParaRPr lang="vi-VN" sz="4400" i="1" dirty="0">
              <a:latin typeface="Times New Roman" panose="02020603050405020304" pitchFamily="18" charset="0"/>
              <a:cs typeface="Times New Roman" panose="02020603050405020304" pitchFamily="18" charset="0"/>
            </a:endParaRPr>
          </a:p>
        </p:txBody>
      </p:sp>
      <p:sp>
        <p:nvSpPr>
          <p:cNvPr id="6" name="Rectangle 5"/>
          <p:cNvSpPr/>
          <p:nvPr/>
        </p:nvSpPr>
        <p:spPr>
          <a:xfrm>
            <a:off x="7467600" y="8801100"/>
            <a:ext cx="8091055" cy="1323439"/>
          </a:xfrm>
          <a:prstGeom prst="rect">
            <a:avLst/>
          </a:prstGeom>
        </p:spPr>
        <p:txBody>
          <a:bodyPr wrap="square">
            <a:spAutoFit/>
          </a:bodyPr>
          <a:lstStyle/>
          <a:p>
            <a:r>
              <a:rPr lang="en-US" sz="4000" i="1" dirty="0">
                <a:latin typeface="Times New Roman" panose="02020603050405020304" pitchFamily="18" charset="0"/>
                <a:cs typeface="Times New Roman" panose="02020603050405020304" pitchFamily="18" charset="0"/>
              </a:rPr>
              <a:t>Georges Rouault ( </a:t>
            </a:r>
            <a:r>
              <a:rPr lang="en-US" sz="4000" i="1" dirty="0" err="1">
                <a:latin typeface="Times New Roman" panose="02020603050405020304" pitchFamily="18" charset="0"/>
                <a:cs typeface="Times New Roman" panose="02020603050405020304" pitchFamily="18" charset="0"/>
              </a:rPr>
              <a:t>Gióoc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giơ</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Ru</a:t>
            </a:r>
            <a:r>
              <a:rPr lang="en-US" sz="4000" i="1" dirty="0">
                <a:latin typeface="Times New Roman" panose="02020603050405020304" pitchFamily="18" charset="0"/>
                <a:cs typeface="Times New Roman" panose="02020603050405020304" pitchFamily="18" charset="0"/>
              </a:rPr>
              <a:t> – ô)</a:t>
            </a:r>
          </a:p>
          <a:p>
            <a:r>
              <a:rPr lang="en-US" sz="4000" i="1" dirty="0">
                <a:latin typeface="Times New Roman" panose="02020603050405020304" pitchFamily="18" charset="0"/>
                <a:cs typeface="Times New Roman" panose="02020603050405020304" pitchFamily="18" charset="0"/>
              </a:rPr>
              <a:t>The Old Clown ( </a:t>
            </a:r>
            <a:r>
              <a:rPr lang="en-US" sz="4000" i="1" dirty="0" err="1">
                <a:latin typeface="Times New Roman" panose="02020603050405020304" pitchFamily="18" charset="0"/>
                <a:cs typeface="Times New Roman" panose="02020603050405020304" pitchFamily="18" charset="0"/>
              </a:rPr>
              <a:t>Dơ</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âu</a:t>
            </a:r>
            <a:r>
              <a:rPr lang="en-US" sz="4000" i="1" dirty="0">
                <a:latin typeface="Times New Roman" panose="02020603050405020304" pitchFamily="18" charset="0"/>
                <a:cs typeface="Times New Roman" panose="02020603050405020304" pitchFamily="18" charset="0"/>
              </a:rPr>
              <a:t> c- </a:t>
            </a:r>
            <a:r>
              <a:rPr lang="en-US" sz="4000" i="1" dirty="0" err="1">
                <a:latin typeface="Times New Roman" panose="02020603050405020304" pitchFamily="18" charset="0"/>
                <a:cs typeface="Times New Roman" panose="02020603050405020304" pitchFamily="18" charset="0"/>
              </a:rPr>
              <a:t>lao</a:t>
            </a:r>
            <a:r>
              <a:rPr lang="en-US" sz="4000" i="1" dirty="0">
                <a:latin typeface="Times New Roman" panose="02020603050405020304" pitchFamily="18" charset="0"/>
                <a:cs typeface="Times New Roman" panose="02020603050405020304" pitchFamily="18" charset="0"/>
              </a:rPr>
              <a:t>)</a:t>
            </a:r>
            <a:endParaRPr lang="vi-VN" sz="4000" i="1"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162300"/>
            <a:ext cx="5867400" cy="6836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0" y="65809"/>
            <a:ext cx="16992600" cy="1200329"/>
          </a:xfrm>
          <a:prstGeom prst="rect">
            <a:avLst/>
          </a:prstGeom>
        </p:spPr>
        <p:txBody>
          <a:bodyPr wrap="square">
            <a:spAutoFit/>
          </a:bodyPr>
          <a:lstStyle/>
          <a:p>
            <a:pPr>
              <a:lnSpc>
                <a:spcPct val="150000"/>
              </a:lnSpc>
              <a:spcBef>
                <a:spcPts val="300"/>
              </a:spcBef>
              <a:spcAft>
                <a:spcPts val="300"/>
              </a:spcAft>
            </a:pPr>
            <a:r>
              <a:rPr lang="vi-VN" sz="48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5</a:t>
            </a:r>
            <a:r>
              <a:rPr lang="vi-VN"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Tìm</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chân</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phái</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biểu</a:t>
            </a:r>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hiện</a:t>
            </a:r>
            <a:endParaRPr lang="vi-VN"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700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900" decel="100000" fill="hold"/>
                                        <p:tgtEl>
                                          <p:spTgt spid="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 calcmode="lin" valueType="num">
                                      <p:cBhvr>
                                        <p:cTn id="21" dur="500" fill="hold"/>
                                        <p:tgtEl>
                                          <p:spTgt spid="2050"/>
                                        </p:tgtEl>
                                        <p:attrNameLst>
                                          <p:attrName>ppt_w</p:attrName>
                                        </p:attrNameLst>
                                      </p:cBhvr>
                                      <p:tavLst>
                                        <p:tav tm="0">
                                          <p:val>
                                            <p:fltVal val="0"/>
                                          </p:val>
                                        </p:tav>
                                        <p:tav tm="100000">
                                          <p:val>
                                            <p:strVal val="#ppt_w"/>
                                          </p:val>
                                        </p:tav>
                                      </p:tavLst>
                                    </p:anim>
                                    <p:anim calcmode="lin" valueType="num">
                                      <p:cBhvr>
                                        <p:cTn id="22" dur="500" fill="hold"/>
                                        <p:tgtEl>
                                          <p:spTgt spid="2050"/>
                                        </p:tgtEl>
                                        <p:attrNameLst>
                                          <p:attrName>ppt_h</p:attrName>
                                        </p:attrNameLst>
                                      </p:cBhvr>
                                      <p:tavLst>
                                        <p:tav tm="0">
                                          <p:val>
                                            <p:fltVal val="0"/>
                                          </p:val>
                                        </p:tav>
                                        <p:tav tm="100000">
                                          <p:val>
                                            <p:strVal val="#ppt_h"/>
                                          </p:val>
                                        </p:tav>
                                      </p:tavLst>
                                    </p:anim>
                                    <p:animEffect transition="in" filter="fade">
                                      <p:cBhvr>
                                        <p:cTn id="2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i.pinimg.com/564x/a3/fe/82/a3fe82109b446674b85b300d22c038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3996593" y="-3996590"/>
            <a:ext cx="10294821" cy="1828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1"/>
          <p:cNvSpPr txBox="1">
            <a:spLocks noChangeArrowheads="1"/>
          </p:cNvSpPr>
          <p:nvPr/>
        </p:nvSpPr>
        <p:spPr bwMode="auto">
          <a:xfrm>
            <a:off x="6172200" y="1866900"/>
            <a:ext cx="502228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lgn="ctr">
              <a:spcBef>
                <a:spcPct val="0"/>
              </a:spcBef>
              <a:buClrTx/>
              <a:buSzTx/>
              <a:buFontTx/>
              <a:buNone/>
            </a:pPr>
            <a:r>
              <a:rPr lang="en-US" altLang="en-US" sz="6000" b="1" dirty="0">
                <a:solidFill>
                  <a:srgbClr val="FF0000"/>
                </a:solidFill>
                <a:latin typeface="Times New Roman" pitchFamily="18" charset="0"/>
                <a:cs typeface="Times New Roman" pitchFamily="18" charset="0"/>
              </a:rPr>
              <a:t>DẶN DÒ</a:t>
            </a:r>
          </a:p>
        </p:txBody>
      </p:sp>
      <p:sp>
        <p:nvSpPr>
          <p:cNvPr id="6" name="TextBox 2"/>
          <p:cNvSpPr txBox="1">
            <a:spLocks noChangeArrowheads="1"/>
          </p:cNvSpPr>
          <p:nvPr/>
        </p:nvSpPr>
        <p:spPr bwMode="auto">
          <a:xfrm>
            <a:off x="2743200" y="2933700"/>
            <a:ext cx="11566476"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lgn="just">
              <a:spcBef>
                <a:spcPct val="0"/>
              </a:spcBef>
              <a:buClrTx/>
              <a:buSzTx/>
              <a:buFontTx/>
              <a:buChar char="-"/>
            </a:pPr>
            <a:r>
              <a:rPr lang="en-US" altLang="en-US" sz="4400" b="1" i="1" dirty="0" err="1">
                <a:solidFill>
                  <a:srgbClr val="0000FF"/>
                </a:solidFill>
                <a:latin typeface="Times New Roman" pitchFamily="18" charset="0"/>
                <a:cs typeface="Times New Roman" pitchFamily="18" charset="0"/>
              </a:rPr>
              <a:t>Hoàn</a:t>
            </a:r>
            <a:r>
              <a:rPr lang="en-US" altLang="en-US" sz="4400" b="1" i="1" dirty="0">
                <a:solidFill>
                  <a:srgbClr val="0000FF"/>
                </a:solidFill>
                <a:latin typeface="Times New Roman" pitchFamily="18" charset="0"/>
                <a:cs typeface="Times New Roman" pitchFamily="18" charset="0"/>
              </a:rPr>
              <a:t> </a:t>
            </a:r>
            <a:r>
              <a:rPr lang="en-US" altLang="en-US" sz="4400" b="1" i="1" dirty="0" err="1">
                <a:solidFill>
                  <a:srgbClr val="0000FF"/>
                </a:solidFill>
                <a:latin typeface="Times New Roman" pitchFamily="18" charset="0"/>
                <a:cs typeface="Times New Roman" pitchFamily="18" charset="0"/>
              </a:rPr>
              <a:t>thiện</a:t>
            </a:r>
            <a:r>
              <a:rPr lang="en-US" altLang="en-US" sz="4400" b="1" i="1" dirty="0">
                <a:solidFill>
                  <a:srgbClr val="0000FF"/>
                </a:solidFill>
                <a:latin typeface="Times New Roman" pitchFamily="18" charset="0"/>
                <a:cs typeface="Times New Roman" pitchFamily="18" charset="0"/>
              </a:rPr>
              <a:t> </a:t>
            </a:r>
            <a:r>
              <a:rPr lang="en-US" altLang="en-US" sz="4400" b="1" i="1" dirty="0" err="1">
                <a:solidFill>
                  <a:srgbClr val="0000FF"/>
                </a:solidFill>
                <a:latin typeface="Times New Roman" pitchFamily="18" charset="0"/>
                <a:cs typeface="Times New Roman" pitchFamily="18" charset="0"/>
              </a:rPr>
              <a:t>bài</a:t>
            </a:r>
            <a:r>
              <a:rPr lang="en-US" altLang="en-US" sz="4400" b="1" i="1" dirty="0">
                <a:solidFill>
                  <a:srgbClr val="0000FF"/>
                </a:solidFill>
                <a:latin typeface="Times New Roman" pitchFamily="18" charset="0"/>
                <a:cs typeface="Times New Roman" pitchFamily="18" charset="0"/>
              </a:rPr>
              <a:t> </a:t>
            </a:r>
            <a:r>
              <a:rPr lang="en-US" altLang="en-US" sz="4400" b="1" i="1" dirty="0" err="1">
                <a:solidFill>
                  <a:srgbClr val="0000FF"/>
                </a:solidFill>
                <a:latin typeface="Times New Roman" pitchFamily="18" charset="0"/>
                <a:cs typeface="Times New Roman" pitchFamily="18" charset="0"/>
              </a:rPr>
              <a:t>vẽ</a:t>
            </a:r>
            <a:r>
              <a:rPr lang="en-US" altLang="en-US" sz="4400" b="1" i="1" dirty="0">
                <a:solidFill>
                  <a:srgbClr val="0000FF"/>
                </a:solidFill>
                <a:latin typeface="Times New Roman" pitchFamily="18" charset="0"/>
                <a:cs typeface="Times New Roman" pitchFamily="18" charset="0"/>
              </a:rPr>
              <a:t> </a:t>
            </a:r>
            <a:r>
              <a:rPr lang="en-US" altLang="en-US" sz="4400" b="1" i="1" dirty="0" err="1">
                <a:solidFill>
                  <a:srgbClr val="0000FF"/>
                </a:solidFill>
                <a:latin typeface="Times New Roman" pitchFamily="18" charset="0"/>
                <a:cs typeface="Times New Roman" pitchFamily="18" charset="0"/>
              </a:rPr>
              <a:t>nếu</a:t>
            </a:r>
            <a:r>
              <a:rPr lang="en-US" altLang="en-US" sz="4400" b="1" i="1" dirty="0">
                <a:solidFill>
                  <a:srgbClr val="0000FF"/>
                </a:solidFill>
                <a:latin typeface="Times New Roman" pitchFamily="18" charset="0"/>
                <a:cs typeface="Times New Roman" pitchFamily="18" charset="0"/>
              </a:rPr>
              <a:t> ở </a:t>
            </a:r>
            <a:r>
              <a:rPr lang="en-US" altLang="en-US" sz="4400" b="1" i="1" dirty="0" err="1">
                <a:solidFill>
                  <a:srgbClr val="0000FF"/>
                </a:solidFill>
                <a:latin typeface="Times New Roman" pitchFamily="18" charset="0"/>
                <a:cs typeface="Times New Roman" pitchFamily="18" charset="0"/>
              </a:rPr>
              <a:t>lớp</a:t>
            </a:r>
            <a:r>
              <a:rPr lang="en-US" altLang="en-US" sz="4400" b="1" i="1" dirty="0">
                <a:solidFill>
                  <a:srgbClr val="0000FF"/>
                </a:solidFill>
                <a:latin typeface="Times New Roman" pitchFamily="18" charset="0"/>
                <a:cs typeface="Times New Roman" pitchFamily="18" charset="0"/>
              </a:rPr>
              <a:t> </a:t>
            </a:r>
            <a:r>
              <a:rPr lang="en-US" altLang="en-US" sz="4400" b="1" i="1" dirty="0" err="1">
                <a:solidFill>
                  <a:srgbClr val="0000FF"/>
                </a:solidFill>
                <a:latin typeface="Times New Roman" pitchFamily="18" charset="0"/>
                <a:cs typeface="Times New Roman" pitchFamily="18" charset="0"/>
              </a:rPr>
              <a:t>chưa</a:t>
            </a:r>
            <a:r>
              <a:rPr lang="en-US" altLang="en-US" sz="4400" b="1" i="1" dirty="0">
                <a:solidFill>
                  <a:srgbClr val="0000FF"/>
                </a:solidFill>
                <a:latin typeface="Times New Roman" pitchFamily="18" charset="0"/>
                <a:cs typeface="Times New Roman" pitchFamily="18" charset="0"/>
              </a:rPr>
              <a:t> </a:t>
            </a:r>
            <a:r>
              <a:rPr lang="en-US" altLang="en-US" sz="4400" b="1" i="1" dirty="0" err="1">
                <a:solidFill>
                  <a:srgbClr val="0000FF"/>
                </a:solidFill>
                <a:latin typeface="Times New Roman" pitchFamily="18" charset="0"/>
                <a:cs typeface="Times New Roman" pitchFamily="18" charset="0"/>
              </a:rPr>
              <a:t>xong</a:t>
            </a:r>
            <a:r>
              <a:rPr lang="en-US" altLang="en-US" sz="4400" b="1" i="1" dirty="0">
                <a:solidFill>
                  <a:srgbClr val="0000FF"/>
                </a:solidFill>
                <a:latin typeface="Times New Roman" pitchFamily="18" charset="0"/>
                <a:cs typeface="Times New Roman" pitchFamily="18" charset="0"/>
              </a:rPr>
              <a:t>.</a:t>
            </a:r>
          </a:p>
          <a:p>
            <a:pPr algn="just">
              <a:spcBef>
                <a:spcPct val="0"/>
              </a:spcBef>
              <a:buClrTx/>
              <a:buSzTx/>
              <a:buFontTx/>
              <a:buChar char="-"/>
            </a:pPr>
            <a:r>
              <a:rPr lang="en-US" altLang="en-US" sz="4400" b="1" i="1" dirty="0" err="1">
                <a:solidFill>
                  <a:srgbClr val="0000FF"/>
                </a:solidFill>
                <a:latin typeface="Times New Roman" pitchFamily="18" charset="0"/>
                <a:cs typeface="Times New Roman" pitchFamily="18" charset="0"/>
              </a:rPr>
              <a:t>Chuẩn</a:t>
            </a:r>
            <a:r>
              <a:rPr lang="en-US" altLang="en-US" sz="4400" b="1" i="1" dirty="0">
                <a:solidFill>
                  <a:srgbClr val="0000FF"/>
                </a:solidFill>
                <a:latin typeface="Times New Roman" pitchFamily="18" charset="0"/>
                <a:cs typeface="Times New Roman" pitchFamily="18" charset="0"/>
              </a:rPr>
              <a:t> </a:t>
            </a:r>
            <a:r>
              <a:rPr lang="en-US" altLang="en-US" sz="4400" b="1" i="1" dirty="0" err="1">
                <a:solidFill>
                  <a:srgbClr val="0000FF"/>
                </a:solidFill>
                <a:latin typeface="Times New Roman" pitchFamily="18" charset="0"/>
                <a:cs typeface="Times New Roman" pitchFamily="18" charset="0"/>
              </a:rPr>
              <a:t>bị</a:t>
            </a:r>
            <a:r>
              <a:rPr lang="en-US" altLang="en-US" sz="4400" b="1" i="1" dirty="0">
                <a:solidFill>
                  <a:srgbClr val="0000FF"/>
                </a:solidFill>
                <a:latin typeface="Times New Roman" pitchFamily="18" charset="0"/>
                <a:cs typeface="Times New Roman" pitchFamily="18" charset="0"/>
              </a:rPr>
              <a:t> </a:t>
            </a:r>
            <a:r>
              <a:rPr lang="en-US" altLang="en-US" sz="4400" b="1" i="1" dirty="0" err="1">
                <a:solidFill>
                  <a:srgbClr val="0000FF"/>
                </a:solidFill>
                <a:latin typeface="Times New Roman" pitchFamily="18" charset="0"/>
                <a:cs typeface="Times New Roman" pitchFamily="18" charset="0"/>
              </a:rPr>
              <a:t>đồ</a:t>
            </a:r>
            <a:r>
              <a:rPr lang="en-US" altLang="en-US" sz="4400" b="1" i="1" dirty="0">
                <a:solidFill>
                  <a:srgbClr val="0000FF"/>
                </a:solidFill>
                <a:latin typeface="Times New Roman" pitchFamily="18" charset="0"/>
                <a:cs typeface="Times New Roman" pitchFamily="18" charset="0"/>
              </a:rPr>
              <a:t> </a:t>
            </a:r>
            <a:r>
              <a:rPr lang="en-US" altLang="en-US" sz="4400" b="1" i="1" dirty="0" err="1">
                <a:solidFill>
                  <a:srgbClr val="0000FF"/>
                </a:solidFill>
                <a:latin typeface="Times New Roman" pitchFamily="18" charset="0"/>
                <a:cs typeface="Times New Roman" pitchFamily="18" charset="0"/>
              </a:rPr>
              <a:t>dùng</a:t>
            </a:r>
            <a:r>
              <a:rPr lang="en-US" altLang="en-US" sz="4400" b="1" i="1" dirty="0">
                <a:solidFill>
                  <a:srgbClr val="0000FF"/>
                </a:solidFill>
                <a:latin typeface="Times New Roman" pitchFamily="18" charset="0"/>
                <a:cs typeface="Times New Roman" pitchFamily="18" charset="0"/>
              </a:rPr>
              <a:t> hoc </a:t>
            </a:r>
            <a:r>
              <a:rPr lang="en-US" altLang="en-US" sz="4400" b="1" i="1" dirty="0" err="1">
                <a:solidFill>
                  <a:srgbClr val="0000FF"/>
                </a:solidFill>
                <a:latin typeface="Times New Roman" pitchFamily="18" charset="0"/>
                <a:cs typeface="Times New Roman" pitchFamily="18" charset="0"/>
              </a:rPr>
              <a:t>tập</a:t>
            </a:r>
            <a:r>
              <a:rPr lang="en-US" altLang="en-US" sz="4400" b="1" i="1" dirty="0">
                <a:solidFill>
                  <a:srgbClr val="0000FF"/>
                </a:solidFill>
                <a:latin typeface="Times New Roman" pitchFamily="18" charset="0"/>
                <a:cs typeface="Times New Roman" pitchFamily="18" charset="0"/>
              </a:rPr>
              <a:t>: </a:t>
            </a:r>
            <a:r>
              <a:rPr lang="en-US" altLang="en-US" sz="4400" b="1" i="1" dirty="0" err="1">
                <a:solidFill>
                  <a:srgbClr val="0000FF"/>
                </a:solidFill>
                <a:latin typeface="Times New Roman" pitchFamily="18" charset="0"/>
                <a:cs typeface="Times New Roman" pitchFamily="18" charset="0"/>
              </a:rPr>
              <a:t>Giấy</a:t>
            </a:r>
            <a:r>
              <a:rPr lang="en-US" altLang="en-US" sz="4400" b="1" i="1" dirty="0">
                <a:solidFill>
                  <a:srgbClr val="0000FF"/>
                </a:solidFill>
                <a:latin typeface="Times New Roman" pitchFamily="18" charset="0"/>
                <a:cs typeface="Times New Roman" pitchFamily="18" charset="0"/>
              </a:rPr>
              <a:t> </a:t>
            </a:r>
            <a:r>
              <a:rPr lang="en-US" altLang="en-US" sz="4400" b="1" i="1" dirty="0" err="1">
                <a:solidFill>
                  <a:srgbClr val="0000FF"/>
                </a:solidFill>
                <a:latin typeface="Times New Roman" pitchFamily="18" charset="0"/>
                <a:cs typeface="Times New Roman" pitchFamily="18" charset="0"/>
              </a:rPr>
              <a:t>vẽ</a:t>
            </a:r>
            <a:r>
              <a:rPr lang="en-US" altLang="en-US" sz="4400" b="1" i="1" dirty="0">
                <a:solidFill>
                  <a:srgbClr val="0000FF"/>
                </a:solidFill>
                <a:latin typeface="Times New Roman" pitchFamily="18" charset="0"/>
                <a:cs typeface="Times New Roman" pitchFamily="18" charset="0"/>
              </a:rPr>
              <a:t>, </a:t>
            </a:r>
            <a:r>
              <a:rPr lang="en-US" altLang="en-US" sz="4400" b="1" i="1" dirty="0" err="1">
                <a:solidFill>
                  <a:srgbClr val="0000FF"/>
                </a:solidFill>
                <a:latin typeface="Times New Roman" pitchFamily="18" charset="0"/>
                <a:cs typeface="Times New Roman" pitchFamily="18" charset="0"/>
              </a:rPr>
              <a:t>màu</a:t>
            </a:r>
            <a:r>
              <a:rPr lang="en-US" altLang="en-US" sz="4400" b="1" i="1" dirty="0">
                <a:solidFill>
                  <a:srgbClr val="0000FF"/>
                </a:solidFill>
                <a:latin typeface="Times New Roman" pitchFamily="18" charset="0"/>
                <a:cs typeface="Times New Roman" pitchFamily="18" charset="0"/>
              </a:rPr>
              <a:t> </a:t>
            </a:r>
            <a:r>
              <a:rPr lang="en-US" altLang="en-US" sz="4400" b="1" i="1" dirty="0" err="1">
                <a:solidFill>
                  <a:srgbClr val="0000FF"/>
                </a:solidFill>
                <a:latin typeface="Times New Roman" pitchFamily="18" charset="0"/>
                <a:cs typeface="Times New Roman" pitchFamily="18" charset="0"/>
              </a:rPr>
              <a:t>vẽ</a:t>
            </a:r>
            <a:r>
              <a:rPr lang="en-US" altLang="en-US" sz="4400" b="1" i="1" dirty="0">
                <a:solidFill>
                  <a:srgbClr val="0000FF"/>
                </a:solidFill>
                <a:latin typeface="Times New Roman" pitchFamily="18" charset="0"/>
                <a:cs typeface="Times New Roman" pitchFamily="18" charset="0"/>
              </a:rPr>
              <a:t>, </a:t>
            </a:r>
            <a:r>
              <a:rPr lang="en-US" altLang="en-US" sz="4400" b="1" i="1" dirty="0" err="1">
                <a:solidFill>
                  <a:srgbClr val="0000FF"/>
                </a:solidFill>
                <a:latin typeface="Times New Roman" pitchFamily="18" charset="0"/>
                <a:cs typeface="Times New Roman" pitchFamily="18" charset="0"/>
              </a:rPr>
              <a:t>keo</a:t>
            </a:r>
            <a:r>
              <a:rPr lang="en-US" altLang="en-US" sz="4400" b="1" i="1" dirty="0">
                <a:solidFill>
                  <a:srgbClr val="0000FF"/>
                </a:solidFill>
                <a:latin typeface="Times New Roman" pitchFamily="18" charset="0"/>
                <a:cs typeface="Times New Roman" pitchFamily="18" charset="0"/>
              </a:rPr>
              <a:t> </a:t>
            </a:r>
            <a:r>
              <a:rPr lang="en-US" altLang="en-US" sz="4400" b="1" i="1" dirty="0" err="1">
                <a:solidFill>
                  <a:srgbClr val="0000FF"/>
                </a:solidFill>
                <a:latin typeface="Times New Roman" pitchFamily="18" charset="0"/>
                <a:cs typeface="Times New Roman" pitchFamily="18" charset="0"/>
              </a:rPr>
              <a:t>sữa</a:t>
            </a:r>
            <a:r>
              <a:rPr lang="en-US" altLang="en-US" sz="4400" b="1" i="1" dirty="0">
                <a:solidFill>
                  <a:srgbClr val="0000FF"/>
                </a:solidFill>
                <a:latin typeface="Times New Roman" pitchFamily="18" charset="0"/>
                <a:cs typeface="Times New Roman" pitchFamily="18" charset="0"/>
              </a:rPr>
              <a:t>, </a:t>
            </a:r>
            <a:r>
              <a:rPr lang="en-US" altLang="en-US" sz="4400" b="1" i="1" dirty="0" err="1">
                <a:solidFill>
                  <a:srgbClr val="0000FF"/>
                </a:solidFill>
                <a:latin typeface="Times New Roman" pitchFamily="18" charset="0"/>
                <a:cs typeface="Times New Roman" pitchFamily="18" charset="0"/>
              </a:rPr>
              <a:t>vỏ</a:t>
            </a:r>
            <a:r>
              <a:rPr lang="en-US" altLang="en-US" sz="4400" b="1" i="1" dirty="0">
                <a:solidFill>
                  <a:srgbClr val="0000FF"/>
                </a:solidFill>
                <a:latin typeface="Times New Roman" pitchFamily="18" charset="0"/>
                <a:cs typeface="Times New Roman" pitchFamily="18" charset="0"/>
              </a:rPr>
              <a:t> </a:t>
            </a:r>
            <a:r>
              <a:rPr lang="en-US" altLang="en-US" sz="4400" b="1" i="1" dirty="0" err="1">
                <a:solidFill>
                  <a:srgbClr val="0000FF"/>
                </a:solidFill>
                <a:latin typeface="Times New Roman" pitchFamily="18" charset="0"/>
                <a:cs typeface="Times New Roman" pitchFamily="18" charset="0"/>
              </a:rPr>
              <a:t>trứng</a:t>
            </a:r>
            <a:r>
              <a:rPr lang="en-US" altLang="en-US" sz="4400" b="1" i="1" dirty="0">
                <a:solidFill>
                  <a:srgbClr val="0000FF"/>
                </a:solidFill>
                <a:latin typeface="Times New Roman" pitchFamily="18" charset="0"/>
                <a:cs typeface="Times New Roman" pitchFamily="18" charset="0"/>
              </a:rPr>
              <a:t>…</a:t>
            </a:r>
          </a:p>
          <a:p>
            <a:pPr algn="just">
              <a:spcBef>
                <a:spcPct val="0"/>
              </a:spcBef>
              <a:buClrTx/>
              <a:buSzTx/>
              <a:buFontTx/>
              <a:buChar char="-"/>
            </a:pPr>
            <a:r>
              <a:rPr lang="en-US" altLang="en-US" sz="4400" b="1" i="1" dirty="0" err="1">
                <a:solidFill>
                  <a:srgbClr val="0000FF"/>
                </a:solidFill>
                <a:latin typeface="Times New Roman" pitchFamily="18" charset="0"/>
                <a:cs typeface="Times New Roman" pitchFamily="18" charset="0"/>
              </a:rPr>
              <a:t>Chuẩn</a:t>
            </a:r>
            <a:r>
              <a:rPr lang="en-US" altLang="en-US" sz="4400" b="1" i="1" dirty="0">
                <a:solidFill>
                  <a:srgbClr val="0000FF"/>
                </a:solidFill>
                <a:latin typeface="Times New Roman" pitchFamily="18" charset="0"/>
                <a:cs typeface="Times New Roman" pitchFamily="18" charset="0"/>
              </a:rPr>
              <a:t> </a:t>
            </a:r>
            <a:r>
              <a:rPr lang="en-US" altLang="en-US" sz="4400" b="1" i="1" dirty="0" err="1">
                <a:solidFill>
                  <a:srgbClr val="0000FF"/>
                </a:solidFill>
                <a:latin typeface="Times New Roman" pitchFamily="18" charset="0"/>
                <a:cs typeface="Times New Roman" pitchFamily="18" charset="0"/>
              </a:rPr>
              <a:t>bị</a:t>
            </a:r>
            <a:r>
              <a:rPr lang="en-US" altLang="en-US" sz="4400" b="1" i="1" dirty="0">
                <a:solidFill>
                  <a:srgbClr val="0000FF"/>
                </a:solidFill>
                <a:latin typeface="Times New Roman" pitchFamily="18" charset="0"/>
                <a:cs typeface="Times New Roman" pitchFamily="18" charset="0"/>
              </a:rPr>
              <a:t> </a:t>
            </a:r>
            <a:r>
              <a:rPr lang="en-US" altLang="en-US" sz="4400" b="1" i="1" dirty="0" err="1">
                <a:solidFill>
                  <a:srgbClr val="0000FF"/>
                </a:solidFill>
                <a:latin typeface="Times New Roman" pitchFamily="18" charset="0"/>
                <a:cs typeface="Times New Roman" pitchFamily="18" charset="0"/>
              </a:rPr>
              <a:t>cho</a:t>
            </a:r>
            <a:r>
              <a:rPr lang="en-US" altLang="en-US" sz="4400" b="1" i="1" dirty="0">
                <a:solidFill>
                  <a:srgbClr val="0000FF"/>
                </a:solidFill>
                <a:latin typeface="Times New Roman" pitchFamily="18" charset="0"/>
                <a:cs typeface="Times New Roman" pitchFamily="18" charset="0"/>
              </a:rPr>
              <a:t> </a:t>
            </a:r>
            <a:r>
              <a:rPr lang="en-US" altLang="en-US" sz="4400" b="1" i="1" dirty="0" err="1">
                <a:solidFill>
                  <a:srgbClr val="0000FF"/>
                </a:solidFill>
                <a:latin typeface="Times New Roman" pitchFamily="18" charset="0"/>
                <a:cs typeface="Times New Roman" pitchFamily="18" charset="0"/>
              </a:rPr>
              <a:t>tiết</a:t>
            </a:r>
            <a:r>
              <a:rPr lang="en-US" altLang="en-US" sz="4400" b="1" i="1" dirty="0">
                <a:solidFill>
                  <a:srgbClr val="0000FF"/>
                </a:solidFill>
                <a:latin typeface="Times New Roman" pitchFamily="18" charset="0"/>
                <a:cs typeface="Times New Roman" pitchFamily="18" charset="0"/>
              </a:rPr>
              <a:t> </a:t>
            </a:r>
            <a:r>
              <a:rPr lang="en-US" altLang="en-US" sz="4400" b="1" i="1" dirty="0" err="1">
                <a:solidFill>
                  <a:srgbClr val="0000FF"/>
                </a:solidFill>
                <a:latin typeface="Times New Roman" pitchFamily="18" charset="0"/>
                <a:cs typeface="Times New Roman" pitchFamily="18" charset="0"/>
              </a:rPr>
              <a:t>Nét</a:t>
            </a:r>
            <a:r>
              <a:rPr lang="en-US" altLang="en-US" sz="4400" b="1" i="1" dirty="0">
                <a:solidFill>
                  <a:srgbClr val="0000FF"/>
                </a:solidFill>
                <a:latin typeface="Times New Roman" pitchFamily="18" charset="0"/>
                <a:cs typeface="Times New Roman" pitchFamily="18" charset="0"/>
              </a:rPr>
              <a:t> </a:t>
            </a:r>
            <a:r>
              <a:rPr lang="en-US" altLang="en-US" sz="4400" b="1" i="1" dirty="0" err="1">
                <a:solidFill>
                  <a:srgbClr val="0000FF"/>
                </a:solidFill>
                <a:latin typeface="Times New Roman" pitchFamily="18" charset="0"/>
                <a:cs typeface="Times New Roman" pitchFamily="18" charset="0"/>
              </a:rPr>
              <a:t>đặc</a:t>
            </a:r>
            <a:r>
              <a:rPr lang="en-US" altLang="en-US" sz="4400" b="1" i="1" dirty="0">
                <a:solidFill>
                  <a:srgbClr val="0000FF"/>
                </a:solidFill>
                <a:latin typeface="Times New Roman" pitchFamily="18" charset="0"/>
                <a:cs typeface="Times New Roman" pitchFamily="18" charset="0"/>
              </a:rPr>
              <a:t> </a:t>
            </a:r>
            <a:r>
              <a:rPr lang="en-US" altLang="en-US" sz="4400" b="1" i="1" dirty="0" err="1">
                <a:solidFill>
                  <a:srgbClr val="0000FF"/>
                </a:solidFill>
                <a:latin typeface="Times New Roman" pitchFamily="18" charset="0"/>
                <a:cs typeface="Times New Roman" pitchFamily="18" charset="0"/>
              </a:rPr>
              <a:t>trưng</a:t>
            </a:r>
            <a:r>
              <a:rPr lang="en-US" altLang="en-US" sz="4400" b="1" i="1" dirty="0">
                <a:solidFill>
                  <a:srgbClr val="0000FF"/>
                </a:solidFill>
                <a:latin typeface="Times New Roman" pitchFamily="18" charset="0"/>
                <a:cs typeface="Times New Roman" pitchFamily="18" charset="0"/>
              </a:rPr>
              <a:t> </a:t>
            </a:r>
            <a:r>
              <a:rPr lang="en-US" altLang="en-US" sz="4400" b="1" i="1" dirty="0" err="1">
                <a:solidFill>
                  <a:srgbClr val="0000FF"/>
                </a:solidFill>
                <a:latin typeface="Times New Roman" pitchFamily="18" charset="0"/>
                <a:cs typeface="Times New Roman" pitchFamily="18" charset="0"/>
              </a:rPr>
              <a:t>cho</a:t>
            </a:r>
            <a:r>
              <a:rPr lang="en-US" altLang="en-US" sz="4400" b="1" i="1" dirty="0">
                <a:solidFill>
                  <a:srgbClr val="0000FF"/>
                </a:solidFill>
                <a:latin typeface="Times New Roman" pitchFamily="18" charset="0"/>
                <a:cs typeface="Times New Roman" pitchFamily="18" charset="0"/>
              </a:rPr>
              <a:t> </a:t>
            </a:r>
            <a:r>
              <a:rPr lang="en-US" altLang="en-US" sz="4400" b="1" i="1" dirty="0" err="1">
                <a:solidFill>
                  <a:srgbClr val="0000FF"/>
                </a:solidFill>
                <a:latin typeface="Times New Roman" pitchFamily="18" charset="0"/>
                <a:cs typeface="Times New Roman" pitchFamily="18" charset="0"/>
              </a:rPr>
              <a:t>tranh</a:t>
            </a:r>
            <a:r>
              <a:rPr lang="en-US" altLang="en-US" sz="4400" b="1" i="1" dirty="0">
                <a:solidFill>
                  <a:srgbClr val="0000FF"/>
                </a:solidFill>
                <a:latin typeface="Times New Roman" pitchFamily="18" charset="0"/>
                <a:cs typeface="Times New Roman" pitchFamily="18" charset="0"/>
              </a:rPr>
              <a:t> </a:t>
            </a:r>
            <a:r>
              <a:rPr lang="en-US" altLang="en-US" sz="4400" b="1" i="1" dirty="0" err="1">
                <a:solidFill>
                  <a:srgbClr val="0000FF"/>
                </a:solidFill>
                <a:latin typeface="Times New Roman" pitchFamily="18" charset="0"/>
                <a:cs typeface="Times New Roman" pitchFamily="18" charset="0"/>
              </a:rPr>
              <a:t>sơn</a:t>
            </a:r>
            <a:r>
              <a:rPr lang="en-US" altLang="en-US" sz="4400" b="1" i="1" dirty="0">
                <a:solidFill>
                  <a:srgbClr val="0000FF"/>
                </a:solidFill>
                <a:latin typeface="Times New Roman" pitchFamily="18" charset="0"/>
                <a:cs typeface="Times New Roman" pitchFamily="18" charset="0"/>
              </a:rPr>
              <a:t> </a:t>
            </a:r>
            <a:r>
              <a:rPr lang="en-US" altLang="en-US" sz="4400" b="1" i="1" dirty="0" err="1">
                <a:solidFill>
                  <a:srgbClr val="0000FF"/>
                </a:solidFill>
                <a:latin typeface="Times New Roman" pitchFamily="18" charset="0"/>
                <a:cs typeface="Times New Roman" pitchFamily="18" charset="0"/>
              </a:rPr>
              <a:t>mài</a:t>
            </a:r>
            <a:r>
              <a:rPr lang="en-US" altLang="en-US" sz="4400" b="1" i="1" dirty="0">
                <a:solidFill>
                  <a:srgbClr val="0000FF"/>
                </a:solidFill>
                <a:latin typeface="Times New Roman" pitchFamily="18" charset="0"/>
                <a:cs typeface="Times New Roman" pitchFamily="18" charset="0"/>
              </a:rPr>
              <a:t> </a:t>
            </a:r>
            <a:r>
              <a:rPr lang="en-US" altLang="en-US" sz="4400" b="1" i="1" dirty="0" err="1">
                <a:solidFill>
                  <a:srgbClr val="0000FF"/>
                </a:solidFill>
                <a:latin typeface="Times New Roman" pitchFamily="18" charset="0"/>
                <a:cs typeface="Times New Roman" pitchFamily="18" charset="0"/>
              </a:rPr>
              <a:t>Việt</a:t>
            </a:r>
            <a:r>
              <a:rPr lang="en-US" altLang="en-US" sz="4400" b="1" i="1" dirty="0">
                <a:solidFill>
                  <a:srgbClr val="0000FF"/>
                </a:solidFill>
                <a:latin typeface="Times New Roman" pitchFamily="18" charset="0"/>
                <a:cs typeface="Times New Roman" pitchFamily="18" charset="0"/>
              </a:rPr>
              <a:t> Nam</a:t>
            </a:r>
          </a:p>
        </p:txBody>
      </p:sp>
    </p:spTree>
    <p:extLst>
      <p:ext uri="{BB962C8B-B14F-4D97-AF65-F5344CB8AC3E}">
        <p14:creationId xmlns:p14="http://schemas.microsoft.com/office/powerpoint/2010/main" val="2927008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60611" y="6866183"/>
            <a:ext cx="4518929" cy="5527742"/>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3728992" y="-1041879"/>
            <a:ext cx="4559009" cy="5576769"/>
          </a:xfrm>
          <a:prstGeom prst="rect">
            <a:avLst/>
          </a:prstGeom>
        </p:spPr>
      </p:pic>
      <p:grpSp>
        <p:nvGrpSpPr>
          <p:cNvPr id="7" name="Group 7"/>
          <p:cNvGrpSpPr/>
          <p:nvPr/>
        </p:nvGrpSpPr>
        <p:grpSpPr>
          <a:xfrm>
            <a:off x="0" y="1082"/>
            <a:ext cx="18288000" cy="2022839"/>
            <a:chOff x="0" y="0"/>
            <a:chExt cx="4933143" cy="373028"/>
          </a:xfrm>
          <a:solidFill>
            <a:schemeClr val="accent4">
              <a:lumMod val="60000"/>
              <a:lumOff val="40000"/>
            </a:schemeClr>
          </a:solidFill>
        </p:grpSpPr>
        <p:sp>
          <p:nvSpPr>
            <p:cNvPr id="8" name="Freeform 8"/>
            <p:cNvSpPr/>
            <p:nvPr/>
          </p:nvSpPr>
          <p:spPr>
            <a:xfrm>
              <a:off x="0" y="0"/>
              <a:ext cx="4933143" cy="373028"/>
            </a:xfrm>
            <a:custGeom>
              <a:avLst/>
              <a:gdLst/>
              <a:ahLst/>
              <a:cxnLst/>
              <a:rect l="l" t="t" r="r" b="b"/>
              <a:pathLst>
                <a:path w="4933143" h="373028">
                  <a:moveTo>
                    <a:pt x="0" y="0"/>
                  </a:moveTo>
                  <a:lnTo>
                    <a:pt x="4933143" y="0"/>
                  </a:lnTo>
                  <a:lnTo>
                    <a:pt x="4933143" y="373028"/>
                  </a:lnTo>
                  <a:lnTo>
                    <a:pt x="0" y="373028"/>
                  </a:lnTo>
                  <a:close/>
                </a:path>
              </a:pathLst>
            </a:custGeom>
            <a:grpFill/>
          </p:spPr>
          <p:txBody>
            <a:bodyPr/>
            <a:lstStyle/>
            <a:p>
              <a:endParaRPr lang="en-US"/>
            </a:p>
          </p:txBody>
        </p:sp>
      </p:grpSp>
      <p:sp>
        <p:nvSpPr>
          <p:cNvPr id="9" name="AutoShape 9"/>
          <p:cNvSpPr/>
          <p:nvPr/>
        </p:nvSpPr>
        <p:spPr>
          <a:xfrm rot="5613" flipV="1">
            <a:off x="44" y="1983687"/>
            <a:ext cx="18287912" cy="69048"/>
          </a:xfrm>
          <a:prstGeom prst="line">
            <a:avLst/>
          </a:prstGeom>
          <a:ln w="47625" cap="rnd">
            <a:solidFill>
              <a:srgbClr val="274149"/>
            </a:solidFill>
            <a:prstDash val="solid"/>
            <a:headEnd type="none" w="sm" len="sm"/>
            <a:tailEnd type="none" w="sm" len="sm"/>
          </a:ln>
        </p:spPr>
        <p:txBody>
          <a:bodyPr/>
          <a:lstStyle/>
          <a:p>
            <a:endParaRPr lang="en-US"/>
          </a:p>
        </p:txBody>
      </p:sp>
      <p:grpSp>
        <p:nvGrpSpPr>
          <p:cNvPr id="10" name="Group 10"/>
          <p:cNvGrpSpPr/>
          <p:nvPr/>
        </p:nvGrpSpPr>
        <p:grpSpPr>
          <a:xfrm>
            <a:off x="16567405" y="1120108"/>
            <a:ext cx="573689" cy="576779"/>
            <a:chOff x="0" y="0"/>
            <a:chExt cx="966745" cy="971949"/>
          </a:xfrm>
        </p:grpSpPr>
        <p:sp>
          <p:nvSpPr>
            <p:cNvPr id="11" name="Freeform 11"/>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F6F2E5"/>
            </a:solidFill>
          </p:spPr>
          <p:txBody>
            <a:bodyPr/>
            <a:lstStyle/>
            <a:p>
              <a:endParaRPr lang="en-US"/>
            </a:p>
          </p:txBody>
        </p:sp>
      </p:grpSp>
      <p:grpSp>
        <p:nvGrpSpPr>
          <p:cNvPr id="12" name="Group 12"/>
          <p:cNvGrpSpPr/>
          <p:nvPr/>
        </p:nvGrpSpPr>
        <p:grpSpPr>
          <a:xfrm>
            <a:off x="17429606" y="1120108"/>
            <a:ext cx="573689" cy="576779"/>
            <a:chOff x="0" y="0"/>
            <a:chExt cx="966745" cy="971949"/>
          </a:xfrm>
        </p:grpSpPr>
        <p:sp>
          <p:nvSpPr>
            <p:cNvPr id="13" name="Freeform 13"/>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F6F2E5"/>
            </a:solidFill>
          </p:spPr>
          <p:txBody>
            <a:bodyPr/>
            <a:lstStyle/>
            <a:p>
              <a:endParaRPr lang="en-US"/>
            </a:p>
          </p:txBody>
        </p:sp>
      </p:grpSp>
      <p:grpSp>
        <p:nvGrpSpPr>
          <p:cNvPr id="14" name="Group 14"/>
          <p:cNvGrpSpPr/>
          <p:nvPr/>
        </p:nvGrpSpPr>
        <p:grpSpPr>
          <a:xfrm>
            <a:off x="15705202" y="1120108"/>
            <a:ext cx="573689" cy="576779"/>
            <a:chOff x="0" y="0"/>
            <a:chExt cx="966745" cy="971949"/>
          </a:xfrm>
        </p:grpSpPr>
        <p:sp>
          <p:nvSpPr>
            <p:cNvPr id="15" name="Freeform 15"/>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F6F2E5"/>
            </a:solidFill>
          </p:spPr>
          <p:txBody>
            <a:bodyPr/>
            <a:lstStyle/>
            <a:p>
              <a:endParaRPr lang="en-US"/>
            </a:p>
          </p:txBody>
        </p:sp>
      </p:grpSp>
      <p:pic>
        <p:nvPicPr>
          <p:cNvPr id="16"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9035">
            <a:off x="-11610" y="8119379"/>
            <a:ext cx="1365209" cy="2127096"/>
          </a:xfrm>
          <a:prstGeom prst="rect">
            <a:avLst/>
          </a:prstGeom>
        </p:spPr>
      </p:pic>
      <p:pic>
        <p:nvPicPr>
          <p:cNvPr id="17" name="Picture 1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913068">
            <a:off x="15759687" y="6405169"/>
            <a:ext cx="1764174" cy="4009487"/>
          </a:xfrm>
          <a:prstGeom prst="rect">
            <a:avLst/>
          </a:prstGeom>
        </p:spPr>
      </p:pic>
      <p:pic>
        <p:nvPicPr>
          <p:cNvPr id="18" name="Picture 1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774999">
            <a:off x="-259093" y="-614562"/>
            <a:ext cx="1881890" cy="4058979"/>
          </a:xfrm>
          <a:prstGeom prst="rect">
            <a:avLst/>
          </a:prstGeom>
        </p:spPr>
      </p:pic>
      <p:sp>
        <p:nvSpPr>
          <p:cNvPr id="24" name="Rectangle 2"/>
          <p:cNvSpPr txBox="1">
            <a:spLocks noChangeArrowheads="1"/>
          </p:cNvSpPr>
          <p:nvPr/>
        </p:nvSpPr>
        <p:spPr bwMode="auto">
          <a:xfrm>
            <a:off x="2664825" y="195938"/>
            <a:ext cx="12971415" cy="1790616"/>
          </a:xfrm>
          <a:prstGeom prst="rect">
            <a:avLst/>
          </a:prstGeom>
          <a:noFill/>
          <a:ln>
            <a:noFill/>
          </a:ln>
        </p:spPr>
        <p:txBody>
          <a:bodyPr anchor="ctr">
            <a:noAutofit/>
          </a:bodyPr>
          <a:lstStyle>
            <a:lvl1pPr algn="l" rtl="0" fontAlgn="base">
              <a:lnSpc>
                <a:spcPct val="90000"/>
              </a:lnSpc>
              <a:spcBef>
                <a:spcPct val="0"/>
              </a:spcBef>
              <a:spcAft>
                <a:spcPct val="0"/>
              </a:spcAft>
              <a:defRPr sz="3600" kern="1200">
                <a:solidFill>
                  <a:schemeClr val="tx1"/>
                </a:solidFill>
                <a:latin typeface="+mj-lt"/>
                <a:ea typeface="+mj-ea"/>
                <a:cs typeface="+mj-cs"/>
              </a:defRPr>
            </a:lvl1pPr>
            <a:lvl2pPr algn="l" rtl="0" fontAlgn="base">
              <a:lnSpc>
                <a:spcPct val="90000"/>
              </a:lnSpc>
              <a:spcBef>
                <a:spcPct val="0"/>
              </a:spcBef>
              <a:spcAft>
                <a:spcPct val="0"/>
              </a:spcAft>
              <a:defRPr sz="3600">
                <a:solidFill>
                  <a:schemeClr val="tx1"/>
                </a:solidFill>
                <a:latin typeface="Trebuchet MS" panose="020B0603020202020204" pitchFamily="34" charset="0"/>
              </a:defRPr>
            </a:lvl2pPr>
            <a:lvl3pPr algn="l" rtl="0" fontAlgn="base">
              <a:lnSpc>
                <a:spcPct val="90000"/>
              </a:lnSpc>
              <a:spcBef>
                <a:spcPct val="0"/>
              </a:spcBef>
              <a:spcAft>
                <a:spcPct val="0"/>
              </a:spcAft>
              <a:defRPr sz="3600">
                <a:solidFill>
                  <a:schemeClr val="tx1"/>
                </a:solidFill>
                <a:latin typeface="Trebuchet MS" panose="020B0603020202020204" pitchFamily="34" charset="0"/>
              </a:defRPr>
            </a:lvl3pPr>
            <a:lvl4pPr algn="l" rtl="0" fontAlgn="base">
              <a:lnSpc>
                <a:spcPct val="90000"/>
              </a:lnSpc>
              <a:spcBef>
                <a:spcPct val="0"/>
              </a:spcBef>
              <a:spcAft>
                <a:spcPct val="0"/>
              </a:spcAft>
              <a:defRPr sz="3600">
                <a:solidFill>
                  <a:schemeClr val="tx1"/>
                </a:solidFill>
                <a:latin typeface="Trebuchet MS" panose="020B0603020202020204" pitchFamily="34" charset="0"/>
              </a:defRPr>
            </a:lvl4pPr>
            <a:lvl5pPr algn="l" rtl="0" fontAlgn="base">
              <a:lnSpc>
                <a:spcPct val="90000"/>
              </a:lnSpc>
              <a:spcBef>
                <a:spcPct val="0"/>
              </a:spcBef>
              <a:spcAft>
                <a:spcPct val="0"/>
              </a:spcAft>
              <a:defRPr sz="3600">
                <a:solidFill>
                  <a:schemeClr val="tx1"/>
                </a:solidFill>
                <a:latin typeface="Trebuchet MS" panose="020B0603020202020204" pitchFamily="34" charset="0"/>
              </a:defRPr>
            </a:lvl5pPr>
            <a:lvl6pPr marL="457200" algn="l" rtl="0" fontAlgn="base">
              <a:lnSpc>
                <a:spcPct val="90000"/>
              </a:lnSpc>
              <a:spcBef>
                <a:spcPct val="0"/>
              </a:spcBef>
              <a:spcAft>
                <a:spcPct val="0"/>
              </a:spcAft>
              <a:defRPr sz="3600">
                <a:solidFill>
                  <a:schemeClr val="tx1"/>
                </a:solidFill>
                <a:latin typeface="Trebuchet MS" panose="020B0603020202020204" pitchFamily="34" charset="0"/>
              </a:defRPr>
            </a:lvl6pPr>
            <a:lvl7pPr marL="914400" algn="l" rtl="0" fontAlgn="base">
              <a:lnSpc>
                <a:spcPct val="90000"/>
              </a:lnSpc>
              <a:spcBef>
                <a:spcPct val="0"/>
              </a:spcBef>
              <a:spcAft>
                <a:spcPct val="0"/>
              </a:spcAft>
              <a:defRPr sz="3600">
                <a:solidFill>
                  <a:schemeClr val="tx1"/>
                </a:solidFill>
                <a:latin typeface="Trebuchet MS" panose="020B0603020202020204" pitchFamily="34" charset="0"/>
              </a:defRPr>
            </a:lvl7pPr>
            <a:lvl8pPr marL="1371600" algn="l" rtl="0" fontAlgn="base">
              <a:lnSpc>
                <a:spcPct val="90000"/>
              </a:lnSpc>
              <a:spcBef>
                <a:spcPct val="0"/>
              </a:spcBef>
              <a:spcAft>
                <a:spcPct val="0"/>
              </a:spcAft>
              <a:defRPr sz="3600">
                <a:solidFill>
                  <a:schemeClr val="tx1"/>
                </a:solidFill>
                <a:latin typeface="Trebuchet MS" panose="020B0603020202020204" pitchFamily="34" charset="0"/>
              </a:defRPr>
            </a:lvl8pPr>
            <a:lvl9pPr marL="1828800" algn="l" rtl="0" fontAlgn="base">
              <a:lnSpc>
                <a:spcPct val="90000"/>
              </a:lnSpc>
              <a:spcBef>
                <a:spcPct val="0"/>
              </a:spcBef>
              <a:spcAft>
                <a:spcPct val="0"/>
              </a:spcAft>
              <a:defRPr sz="3600">
                <a:solidFill>
                  <a:schemeClr val="tx1"/>
                </a:solidFill>
                <a:latin typeface="Trebuchet MS" panose="020B0603020202020204" pitchFamily="34" charset="0"/>
              </a:defRPr>
            </a:lvl9pPr>
          </a:lstStyle>
          <a:p>
            <a:pPr algn="ctr" fontAlgn="auto">
              <a:spcAft>
                <a:spcPts val="0"/>
              </a:spcAft>
              <a:defRPr/>
            </a:pPr>
            <a:r>
              <a:rPr lang="vi-VN" sz="4800" b="1" dirty="0">
                <a:solidFill>
                  <a:schemeClr val="bg1"/>
                </a:solidFill>
                <a:effectLst>
                  <a:outerShdw blurRad="38100" dist="38100" dir="2700000" algn="tl">
                    <a:srgbClr val="000000">
                      <a:alpha val="43137"/>
                    </a:srgbClr>
                  </a:outerShdw>
                </a:effectLst>
                <a:cs typeface="Times New Roman" panose="02020603050405020304" pitchFamily="18" charset="0"/>
              </a:rPr>
              <a:t>  </a:t>
            </a:r>
            <a:r>
              <a:rPr lang="en-US" sz="4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CHỦ ĐỀ: </a:t>
            </a:r>
          </a:p>
          <a:p>
            <a:pPr algn="ctr" fontAlgn="auto">
              <a:spcAft>
                <a:spcPts val="0"/>
              </a:spcAft>
              <a:defRPr/>
            </a:pP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HIỆN ĐẠI THẾ GIỚI</a:t>
            </a:r>
            <a:endParaRPr lang="en-US" sz="5400" b="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5" name="Rectangle 1"/>
          <p:cNvSpPr>
            <a:spLocks noChangeArrowheads="1"/>
          </p:cNvSpPr>
          <p:nvPr/>
        </p:nvSpPr>
        <p:spPr bwMode="auto">
          <a:xfrm>
            <a:off x="1449977" y="2041064"/>
            <a:ext cx="14930847"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defRPr/>
            </a:pPr>
            <a:r>
              <a:rPr lang="en-US" altLang="en-US" sz="5400" b="1" dirty="0" err="1">
                <a:ln w="12700">
                  <a:solidFill>
                    <a:schemeClr val="tx2">
                      <a:lumMod val="75000"/>
                    </a:schemeClr>
                  </a:solidFill>
                  <a:prstDash val="solid"/>
                </a:ln>
                <a:solidFill>
                  <a:srgbClr val="FF0000"/>
                </a:solidFill>
                <a:effectLst>
                  <a:outerShdw dist="38100" dir="2640000" algn="bl" rotWithShape="0">
                    <a:schemeClr val="tx2">
                      <a:lumMod val="75000"/>
                    </a:schemeClr>
                  </a:outerShdw>
                  <a:reflection blurRad="6350" stA="55000" endA="300" endPos="45500" dir="5400000" sy="-100000" algn="bl" rotWithShape="0"/>
                </a:effectLst>
                <a:latin typeface="Cambria" panose="02040503050406030204" pitchFamily="18" charset="0"/>
                <a:ea typeface="Cambria" panose="02040503050406030204" pitchFamily="18" charset="0"/>
                <a:cs typeface="Times New Roman" panose="02020603050405020304" pitchFamily="18" charset="0"/>
              </a:rPr>
              <a:t>Tiết</a:t>
            </a:r>
            <a:r>
              <a:rPr lang="en-US" altLang="en-US" sz="5400" b="1" dirty="0">
                <a:ln w="12700">
                  <a:solidFill>
                    <a:schemeClr val="tx2">
                      <a:lumMod val="75000"/>
                    </a:schemeClr>
                  </a:solidFill>
                  <a:prstDash val="solid"/>
                </a:ln>
                <a:solidFill>
                  <a:srgbClr val="FF0000"/>
                </a:solidFill>
                <a:effectLst>
                  <a:outerShdw dist="38100" dir="2640000" algn="bl" rotWithShape="0">
                    <a:schemeClr val="tx2">
                      <a:lumMod val="75000"/>
                    </a:schemeClr>
                  </a:outerShdw>
                  <a:reflection blurRad="6350" stA="55000" endA="300" endPos="45500" dir="5400000" sy="-100000" algn="bl" rotWithShape="0"/>
                </a:effectLst>
                <a:latin typeface="Cambria" panose="02040503050406030204" pitchFamily="18" charset="0"/>
                <a:ea typeface="Cambria" panose="02040503050406030204" pitchFamily="18" charset="0"/>
                <a:cs typeface="Times New Roman" panose="02020603050405020304" pitchFamily="18" charset="0"/>
              </a:rPr>
              <a:t> 5,6- </a:t>
            </a:r>
            <a:r>
              <a:rPr lang="en-US" altLang="en-US" sz="5400" b="1" dirty="0" err="1">
                <a:ln w="12700">
                  <a:solidFill>
                    <a:schemeClr val="tx2">
                      <a:lumMod val="75000"/>
                    </a:schemeClr>
                  </a:solidFill>
                  <a:prstDash val="solid"/>
                </a:ln>
                <a:solidFill>
                  <a:srgbClr val="FF0000"/>
                </a:solidFill>
                <a:effectLst>
                  <a:outerShdw dist="38100" dir="2640000" algn="bl" rotWithShape="0">
                    <a:schemeClr val="tx2">
                      <a:lumMod val="75000"/>
                    </a:schemeClr>
                  </a:outerShdw>
                  <a:reflection blurRad="6350" stA="55000" endA="300" endPos="45500" dir="5400000" sy="-100000" algn="bl" rotWithShape="0"/>
                </a:effectLst>
                <a:latin typeface="Cambria" panose="02040503050406030204" pitchFamily="18" charset="0"/>
                <a:ea typeface="Cambria" panose="02040503050406030204" pitchFamily="18" charset="0"/>
                <a:cs typeface="Times New Roman" panose="02020603050405020304" pitchFamily="18" charset="0"/>
              </a:rPr>
              <a:t>Bài</a:t>
            </a:r>
            <a:r>
              <a:rPr lang="vi-VN" altLang="en-US" sz="5400" b="1" dirty="0">
                <a:ln w="12700">
                  <a:solidFill>
                    <a:schemeClr val="tx2">
                      <a:lumMod val="75000"/>
                    </a:schemeClr>
                  </a:solidFill>
                  <a:prstDash val="solid"/>
                </a:ln>
                <a:solidFill>
                  <a:srgbClr val="FF0000"/>
                </a:solidFill>
                <a:effectLst>
                  <a:outerShdw dist="38100" dir="2640000" algn="bl" rotWithShape="0">
                    <a:schemeClr val="tx2">
                      <a:lumMod val="75000"/>
                    </a:schemeClr>
                  </a:outerShdw>
                  <a:reflection blurRad="6350" stA="55000" endA="300" endPos="45500" dir="5400000" sy="-100000" algn="bl" rotWithShape="0"/>
                </a:effectLst>
                <a:latin typeface="Cambria" panose="02040503050406030204" pitchFamily="18" charset="0"/>
                <a:ea typeface="Cambria" panose="02040503050406030204" pitchFamily="18" charset="0"/>
                <a:cs typeface="Times New Roman" panose="02020603050405020304" pitchFamily="18" charset="0"/>
              </a:rPr>
              <a:t> </a:t>
            </a:r>
            <a:r>
              <a:rPr lang="en-US" altLang="en-US" sz="5400" b="1" dirty="0">
                <a:ln w="12700">
                  <a:solidFill>
                    <a:schemeClr val="tx2">
                      <a:lumMod val="75000"/>
                    </a:schemeClr>
                  </a:solidFill>
                  <a:prstDash val="solid"/>
                </a:ln>
                <a:solidFill>
                  <a:srgbClr val="FF0000"/>
                </a:solidFill>
                <a:effectLst>
                  <a:outerShdw dist="38100" dir="2640000" algn="bl" rotWithShape="0">
                    <a:schemeClr val="tx2">
                      <a:lumMod val="75000"/>
                    </a:schemeClr>
                  </a:outerShdw>
                  <a:reflection blurRad="6350" stA="55000" endA="300" endPos="45500" dir="5400000" sy="-100000" algn="bl" rotWithShape="0"/>
                </a:effectLst>
                <a:latin typeface="Cambria" panose="02040503050406030204" pitchFamily="18" charset="0"/>
                <a:ea typeface="Cambria" panose="02040503050406030204" pitchFamily="18" charset="0"/>
                <a:cs typeface="Times New Roman" panose="02020603050405020304" pitchFamily="18" charset="0"/>
              </a:rPr>
              <a:t>3</a:t>
            </a:r>
            <a:r>
              <a:rPr lang="vi-VN" altLang="en-US" sz="5400" b="1" dirty="0">
                <a:ln w="12700">
                  <a:solidFill>
                    <a:schemeClr val="tx2">
                      <a:lumMod val="75000"/>
                    </a:schemeClr>
                  </a:solidFill>
                  <a:prstDash val="solid"/>
                </a:ln>
                <a:solidFill>
                  <a:srgbClr val="FF0000"/>
                </a:solidFill>
                <a:effectLst>
                  <a:outerShdw dist="38100" dir="2640000" algn="bl" rotWithShape="0">
                    <a:schemeClr val="tx2">
                      <a:lumMod val="75000"/>
                    </a:schemeClr>
                  </a:outerShdw>
                  <a:reflection blurRad="6350" stA="55000" endA="300" endPos="45500" dir="5400000" sy="-100000" algn="bl" rotWithShape="0"/>
                </a:effectLst>
                <a:latin typeface="Cambria" panose="02040503050406030204" pitchFamily="18" charset="0"/>
                <a:ea typeface="Cambria" panose="02040503050406030204" pitchFamily="18" charset="0"/>
                <a:cs typeface="Times New Roman" panose="02020603050405020304" pitchFamily="18" charset="0"/>
              </a:rPr>
              <a:t>: </a:t>
            </a:r>
            <a:r>
              <a:rPr lang="en-US" altLang="en-US" sz="5400" b="1" dirty="0">
                <a:ln w="12700">
                  <a:solidFill>
                    <a:schemeClr val="tx2">
                      <a:lumMod val="75000"/>
                    </a:schemeClr>
                  </a:solidFill>
                  <a:prstDash val="solid"/>
                </a:ln>
                <a:solidFill>
                  <a:srgbClr val="FF0000"/>
                </a:solidFill>
                <a:effectLst>
                  <a:outerShdw dist="38100" dir="2640000" algn="bl" rotWithShape="0">
                    <a:schemeClr val="tx2">
                      <a:lumMod val="75000"/>
                    </a:schemeClr>
                  </a:outerShdw>
                  <a:reflection blurRad="6350" stA="55000" endA="300" endPos="45500" dir="5400000" sy="-100000" algn="bl" rotWithShape="0"/>
                </a:effectLst>
                <a:latin typeface="Cambria" panose="02040503050406030204" pitchFamily="18" charset="0"/>
                <a:ea typeface="Cambria" panose="02040503050406030204" pitchFamily="18" charset="0"/>
                <a:cs typeface="Times New Roman" panose="02020603050405020304" pitchFamily="18" charset="0"/>
              </a:rPr>
              <a:t>TRANH CHÂN DUNG </a:t>
            </a:r>
          </a:p>
          <a:p>
            <a:pPr algn="ctr">
              <a:defRPr/>
            </a:pPr>
            <a:r>
              <a:rPr lang="en-US" altLang="en-US" sz="5400" b="1" dirty="0">
                <a:ln w="12700">
                  <a:solidFill>
                    <a:schemeClr val="tx2">
                      <a:lumMod val="75000"/>
                    </a:schemeClr>
                  </a:solidFill>
                  <a:prstDash val="solid"/>
                </a:ln>
                <a:solidFill>
                  <a:srgbClr val="FF0000"/>
                </a:solidFill>
                <a:effectLst>
                  <a:outerShdw dist="38100" dir="2640000" algn="bl" rotWithShape="0">
                    <a:schemeClr val="tx2">
                      <a:lumMod val="75000"/>
                    </a:schemeClr>
                  </a:outerShdw>
                  <a:reflection blurRad="6350" stA="55000" endA="300" endPos="45500" dir="5400000" sy="-100000" algn="bl" rotWithShape="0"/>
                </a:effectLst>
                <a:latin typeface="Cambria" panose="02040503050406030204" pitchFamily="18" charset="0"/>
                <a:ea typeface="Cambria" panose="02040503050406030204" pitchFamily="18" charset="0"/>
                <a:cs typeface="Times New Roman" panose="02020603050405020304" pitchFamily="18" charset="0"/>
              </a:rPr>
              <a:t>THEO TRƯỜNG PHÁI BIỂU HIỆN</a:t>
            </a:r>
            <a:endParaRPr lang="en-US" altLang="en-US" sz="5400" b="1" dirty="0">
              <a:ln w="12700">
                <a:solidFill>
                  <a:schemeClr val="tx2">
                    <a:lumMod val="75000"/>
                  </a:schemeClr>
                </a:solidFill>
                <a:prstDash val="solid"/>
              </a:ln>
              <a:solidFill>
                <a:srgbClr val="FF0000"/>
              </a:solidFill>
              <a:effectLst>
                <a:outerShdw dist="38100" dir="2640000" algn="bl" rotWithShape="0">
                  <a:schemeClr val="tx2">
                    <a:lumMod val="75000"/>
                  </a:schemeClr>
                </a:outerShdw>
                <a:reflection blurRad="6350" stA="55000" endA="300" endPos="45500" dir="5400000" sy="-100000" algn="bl" rotWithShape="0"/>
              </a:effectLst>
              <a:latin typeface="Cambria" panose="02040503050406030204" pitchFamily="18" charset="0"/>
              <a:ea typeface="Cambria" panose="02040503050406030204" pitchFamily="18" charset="0"/>
            </a:endParaRPr>
          </a:p>
          <a:p>
            <a:pPr algn="ctr">
              <a:defRPr/>
            </a:pPr>
            <a:endParaRPr lang="en-US" altLang="en-US" sz="5400" b="1" dirty="0">
              <a:ln w="12700">
                <a:solidFill>
                  <a:schemeClr val="tx2">
                    <a:lumMod val="75000"/>
                  </a:schemeClr>
                </a:solidFill>
                <a:prstDash val="solid"/>
              </a:ln>
              <a:solidFill>
                <a:srgbClr val="FF0000"/>
              </a:solidFill>
              <a:effectLst>
                <a:outerShdw dist="38100" dir="2640000" algn="bl" rotWithShape="0">
                  <a:schemeClr val="tx2">
                    <a:lumMod val="75000"/>
                  </a:schemeClr>
                </a:outerShdw>
                <a:reflection blurRad="6350" stA="55000" endA="300" endPos="45500" dir="5400000" sy="-100000" algn="bl" rotWithShape="0"/>
              </a:effectLst>
              <a:latin typeface="Cambria" panose="02040503050406030204" pitchFamily="18" charset="0"/>
              <a:ea typeface="Cambria" panose="02040503050406030204" pitchFamily="18" charset="0"/>
            </a:endParaRPr>
          </a:p>
        </p:txBody>
      </p:sp>
      <p:pic>
        <p:nvPicPr>
          <p:cNvPr id="1026" name="Picture 2" descr="Danh Họa Paul Gauguin (1848 - 1903) | Vietnam arts | Vietnam antique |  Vietnam gallery"/>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65442" y="4699748"/>
            <a:ext cx="5458089" cy="40608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Picture 4" descr="Tranh của danh họa Paul Gaugui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684590">
            <a:off x="8480928" y="4710723"/>
            <a:ext cx="3918507" cy="49900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0" name="Picture 2" descr="Tự họa của danh họa Paul Gaugi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792200" y="4000500"/>
            <a:ext cx="3065930" cy="2553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915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3"/>
          <p:cNvGrpSpPr/>
          <p:nvPr/>
        </p:nvGrpSpPr>
        <p:grpSpPr>
          <a:xfrm>
            <a:off x="0" y="19108"/>
            <a:ext cx="18288000" cy="1238191"/>
            <a:chOff x="0" y="0"/>
            <a:chExt cx="6821492" cy="373028"/>
          </a:xfrm>
          <a:solidFill>
            <a:schemeClr val="accent2">
              <a:lumMod val="20000"/>
              <a:lumOff val="80000"/>
            </a:schemeClr>
          </a:solidFill>
        </p:grpSpPr>
        <p:sp>
          <p:nvSpPr>
            <p:cNvPr id="4" name="Freeform 4"/>
            <p:cNvSpPr/>
            <p:nvPr/>
          </p:nvSpPr>
          <p:spPr>
            <a:xfrm>
              <a:off x="0" y="0"/>
              <a:ext cx="6821492" cy="373028"/>
            </a:xfrm>
            <a:custGeom>
              <a:avLst/>
              <a:gdLst/>
              <a:ahLst/>
              <a:cxnLst/>
              <a:rect l="l" t="t" r="r" b="b"/>
              <a:pathLst>
                <a:path w="6821492" h="373028">
                  <a:moveTo>
                    <a:pt x="0" y="0"/>
                  </a:moveTo>
                  <a:lnTo>
                    <a:pt x="6821492" y="0"/>
                  </a:lnTo>
                  <a:lnTo>
                    <a:pt x="6821492" y="373028"/>
                  </a:lnTo>
                  <a:lnTo>
                    <a:pt x="0" y="373028"/>
                  </a:lnTo>
                  <a:close/>
                </a:path>
              </a:pathLst>
            </a:custGeom>
            <a:grpFill/>
          </p:spPr>
          <p:txBody>
            <a:bodyPr/>
            <a:lstStyle/>
            <a:p>
              <a:endParaRPr lang="en-US"/>
            </a:p>
          </p:txBody>
        </p:sp>
      </p:grpSp>
      <p:grpSp>
        <p:nvGrpSpPr>
          <p:cNvPr id="7" name="Group 7"/>
          <p:cNvGrpSpPr/>
          <p:nvPr/>
        </p:nvGrpSpPr>
        <p:grpSpPr>
          <a:xfrm>
            <a:off x="15627622" y="201736"/>
            <a:ext cx="611626" cy="614918"/>
            <a:chOff x="0" y="0"/>
            <a:chExt cx="966745" cy="971949"/>
          </a:xfrm>
        </p:grpSpPr>
        <p:sp>
          <p:nvSpPr>
            <p:cNvPr id="8" name="Freeform 8"/>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txBody>
            <a:bodyPr/>
            <a:lstStyle/>
            <a:p>
              <a:endParaRPr lang="en-US"/>
            </a:p>
          </p:txBody>
        </p:sp>
      </p:grpSp>
      <p:grpSp>
        <p:nvGrpSpPr>
          <p:cNvPr id="9" name="Group 9"/>
          <p:cNvGrpSpPr/>
          <p:nvPr/>
        </p:nvGrpSpPr>
        <p:grpSpPr>
          <a:xfrm>
            <a:off x="16546840" y="201736"/>
            <a:ext cx="611626" cy="614918"/>
            <a:chOff x="0" y="0"/>
            <a:chExt cx="966745" cy="971949"/>
          </a:xfrm>
        </p:grpSpPr>
        <p:sp>
          <p:nvSpPr>
            <p:cNvPr id="10" name="Freeform 10"/>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txBody>
            <a:bodyPr/>
            <a:lstStyle/>
            <a:p>
              <a:endParaRPr lang="en-US"/>
            </a:p>
          </p:txBody>
        </p:sp>
      </p:grpSp>
      <p:grpSp>
        <p:nvGrpSpPr>
          <p:cNvPr id="11" name="Group 11"/>
          <p:cNvGrpSpPr/>
          <p:nvPr/>
        </p:nvGrpSpPr>
        <p:grpSpPr>
          <a:xfrm>
            <a:off x="14708404" y="201736"/>
            <a:ext cx="611626" cy="614918"/>
            <a:chOff x="0" y="0"/>
            <a:chExt cx="966745" cy="971949"/>
          </a:xfrm>
        </p:grpSpPr>
        <p:sp>
          <p:nvSpPr>
            <p:cNvPr id="12" name="Freeform 12"/>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274149"/>
            </a:solidFill>
          </p:spPr>
          <p:txBody>
            <a:bodyPr/>
            <a:lstStyle/>
            <a:p>
              <a:endParaRPr lang="en-US"/>
            </a:p>
          </p:txBody>
        </p:sp>
      </p:grpSp>
      <p:sp>
        <p:nvSpPr>
          <p:cNvPr id="13" name="AutoShape 13"/>
          <p:cNvSpPr/>
          <p:nvPr/>
        </p:nvSpPr>
        <p:spPr>
          <a:xfrm>
            <a:off x="0" y="1257300"/>
            <a:ext cx="18288000" cy="0"/>
          </a:xfrm>
          <a:prstGeom prst="line">
            <a:avLst/>
          </a:prstGeom>
          <a:ln w="47625" cap="rnd">
            <a:solidFill>
              <a:srgbClr val="274149"/>
            </a:solidFill>
            <a:prstDash val="solid"/>
            <a:headEnd type="none" w="sm" len="sm"/>
            <a:tailEnd type="none" w="sm" len="sm"/>
          </a:ln>
        </p:spPr>
        <p:txBody>
          <a:bodyPr/>
          <a:lstStyle/>
          <a:p>
            <a:endParaRPr lang="en-US"/>
          </a:p>
        </p:txBody>
      </p:sp>
      <p:sp>
        <p:nvSpPr>
          <p:cNvPr id="19" name="TextBox 19"/>
          <p:cNvSpPr txBox="1"/>
          <p:nvPr/>
        </p:nvSpPr>
        <p:spPr>
          <a:xfrm>
            <a:off x="674677" y="173438"/>
            <a:ext cx="5098872" cy="984885"/>
          </a:xfrm>
          <a:prstGeom prst="rect">
            <a:avLst/>
          </a:prstGeom>
        </p:spPr>
        <p:txBody>
          <a:bodyPr wrap="square" lIns="0" tIns="0" rIns="0" bIns="0" rtlCol="0" anchor="t">
            <a:spAutoFit/>
          </a:bodyPr>
          <a:lstStyle/>
          <a:p>
            <a:r>
              <a:rPr lang="vi-VN" sz="6400" b="1" dirty="0">
                <a:solidFill>
                  <a:srgbClr val="FF0000"/>
                </a:solidFill>
                <a:latin typeface="Times New Roman" panose="02020603050405020304" pitchFamily="18" charset="0"/>
                <a:cs typeface="Times New Roman" panose="02020603050405020304" pitchFamily="18" charset="0"/>
              </a:rPr>
              <a:t>KHỞI ĐỘNG</a:t>
            </a:r>
            <a:endParaRPr lang="en-US" sz="6400" b="1" dirty="0">
              <a:solidFill>
                <a:srgbClr val="FF0000"/>
              </a:solidFill>
              <a:latin typeface="Times New Roman" panose="02020603050405020304" pitchFamily="18" charset="0"/>
              <a:cs typeface="Times New Roman" panose="02020603050405020304" pitchFamily="18" charset="0"/>
            </a:endParaRPr>
          </a:p>
        </p:txBody>
      </p:sp>
      <p:pic>
        <p:nvPicPr>
          <p:cNvPr id="20" name="Picture 8"/>
          <p:cNvPicPr>
            <a:picLocks noChangeAspect="1"/>
          </p:cNvPicPr>
          <p:nvPr/>
        </p:nvPicPr>
        <p:blipFill>
          <a:blip r:embed="rId2" cstate="print"/>
          <a:srcRect/>
          <a:stretch>
            <a:fillRect/>
          </a:stretch>
        </p:blipFill>
        <p:spPr>
          <a:xfrm>
            <a:off x="13868400" y="5002884"/>
            <a:ext cx="4438610" cy="6616559"/>
          </a:xfrm>
          <a:prstGeom prst="rect">
            <a:avLst/>
          </a:prstGeom>
        </p:spPr>
      </p:pic>
      <p:sp>
        <p:nvSpPr>
          <p:cNvPr id="6" name="Rectangle 5"/>
          <p:cNvSpPr/>
          <p:nvPr/>
        </p:nvSpPr>
        <p:spPr>
          <a:xfrm>
            <a:off x="762000" y="1885771"/>
            <a:ext cx="12550698" cy="1200329"/>
          </a:xfrm>
          <a:prstGeom prst="rect">
            <a:avLst/>
          </a:prstGeom>
        </p:spPr>
        <p:txBody>
          <a:bodyPr wrap="square">
            <a:spAutoFit/>
          </a:bodyPr>
          <a:lstStyle/>
          <a:p>
            <a:pPr marR="0" lvl="0" algn="just">
              <a:lnSpc>
                <a:spcPct val="150000"/>
              </a:lnSpc>
              <a:spcBef>
                <a:spcPts val="300"/>
              </a:spcBef>
              <a:spcAft>
                <a:spcPts val="300"/>
              </a:spcAft>
            </a:pPr>
            <a:r>
              <a:rPr lang="fr-FR" sz="4800" b="1" dirty="0" err="1">
                <a:latin typeface="Times New Roman" panose="02020603050405020304" pitchFamily="18" charset="0"/>
                <a:ea typeface="Calibri" panose="020F0502020204030204" pitchFamily="34" charset="0"/>
                <a:cs typeface="Times New Roman" panose="02020603050405020304" pitchFamily="18" charset="0"/>
              </a:rPr>
              <a:t>Tranh</a:t>
            </a:r>
            <a:r>
              <a:rPr lang="fr-FR" sz="4800" b="1" dirty="0">
                <a:latin typeface="Times New Roman" panose="02020603050405020304" pitchFamily="18" charset="0"/>
                <a:ea typeface="Calibri" panose="020F0502020204030204" pitchFamily="34" charset="0"/>
                <a:cs typeface="Times New Roman" panose="02020603050405020304" pitchFamily="18" charset="0"/>
              </a:rPr>
              <a:t> </a:t>
            </a:r>
            <a:r>
              <a:rPr lang="fr-FR" sz="4800" b="1" dirty="0" err="1">
                <a:latin typeface="Times New Roman" panose="02020603050405020304" pitchFamily="18" charset="0"/>
                <a:ea typeface="Calibri" panose="020F0502020204030204" pitchFamily="34" charset="0"/>
                <a:cs typeface="Times New Roman" panose="02020603050405020304" pitchFamily="18" charset="0"/>
              </a:rPr>
              <a:t>chân</a:t>
            </a:r>
            <a:r>
              <a:rPr lang="fr-FR" sz="4800" b="1" dirty="0">
                <a:latin typeface="Times New Roman" panose="02020603050405020304" pitchFamily="18" charset="0"/>
                <a:ea typeface="Calibri" panose="020F0502020204030204" pitchFamily="34" charset="0"/>
                <a:cs typeface="Times New Roman" panose="02020603050405020304" pitchFamily="18" charset="0"/>
              </a:rPr>
              <a:t> </a:t>
            </a:r>
            <a:r>
              <a:rPr lang="fr-FR" sz="4800" b="1" dirty="0" err="1">
                <a:latin typeface="Times New Roman" panose="02020603050405020304" pitchFamily="18" charset="0"/>
                <a:ea typeface="Calibri" panose="020F0502020204030204" pitchFamily="34" charset="0"/>
                <a:cs typeface="Times New Roman" panose="02020603050405020304" pitchFamily="18" charset="0"/>
              </a:rPr>
              <a:t>dung</a:t>
            </a:r>
            <a:r>
              <a:rPr lang="fr-FR" sz="4800" b="1" dirty="0">
                <a:latin typeface="Times New Roman" panose="02020603050405020304" pitchFamily="18" charset="0"/>
                <a:ea typeface="Calibri" panose="020F0502020204030204" pitchFamily="34" charset="0"/>
                <a:cs typeface="Times New Roman" panose="02020603050405020304" pitchFamily="18" charset="0"/>
              </a:rPr>
              <a:t> </a:t>
            </a:r>
            <a:r>
              <a:rPr lang="fr-FR" sz="4800" b="1" dirty="0" err="1">
                <a:latin typeface="Times New Roman" panose="02020603050405020304" pitchFamily="18" charset="0"/>
                <a:ea typeface="Calibri" panose="020F0502020204030204" pitchFamily="34" charset="0"/>
                <a:cs typeface="Times New Roman" panose="02020603050405020304" pitchFamily="18" charset="0"/>
              </a:rPr>
              <a:t>theo</a:t>
            </a:r>
            <a:r>
              <a:rPr lang="fr-FR" sz="4800" b="1" dirty="0">
                <a:latin typeface="Times New Roman" panose="02020603050405020304" pitchFamily="18" charset="0"/>
                <a:ea typeface="Calibri" panose="020F0502020204030204" pitchFamily="34" charset="0"/>
                <a:cs typeface="Times New Roman" panose="02020603050405020304" pitchFamily="18" charset="0"/>
              </a:rPr>
              <a:t> </a:t>
            </a:r>
            <a:r>
              <a:rPr lang="fr-FR" sz="4800" b="1" dirty="0" err="1">
                <a:latin typeface="Times New Roman" panose="02020603050405020304" pitchFamily="18" charset="0"/>
                <a:ea typeface="Calibri" panose="020F0502020204030204" pitchFamily="34" charset="0"/>
                <a:cs typeface="Times New Roman" panose="02020603050405020304" pitchFamily="18" charset="0"/>
              </a:rPr>
              <a:t>trường</a:t>
            </a:r>
            <a:r>
              <a:rPr lang="fr-FR" sz="4800" b="1" dirty="0">
                <a:latin typeface="Times New Roman" panose="02020603050405020304" pitchFamily="18" charset="0"/>
                <a:ea typeface="Calibri" panose="020F0502020204030204" pitchFamily="34" charset="0"/>
                <a:cs typeface="Times New Roman" panose="02020603050405020304" pitchFamily="18" charset="0"/>
              </a:rPr>
              <a:t> </a:t>
            </a:r>
            <a:r>
              <a:rPr lang="fr-FR" sz="4800" b="1" dirty="0" err="1">
                <a:latin typeface="Times New Roman" panose="02020603050405020304" pitchFamily="18" charset="0"/>
                <a:ea typeface="Calibri" panose="020F0502020204030204" pitchFamily="34" charset="0"/>
                <a:cs typeface="Times New Roman" panose="02020603050405020304" pitchFamily="18" charset="0"/>
              </a:rPr>
              <a:t>phái</a:t>
            </a:r>
            <a:r>
              <a:rPr lang="fr-FR" sz="4800" b="1" dirty="0">
                <a:latin typeface="Times New Roman" panose="02020603050405020304" pitchFamily="18" charset="0"/>
                <a:ea typeface="Calibri" panose="020F0502020204030204" pitchFamily="34" charset="0"/>
                <a:cs typeface="Times New Roman" panose="02020603050405020304" pitchFamily="18" charset="0"/>
              </a:rPr>
              <a:t> </a:t>
            </a:r>
            <a:r>
              <a:rPr lang="fr-FR" sz="4800" b="1" dirty="0" err="1">
                <a:latin typeface="Times New Roman" panose="02020603050405020304" pitchFamily="18" charset="0"/>
                <a:ea typeface="Calibri" panose="020F0502020204030204" pitchFamily="34" charset="0"/>
                <a:cs typeface="Times New Roman" panose="02020603050405020304" pitchFamily="18" charset="0"/>
              </a:rPr>
              <a:t>biểu</a:t>
            </a:r>
            <a:r>
              <a:rPr lang="fr-FR" sz="4800" b="1" dirty="0">
                <a:latin typeface="Times New Roman" panose="02020603050405020304" pitchFamily="18" charset="0"/>
                <a:ea typeface="Calibri" panose="020F0502020204030204" pitchFamily="34" charset="0"/>
                <a:cs typeface="Times New Roman" panose="02020603050405020304" pitchFamily="18" charset="0"/>
              </a:rPr>
              <a:t> </a:t>
            </a:r>
            <a:r>
              <a:rPr lang="fr-FR" sz="4800" b="1" dirty="0" err="1">
                <a:latin typeface="Times New Roman" panose="02020603050405020304" pitchFamily="18" charset="0"/>
                <a:ea typeface="Calibri" panose="020F0502020204030204" pitchFamily="34" charset="0"/>
                <a:cs typeface="Times New Roman" panose="02020603050405020304" pitchFamily="18" charset="0"/>
              </a:rPr>
              <a:t>hiện</a:t>
            </a:r>
            <a:r>
              <a:rPr lang="fr-FR" sz="4800" b="1" dirty="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2" name="Rectangle 21"/>
          <p:cNvSpPr/>
          <p:nvPr/>
        </p:nvSpPr>
        <p:spPr>
          <a:xfrm>
            <a:off x="762000" y="3924300"/>
            <a:ext cx="14898769" cy="2308324"/>
          </a:xfrm>
          <a:prstGeom prst="rect">
            <a:avLst/>
          </a:prstGeom>
        </p:spPr>
        <p:txBody>
          <a:bodyPr wrap="square">
            <a:spAutoFit/>
          </a:bodyPr>
          <a:lstStyle/>
          <a:p>
            <a:pPr marL="571500" marR="0" lvl="0" indent="-571500" algn="just">
              <a:lnSpc>
                <a:spcPct val="150000"/>
              </a:lnSpc>
              <a:spcBef>
                <a:spcPts val="300"/>
              </a:spcBef>
              <a:spcAft>
                <a:spcPts val="300"/>
              </a:spcAft>
              <a:buFont typeface="Wingdings" panose="05000000000000000000" pitchFamily="2" charset="2"/>
              <a:buChar char="§"/>
            </a:pPr>
            <a:r>
              <a:rPr lang="en-US" sz="4800" dirty="0" err="1">
                <a:latin typeface="Times New Roman" panose="02020603050405020304" pitchFamily="18" charset="0"/>
                <a:ea typeface="Calibri" panose="020F0502020204030204" pitchFamily="34" charset="0"/>
                <a:cs typeface="Times New Roman" panose="02020603050405020304" pitchFamily="18" charset="0"/>
              </a:rPr>
              <a:t>Diễn</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tả</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cái</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cốt</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lõi</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bên</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giàu</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xúc</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tâm</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trạng</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4800" dirty="0">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4800" dirty="0">
                <a:latin typeface="Times New Roman" panose="02020603050405020304" pitchFamily="18" charset="0"/>
                <a:ea typeface="Calibri" panose="020F0502020204030204" pitchFamily="34" charset="0"/>
                <a:cs typeface="Times New Roman" panose="02020603050405020304" pitchFamily="18" charset="0"/>
              </a:rPr>
              <a:t>.</a:t>
            </a:r>
            <a:endParaRPr lang="en-US" sz="4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Rectangle 20"/>
          <p:cNvSpPr/>
          <p:nvPr/>
        </p:nvSpPr>
        <p:spPr>
          <a:xfrm>
            <a:off x="799542" y="2911376"/>
            <a:ext cx="16497858" cy="1200329"/>
          </a:xfrm>
          <a:prstGeom prst="rect">
            <a:avLst/>
          </a:prstGeom>
        </p:spPr>
        <p:txBody>
          <a:bodyPr wrap="square">
            <a:spAutoFit/>
          </a:bodyPr>
          <a:lstStyle/>
          <a:p>
            <a:pPr marL="571500" marR="0" lvl="0" indent="-571500" algn="just">
              <a:lnSpc>
                <a:spcPct val="150000"/>
              </a:lnSpc>
              <a:spcBef>
                <a:spcPts val="300"/>
              </a:spcBef>
              <a:spcAft>
                <a:spcPts val="300"/>
              </a:spcAft>
              <a:buFont typeface="Wingdings" panose="05000000000000000000" pitchFamily="2" charset="2"/>
              <a:buChar char="§"/>
            </a:pPr>
            <a:r>
              <a:rPr lang="fr-FR"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Đa</a:t>
            </a:r>
            <a:r>
              <a:rPr lang="fr-FR"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dạng</a:t>
            </a:r>
            <a:r>
              <a:rPr lang="fr-FR"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fr-FR"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mang</a:t>
            </a:r>
            <a:r>
              <a:rPr lang="fr-FR"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đậm</a:t>
            </a:r>
            <a:r>
              <a:rPr lang="fr-FR"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dấu</a:t>
            </a:r>
            <a:r>
              <a:rPr lang="fr-FR"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ấn</a:t>
            </a:r>
            <a:r>
              <a:rPr lang="fr-FR"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phong</a:t>
            </a:r>
            <a:r>
              <a:rPr lang="fr-FR"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cách</a:t>
            </a:r>
            <a:r>
              <a:rPr lang="fr-FR"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fr-FR"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mỗi</a:t>
            </a:r>
            <a:r>
              <a:rPr lang="fr-FR"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trường</a:t>
            </a:r>
            <a:r>
              <a:rPr lang="fr-FR"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sz="4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phái</a:t>
            </a:r>
            <a:r>
              <a:rPr lang="fr-FR" sz="4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4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6" name="Picture 2" descr="Mỹ thuật chân dung: Nơi lưu giữ nguồn cảm xúc vượt thời gi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99310">
            <a:off x="8941765" y="6179586"/>
            <a:ext cx="4093308" cy="33524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Những bức tranh vẽ đẹp nhấ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612096">
            <a:off x="4990719" y="6451768"/>
            <a:ext cx="2726146" cy="3349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232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176349"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60611" y="6866183"/>
            <a:ext cx="4518929" cy="5527742"/>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3728992" y="-1041879"/>
            <a:ext cx="4559009" cy="5576769"/>
          </a:xfrm>
          <a:prstGeom prst="rect">
            <a:avLst/>
          </a:prstGeom>
        </p:spPr>
      </p:pic>
      <p:grpSp>
        <p:nvGrpSpPr>
          <p:cNvPr id="7" name="Group 7"/>
          <p:cNvGrpSpPr/>
          <p:nvPr/>
        </p:nvGrpSpPr>
        <p:grpSpPr>
          <a:xfrm>
            <a:off x="0" y="1082"/>
            <a:ext cx="18288000" cy="2022839"/>
            <a:chOff x="0" y="0"/>
            <a:chExt cx="4933143" cy="373028"/>
          </a:xfrm>
          <a:solidFill>
            <a:schemeClr val="accent6">
              <a:lumMod val="60000"/>
              <a:lumOff val="40000"/>
            </a:schemeClr>
          </a:solidFill>
        </p:grpSpPr>
        <p:sp>
          <p:nvSpPr>
            <p:cNvPr id="8" name="Freeform 8"/>
            <p:cNvSpPr/>
            <p:nvPr/>
          </p:nvSpPr>
          <p:spPr>
            <a:xfrm>
              <a:off x="0" y="0"/>
              <a:ext cx="4933143" cy="373028"/>
            </a:xfrm>
            <a:custGeom>
              <a:avLst/>
              <a:gdLst/>
              <a:ahLst/>
              <a:cxnLst/>
              <a:rect l="l" t="t" r="r" b="b"/>
              <a:pathLst>
                <a:path w="4933143" h="373028">
                  <a:moveTo>
                    <a:pt x="0" y="0"/>
                  </a:moveTo>
                  <a:lnTo>
                    <a:pt x="4933143" y="0"/>
                  </a:lnTo>
                  <a:lnTo>
                    <a:pt x="4933143" y="373028"/>
                  </a:lnTo>
                  <a:lnTo>
                    <a:pt x="0" y="373028"/>
                  </a:lnTo>
                  <a:close/>
                </a:path>
              </a:pathLst>
            </a:custGeom>
            <a:grpFill/>
          </p:spPr>
          <p:txBody>
            <a:bodyPr/>
            <a:lstStyle/>
            <a:p>
              <a:endParaRPr lang="en-US"/>
            </a:p>
          </p:txBody>
        </p:sp>
      </p:grpSp>
      <p:sp>
        <p:nvSpPr>
          <p:cNvPr id="9" name="AutoShape 9"/>
          <p:cNvSpPr/>
          <p:nvPr/>
        </p:nvSpPr>
        <p:spPr>
          <a:xfrm rot="5613" flipV="1">
            <a:off x="44" y="1983687"/>
            <a:ext cx="18287912" cy="69048"/>
          </a:xfrm>
          <a:prstGeom prst="line">
            <a:avLst/>
          </a:prstGeom>
          <a:ln w="47625" cap="rnd">
            <a:solidFill>
              <a:srgbClr val="274149"/>
            </a:solidFill>
            <a:prstDash val="solid"/>
            <a:headEnd type="none" w="sm" len="sm"/>
            <a:tailEnd type="none" w="sm" len="sm"/>
          </a:ln>
        </p:spPr>
        <p:txBody>
          <a:bodyPr/>
          <a:lstStyle/>
          <a:p>
            <a:endParaRPr lang="en-US"/>
          </a:p>
        </p:txBody>
      </p:sp>
      <p:grpSp>
        <p:nvGrpSpPr>
          <p:cNvPr id="10" name="Group 10"/>
          <p:cNvGrpSpPr/>
          <p:nvPr/>
        </p:nvGrpSpPr>
        <p:grpSpPr>
          <a:xfrm>
            <a:off x="16567405" y="1120108"/>
            <a:ext cx="573689" cy="576779"/>
            <a:chOff x="0" y="0"/>
            <a:chExt cx="966745" cy="971949"/>
          </a:xfrm>
        </p:grpSpPr>
        <p:sp>
          <p:nvSpPr>
            <p:cNvPr id="11" name="Freeform 11"/>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F6F2E5"/>
            </a:solidFill>
          </p:spPr>
          <p:txBody>
            <a:bodyPr/>
            <a:lstStyle/>
            <a:p>
              <a:endParaRPr lang="en-US"/>
            </a:p>
          </p:txBody>
        </p:sp>
      </p:grpSp>
      <p:grpSp>
        <p:nvGrpSpPr>
          <p:cNvPr id="12" name="Group 12"/>
          <p:cNvGrpSpPr/>
          <p:nvPr/>
        </p:nvGrpSpPr>
        <p:grpSpPr>
          <a:xfrm>
            <a:off x="17429606" y="1120108"/>
            <a:ext cx="573689" cy="576779"/>
            <a:chOff x="0" y="0"/>
            <a:chExt cx="966745" cy="971949"/>
          </a:xfrm>
        </p:grpSpPr>
        <p:sp>
          <p:nvSpPr>
            <p:cNvPr id="13" name="Freeform 13"/>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F6F2E5"/>
            </a:solidFill>
          </p:spPr>
          <p:txBody>
            <a:bodyPr/>
            <a:lstStyle/>
            <a:p>
              <a:endParaRPr lang="en-US"/>
            </a:p>
          </p:txBody>
        </p:sp>
      </p:grpSp>
      <p:grpSp>
        <p:nvGrpSpPr>
          <p:cNvPr id="14" name="Group 14"/>
          <p:cNvGrpSpPr/>
          <p:nvPr/>
        </p:nvGrpSpPr>
        <p:grpSpPr>
          <a:xfrm>
            <a:off x="15705202" y="1120108"/>
            <a:ext cx="573689" cy="576779"/>
            <a:chOff x="0" y="0"/>
            <a:chExt cx="966745" cy="971949"/>
          </a:xfrm>
        </p:grpSpPr>
        <p:sp>
          <p:nvSpPr>
            <p:cNvPr id="15" name="Freeform 15"/>
            <p:cNvSpPr/>
            <p:nvPr/>
          </p:nvSpPr>
          <p:spPr>
            <a:xfrm>
              <a:off x="0" y="0"/>
              <a:ext cx="966745" cy="971949"/>
            </a:xfrm>
            <a:custGeom>
              <a:avLst/>
              <a:gdLst/>
              <a:ahLst/>
              <a:cxnLst/>
              <a:rect l="l" t="t" r="r" b="b"/>
              <a:pathLst>
                <a:path w="966745" h="971949">
                  <a:moveTo>
                    <a:pt x="842284" y="59690"/>
                  </a:moveTo>
                  <a:cubicBezTo>
                    <a:pt x="877844" y="59690"/>
                    <a:pt x="907054" y="88900"/>
                    <a:pt x="907054" y="124460"/>
                  </a:cubicBezTo>
                  <a:lnTo>
                    <a:pt x="907054" y="847489"/>
                  </a:lnTo>
                  <a:cubicBezTo>
                    <a:pt x="907054" y="883049"/>
                    <a:pt x="877844" y="912259"/>
                    <a:pt x="842284" y="912259"/>
                  </a:cubicBezTo>
                  <a:lnTo>
                    <a:pt x="124460" y="912259"/>
                  </a:lnTo>
                  <a:cubicBezTo>
                    <a:pt x="88900" y="912259"/>
                    <a:pt x="59690" y="883049"/>
                    <a:pt x="59690" y="847489"/>
                  </a:cubicBezTo>
                  <a:lnTo>
                    <a:pt x="59690" y="124460"/>
                  </a:lnTo>
                  <a:cubicBezTo>
                    <a:pt x="59690" y="88900"/>
                    <a:pt x="88900" y="59690"/>
                    <a:pt x="124460" y="59690"/>
                  </a:cubicBezTo>
                  <a:lnTo>
                    <a:pt x="842284" y="59690"/>
                  </a:lnTo>
                  <a:moveTo>
                    <a:pt x="842284" y="0"/>
                  </a:moveTo>
                  <a:lnTo>
                    <a:pt x="124460" y="0"/>
                  </a:lnTo>
                  <a:cubicBezTo>
                    <a:pt x="55880" y="0"/>
                    <a:pt x="0" y="55880"/>
                    <a:pt x="0" y="124460"/>
                  </a:cubicBezTo>
                  <a:lnTo>
                    <a:pt x="0" y="847489"/>
                  </a:lnTo>
                  <a:cubicBezTo>
                    <a:pt x="0" y="916069"/>
                    <a:pt x="55880" y="971949"/>
                    <a:pt x="124460" y="971949"/>
                  </a:cubicBezTo>
                  <a:lnTo>
                    <a:pt x="842285" y="971949"/>
                  </a:lnTo>
                  <a:cubicBezTo>
                    <a:pt x="910865" y="971949"/>
                    <a:pt x="966745" y="916069"/>
                    <a:pt x="966745" y="847489"/>
                  </a:cubicBezTo>
                  <a:lnTo>
                    <a:pt x="966745" y="124460"/>
                  </a:lnTo>
                  <a:cubicBezTo>
                    <a:pt x="966744" y="55880"/>
                    <a:pt x="910865" y="0"/>
                    <a:pt x="842284" y="0"/>
                  </a:cubicBezTo>
                  <a:close/>
                </a:path>
              </a:pathLst>
            </a:custGeom>
            <a:solidFill>
              <a:srgbClr val="F6F2E5"/>
            </a:solidFill>
          </p:spPr>
          <p:txBody>
            <a:bodyPr/>
            <a:lstStyle/>
            <a:p>
              <a:endParaRPr lang="en-US"/>
            </a:p>
          </p:txBody>
        </p:sp>
      </p:grpSp>
      <p:pic>
        <p:nvPicPr>
          <p:cNvPr id="16"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9035">
            <a:off x="-11610" y="8119379"/>
            <a:ext cx="1365209" cy="2127096"/>
          </a:xfrm>
          <a:prstGeom prst="rect">
            <a:avLst/>
          </a:prstGeom>
        </p:spPr>
      </p:pic>
      <p:pic>
        <p:nvPicPr>
          <p:cNvPr id="17" name="Picture 1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913068">
            <a:off x="15759687" y="6405169"/>
            <a:ext cx="1764174" cy="4009487"/>
          </a:xfrm>
          <a:prstGeom prst="rect">
            <a:avLst/>
          </a:prstGeom>
        </p:spPr>
      </p:pic>
      <p:pic>
        <p:nvPicPr>
          <p:cNvPr id="18" name="Picture 1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774999">
            <a:off x="-259093" y="-614562"/>
            <a:ext cx="1881890" cy="4058979"/>
          </a:xfrm>
          <a:prstGeom prst="rect">
            <a:avLst/>
          </a:prstGeom>
        </p:spPr>
      </p:pic>
      <p:sp>
        <p:nvSpPr>
          <p:cNvPr id="24" name="Rectangle 2"/>
          <p:cNvSpPr txBox="1">
            <a:spLocks noChangeArrowheads="1"/>
          </p:cNvSpPr>
          <p:nvPr/>
        </p:nvSpPr>
        <p:spPr bwMode="auto">
          <a:xfrm>
            <a:off x="2664825" y="195938"/>
            <a:ext cx="12971415" cy="1790616"/>
          </a:xfrm>
          <a:prstGeom prst="rect">
            <a:avLst/>
          </a:prstGeom>
          <a:noFill/>
          <a:ln>
            <a:noFill/>
          </a:ln>
        </p:spPr>
        <p:txBody>
          <a:bodyPr anchor="ctr">
            <a:noAutofit/>
          </a:bodyPr>
          <a:lstStyle>
            <a:lvl1pPr algn="l" rtl="0" fontAlgn="base">
              <a:lnSpc>
                <a:spcPct val="90000"/>
              </a:lnSpc>
              <a:spcBef>
                <a:spcPct val="0"/>
              </a:spcBef>
              <a:spcAft>
                <a:spcPct val="0"/>
              </a:spcAft>
              <a:defRPr sz="3600" kern="1200">
                <a:solidFill>
                  <a:schemeClr val="tx1"/>
                </a:solidFill>
                <a:latin typeface="+mj-lt"/>
                <a:ea typeface="+mj-ea"/>
                <a:cs typeface="+mj-cs"/>
              </a:defRPr>
            </a:lvl1pPr>
            <a:lvl2pPr algn="l" rtl="0" fontAlgn="base">
              <a:lnSpc>
                <a:spcPct val="90000"/>
              </a:lnSpc>
              <a:spcBef>
                <a:spcPct val="0"/>
              </a:spcBef>
              <a:spcAft>
                <a:spcPct val="0"/>
              </a:spcAft>
              <a:defRPr sz="3600">
                <a:solidFill>
                  <a:schemeClr val="tx1"/>
                </a:solidFill>
                <a:latin typeface="Trebuchet MS" panose="020B0603020202020204" pitchFamily="34" charset="0"/>
              </a:defRPr>
            </a:lvl2pPr>
            <a:lvl3pPr algn="l" rtl="0" fontAlgn="base">
              <a:lnSpc>
                <a:spcPct val="90000"/>
              </a:lnSpc>
              <a:spcBef>
                <a:spcPct val="0"/>
              </a:spcBef>
              <a:spcAft>
                <a:spcPct val="0"/>
              </a:spcAft>
              <a:defRPr sz="3600">
                <a:solidFill>
                  <a:schemeClr val="tx1"/>
                </a:solidFill>
                <a:latin typeface="Trebuchet MS" panose="020B0603020202020204" pitchFamily="34" charset="0"/>
              </a:defRPr>
            </a:lvl3pPr>
            <a:lvl4pPr algn="l" rtl="0" fontAlgn="base">
              <a:lnSpc>
                <a:spcPct val="90000"/>
              </a:lnSpc>
              <a:spcBef>
                <a:spcPct val="0"/>
              </a:spcBef>
              <a:spcAft>
                <a:spcPct val="0"/>
              </a:spcAft>
              <a:defRPr sz="3600">
                <a:solidFill>
                  <a:schemeClr val="tx1"/>
                </a:solidFill>
                <a:latin typeface="Trebuchet MS" panose="020B0603020202020204" pitchFamily="34" charset="0"/>
              </a:defRPr>
            </a:lvl4pPr>
            <a:lvl5pPr algn="l" rtl="0" fontAlgn="base">
              <a:lnSpc>
                <a:spcPct val="90000"/>
              </a:lnSpc>
              <a:spcBef>
                <a:spcPct val="0"/>
              </a:spcBef>
              <a:spcAft>
                <a:spcPct val="0"/>
              </a:spcAft>
              <a:defRPr sz="3600">
                <a:solidFill>
                  <a:schemeClr val="tx1"/>
                </a:solidFill>
                <a:latin typeface="Trebuchet MS" panose="020B0603020202020204" pitchFamily="34" charset="0"/>
              </a:defRPr>
            </a:lvl5pPr>
            <a:lvl6pPr marL="457200" algn="l" rtl="0" fontAlgn="base">
              <a:lnSpc>
                <a:spcPct val="90000"/>
              </a:lnSpc>
              <a:spcBef>
                <a:spcPct val="0"/>
              </a:spcBef>
              <a:spcAft>
                <a:spcPct val="0"/>
              </a:spcAft>
              <a:defRPr sz="3600">
                <a:solidFill>
                  <a:schemeClr val="tx1"/>
                </a:solidFill>
                <a:latin typeface="Trebuchet MS" panose="020B0603020202020204" pitchFamily="34" charset="0"/>
              </a:defRPr>
            </a:lvl6pPr>
            <a:lvl7pPr marL="914400" algn="l" rtl="0" fontAlgn="base">
              <a:lnSpc>
                <a:spcPct val="90000"/>
              </a:lnSpc>
              <a:spcBef>
                <a:spcPct val="0"/>
              </a:spcBef>
              <a:spcAft>
                <a:spcPct val="0"/>
              </a:spcAft>
              <a:defRPr sz="3600">
                <a:solidFill>
                  <a:schemeClr val="tx1"/>
                </a:solidFill>
                <a:latin typeface="Trebuchet MS" panose="020B0603020202020204" pitchFamily="34" charset="0"/>
              </a:defRPr>
            </a:lvl7pPr>
            <a:lvl8pPr marL="1371600" algn="l" rtl="0" fontAlgn="base">
              <a:lnSpc>
                <a:spcPct val="90000"/>
              </a:lnSpc>
              <a:spcBef>
                <a:spcPct val="0"/>
              </a:spcBef>
              <a:spcAft>
                <a:spcPct val="0"/>
              </a:spcAft>
              <a:defRPr sz="3600">
                <a:solidFill>
                  <a:schemeClr val="tx1"/>
                </a:solidFill>
                <a:latin typeface="Trebuchet MS" panose="020B0603020202020204" pitchFamily="34" charset="0"/>
              </a:defRPr>
            </a:lvl8pPr>
            <a:lvl9pPr marL="1828800" algn="l" rtl="0" fontAlgn="base">
              <a:lnSpc>
                <a:spcPct val="90000"/>
              </a:lnSpc>
              <a:spcBef>
                <a:spcPct val="0"/>
              </a:spcBef>
              <a:spcAft>
                <a:spcPct val="0"/>
              </a:spcAft>
              <a:defRPr sz="3600">
                <a:solidFill>
                  <a:schemeClr val="tx1"/>
                </a:solidFill>
                <a:latin typeface="Trebuchet MS" panose="020B0603020202020204" pitchFamily="34" charset="0"/>
              </a:defRPr>
            </a:lvl9pPr>
          </a:lstStyle>
          <a:p>
            <a:pPr algn="ctr" fontAlgn="auto">
              <a:spcAft>
                <a:spcPts val="0"/>
              </a:spcAft>
              <a:defRPr/>
            </a:pPr>
            <a:r>
              <a:rPr lang="vi-VN" sz="4800" b="1" dirty="0">
                <a:solidFill>
                  <a:schemeClr val="bg1"/>
                </a:solidFill>
                <a:effectLst>
                  <a:outerShdw blurRad="38100" dist="38100" dir="2700000" algn="tl">
                    <a:srgbClr val="000000">
                      <a:alpha val="43137"/>
                    </a:srgbClr>
                  </a:outerShdw>
                </a:effectLst>
                <a:cs typeface="Times New Roman" panose="02020603050405020304" pitchFamily="18" charset="0"/>
              </a:rPr>
              <a:t>  </a:t>
            </a:r>
            <a:r>
              <a:rPr lang="en-US" sz="4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CHỦ ĐỀ: </a:t>
            </a:r>
          </a:p>
          <a:p>
            <a:pPr algn="ctr" fontAlgn="auto">
              <a:spcAft>
                <a:spcPts val="0"/>
              </a:spcAft>
              <a:defRPr/>
            </a:pPr>
            <a:r>
              <a:rPr lang="en-US" sz="5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NGHỆ THUẬT HIỆN ĐẠI THẾ GIỚI</a:t>
            </a:r>
            <a:endParaRPr lang="en-US" sz="5400" b="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5" name="Rectangle 1"/>
          <p:cNvSpPr>
            <a:spLocks noChangeArrowheads="1"/>
          </p:cNvSpPr>
          <p:nvPr/>
        </p:nvSpPr>
        <p:spPr bwMode="auto">
          <a:xfrm>
            <a:off x="1449977" y="2041064"/>
            <a:ext cx="14930847"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defRPr/>
            </a:pPr>
            <a:r>
              <a:rPr lang="en-US" altLang="en-US" sz="5400" b="1" dirty="0" err="1">
                <a:ln w="12700">
                  <a:solidFill>
                    <a:schemeClr val="tx2">
                      <a:lumMod val="75000"/>
                    </a:schemeClr>
                  </a:solidFill>
                  <a:prstDash val="solid"/>
                </a:ln>
                <a:solidFill>
                  <a:srgbClr val="FF0000"/>
                </a:solidFill>
                <a:effectLst>
                  <a:outerShdw dist="38100" dir="2640000" algn="bl" rotWithShape="0">
                    <a:schemeClr val="tx2">
                      <a:lumMod val="75000"/>
                    </a:schemeClr>
                  </a:outerShdw>
                  <a:reflection blurRad="6350" stA="55000" endA="300" endPos="45500" dir="5400000" sy="-100000" algn="bl" rotWithShape="0"/>
                </a:effectLst>
                <a:latin typeface="Cambria" panose="02040503050406030204" pitchFamily="18" charset="0"/>
                <a:ea typeface="Cambria" panose="02040503050406030204" pitchFamily="18" charset="0"/>
                <a:cs typeface="Times New Roman" panose="02020603050405020304" pitchFamily="18" charset="0"/>
              </a:rPr>
              <a:t>Tiết</a:t>
            </a:r>
            <a:r>
              <a:rPr lang="en-US" altLang="en-US" sz="5400" b="1" dirty="0">
                <a:ln w="12700">
                  <a:solidFill>
                    <a:schemeClr val="tx2">
                      <a:lumMod val="75000"/>
                    </a:schemeClr>
                  </a:solidFill>
                  <a:prstDash val="solid"/>
                </a:ln>
                <a:solidFill>
                  <a:srgbClr val="FF0000"/>
                </a:solidFill>
                <a:effectLst>
                  <a:outerShdw dist="38100" dir="2640000" algn="bl" rotWithShape="0">
                    <a:schemeClr val="tx2">
                      <a:lumMod val="75000"/>
                    </a:schemeClr>
                  </a:outerShdw>
                  <a:reflection blurRad="6350" stA="55000" endA="300" endPos="45500" dir="5400000" sy="-100000" algn="bl" rotWithShape="0"/>
                </a:effectLst>
                <a:latin typeface="Cambria" panose="02040503050406030204" pitchFamily="18" charset="0"/>
                <a:ea typeface="Cambria" panose="02040503050406030204" pitchFamily="18" charset="0"/>
                <a:cs typeface="Times New Roman" panose="02020603050405020304" pitchFamily="18" charset="0"/>
              </a:rPr>
              <a:t> 5,6- </a:t>
            </a:r>
            <a:r>
              <a:rPr lang="en-US" altLang="en-US" sz="5400" b="1" dirty="0" err="1">
                <a:ln w="12700">
                  <a:solidFill>
                    <a:schemeClr val="tx2">
                      <a:lumMod val="75000"/>
                    </a:schemeClr>
                  </a:solidFill>
                  <a:prstDash val="solid"/>
                </a:ln>
                <a:solidFill>
                  <a:srgbClr val="FF0000"/>
                </a:solidFill>
                <a:effectLst>
                  <a:outerShdw dist="38100" dir="2640000" algn="bl" rotWithShape="0">
                    <a:schemeClr val="tx2">
                      <a:lumMod val="75000"/>
                    </a:schemeClr>
                  </a:outerShdw>
                  <a:reflection blurRad="6350" stA="55000" endA="300" endPos="45500" dir="5400000" sy="-100000" algn="bl" rotWithShape="0"/>
                </a:effectLst>
                <a:latin typeface="Cambria" panose="02040503050406030204" pitchFamily="18" charset="0"/>
                <a:ea typeface="Cambria" panose="02040503050406030204" pitchFamily="18" charset="0"/>
                <a:cs typeface="Times New Roman" panose="02020603050405020304" pitchFamily="18" charset="0"/>
              </a:rPr>
              <a:t>Bài</a:t>
            </a:r>
            <a:r>
              <a:rPr lang="vi-VN" altLang="en-US" sz="5400" b="1" dirty="0">
                <a:ln w="12700">
                  <a:solidFill>
                    <a:schemeClr val="tx2">
                      <a:lumMod val="75000"/>
                    </a:schemeClr>
                  </a:solidFill>
                  <a:prstDash val="solid"/>
                </a:ln>
                <a:solidFill>
                  <a:srgbClr val="FF0000"/>
                </a:solidFill>
                <a:effectLst>
                  <a:outerShdw dist="38100" dir="2640000" algn="bl" rotWithShape="0">
                    <a:schemeClr val="tx2">
                      <a:lumMod val="75000"/>
                    </a:schemeClr>
                  </a:outerShdw>
                  <a:reflection blurRad="6350" stA="55000" endA="300" endPos="45500" dir="5400000" sy="-100000" algn="bl" rotWithShape="0"/>
                </a:effectLst>
                <a:latin typeface="Cambria" panose="02040503050406030204" pitchFamily="18" charset="0"/>
                <a:ea typeface="Cambria" panose="02040503050406030204" pitchFamily="18" charset="0"/>
                <a:cs typeface="Times New Roman" panose="02020603050405020304" pitchFamily="18" charset="0"/>
              </a:rPr>
              <a:t> </a:t>
            </a:r>
            <a:r>
              <a:rPr lang="en-US" altLang="en-US" sz="5400" b="1" dirty="0">
                <a:ln w="12700">
                  <a:solidFill>
                    <a:schemeClr val="tx2">
                      <a:lumMod val="75000"/>
                    </a:schemeClr>
                  </a:solidFill>
                  <a:prstDash val="solid"/>
                </a:ln>
                <a:solidFill>
                  <a:srgbClr val="FF0000"/>
                </a:solidFill>
                <a:effectLst>
                  <a:outerShdw dist="38100" dir="2640000" algn="bl" rotWithShape="0">
                    <a:schemeClr val="tx2">
                      <a:lumMod val="75000"/>
                    </a:schemeClr>
                  </a:outerShdw>
                  <a:reflection blurRad="6350" stA="55000" endA="300" endPos="45500" dir="5400000" sy="-100000" algn="bl" rotWithShape="0"/>
                </a:effectLst>
                <a:latin typeface="Cambria" panose="02040503050406030204" pitchFamily="18" charset="0"/>
                <a:ea typeface="Cambria" panose="02040503050406030204" pitchFamily="18" charset="0"/>
                <a:cs typeface="Times New Roman" panose="02020603050405020304" pitchFamily="18" charset="0"/>
              </a:rPr>
              <a:t>3</a:t>
            </a:r>
            <a:r>
              <a:rPr lang="vi-VN" altLang="en-US" sz="5400" b="1" dirty="0">
                <a:ln w="12700">
                  <a:solidFill>
                    <a:schemeClr val="tx2">
                      <a:lumMod val="75000"/>
                    </a:schemeClr>
                  </a:solidFill>
                  <a:prstDash val="solid"/>
                </a:ln>
                <a:solidFill>
                  <a:srgbClr val="FF0000"/>
                </a:solidFill>
                <a:effectLst>
                  <a:outerShdw dist="38100" dir="2640000" algn="bl" rotWithShape="0">
                    <a:schemeClr val="tx2">
                      <a:lumMod val="75000"/>
                    </a:schemeClr>
                  </a:outerShdw>
                  <a:reflection blurRad="6350" stA="55000" endA="300" endPos="45500" dir="5400000" sy="-100000" algn="bl" rotWithShape="0"/>
                </a:effectLst>
                <a:latin typeface="Cambria" panose="02040503050406030204" pitchFamily="18" charset="0"/>
                <a:ea typeface="Cambria" panose="02040503050406030204" pitchFamily="18" charset="0"/>
                <a:cs typeface="Times New Roman" panose="02020603050405020304" pitchFamily="18" charset="0"/>
              </a:rPr>
              <a:t>: </a:t>
            </a:r>
            <a:r>
              <a:rPr lang="en-US" altLang="en-US" sz="5400" b="1" dirty="0">
                <a:ln w="12700">
                  <a:solidFill>
                    <a:schemeClr val="tx2">
                      <a:lumMod val="75000"/>
                    </a:schemeClr>
                  </a:solidFill>
                  <a:prstDash val="solid"/>
                </a:ln>
                <a:solidFill>
                  <a:srgbClr val="FF0000"/>
                </a:solidFill>
                <a:effectLst>
                  <a:outerShdw dist="38100" dir="2640000" algn="bl" rotWithShape="0">
                    <a:schemeClr val="tx2">
                      <a:lumMod val="75000"/>
                    </a:schemeClr>
                  </a:outerShdw>
                  <a:reflection blurRad="6350" stA="55000" endA="300" endPos="45500" dir="5400000" sy="-100000" algn="bl" rotWithShape="0"/>
                </a:effectLst>
                <a:latin typeface="Cambria" panose="02040503050406030204" pitchFamily="18" charset="0"/>
                <a:ea typeface="Cambria" panose="02040503050406030204" pitchFamily="18" charset="0"/>
                <a:cs typeface="Times New Roman" panose="02020603050405020304" pitchFamily="18" charset="0"/>
              </a:rPr>
              <a:t>TRANH CHÂN DUNG THEO TRƯỜNG PHÁI BIỂU HIỆN</a:t>
            </a:r>
            <a:endParaRPr lang="en-US" altLang="en-US" sz="5400" b="1" dirty="0">
              <a:ln w="12700">
                <a:solidFill>
                  <a:schemeClr val="tx2">
                    <a:lumMod val="75000"/>
                  </a:schemeClr>
                </a:solidFill>
                <a:prstDash val="solid"/>
              </a:ln>
              <a:solidFill>
                <a:srgbClr val="FF0000"/>
              </a:solidFill>
              <a:effectLst>
                <a:outerShdw dist="38100" dir="2640000" algn="bl" rotWithShape="0">
                  <a:schemeClr val="tx2">
                    <a:lumMod val="75000"/>
                  </a:schemeClr>
                </a:outerShdw>
                <a:reflection blurRad="6350" stA="55000" endA="300" endPos="45500" dir="5400000" sy="-100000" algn="bl" rotWithShape="0"/>
              </a:effectLst>
              <a:latin typeface="Cambria" panose="02040503050406030204" pitchFamily="18" charset="0"/>
              <a:ea typeface="Cambria" panose="02040503050406030204" pitchFamily="18" charset="0"/>
            </a:endParaRPr>
          </a:p>
          <a:p>
            <a:pPr algn="ctr">
              <a:defRPr/>
            </a:pPr>
            <a:endParaRPr lang="en-US" altLang="en-US" sz="5400" b="1" dirty="0">
              <a:ln w="12700">
                <a:solidFill>
                  <a:schemeClr val="tx2">
                    <a:lumMod val="75000"/>
                  </a:schemeClr>
                </a:solidFill>
                <a:prstDash val="solid"/>
              </a:ln>
              <a:solidFill>
                <a:srgbClr val="FF0000"/>
              </a:solidFill>
              <a:effectLst>
                <a:outerShdw dist="38100" dir="2640000" algn="bl" rotWithShape="0">
                  <a:schemeClr val="tx2">
                    <a:lumMod val="75000"/>
                  </a:schemeClr>
                </a:outerShdw>
                <a:reflection blurRad="6350" stA="55000" endA="300" endPos="45500" dir="5400000" sy="-100000" algn="bl" rotWithShape="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75495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838200" y="1333500"/>
            <a:ext cx="15961888" cy="2839239"/>
          </a:xfrm>
          <a:prstGeom prst="rect">
            <a:avLst/>
          </a:prstGeom>
        </p:spPr>
        <p:txBody>
          <a:bodyPr wrap="square">
            <a:spAutoFit/>
          </a:bodyPr>
          <a:lstStyle/>
          <a:p>
            <a:pPr marL="685800" indent="-685800" algn="just">
              <a:spcBef>
                <a:spcPts val="300"/>
              </a:spcBef>
              <a:spcAft>
                <a:spcPts val="300"/>
              </a:spcAft>
              <a:buFont typeface="Wingdings" panose="05000000000000000000" pitchFamily="2" charset="2"/>
              <a:buChar char="ü"/>
            </a:pPr>
            <a:r>
              <a:rPr lang="fr-FR"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t>
            </a:r>
            <a:r>
              <a:rPr lang="vi-VN"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iểu cảm của nhân vật trong các bức tranh</a:t>
            </a:r>
            <a:r>
              <a:rPr lang="fr-FR"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4400" dirty="0">
              <a:latin typeface="Times New Roman" panose="02020603050405020304" pitchFamily="18" charset="0"/>
              <a:ea typeface="Calibri" panose="020F0502020204030204" pitchFamily="34" charset="0"/>
              <a:cs typeface="Times New Roman" panose="02020603050405020304" pitchFamily="18" charset="0"/>
            </a:endParaRPr>
          </a:p>
          <a:p>
            <a:pPr marL="685800" indent="-685800" algn="just">
              <a:buFont typeface="Wingdings" panose="05000000000000000000" pitchFamily="2" charset="2"/>
              <a:buChar char="ü"/>
            </a:pPr>
            <a:r>
              <a:rPr lang="vi-VN"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Cảm nhận về trạng thái, tinh thần nhân vật trong tranh</a:t>
            </a:r>
            <a:r>
              <a:rPr lang="fr-FR"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vi-VN"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685800" indent="-685800" algn="just">
              <a:buFont typeface="Wingdings" panose="05000000000000000000" pitchFamily="2" charset="2"/>
              <a:buChar char="ü"/>
            </a:pPr>
            <a:r>
              <a:rPr lang="vi-VN" sz="4400" dirty="0">
                <a:solidFill>
                  <a:srgbClr val="000000"/>
                </a:solidFill>
                <a:latin typeface="Times New Roman" panose="02020603050405020304" pitchFamily="18" charset="0"/>
                <a:cs typeface="Times New Roman" panose="02020603050405020304" pitchFamily="18" charset="0"/>
              </a:rPr>
              <a:t>Hình thức thể hiện màu sắc, đường nét, hình ảnh và không gian trong mỗi bức tranh?</a:t>
            </a:r>
            <a:endParaRPr lang="en-US" sz="4400" dirty="0">
              <a:latin typeface="Times New Roman" panose="02020603050405020304" pitchFamily="18" charset="0"/>
              <a:cs typeface="Times New Roman" panose="02020603050405020304" pitchFamily="18" charset="0"/>
            </a:endParaRPr>
          </a:p>
        </p:txBody>
      </p:sp>
      <p:sp>
        <p:nvSpPr>
          <p:cNvPr id="5" name="Rectangle 4"/>
          <p:cNvSpPr/>
          <p:nvPr/>
        </p:nvSpPr>
        <p:spPr>
          <a:xfrm>
            <a:off x="533400" y="190500"/>
            <a:ext cx="16975570" cy="1107996"/>
          </a:xfrm>
          <a:prstGeom prst="rect">
            <a:avLst/>
          </a:prstGeom>
        </p:spPr>
        <p:txBody>
          <a:bodyPr wrap="square">
            <a:spAutoFit/>
          </a:bodyPr>
          <a:lstStyle/>
          <a:p>
            <a:pPr algn="just">
              <a:lnSpc>
                <a:spcPct val="150000"/>
              </a:lnSpc>
              <a:spcBef>
                <a:spcPts val="300"/>
              </a:spcBef>
              <a:spcAft>
                <a:spcPts val="300"/>
              </a:spcAft>
            </a:pPr>
            <a:r>
              <a:rPr lang="nl-NL"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Quan sát- nhận thức về một số hình thức thể hiện tranh chân dung</a:t>
            </a:r>
            <a:endParaRPr lang="vi-VN"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4686300"/>
            <a:ext cx="3588327" cy="4267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4720" y="4726148"/>
            <a:ext cx="3314680" cy="4167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11000" y="4762500"/>
            <a:ext cx="3124200" cy="4165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5"/>
          <p:cNvSpPr txBox="1"/>
          <p:nvPr/>
        </p:nvSpPr>
        <p:spPr>
          <a:xfrm>
            <a:off x="2362200" y="9182100"/>
            <a:ext cx="4692650" cy="706755"/>
          </a:xfrm>
          <a:prstGeom prst="rect">
            <a:avLst/>
          </a:prstGeom>
          <a:noFill/>
        </p:spPr>
        <p:txBody>
          <a:bodyPr wrap="square" rtlCol="0">
            <a:spAutoFit/>
          </a:bodyPr>
          <a:lstStyle/>
          <a:p>
            <a:r>
              <a:rPr lang="fr-FR"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mn-ea"/>
              </a:rPr>
              <a:t>Gu</a:t>
            </a:r>
            <a:r>
              <a:rPr lang="fr-FR"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fr-FR"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mn-ea"/>
              </a:rPr>
              <a:t>sta</a:t>
            </a:r>
            <a:r>
              <a:rPr lang="fr-FR"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mn-ea"/>
              </a:rPr>
              <a:t> Co- </a:t>
            </a:r>
            <a:r>
              <a:rPr lang="fr-FR"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mn-ea"/>
              </a:rPr>
              <a:t>bét</a:t>
            </a:r>
            <a:r>
              <a:rPr lang="fr-FR"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mn-ea"/>
              </a:rPr>
              <a:t> </a:t>
            </a:r>
          </a:p>
        </p:txBody>
      </p:sp>
      <p:sp>
        <p:nvSpPr>
          <p:cNvPr id="11" name="Text Box 7"/>
          <p:cNvSpPr txBox="1"/>
          <p:nvPr/>
        </p:nvSpPr>
        <p:spPr>
          <a:xfrm>
            <a:off x="11125200" y="9182100"/>
            <a:ext cx="5229225" cy="706755"/>
          </a:xfrm>
          <a:prstGeom prst="rect">
            <a:avLst/>
          </a:prstGeom>
          <a:noFill/>
        </p:spPr>
        <p:txBody>
          <a:bodyPr wrap="square" rtlCol="0">
            <a:spAutoFit/>
          </a:bodyPr>
          <a:lstStyle/>
          <a:p>
            <a:r>
              <a:rPr lang="vi-VN"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mn-ea"/>
              </a:rPr>
              <a:t>Pi-e Au- gút Rê- noa</a:t>
            </a:r>
          </a:p>
        </p:txBody>
      </p:sp>
      <p:sp>
        <p:nvSpPr>
          <p:cNvPr id="12" name="Text Box 8"/>
          <p:cNvSpPr txBox="1"/>
          <p:nvPr/>
        </p:nvSpPr>
        <p:spPr>
          <a:xfrm>
            <a:off x="6781800" y="9182100"/>
            <a:ext cx="4692650" cy="706755"/>
          </a:xfrm>
          <a:prstGeom prst="rect">
            <a:avLst/>
          </a:prstGeom>
          <a:noFill/>
        </p:spPr>
        <p:txBody>
          <a:bodyPr wrap="square" rtlCol="0">
            <a:spAutoFit/>
          </a:bodyPr>
          <a:lstStyle/>
          <a:p>
            <a:r>
              <a:rPr lang="fr-FR"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mn-ea"/>
              </a:rPr>
              <a:t>Ốt</a:t>
            </a:r>
            <a:r>
              <a:rPr lang="fr-FR"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mn-ea"/>
              </a:rPr>
              <a:t>- ca </a:t>
            </a:r>
            <a:r>
              <a:rPr lang="fr-FR"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mn-ea"/>
              </a:rPr>
              <a:t>Cô</a:t>
            </a:r>
            <a:r>
              <a:rPr lang="fr-FR"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fr-FR"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mn-ea"/>
              </a:rPr>
              <a:t>cô</a:t>
            </a:r>
            <a:r>
              <a:rPr lang="vi-VN"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mn-ea"/>
              </a:rPr>
              <a:t>-xca </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025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914400" y="1562100"/>
            <a:ext cx="16342888" cy="2839239"/>
          </a:xfrm>
          <a:prstGeom prst="rect">
            <a:avLst/>
          </a:prstGeom>
        </p:spPr>
        <p:txBody>
          <a:bodyPr wrap="square">
            <a:spAutoFit/>
          </a:bodyPr>
          <a:lstStyle/>
          <a:p>
            <a:pPr marL="685800" indent="-685800" algn="just">
              <a:spcBef>
                <a:spcPts val="300"/>
              </a:spcBef>
              <a:spcAft>
                <a:spcPts val="300"/>
              </a:spcAft>
              <a:buFont typeface="Wingdings" panose="05000000000000000000" pitchFamily="2" charset="2"/>
              <a:buChar char="Ø"/>
            </a:pPr>
            <a:r>
              <a:rPr lang="vi-VN" sz="4400" dirty="0">
                <a:solidFill>
                  <a:srgbClr val="000000"/>
                </a:solidFill>
                <a:latin typeface="+mj-lt"/>
                <a:ea typeface="Calibri" panose="020F0502020204030204" pitchFamily="34" charset="0"/>
                <a:cs typeface="Arial" panose="020B0604020202020204" pitchFamily="34" charset="0"/>
              </a:rPr>
              <a:t>Mỗi bức tranh thể hiện một biểu cảm khác nhau</a:t>
            </a:r>
            <a:endParaRPr lang="en-US" sz="4400" dirty="0">
              <a:latin typeface="+mj-lt"/>
              <a:ea typeface="Calibri" panose="020F0502020204030204" pitchFamily="34" charset="0"/>
              <a:cs typeface="Arial" panose="020B0604020202020204" pitchFamily="34" charset="0"/>
            </a:endParaRPr>
          </a:p>
          <a:p>
            <a:pPr marL="685800" indent="-685800" algn="just">
              <a:buFont typeface="Wingdings" panose="05000000000000000000" pitchFamily="2" charset="2"/>
              <a:buChar char="Ø"/>
            </a:pPr>
            <a:r>
              <a:rPr lang="vi-VN" sz="4400" dirty="0">
                <a:solidFill>
                  <a:srgbClr val="000000"/>
                </a:solidFill>
                <a:latin typeface="+mj-lt"/>
                <a:cs typeface="Arial" panose="020B0604020202020204" pitchFamily="34" charset="0"/>
              </a:rPr>
              <a:t>Các nhân vật trong tranh thể hiện trạng thái và tinh thần đa dạng , giàu cảm xúc.</a:t>
            </a:r>
          </a:p>
          <a:p>
            <a:pPr marL="685800" indent="-685800" algn="just">
              <a:buFont typeface="Wingdings" panose="05000000000000000000" pitchFamily="2" charset="2"/>
              <a:buChar char="Ø"/>
            </a:pPr>
            <a:r>
              <a:rPr lang="vi-VN" sz="4400" dirty="0">
                <a:latin typeface="+mj-lt"/>
                <a:cs typeface="Arial" panose="020B0604020202020204" pitchFamily="34" charset="0"/>
              </a:rPr>
              <a:t>Mỗi bức tranh đề cao khả năng biểu đạt của đường nét, màu sắc.</a:t>
            </a:r>
            <a:endParaRPr lang="en-US" sz="4400" dirty="0">
              <a:latin typeface="+mj-lt"/>
              <a:cs typeface="Arial" panose="020B0604020202020204" pitchFamily="34" charset="0"/>
            </a:endParaRPr>
          </a:p>
        </p:txBody>
      </p:sp>
      <p:sp>
        <p:nvSpPr>
          <p:cNvPr id="4" name="Rectangle 3"/>
          <p:cNvSpPr/>
          <p:nvPr/>
        </p:nvSpPr>
        <p:spPr>
          <a:xfrm>
            <a:off x="381000" y="266700"/>
            <a:ext cx="16975570" cy="986360"/>
          </a:xfrm>
          <a:prstGeom prst="rect">
            <a:avLst/>
          </a:prstGeom>
        </p:spPr>
        <p:txBody>
          <a:bodyPr wrap="square">
            <a:spAutoFit/>
          </a:bodyPr>
          <a:lstStyle/>
          <a:p>
            <a:pPr algn="just">
              <a:lnSpc>
                <a:spcPct val="150000"/>
              </a:lnSpc>
              <a:spcBef>
                <a:spcPts val="300"/>
              </a:spcBef>
              <a:spcAft>
                <a:spcPts val="300"/>
              </a:spcAft>
            </a:pPr>
            <a:r>
              <a:rPr lang="nl-NL"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Quan sát- nhận thức về một số hình thức thể hiện tranh chân dung</a:t>
            </a:r>
            <a:endParaRPr lang="vi-VN"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4686300"/>
            <a:ext cx="3588327" cy="4267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4720" y="4726148"/>
            <a:ext cx="3314680" cy="4167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11000" y="4762500"/>
            <a:ext cx="3124200" cy="4165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5"/>
          <p:cNvSpPr txBox="1"/>
          <p:nvPr/>
        </p:nvSpPr>
        <p:spPr>
          <a:xfrm>
            <a:off x="2362200" y="9182100"/>
            <a:ext cx="4692650" cy="706755"/>
          </a:xfrm>
          <a:prstGeom prst="rect">
            <a:avLst/>
          </a:prstGeom>
          <a:noFill/>
        </p:spPr>
        <p:txBody>
          <a:bodyPr wrap="square" rtlCol="0">
            <a:spAutoFit/>
          </a:bodyPr>
          <a:lstStyle/>
          <a:p>
            <a:r>
              <a:rPr lang="fr-FR"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mn-ea"/>
              </a:rPr>
              <a:t>Gu</a:t>
            </a:r>
            <a:r>
              <a:rPr lang="fr-FR"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fr-FR"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mn-ea"/>
              </a:rPr>
              <a:t>sta</a:t>
            </a:r>
            <a:r>
              <a:rPr lang="fr-FR"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mn-ea"/>
              </a:rPr>
              <a:t> Co- </a:t>
            </a:r>
            <a:r>
              <a:rPr lang="fr-FR"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mn-ea"/>
              </a:rPr>
              <a:t>bét</a:t>
            </a:r>
            <a:r>
              <a:rPr lang="fr-FR"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mn-ea"/>
              </a:rPr>
              <a:t> </a:t>
            </a:r>
          </a:p>
        </p:txBody>
      </p:sp>
      <p:sp>
        <p:nvSpPr>
          <p:cNvPr id="11" name="Text Box 7"/>
          <p:cNvSpPr txBox="1"/>
          <p:nvPr/>
        </p:nvSpPr>
        <p:spPr>
          <a:xfrm>
            <a:off x="11125200" y="9182100"/>
            <a:ext cx="5229225" cy="706755"/>
          </a:xfrm>
          <a:prstGeom prst="rect">
            <a:avLst/>
          </a:prstGeom>
          <a:noFill/>
        </p:spPr>
        <p:txBody>
          <a:bodyPr wrap="square" rtlCol="0">
            <a:spAutoFit/>
          </a:bodyPr>
          <a:lstStyle/>
          <a:p>
            <a:r>
              <a:rPr lang="vi-VN"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mn-ea"/>
              </a:rPr>
              <a:t>Pi-e Au- gút Rê- noa</a:t>
            </a:r>
          </a:p>
        </p:txBody>
      </p:sp>
      <p:sp>
        <p:nvSpPr>
          <p:cNvPr id="12" name="Text Box 8"/>
          <p:cNvSpPr txBox="1"/>
          <p:nvPr/>
        </p:nvSpPr>
        <p:spPr>
          <a:xfrm>
            <a:off x="6781800" y="9182100"/>
            <a:ext cx="4692650" cy="706755"/>
          </a:xfrm>
          <a:prstGeom prst="rect">
            <a:avLst/>
          </a:prstGeom>
          <a:noFill/>
        </p:spPr>
        <p:txBody>
          <a:bodyPr wrap="square" rtlCol="0">
            <a:spAutoFit/>
          </a:bodyPr>
          <a:lstStyle/>
          <a:p>
            <a:r>
              <a:rPr lang="fr-FR"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mn-ea"/>
              </a:rPr>
              <a:t>Ốt</a:t>
            </a:r>
            <a:r>
              <a:rPr lang="fr-FR"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mn-ea"/>
              </a:rPr>
              <a:t>- ca </a:t>
            </a:r>
            <a:r>
              <a:rPr lang="fr-FR"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mn-ea"/>
              </a:rPr>
              <a:t>Cô</a:t>
            </a:r>
            <a:r>
              <a:rPr lang="fr-FR"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mn-ea"/>
              </a:rPr>
              <a:t>- </a:t>
            </a:r>
            <a:r>
              <a:rPr lang="fr-FR"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mn-ea"/>
              </a:rPr>
              <a:t>cô</a:t>
            </a:r>
            <a:r>
              <a:rPr lang="vi-VN"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mn-ea"/>
              </a:rPr>
              <a:t>-xca </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025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ounded Rectangular Callout 16"/>
          <p:cNvSpPr/>
          <p:nvPr/>
        </p:nvSpPr>
        <p:spPr>
          <a:xfrm>
            <a:off x="3581400" y="1028701"/>
            <a:ext cx="14630400" cy="9258300"/>
          </a:xfrm>
          <a:prstGeom prst="wedgeRoundRectCallout">
            <a:avLst>
              <a:gd name="adj1" fmla="val -53982"/>
              <a:gd name="adj2" fmla="val 44922"/>
              <a:gd name="adj3" fmla="val 16667"/>
            </a:avLst>
          </a:prstGeom>
          <a:solidFill>
            <a:srgbClr val="FFFFCC"/>
          </a:solidFill>
          <a:ln w="38100">
            <a:solidFill>
              <a:schemeClr val="accent2">
                <a:lumMod val="50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300"/>
              </a:spcBef>
              <a:spcAft>
                <a:spcPts val="300"/>
              </a:spcAft>
            </a:pPr>
            <a:r>
              <a:rPr lang="vi-VN" sz="3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Tranh chân dung là một thể loại nhận được sự quan tâm sáng tác của các hoạ sĩ thuộc nhiều trường phái nghệ thuật khác nhau. Vì vậy các hình thức thể hiện tranh chân dung cũng rất đa dạng và mang dấu ấn phong cách của mỗi trường phái: </a:t>
            </a:r>
            <a:endParaRPr lang="en-US" sz="3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50000"/>
              </a:lnSpc>
              <a:spcBef>
                <a:spcPts val="300"/>
              </a:spcBef>
              <a:spcAft>
                <a:spcPts val="300"/>
              </a:spcAft>
              <a:buFontTx/>
              <a:buChar char="-"/>
            </a:pPr>
            <a:r>
              <a:rPr lang="vi-VN" sz="3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Nếu trường phái Hiện thực chú trọng diễn tả chân thực hình ảnh quan sát được từ thực tiễn</a:t>
            </a:r>
            <a:endParaRPr lang="en-US" sz="3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50000"/>
              </a:lnSpc>
              <a:spcBef>
                <a:spcPts val="300"/>
              </a:spcBef>
              <a:spcAft>
                <a:spcPts val="300"/>
              </a:spcAft>
              <a:buFontTx/>
              <a:buChar char="-"/>
            </a:pPr>
            <a:r>
              <a:rPr lang="en-US" sz="3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T</a:t>
            </a:r>
            <a:r>
              <a:rPr lang="vi-VN" sz="3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rường phái Ấn tượng thường tập trung thể hiện cảm xúc bằng màu sắc, ít quan tâm đến nét vẽ hình</a:t>
            </a:r>
            <a:endParaRPr lang="en-US" sz="3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50000"/>
              </a:lnSpc>
              <a:spcBef>
                <a:spcPts val="300"/>
              </a:spcBef>
              <a:spcAft>
                <a:spcPts val="300"/>
              </a:spcAft>
              <a:buFontTx/>
              <a:buChar char="-"/>
            </a:pPr>
            <a:r>
              <a:rPr lang="en-US" sz="3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T</a:t>
            </a:r>
            <a:r>
              <a:rPr lang="vi-VN" sz="3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hì trường phái Biểu hiện lại được thể hiện phóng khoáng, phong phú hơn bởi các hoạ sĩ đề cao khả năng biểu đạt của đường nét, màu sắc và chú trọng diễn tả cái cốt lõi bên trong giàu tính cảm xúc hoặc tâm trạng của nhân vật, không quan tâm nhiều đến vẻ bề ngoài của nhân vật</a:t>
            </a:r>
            <a:endParaRPr lang="en-US" sz="32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381000" y="-38100"/>
            <a:ext cx="16975570" cy="986360"/>
          </a:xfrm>
          <a:prstGeom prst="rect">
            <a:avLst/>
          </a:prstGeom>
        </p:spPr>
        <p:txBody>
          <a:bodyPr wrap="square">
            <a:spAutoFit/>
          </a:bodyPr>
          <a:lstStyle/>
          <a:p>
            <a:pPr algn="just">
              <a:lnSpc>
                <a:spcPct val="150000"/>
              </a:lnSpc>
              <a:spcBef>
                <a:spcPts val="300"/>
              </a:spcBef>
              <a:spcAft>
                <a:spcPts val="300"/>
              </a:spcAft>
            </a:pPr>
            <a:r>
              <a:rPr lang="nl-NL"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Quan sát- nhận thức về một số hình thức thể hiện tranh chân dung</a:t>
            </a:r>
            <a:endParaRPr lang="vi-VN"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2" cstate="print"/>
          <a:srcRect/>
          <a:stretch>
            <a:fillRect/>
          </a:stretch>
        </p:blipFill>
        <p:spPr>
          <a:xfrm>
            <a:off x="96981" y="2101936"/>
            <a:ext cx="4094019" cy="8185064"/>
          </a:xfrm>
          <a:prstGeom prst="rect">
            <a:avLst/>
          </a:prstGeom>
        </p:spPr>
      </p:pic>
    </p:spTree>
    <p:extLst>
      <p:ext uri="{BB962C8B-B14F-4D97-AF65-F5344CB8AC3E}">
        <p14:creationId xmlns:p14="http://schemas.microsoft.com/office/powerpoint/2010/main" val="37415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900" decel="100000" fill="hold"/>
                                        <p:tgtEl>
                                          <p:spTgt spid="1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900" decel="100000" fill="hold"/>
                                        <p:tgtEl>
                                          <p:spTgt spid="7"/>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04800" y="190500"/>
            <a:ext cx="16705024" cy="1189493"/>
          </a:xfrm>
          <a:prstGeom prst="rect">
            <a:avLst/>
          </a:prstGeom>
        </p:spPr>
        <p:txBody>
          <a:bodyPr wrap="square">
            <a:spAutoFit/>
          </a:bodyPr>
          <a:lstStyle/>
          <a:p>
            <a:pPr>
              <a:lnSpc>
                <a:spcPct val="150000"/>
              </a:lnSpc>
              <a:spcBef>
                <a:spcPts val="300"/>
              </a:spcBef>
              <a:spcAft>
                <a:spcPts val="300"/>
              </a:spcAft>
            </a:pP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vẽ</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chân</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nét</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màu</a:t>
            </a:r>
            <a:endParaRPr lang="vi-VN"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990600" y="1333500"/>
            <a:ext cx="14132395" cy="784830"/>
          </a:xfrm>
          <a:prstGeom prst="rect">
            <a:avLst/>
          </a:prstGeom>
        </p:spPr>
        <p:txBody>
          <a:bodyPr wrap="none">
            <a:spAutoFit/>
          </a:bodyPr>
          <a:lstStyle/>
          <a:p>
            <a:pPr marL="685800" indent="-685800" algn="just">
              <a:spcBef>
                <a:spcPts val="300"/>
              </a:spcBef>
              <a:spcAft>
                <a:spcPts val="300"/>
              </a:spcAft>
              <a:buFont typeface="Wingdings" panose="05000000000000000000" pitchFamily="2" charset="2"/>
              <a:buChar char="Ø"/>
            </a:pPr>
            <a:r>
              <a:rPr lang="vi-VN" sz="4500" b="1" dirty="0" err="1">
                <a:latin typeface="Times New Roman" panose="02020603050405020304" pitchFamily="18" charset="0"/>
                <a:ea typeface="Calibri" panose="020F0502020204030204" pitchFamily="34" charset="0"/>
                <a:cs typeface="Times New Roman" panose="02020603050405020304" pitchFamily="18" charset="0"/>
              </a:rPr>
              <a:t>Q</a:t>
            </a:r>
            <a:r>
              <a:rPr lang="fr-FR" sz="4500" b="1" dirty="0" err="1">
                <a:latin typeface="Times New Roman" panose="02020603050405020304" pitchFamily="18" charset="0"/>
                <a:ea typeface="Calibri" panose="020F0502020204030204" pitchFamily="34" charset="0"/>
                <a:cs typeface="Times New Roman" panose="02020603050405020304" pitchFamily="18" charset="0"/>
              </a:rPr>
              <a:t>uan</a:t>
            </a:r>
            <a:r>
              <a:rPr lang="fr-FR" sz="4500" b="1" dirty="0">
                <a:latin typeface="Times New Roman" panose="02020603050405020304" pitchFamily="18" charset="0"/>
                <a:ea typeface="Calibri" panose="020F0502020204030204" pitchFamily="34" charset="0"/>
                <a:cs typeface="Times New Roman" panose="02020603050405020304" pitchFamily="18" charset="0"/>
              </a:rPr>
              <a:t> </a:t>
            </a:r>
            <a:r>
              <a:rPr lang="fr-FR" sz="4500" b="1" dirty="0" err="1">
                <a:latin typeface="Times New Roman" panose="02020603050405020304" pitchFamily="18" charset="0"/>
                <a:ea typeface="Calibri" panose="020F0502020204030204" pitchFamily="34" charset="0"/>
                <a:cs typeface="Times New Roman" panose="02020603050405020304" pitchFamily="18" charset="0"/>
              </a:rPr>
              <a:t>sát</a:t>
            </a:r>
            <a:r>
              <a:rPr lang="fr-FR" sz="4500" b="1" dirty="0">
                <a:latin typeface="Times New Roman" panose="02020603050405020304" pitchFamily="18" charset="0"/>
                <a:ea typeface="Calibri" panose="020F0502020204030204" pitchFamily="34" charset="0"/>
                <a:cs typeface="Times New Roman" panose="02020603050405020304" pitchFamily="18" charset="0"/>
              </a:rPr>
              <a:t> </a:t>
            </a:r>
            <a:r>
              <a:rPr lang="fr-FR" sz="4500" b="1" dirty="0" err="1">
                <a:latin typeface="Times New Roman" panose="02020603050405020304" pitchFamily="18" charset="0"/>
                <a:ea typeface="Calibri" panose="020F0502020204030204" pitchFamily="34" charset="0"/>
                <a:cs typeface="Times New Roman" panose="02020603050405020304" pitchFamily="18" charset="0"/>
              </a:rPr>
              <a:t>Hình</a:t>
            </a:r>
            <a:r>
              <a:rPr lang="fr-FR" sz="4500" b="1" dirty="0">
                <a:latin typeface="Times New Roman" panose="02020603050405020304" pitchFamily="18" charset="0"/>
                <a:ea typeface="Calibri" panose="020F0502020204030204" pitchFamily="34" charset="0"/>
                <a:cs typeface="Times New Roman" panose="02020603050405020304" pitchFamily="18" charset="0"/>
              </a:rPr>
              <a:t> 1, 2, 3</a:t>
            </a:r>
            <a:r>
              <a:rPr lang="vi-VN" sz="4500" b="1" dirty="0">
                <a:latin typeface="Times New Roman" panose="02020603050405020304" pitchFamily="18" charset="0"/>
                <a:ea typeface="Calibri" panose="020F0502020204030204" pitchFamily="34" charset="0"/>
                <a:cs typeface="Times New Roman" panose="02020603050405020304" pitchFamily="18" charset="0"/>
              </a:rPr>
              <a:t>, </a:t>
            </a:r>
            <a:r>
              <a:rPr lang="en-US" sz="4500" b="1" dirty="0">
                <a:latin typeface="Times New Roman" panose="02020603050405020304" pitchFamily="18" charset="0"/>
                <a:ea typeface="Calibri" panose="020F0502020204030204" pitchFamily="34" charset="0"/>
                <a:cs typeface="Times New Roman" panose="02020603050405020304" pitchFamily="18" charset="0"/>
              </a:rPr>
              <a:t>4</a:t>
            </a:r>
            <a:r>
              <a:rPr lang="vi-VN" sz="4500" b="1" dirty="0">
                <a:latin typeface="Times New Roman" panose="02020603050405020304" pitchFamily="18" charset="0"/>
                <a:ea typeface="Calibri" panose="020F0502020204030204" pitchFamily="34" charset="0"/>
                <a:cs typeface="Times New Roman" panose="02020603050405020304" pitchFamily="18" charset="0"/>
              </a:rPr>
              <a:t> </a:t>
            </a:r>
            <a:r>
              <a:rPr lang="fr-FR" sz="4500" b="1" dirty="0">
                <a:latin typeface="Times New Roman" panose="02020603050405020304" pitchFamily="18" charset="0"/>
                <a:ea typeface="Calibri" panose="020F0502020204030204" pitchFamily="34" charset="0"/>
                <a:cs typeface="Times New Roman" panose="02020603050405020304" pitchFamily="18" charset="0"/>
              </a:rPr>
              <a:t> SGK tr15.</a:t>
            </a:r>
            <a:r>
              <a:rPr lang="vi-VN" sz="4500" b="1" dirty="0">
                <a:latin typeface="Times New Roman" panose="02020603050405020304" pitchFamily="18" charset="0"/>
                <a:ea typeface="Calibri" panose="020F0502020204030204" pitchFamily="34" charset="0"/>
                <a:cs typeface="Times New Roman" panose="02020603050405020304" pitchFamily="18" charset="0"/>
              </a:rPr>
              <a:t> </a:t>
            </a:r>
            <a:r>
              <a:rPr lang="fr-FR" sz="4500" b="1" dirty="0">
                <a:latin typeface="Times New Roman" panose="02020603050405020304" pitchFamily="18" charset="0"/>
                <a:ea typeface="Calibri" panose="020F0502020204030204" pitchFamily="34" charset="0"/>
                <a:cs typeface="Times New Roman" panose="02020603050405020304" pitchFamily="18" charset="0"/>
              </a:rPr>
              <a:t> </a:t>
            </a:r>
            <a:r>
              <a:rPr lang="fr-FR" sz="4500" b="1" dirty="0" err="1">
                <a:latin typeface="Times New Roman" panose="02020603050405020304" pitchFamily="18" charset="0"/>
                <a:ea typeface="Calibri" panose="020F0502020204030204" pitchFamily="34" charset="0"/>
                <a:cs typeface="Times New Roman" panose="02020603050405020304" pitchFamily="18" charset="0"/>
              </a:rPr>
              <a:t>và</a:t>
            </a:r>
            <a:r>
              <a:rPr lang="fr-FR" sz="4500" b="1" dirty="0">
                <a:latin typeface="Times New Roman" panose="02020603050405020304" pitchFamily="18" charset="0"/>
                <a:ea typeface="Calibri" panose="020F0502020204030204" pitchFamily="34" charset="0"/>
                <a:cs typeface="Times New Roman" panose="02020603050405020304" pitchFamily="18" charset="0"/>
              </a:rPr>
              <a:t> </a:t>
            </a:r>
            <a:r>
              <a:rPr lang="fr-FR" sz="4500" b="1" dirty="0" err="1">
                <a:latin typeface="Times New Roman" panose="02020603050405020304" pitchFamily="18" charset="0"/>
                <a:ea typeface="Calibri" panose="020F0502020204030204" pitchFamily="34" charset="0"/>
                <a:cs typeface="Times New Roman" panose="02020603050405020304" pitchFamily="18" charset="0"/>
              </a:rPr>
              <a:t>trả</a:t>
            </a:r>
            <a:r>
              <a:rPr lang="fr-FR" sz="4500" b="1" dirty="0">
                <a:latin typeface="Times New Roman" panose="02020603050405020304" pitchFamily="18" charset="0"/>
                <a:ea typeface="Calibri" panose="020F0502020204030204" pitchFamily="34" charset="0"/>
                <a:cs typeface="Times New Roman" panose="02020603050405020304" pitchFamily="18" charset="0"/>
              </a:rPr>
              <a:t> l</a:t>
            </a:r>
            <a:r>
              <a:rPr lang="vi-VN" sz="4500" b="1" dirty="0">
                <a:latin typeface="Times New Roman" panose="02020603050405020304" pitchFamily="18" charset="0"/>
                <a:ea typeface="Calibri" panose="020F0502020204030204" pitchFamily="34" charset="0"/>
                <a:cs typeface="Times New Roman" panose="02020603050405020304" pitchFamily="18" charset="0"/>
              </a:rPr>
              <a:t>ờ</a:t>
            </a:r>
            <a:r>
              <a:rPr lang="fr-FR" sz="4500" b="1" dirty="0">
                <a:latin typeface="Times New Roman" panose="02020603050405020304" pitchFamily="18" charset="0"/>
                <a:ea typeface="Calibri" panose="020F0502020204030204" pitchFamily="34" charset="0"/>
                <a:cs typeface="Times New Roman" panose="02020603050405020304" pitchFamily="18" charset="0"/>
              </a:rPr>
              <a:t>i </a:t>
            </a:r>
            <a:r>
              <a:rPr lang="fr-FR" sz="4500" b="1" dirty="0" err="1">
                <a:latin typeface="Times New Roman" panose="02020603050405020304" pitchFamily="18" charset="0"/>
                <a:ea typeface="Calibri" panose="020F0502020204030204" pitchFamily="34" charset="0"/>
                <a:cs typeface="Times New Roman" panose="02020603050405020304" pitchFamily="18" charset="0"/>
              </a:rPr>
              <a:t>câu</a:t>
            </a:r>
            <a:r>
              <a:rPr lang="fr-FR" sz="4500" b="1" dirty="0">
                <a:latin typeface="Times New Roman" panose="02020603050405020304" pitchFamily="18" charset="0"/>
                <a:ea typeface="Calibri" panose="020F0502020204030204" pitchFamily="34" charset="0"/>
                <a:cs typeface="Times New Roman" panose="02020603050405020304" pitchFamily="18" charset="0"/>
              </a:rPr>
              <a:t> </a:t>
            </a:r>
            <a:r>
              <a:rPr lang="fr-FR" sz="4500" b="1" dirty="0" err="1">
                <a:latin typeface="Times New Roman" panose="02020603050405020304" pitchFamily="18" charset="0"/>
                <a:ea typeface="Calibri" panose="020F0502020204030204" pitchFamily="34" charset="0"/>
                <a:cs typeface="Times New Roman" panose="02020603050405020304" pitchFamily="18" charset="0"/>
              </a:rPr>
              <a:t>hỏi</a:t>
            </a:r>
            <a:r>
              <a:rPr lang="fr-FR" sz="4500" b="1" dirty="0">
                <a:latin typeface="Times New Roman" panose="02020603050405020304" pitchFamily="18" charset="0"/>
                <a:ea typeface="Calibri" panose="020F0502020204030204" pitchFamily="34" charset="0"/>
                <a:cs typeface="Times New Roman" panose="02020603050405020304" pitchFamily="18" charset="0"/>
              </a:rPr>
              <a:t>:</a:t>
            </a:r>
            <a:endParaRPr lang="en-US" sz="45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3200400" y="8191500"/>
            <a:ext cx="12725400" cy="1061829"/>
          </a:xfrm>
          <a:prstGeom prst="rect">
            <a:avLst/>
          </a:prstGeom>
        </p:spPr>
        <p:txBody>
          <a:bodyPr wrap="square">
            <a:spAutoFit/>
          </a:bodyPr>
          <a:lstStyle/>
          <a:p>
            <a:pPr>
              <a:lnSpc>
                <a:spcPct val="150000"/>
              </a:lnSpc>
            </a:pPr>
            <a:r>
              <a:rPr lang="en-US" sz="4200" i="1" dirty="0" err="1">
                <a:latin typeface="Times New Roman" panose="02020603050405020304" pitchFamily="18" charset="0"/>
                <a:cs typeface="Times New Roman" panose="02020603050405020304" pitchFamily="18" charset="0"/>
              </a:rPr>
              <a:t>Dựa</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vào</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hình</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ảnh</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trên</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hãy</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nêu</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các</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bước</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thực</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hiện</a:t>
            </a:r>
            <a:endParaRPr lang="vi-VN" sz="4200" i="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26DE5EF6-8864-6F58-60A4-378387AA80B9}"/>
              </a:ext>
            </a:extLst>
          </p:cNvPr>
          <p:cNvPicPr>
            <a:picLocks noChangeAspect="1"/>
          </p:cNvPicPr>
          <p:nvPr/>
        </p:nvPicPr>
        <p:blipFill rotWithShape="1">
          <a:blip r:embed="rId2">
            <a:extLst>
              <a:ext uri="{28A0092B-C50C-407E-A947-70E740481C1C}">
                <a14:useLocalDpi xmlns:a14="http://schemas.microsoft.com/office/drawing/2010/main" val="0"/>
              </a:ext>
            </a:extLst>
          </a:blip>
          <a:srcRect l="876" t="2754" r="69663" b="4070"/>
          <a:stretch/>
        </p:blipFill>
        <p:spPr>
          <a:xfrm>
            <a:off x="1150749" y="2437727"/>
            <a:ext cx="3649851" cy="5467558"/>
          </a:xfrm>
          <a:prstGeom prst="rect">
            <a:avLst/>
          </a:prstGeom>
        </p:spPr>
      </p:pic>
      <p:pic>
        <p:nvPicPr>
          <p:cNvPr id="5" name="Picture 4">
            <a:extLst>
              <a:ext uri="{FF2B5EF4-FFF2-40B4-BE49-F238E27FC236}">
                <a16:creationId xmlns:a16="http://schemas.microsoft.com/office/drawing/2014/main" id="{D7ED109C-02C1-26B5-E404-01B6F1A45D2C}"/>
              </a:ext>
            </a:extLst>
          </p:cNvPr>
          <p:cNvPicPr>
            <a:picLocks noChangeAspect="1"/>
          </p:cNvPicPr>
          <p:nvPr/>
        </p:nvPicPr>
        <p:blipFill rotWithShape="1">
          <a:blip r:embed="rId2">
            <a:extLst>
              <a:ext uri="{28A0092B-C50C-407E-A947-70E740481C1C}">
                <a14:useLocalDpi xmlns:a14="http://schemas.microsoft.com/office/drawing/2010/main" val="0"/>
              </a:ext>
            </a:extLst>
          </a:blip>
          <a:srcRect l="34831" t="2754" r="33708" b="4070"/>
          <a:stretch/>
        </p:blipFill>
        <p:spPr>
          <a:xfrm>
            <a:off x="4994731" y="2398101"/>
            <a:ext cx="3844469" cy="5564799"/>
          </a:xfrm>
          <a:prstGeom prst="rect">
            <a:avLst/>
          </a:prstGeom>
        </p:spPr>
      </p:pic>
      <p:pic>
        <p:nvPicPr>
          <p:cNvPr id="6" name="Picture 5">
            <a:extLst>
              <a:ext uri="{FF2B5EF4-FFF2-40B4-BE49-F238E27FC236}">
                <a16:creationId xmlns:a16="http://schemas.microsoft.com/office/drawing/2014/main" id="{0BCDA0AD-415A-E928-7303-FA2340DA87B8}"/>
              </a:ext>
            </a:extLst>
          </p:cNvPr>
          <p:cNvPicPr>
            <a:picLocks noChangeAspect="1"/>
          </p:cNvPicPr>
          <p:nvPr/>
        </p:nvPicPr>
        <p:blipFill rotWithShape="1">
          <a:blip r:embed="rId2">
            <a:extLst>
              <a:ext uri="{28A0092B-C50C-407E-A947-70E740481C1C}">
                <a14:useLocalDpi xmlns:a14="http://schemas.microsoft.com/office/drawing/2010/main" val="0"/>
              </a:ext>
            </a:extLst>
          </a:blip>
          <a:srcRect l="70540" t="2754" b="4070"/>
          <a:stretch/>
        </p:blipFill>
        <p:spPr>
          <a:xfrm>
            <a:off x="9143999" y="2477765"/>
            <a:ext cx="3581401" cy="5505194"/>
          </a:xfrm>
          <a:prstGeom prst="rect">
            <a:avLst/>
          </a:prstGeom>
        </p:spPr>
      </p:pic>
      <p:pic>
        <p:nvPicPr>
          <p:cNvPr id="8" name="Picture 7">
            <a:extLst>
              <a:ext uri="{FF2B5EF4-FFF2-40B4-BE49-F238E27FC236}">
                <a16:creationId xmlns:a16="http://schemas.microsoft.com/office/drawing/2014/main" id="{81FB222D-2DAF-7235-F7BB-7D3F9E18BC91}"/>
              </a:ext>
            </a:extLst>
          </p:cNvPr>
          <p:cNvPicPr>
            <a:picLocks noChangeAspect="1"/>
          </p:cNvPicPr>
          <p:nvPr/>
        </p:nvPicPr>
        <p:blipFill>
          <a:blip r:embed="rId3"/>
          <a:stretch>
            <a:fillRect/>
          </a:stretch>
        </p:blipFill>
        <p:spPr>
          <a:xfrm>
            <a:off x="13106401" y="2444381"/>
            <a:ext cx="3899860" cy="5441079"/>
          </a:xfrm>
          <a:prstGeom prst="rect">
            <a:avLst/>
          </a:prstGeom>
        </p:spPr>
      </p:pic>
    </p:spTree>
    <p:extLst>
      <p:ext uri="{BB962C8B-B14F-4D97-AF65-F5344CB8AC3E}">
        <p14:creationId xmlns:p14="http://schemas.microsoft.com/office/powerpoint/2010/main" val="311878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par>
                          <p:cTn id="19" fill="hold">
                            <p:stCondLst>
                              <p:cond delay="1000"/>
                            </p:stCondLst>
                            <p:childTnLst>
                              <p:par>
                                <p:cTn id="20" presetID="16" presetClass="entr" presetSubtype="21"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par>
                          <p:cTn id="23" fill="hold">
                            <p:stCondLst>
                              <p:cond delay="1500"/>
                            </p:stCondLst>
                            <p:childTnLst>
                              <p:par>
                                <p:cTn id="24" presetID="53" presetClass="entr" presetSubtype="16"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par>
                                <p:cTn id="29" presetID="3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5"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000"/>
                                        <p:tgtEl>
                                          <p:spTgt spid="7"/>
                                        </p:tgtEl>
                                      </p:cBhvr>
                                    </p:animEffect>
                                    <p:anim calcmode="lin" valueType="num">
                                      <p:cBhvr>
                                        <p:cTn id="40" dur="2000" fill="hold"/>
                                        <p:tgtEl>
                                          <p:spTgt spid="7"/>
                                        </p:tgtEl>
                                        <p:attrNameLst>
                                          <p:attrName>ppt_w</p:attrName>
                                        </p:attrNameLst>
                                      </p:cBhvr>
                                      <p:tavLst>
                                        <p:tav tm="0" fmla="#ppt_w*sin(2.5*pi*$)">
                                          <p:val>
                                            <p:fltVal val="0"/>
                                          </p:val>
                                        </p:tav>
                                        <p:tav tm="100000">
                                          <p:val>
                                            <p:fltVal val="1"/>
                                          </p:val>
                                        </p:tav>
                                      </p:tavLst>
                                    </p:anim>
                                    <p:anim calcmode="lin" valueType="num">
                                      <p:cBhvr>
                                        <p:cTn id="41"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TextBox 20"/>
          <p:cNvSpPr txBox="1"/>
          <p:nvPr/>
        </p:nvSpPr>
        <p:spPr>
          <a:xfrm>
            <a:off x="838200" y="2476500"/>
            <a:ext cx="9372600" cy="1107996"/>
          </a:xfrm>
          <a:prstGeom prst="rect">
            <a:avLst/>
          </a:prstGeom>
        </p:spPr>
        <p:txBody>
          <a:bodyPr wrap="square" lIns="0" tIns="0" rIns="0" bIns="0" rtlCol="0" anchor="t">
            <a:spAutoFit/>
          </a:bodyPr>
          <a:lstStyle/>
          <a:p>
            <a:pPr lvl="0" algn="just">
              <a:spcBef>
                <a:spcPct val="0"/>
              </a:spcBef>
            </a:pPr>
            <a:r>
              <a:rPr lang="en-US" sz="3600" b="1" dirty="0" err="1">
                <a:latin typeface="Times New Roman" panose="02020603050405020304" pitchFamily="18" charset="0"/>
                <a:cs typeface="Times New Roman" panose="02020603050405020304" pitchFamily="18" charset="0"/>
              </a:rPr>
              <a:t>Bước</a:t>
            </a:r>
            <a:r>
              <a:rPr lang="en-US" sz="3600" b="1" dirty="0">
                <a:latin typeface="Times New Roman" panose="02020603050405020304" pitchFamily="18" charset="0"/>
                <a:cs typeface="Times New Roman" panose="02020603050405020304" pitchFamily="18" charset="0"/>
              </a:rPr>
              <a:t> 1</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Quan sát và vẽ hình chân dung nhân vật bằng cảm nhận</a:t>
            </a:r>
            <a:endParaRPr lang="en-US" sz="3600" u="none" dirty="0">
              <a:latin typeface="Times New Roman" panose="02020603050405020304" pitchFamily="18" charset="0"/>
              <a:cs typeface="Times New Roman" panose="02020603050405020304" pitchFamily="18" charset="0"/>
            </a:endParaRPr>
          </a:p>
        </p:txBody>
      </p:sp>
      <p:sp>
        <p:nvSpPr>
          <p:cNvPr id="23" name="TextBox 20"/>
          <p:cNvSpPr txBox="1"/>
          <p:nvPr/>
        </p:nvSpPr>
        <p:spPr>
          <a:xfrm>
            <a:off x="838200" y="3695700"/>
            <a:ext cx="9372600" cy="1107996"/>
          </a:xfrm>
          <a:prstGeom prst="rect">
            <a:avLst/>
          </a:prstGeom>
        </p:spPr>
        <p:txBody>
          <a:bodyPr wrap="square" lIns="0" tIns="0" rIns="0" bIns="0" rtlCol="0" anchor="t">
            <a:spAutoFit/>
          </a:bodyPr>
          <a:lstStyle/>
          <a:p>
            <a:pPr lvl="0" algn="just">
              <a:spcBef>
                <a:spcPct val="0"/>
              </a:spcBef>
            </a:pPr>
            <a:r>
              <a:rPr lang="en-US" sz="3600" b="1" dirty="0" err="1">
                <a:latin typeface="Times New Roman" panose="02020603050405020304" pitchFamily="18" charset="0"/>
                <a:cs typeface="Times New Roman" panose="02020603050405020304" pitchFamily="18" charset="0"/>
              </a:rPr>
              <a:t>Bước</a:t>
            </a:r>
            <a:r>
              <a:rPr lang="en-US" sz="3600" b="1" dirty="0">
                <a:latin typeface="Times New Roman" panose="02020603050405020304" pitchFamily="18" charset="0"/>
                <a:cs typeface="Times New Roman" panose="02020603050405020304" pitchFamily="18" charset="0"/>
              </a:rPr>
              <a:t> 2</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Vẽ thêm nét thể hiện đặc điểm và biểu cảm của chân dung</a:t>
            </a:r>
            <a:endParaRPr lang="en-US" sz="3600" u="none" dirty="0">
              <a:latin typeface="Times New Roman" panose="02020603050405020304" pitchFamily="18" charset="0"/>
              <a:cs typeface="Times New Roman" panose="02020603050405020304" pitchFamily="18" charset="0"/>
            </a:endParaRPr>
          </a:p>
        </p:txBody>
      </p:sp>
      <p:sp>
        <p:nvSpPr>
          <p:cNvPr id="28" name="TextBox 20"/>
          <p:cNvSpPr txBox="1"/>
          <p:nvPr/>
        </p:nvSpPr>
        <p:spPr>
          <a:xfrm>
            <a:off x="838199" y="4991100"/>
            <a:ext cx="9381905" cy="1107996"/>
          </a:xfrm>
          <a:prstGeom prst="rect">
            <a:avLst/>
          </a:prstGeom>
        </p:spPr>
        <p:txBody>
          <a:bodyPr wrap="square" lIns="0" tIns="0" rIns="0" bIns="0" rtlCol="0" anchor="t">
            <a:spAutoFit/>
          </a:bodyPr>
          <a:lstStyle/>
          <a:p>
            <a:pPr lvl="0" algn="just">
              <a:spcBef>
                <a:spcPct val="0"/>
              </a:spcBef>
            </a:pPr>
            <a:r>
              <a:rPr lang="en-US" sz="3600" b="1" dirty="0" err="1">
                <a:latin typeface="Times New Roman" panose="02020603050405020304" pitchFamily="18" charset="0"/>
                <a:cs typeface="Times New Roman" panose="02020603050405020304" pitchFamily="18" charset="0"/>
              </a:rPr>
              <a:t>Bước</a:t>
            </a:r>
            <a:r>
              <a:rPr lang="en-US" sz="3600" b="1" dirty="0">
                <a:latin typeface="Times New Roman" panose="02020603050405020304" pitchFamily="18" charset="0"/>
                <a:cs typeface="Times New Roman" panose="02020603050405020304" pitchFamily="18" charset="0"/>
              </a:rPr>
              <a:t> 3</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Vẽ màu khái quái phù hợp với trạng thái biểu cảm của hình chân dung. </a:t>
            </a:r>
            <a:endParaRPr lang="en-US" sz="3600" u="none" dirty="0">
              <a:latin typeface="Times New Roman" panose="02020603050405020304" pitchFamily="18" charset="0"/>
              <a:cs typeface="Times New Roman" panose="02020603050405020304" pitchFamily="18" charset="0"/>
            </a:endParaRPr>
          </a:p>
        </p:txBody>
      </p:sp>
      <p:sp>
        <p:nvSpPr>
          <p:cNvPr id="3" name="Rectangle 2"/>
          <p:cNvSpPr/>
          <p:nvPr/>
        </p:nvSpPr>
        <p:spPr>
          <a:xfrm>
            <a:off x="838200" y="1485900"/>
            <a:ext cx="7991290" cy="738664"/>
          </a:xfrm>
          <a:prstGeom prst="rect">
            <a:avLst/>
          </a:prstGeom>
        </p:spPr>
        <p:txBody>
          <a:bodyPr wrap="none">
            <a:spAutoFit/>
          </a:bodyPr>
          <a:lstStyle/>
          <a:p>
            <a:pPr marL="571500" indent="-571500">
              <a:buFont typeface="Wingdings" panose="05000000000000000000" pitchFamily="2" charset="2"/>
              <a:buChar char="§"/>
            </a:pPr>
            <a:r>
              <a:rPr lang="nl-NL" sz="4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 bước để vẽ </a:t>
            </a:r>
            <a:r>
              <a:rPr lang="vi-VN" sz="4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 chân dung </a:t>
            </a:r>
            <a:r>
              <a:rPr lang="nl-NL" sz="4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4200" dirty="0">
              <a:latin typeface="Times New Roman" panose="02020603050405020304" pitchFamily="18" charset="0"/>
              <a:cs typeface="Times New Roman" panose="02020603050405020304" pitchFamily="18" charset="0"/>
            </a:endParaRPr>
          </a:p>
        </p:txBody>
      </p:sp>
      <p:sp>
        <p:nvSpPr>
          <p:cNvPr id="32" name="TextBox 20"/>
          <p:cNvSpPr txBox="1"/>
          <p:nvPr/>
        </p:nvSpPr>
        <p:spPr>
          <a:xfrm>
            <a:off x="838200" y="6286500"/>
            <a:ext cx="9448800" cy="1661993"/>
          </a:xfrm>
          <a:prstGeom prst="rect">
            <a:avLst/>
          </a:prstGeom>
        </p:spPr>
        <p:txBody>
          <a:bodyPr wrap="square" lIns="0" tIns="0" rIns="0" bIns="0" rtlCol="0" anchor="t">
            <a:spAutoFit/>
          </a:bodyPr>
          <a:lstStyle/>
          <a:p>
            <a:pPr lvl="0" algn="just">
              <a:spcBef>
                <a:spcPct val="0"/>
              </a:spcBef>
            </a:pPr>
            <a:r>
              <a:rPr lang="en-US" sz="3600" b="1" dirty="0" err="1">
                <a:latin typeface="Times New Roman" panose="02020603050405020304" pitchFamily="18" charset="0"/>
                <a:cs typeface="Times New Roman" panose="02020603050405020304" pitchFamily="18" charset="0"/>
              </a:rPr>
              <a:t>Bước</a:t>
            </a:r>
            <a:r>
              <a:rPr lang="en-US" sz="3600" b="1" dirty="0">
                <a:latin typeface="Times New Roman" panose="02020603050405020304" pitchFamily="18" charset="0"/>
                <a:cs typeface="Times New Roman" panose="02020603050405020304" pitchFamily="18" charset="0"/>
              </a:rPr>
              <a:t> 4</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Điều chỉnh nét màu, màu thể hiện rõ biểu cảm của chân dung và vẽ nền, hoàn thiện bức tranh.</a:t>
            </a:r>
            <a:endParaRPr lang="en-US" sz="3600" u="none" dirty="0">
              <a:latin typeface="Times New Roman" panose="02020603050405020304" pitchFamily="18" charset="0"/>
              <a:cs typeface="Times New Roman" panose="02020603050405020304" pitchFamily="18" charset="0"/>
            </a:endParaRPr>
          </a:p>
        </p:txBody>
      </p:sp>
      <p:sp>
        <p:nvSpPr>
          <p:cNvPr id="24" name="Rectangle 23"/>
          <p:cNvSpPr/>
          <p:nvPr/>
        </p:nvSpPr>
        <p:spPr>
          <a:xfrm>
            <a:off x="304800" y="190500"/>
            <a:ext cx="16705024" cy="1189493"/>
          </a:xfrm>
          <a:prstGeom prst="rect">
            <a:avLst/>
          </a:prstGeom>
        </p:spPr>
        <p:txBody>
          <a:bodyPr wrap="square">
            <a:spAutoFit/>
          </a:bodyPr>
          <a:lstStyle/>
          <a:p>
            <a:pPr>
              <a:lnSpc>
                <a:spcPct val="150000"/>
              </a:lnSpc>
              <a:spcBef>
                <a:spcPts val="300"/>
              </a:spcBef>
              <a:spcAft>
                <a:spcPts val="300"/>
              </a:spcAft>
            </a:pP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vẽ</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chân</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nét</a:t>
            </a:r>
            <a:r>
              <a:rPr lang="en-US" sz="5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màu</a:t>
            </a:r>
            <a:endParaRPr lang="vi-VN"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0" name="Picture 29">
            <a:extLst>
              <a:ext uri="{FF2B5EF4-FFF2-40B4-BE49-F238E27FC236}">
                <a16:creationId xmlns:a16="http://schemas.microsoft.com/office/drawing/2014/main" id="{26DE5EF6-8864-6F58-60A4-378387AA80B9}"/>
              </a:ext>
            </a:extLst>
          </p:cNvPr>
          <p:cNvPicPr>
            <a:picLocks noChangeAspect="1"/>
          </p:cNvPicPr>
          <p:nvPr/>
        </p:nvPicPr>
        <p:blipFill rotWithShape="1">
          <a:blip r:embed="rId2">
            <a:extLst>
              <a:ext uri="{28A0092B-C50C-407E-A947-70E740481C1C}">
                <a14:useLocalDpi xmlns:a14="http://schemas.microsoft.com/office/drawing/2010/main" val="0"/>
              </a:ext>
            </a:extLst>
          </a:blip>
          <a:srcRect l="876" t="2754" r="69663" b="4070"/>
          <a:stretch/>
        </p:blipFill>
        <p:spPr>
          <a:xfrm>
            <a:off x="11605265" y="1856740"/>
            <a:ext cx="2430651" cy="3641169"/>
          </a:xfrm>
          <a:prstGeom prst="rect">
            <a:avLst/>
          </a:prstGeom>
        </p:spPr>
      </p:pic>
      <p:pic>
        <p:nvPicPr>
          <p:cNvPr id="31" name="Picture 30">
            <a:extLst>
              <a:ext uri="{FF2B5EF4-FFF2-40B4-BE49-F238E27FC236}">
                <a16:creationId xmlns:a16="http://schemas.microsoft.com/office/drawing/2014/main" id="{D7ED109C-02C1-26B5-E404-01B6F1A45D2C}"/>
              </a:ext>
            </a:extLst>
          </p:cNvPr>
          <p:cNvPicPr>
            <a:picLocks noChangeAspect="1"/>
          </p:cNvPicPr>
          <p:nvPr/>
        </p:nvPicPr>
        <p:blipFill rotWithShape="1">
          <a:blip r:embed="rId2">
            <a:extLst>
              <a:ext uri="{28A0092B-C50C-407E-A947-70E740481C1C}">
                <a14:useLocalDpi xmlns:a14="http://schemas.microsoft.com/office/drawing/2010/main" val="0"/>
              </a:ext>
            </a:extLst>
          </a:blip>
          <a:srcRect l="34831" t="2754" r="33708" b="4070"/>
          <a:stretch/>
        </p:blipFill>
        <p:spPr>
          <a:xfrm>
            <a:off x="14470688" y="1801957"/>
            <a:ext cx="2560259" cy="3705928"/>
          </a:xfrm>
          <a:prstGeom prst="rect">
            <a:avLst/>
          </a:prstGeom>
        </p:spPr>
      </p:pic>
      <p:pic>
        <p:nvPicPr>
          <p:cNvPr id="33" name="Picture 32">
            <a:extLst>
              <a:ext uri="{FF2B5EF4-FFF2-40B4-BE49-F238E27FC236}">
                <a16:creationId xmlns:a16="http://schemas.microsoft.com/office/drawing/2014/main" id="{0BCDA0AD-415A-E928-7303-FA2340DA87B8}"/>
              </a:ext>
            </a:extLst>
          </p:cNvPr>
          <p:cNvPicPr>
            <a:picLocks noChangeAspect="1"/>
          </p:cNvPicPr>
          <p:nvPr/>
        </p:nvPicPr>
        <p:blipFill rotWithShape="1">
          <a:blip r:embed="rId2">
            <a:extLst>
              <a:ext uri="{28A0092B-C50C-407E-A947-70E740481C1C}">
                <a14:useLocalDpi xmlns:a14="http://schemas.microsoft.com/office/drawing/2010/main" val="0"/>
              </a:ext>
            </a:extLst>
          </a:blip>
          <a:srcRect l="70540" t="2754" b="4070"/>
          <a:stretch/>
        </p:blipFill>
        <p:spPr>
          <a:xfrm>
            <a:off x="11658600" y="5829300"/>
            <a:ext cx="2385066" cy="3666233"/>
          </a:xfrm>
          <a:prstGeom prst="rect">
            <a:avLst/>
          </a:prstGeom>
        </p:spPr>
      </p:pic>
      <p:pic>
        <p:nvPicPr>
          <p:cNvPr id="34" name="Picture 33">
            <a:extLst>
              <a:ext uri="{FF2B5EF4-FFF2-40B4-BE49-F238E27FC236}">
                <a16:creationId xmlns:a16="http://schemas.microsoft.com/office/drawing/2014/main" id="{81FB222D-2DAF-7235-F7BB-7D3F9E18BC91}"/>
              </a:ext>
            </a:extLst>
          </p:cNvPr>
          <p:cNvPicPr>
            <a:picLocks noChangeAspect="1"/>
          </p:cNvPicPr>
          <p:nvPr/>
        </p:nvPicPr>
        <p:blipFill>
          <a:blip r:embed="rId3"/>
          <a:stretch>
            <a:fillRect/>
          </a:stretch>
        </p:blipFill>
        <p:spPr>
          <a:xfrm>
            <a:off x="14478000" y="5829300"/>
            <a:ext cx="2597147" cy="3623536"/>
          </a:xfrm>
          <a:prstGeom prst="rect">
            <a:avLst/>
          </a:prstGeom>
        </p:spPr>
      </p:pic>
    </p:spTree>
    <p:extLst>
      <p:ext uri="{BB962C8B-B14F-4D97-AF65-F5344CB8AC3E}">
        <p14:creationId xmlns:p14="http://schemas.microsoft.com/office/powerpoint/2010/main" val="265214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ircle(in)">
                                      <p:cBhvr>
                                        <p:cTn id="10" dur="500"/>
                                        <p:tgtEl>
                                          <p:spTgt spid="18"/>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ircle(in)">
                                      <p:cBhvr>
                                        <p:cTn id="13" dur="500"/>
                                        <p:tgtEl>
                                          <p:spTgt spid="2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circle(in)">
                                      <p:cBhvr>
                                        <p:cTn id="16" dur="500"/>
                                        <p:tgtEl>
                                          <p:spTgt spid="28"/>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circle(in)">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p:cTn id="24" dur="1000" fill="hold"/>
                                        <p:tgtEl>
                                          <p:spTgt spid="30"/>
                                        </p:tgtEl>
                                        <p:attrNameLst>
                                          <p:attrName>ppt_w</p:attrName>
                                        </p:attrNameLst>
                                      </p:cBhvr>
                                      <p:tavLst>
                                        <p:tav tm="0">
                                          <p:val>
                                            <p:fltVal val="0"/>
                                          </p:val>
                                        </p:tav>
                                        <p:tav tm="100000">
                                          <p:val>
                                            <p:strVal val="#ppt_w"/>
                                          </p:val>
                                        </p:tav>
                                      </p:tavLst>
                                    </p:anim>
                                    <p:anim calcmode="lin" valueType="num">
                                      <p:cBhvr>
                                        <p:cTn id="25" dur="1000" fill="hold"/>
                                        <p:tgtEl>
                                          <p:spTgt spid="30"/>
                                        </p:tgtEl>
                                        <p:attrNameLst>
                                          <p:attrName>ppt_h</p:attrName>
                                        </p:attrNameLst>
                                      </p:cBhvr>
                                      <p:tavLst>
                                        <p:tav tm="0">
                                          <p:val>
                                            <p:fltVal val="0"/>
                                          </p:val>
                                        </p:tav>
                                        <p:tav tm="100000">
                                          <p:val>
                                            <p:strVal val="#ppt_h"/>
                                          </p:val>
                                        </p:tav>
                                      </p:tavLst>
                                    </p:anim>
                                    <p:anim calcmode="lin" valueType="num">
                                      <p:cBhvr>
                                        <p:cTn id="26" dur="1000" fill="hold"/>
                                        <p:tgtEl>
                                          <p:spTgt spid="30"/>
                                        </p:tgtEl>
                                        <p:attrNameLst>
                                          <p:attrName>style.rotation</p:attrName>
                                        </p:attrNameLst>
                                      </p:cBhvr>
                                      <p:tavLst>
                                        <p:tav tm="0">
                                          <p:val>
                                            <p:fltVal val="90"/>
                                          </p:val>
                                        </p:tav>
                                        <p:tav tm="100000">
                                          <p:val>
                                            <p:fltVal val="0"/>
                                          </p:val>
                                        </p:tav>
                                      </p:tavLst>
                                    </p:anim>
                                    <p:animEffect transition="in" filter="fade">
                                      <p:cBhvr>
                                        <p:cTn id="27" dur="1000"/>
                                        <p:tgtEl>
                                          <p:spTgt spid="30"/>
                                        </p:tgtEl>
                                      </p:cBhvr>
                                    </p:animEffect>
                                  </p:childTnLst>
                                </p:cTn>
                              </p:par>
                            </p:childTnLst>
                          </p:cTn>
                        </p:par>
                        <p:par>
                          <p:cTn id="28" fill="hold">
                            <p:stCondLst>
                              <p:cond delay="1000"/>
                            </p:stCondLst>
                            <p:childTnLst>
                              <p:par>
                                <p:cTn id="29" presetID="16" presetClass="entr" presetSubtype="21"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barn(inVertical)">
                                      <p:cBhvr>
                                        <p:cTn id="31" dur="500"/>
                                        <p:tgtEl>
                                          <p:spTgt spid="31"/>
                                        </p:tgtEl>
                                      </p:cBhvr>
                                    </p:animEffect>
                                  </p:childTnLst>
                                </p:cTn>
                              </p:par>
                            </p:childTnLst>
                          </p:cTn>
                        </p:par>
                        <p:par>
                          <p:cTn id="32" fill="hold">
                            <p:stCondLst>
                              <p:cond delay="1500"/>
                            </p:stCondLst>
                            <p:childTnLst>
                              <p:par>
                                <p:cTn id="33" presetID="53" presetClass="entr" presetSubtype="16" fill="hold" nodeType="after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p:cTn id="35" dur="500" fill="hold"/>
                                        <p:tgtEl>
                                          <p:spTgt spid="33"/>
                                        </p:tgtEl>
                                        <p:attrNameLst>
                                          <p:attrName>ppt_w</p:attrName>
                                        </p:attrNameLst>
                                      </p:cBhvr>
                                      <p:tavLst>
                                        <p:tav tm="0">
                                          <p:val>
                                            <p:fltVal val="0"/>
                                          </p:val>
                                        </p:tav>
                                        <p:tav tm="100000">
                                          <p:val>
                                            <p:strVal val="#ppt_w"/>
                                          </p:val>
                                        </p:tav>
                                      </p:tavLst>
                                    </p:anim>
                                    <p:anim calcmode="lin" valueType="num">
                                      <p:cBhvr>
                                        <p:cTn id="36" dur="500" fill="hold"/>
                                        <p:tgtEl>
                                          <p:spTgt spid="33"/>
                                        </p:tgtEl>
                                        <p:attrNameLst>
                                          <p:attrName>ppt_h</p:attrName>
                                        </p:attrNameLst>
                                      </p:cBhvr>
                                      <p:tavLst>
                                        <p:tav tm="0">
                                          <p:val>
                                            <p:fltVal val="0"/>
                                          </p:val>
                                        </p:tav>
                                        <p:tav tm="100000">
                                          <p:val>
                                            <p:strVal val="#ppt_h"/>
                                          </p:val>
                                        </p:tav>
                                      </p:tavLst>
                                    </p:anim>
                                    <p:animEffect transition="in" filter="fade">
                                      <p:cBhvr>
                                        <p:cTn id="37" dur="500"/>
                                        <p:tgtEl>
                                          <p:spTgt spid="33"/>
                                        </p:tgtEl>
                                      </p:cBhvr>
                                    </p:animEffect>
                                  </p:childTnLst>
                                </p:cTn>
                              </p:par>
                              <p:par>
                                <p:cTn id="38" presetID="31" presetClass="entr" presetSubtype="0" fill="hold" nodeType="withEffect">
                                  <p:stCondLst>
                                    <p:cond delay="0"/>
                                  </p:stCondLst>
                                  <p:childTnLst>
                                    <p:set>
                                      <p:cBhvr>
                                        <p:cTn id="39" dur="1" fill="hold">
                                          <p:stCondLst>
                                            <p:cond delay="0"/>
                                          </p:stCondLst>
                                        </p:cTn>
                                        <p:tgtEl>
                                          <p:spTgt spid="34"/>
                                        </p:tgtEl>
                                        <p:attrNameLst>
                                          <p:attrName>style.visibility</p:attrName>
                                        </p:attrNameLst>
                                      </p:cBhvr>
                                      <p:to>
                                        <p:strVal val="visible"/>
                                      </p:to>
                                    </p:set>
                                    <p:anim calcmode="lin" valueType="num">
                                      <p:cBhvr>
                                        <p:cTn id="40" dur="1000" fill="hold"/>
                                        <p:tgtEl>
                                          <p:spTgt spid="34"/>
                                        </p:tgtEl>
                                        <p:attrNameLst>
                                          <p:attrName>ppt_w</p:attrName>
                                        </p:attrNameLst>
                                      </p:cBhvr>
                                      <p:tavLst>
                                        <p:tav tm="0">
                                          <p:val>
                                            <p:fltVal val="0"/>
                                          </p:val>
                                        </p:tav>
                                        <p:tav tm="100000">
                                          <p:val>
                                            <p:strVal val="#ppt_w"/>
                                          </p:val>
                                        </p:tav>
                                      </p:tavLst>
                                    </p:anim>
                                    <p:anim calcmode="lin" valueType="num">
                                      <p:cBhvr>
                                        <p:cTn id="41" dur="1000" fill="hold"/>
                                        <p:tgtEl>
                                          <p:spTgt spid="34"/>
                                        </p:tgtEl>
                                        <p:attrNameLst>
                                          <p:attrName>ppt_h</p:attrName>
                                        </p:attrNameLst>
                                      </p:cBhvr>
                                      <p:tavLst>
                                        <p:tav tm="0">
                                          <p:val>
                                            <p:fltVal val="0"/>
                                          </p:val>
                                        </p:tav>
                                        <p:tav tm="100000">
                                          <p:val>
                                            <p:strVal val="#ppt_h"/>
                                          </p:val>
                                        </p:tav>
                                      </p:tavLst>
                                    </p:anim>
                                    <p:anim calcmode="lin" valueType="num">
                                      <p:cBhvr>
                                        <p:cTn id="42" dur="1000" fill="hold"/>
                                        <p:tgtEl>
                                          <p:spTgt spid="34"/>
                                        </p:tgtEl>
                                        <p:attrNameLst>
                                          <p:attrName>style.rotation</p:attrName>
                                        </p:attrNameLst>
                                      </p:cBhvr>
                                      <p:tavLst>
                                        <p:tav tm="0">
                                          <p:val>
                                            <p:fltVal val="90"/>
                                          </p:val>
                                        </p:tav>
                                        <p:tav tm="100000">
                                          <p:val>
                                            <p:fltVal val="0"/>
                                          </p:val>
                                        </p:tav>
                                      </p:tavLst>
                                    </p:anim>
                                    <p:animEffect transition="in" filter="fade">
                                      <p:cBhvr>
                                        <p:cTn id="43"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28" grpId="0"/>
      <p:bldP spid="3" grpId="0"/>
      <p:bldP spid="3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1118</TotalTime>
  <Words>1053</Words>
  <Application>Microsoft Office PowerPoint</Application>
  <PresentationFormat>Custom</PresentationFormat>
  <Paragraphs>73</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Wingdings</vt:lpstr>
      <vt:lpstr>Calibri</vt:lpstr>
      <vt:lpstr>Times New Roman</vt:lpstr>
      <vt:lpstr>Cambria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Ha_PC</dc:creator>
  <cp:lastModifiedBy>SingPC</cp:lastModifiedBy>
  <cp:revision>179</cp:revision>
  <dcterms:created xsi:type="dcterms:W3CDTF">2006-08-16T00:00:00Z</dcterms:created>
  <dcterms:modified xsi:type="dcterms:W3CDTF">2023-11-02T02:55:06Z</dcterms:modified>
  <dc:identifier>DAEswOIwa4E</dc:identifier>
</cp:coreProperties>
</file>