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3" r:id="rId3"/>
    <p:sldId id="267" r:id="rId4"/>
    <p:sldId id="268" r:id="rId5"/>
    <p:sldId id="259" r:id="rId6"/>
    <p:sldId id="258" r:id="rId7"/>
    <p:sldId id="260" r:id="rId8"/>
    <p:sldId id="291" r:id="rId9"/>
    <p:sldId id="292" r:id="rId10"/>
    <p:sldId id="358" r:id="rId11"/>
    <p:sldId id="312" r:id="rId12"/>
    <p:sldId id="299" r:id="rId13"/>
    <p:sldId id="314" r:id="rId14"/>
    <p:sldId id="316" r:id="rId15"/>
    <p:sldId id="353" r:id="rId16"/>
    <p:sldId id="35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4235-6E46-4A5F-B0F6-2AE0DD4ADF8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A4B6B-DB59-42B3-BD30-34D1F2FAA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3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171bdbdab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1171bdbdab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06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474dacc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1474dacc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5a78a66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115a78a66eb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115a78a66eb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01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161e32714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161e32714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68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92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251" y="683559"/>
            <a:ext cx="6270172" cy="47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502" y="1246910"/>
            <a:ext cx="5163671" cy="5623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9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86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3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79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26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73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3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3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48089" y="88119"/>
            <a:ext cx="1659751" cy="18774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834" y="88119"/>
            <a:ext cx="4856309" cy="18774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1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44600" y="4192101"/>
            <a:ext cx="4283064" cy="273972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10800000">
            <a:off x="5464667" y="5250867"/>
            <a:ext cx="6727343" cy="162523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908933" y="1"/>
            <a:ext cx="4283064" cy="273972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" y="1"/>
            <a:ext cx="6727343" cy="162523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21800" y="810861"/>
            <a:ext cx="8959077" cy="517369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945199" y="4746335"/>
            <a:ext cx="6301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2133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174000" y="1346433"/>
            <a:ext cx="7844000" cy="3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128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073344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894200" y="2009800"/>
            <a:ext cx="8403600" cy="12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866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890200" y="3930751"/>
            <a:ext cx="6411600" cy="13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41690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35359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3"/>
          <p:cNvSpPr/>
          <p:nvPr/>
        </p:nvSpPr>
        <p:spPr>
          <a:xfrm>
            <a:off x="1" y="1220030"/>
            <a:ext cx="2668452" cy="563800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3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6350144" y="2399667"/>
            <a:ext cx="890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534616" y="2399467"/>
            <a:ext cx="3357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 dirty="0"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534616" y="2931508"/>
            <a:ext cx="3357600" cy="79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2534616" y="4169361"/>
            <a:ext cx="3357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 dirty="0"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2534616" y="4704299"/>
            <a:ext cx="3357600" cy="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6350144" y="4169561"/>
            <a:ext cx="890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7405417" y="4169361"/>
            <a:ext cx="3357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 dirty="0"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7405411" y="4704299"/>
            <a:ext cx="3357600" cy="79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477536" y="2399667"/>
            <a:ext cx="894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477536" y="4169761"/>
            <a:ext cx="8852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7405404" y="2399467"/>
            <a:ext cx="3357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 dirty="0"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7405387" y="2925908"/>
            <a:ext cx="3357600" cy="7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531610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9743608" y="-8227841"/>
            <a:ext cx="2512304" cy="1511808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9557667" y="1308333"/>
            <a:ext cx="1674400" cy="1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5271267" y="5168284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4536867" y="3465151"/>
            <a:ext cx="6695200" cy="10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155" name="Google Shape;155;p15"/>
          <p:cNvSpPr/>
          <p:nvPr/>
        </p:nvSpPr>
        <p:spPr>
          <a:xfrm>
            <a:off x="1" y="-1673899"/>
            <a:ext cx="4728676" cy="999092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607609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6105471" y="-321294"/>
            <a:ext cx="6086452" cy="7248923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/>
          <p:nvPr/>
        </p:nvSpPr>
        <p:spPr>
          <a:xfrm>
            <a:off x="0" y="152300"/>
            <a:ext cx="2581048" cy="7742712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>
            <a:off x="899834" y="1130934"/>
            <a:ext cx="1933877" cy="1631585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280277" y="3252268"/>
            <a:ext cx="6530428" cy="247480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960000" y="3491333"/>
            <a:ext cx="6664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353333"/>
            <a:ext cx="1947600" cy="1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960000" y="4862200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26021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>
            <a:off x="6832601" y="1"/>
            <a:ext cx="5359420" cy="1835327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7"/>
          <p:cNvSpPr/>
          <p:nvPr/>
        </p:nvSpPr>
        <p:spPr>
          <a:xfrm>
            <a:off x="34" y="259333"/>
            <a:ext cx="12191929" cy="6598659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2647800" y="4902167"/>
            <a:ext cx="6544800" cy="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2103800" y="2059883"/>
            <a:ext cx="79844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533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413504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83" name="Google Shape;183;p19"/>
          <p:cNvSpPr/>
          <p:nvPr/>
        </p:nvSpPr>
        <p:spPr>
          <a:xfrm>
            <a:off x="1" y="5210734"/>
            <a:ext cx="12191929" cy="185416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9"/>
          <p:cNvSpPr txBox="1">
            <a:spLocks noGrp="1"/>
          </p:cNvSpPr>
          <p:nvPr>
            <p:ph type="body" idx="1"/>
          </p:nvPr>
        </p:nvSpPr>
        <p:spPr>
          <a:xfrm>
            <a:off x="3190133" y="2685416"/>
            <a:ext cx="4234400" cy="2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5428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55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9076801" y="1"/>
            <a:ext cx="3115215" cy="1066801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960000" y="4044879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289" name="Google Shape;289;p32"/>
          <p:cNvSpPr txBox="1">
            <a:spLocks noGrp="1"/>
          </p:cNvSpPr>
          <p:nvPr>
            <p:ph type="subTitle" idx="1"/>
          </p:nvPr>
        </p:nvSpPr>
        <p:spPr>
          <a:xfrm>
            <a:off x="9600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2"/>
          <p:cNvSpPr txBox="1">
            <a:spLocks noGrp="1"/>
          </p:cNvSpPr>
          <p:nvPr>
            <p:ph type="title" idx="2"/>
          </p:nvPr>
        </p:nvSpPr>
        <p:spPr>
          <a:xfrm>
            <a:off x="4538400" y="4044892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291" name="Google Shape;291;p32"/>
          <p:cNvSpPr txBox="1">
            <a:spLocks noGrp="1"/>
          </p:cNvSpPr>
          <p:nvPr>
            <p:ph type="subTitle" idx="3"/>
          </p:nvPr>
        </p:nvSpPr>
        <p:spPr>
          <a:xfrm>
            <a:off x="4538400" y="4701836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title" idx="4"/>
          </p:nvPr>
        </p:nvSpPr>
        <p:spPr>
          <a:xfrm>
            <a:off x="8116800" y="4044879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293" name="Google Shape;293;p32"/>
          <p:cNvSpPr txBox="1">
            <a:spLocks noGrp="1"/>
          </p:cNvSpPr>
          <p:nvPr>
            <p:ph type="subTitle" idx="5"/>
          </p:nvPr>
        </p:nvSpPr>
        <p:spPr>
          <a:xfrm>
            <a:off x="81168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subTitle" idx="6"/>
          </p:nvPr>
        </p:nvSpPr>
        <p:spPr>
          <a:xfrm>
            <a:off x="960000" y="1585835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1" y="5096432"/>
            <a:ext cx="3848209" cy="2082829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32"/>
          <p:cNvSpPr txBox="1">
            <a:spLocks noGrp="1"/>
          </p:cNvSpPr>
          <p:nvPr>
            <p:ph type="title" idx="7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267004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39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39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39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39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868021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82240" y="4714833"/>
            <a:ext cx="12374200" cy="244796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40"/>
          <p:cNvSpPr/>
          <p:nvPr/>
        </p:nvSpPr>
        <p:spPr>
          <a:xfrm>
            <a:off x="-182240" y="-127001"/>
            <a:ext cx="5744591" cy="1300341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40"/>
          <p:cNvSpPr/>
          <p:nvPr/>
        </p:nvSpPr>
        <p:spPr>
          <a:xfrm>
            <a:off x="10240367" y="-127000"/>
            <a:ext cx="2044941" cy="159138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437174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1" y="4405996"/>
            <a:ext cx="4530276" cy="245199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3264133" y="2240500"/>
            <a:ext cx="5802800" cy="1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2267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3264000" y="3825213"/>
            <a:ext cx="5802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3264133" y="899900"/>
            <a:ext cx="5802800" cy="1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2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379" name="Google Shape;379;p38"/>
          <p:cNvSpPr/>
          <p:nvPr/>
        </p:nvSpPr>
        <p:spPr>
          <a:xfrm>
            <a:off x="11052362" y="17"/>
            <a:ext cx="1139649" cy="685797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38"/>
          <p:cNvSpPr/>
          <p:nvPr/>
        </p:nvSpPr>
        <p:spPr>
          <a:xfrm flipH="1">
            <a:off x="7" y="0"/>
            <a:ext cx="2391383" cy="132566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904800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 rot="10800000">
            <a:off x="-4" y="5867398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227235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2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">
        <p:random/>
      </p:transition>
    </mc:Choice>
    <mc:Fallback xmlns="">
      <p:transition spd="slow" advClick="0" advTm="4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/>
          <p:nvPr/>
        </p:nvSpPr>
        <p:spPr>
          <a:xfrm rot="10800000">
            <a:off x="-127000" y="-69858"/>
            <a:ext cx="1326400" cy="241936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2"/>
          <p:cNvSpPr txBox="1">
            <a:spLocks noGrp="1"/>
          </p:cNvSpPr>
          <p:nvPr>
            <p:ph type="body" idx="1"/>
          </p:nvPr>
        </p:nvSpPr>
        <p:spPr>
          <a:xfrm>
            <a:off x="960200" y="1583400"/>
            <a:ext cx="10272000" cy="7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 SemiBold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SemiBold"/>
              <a:buChar char="○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■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○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■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○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Comfortaa SemiBold"/>
              <a:buChar char="■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16113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07" y="1413979"/>
            <a:ext cx="6270172" cy="437029"/>
          </a:xfrm>
        </p:spPr>
        <p:txBody>
          <a:bodyPr anchor="t"/>
          <a:lstStyle>
            <a:lvl1pPr algn="l">
              <a:defRPr sz="128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707" y="932635"/>
            <a:ext cx="6270172" cy="481344"/>
          </a:xfrm>
        </p:spPr>
        <p:txBody>
          <a:bodyPr anchor="b"/>
          <a:lstStyle>
            <a:lvl1pPr marL="0" indent="0">
              <a:buNone/>
              <a:defRPr sz="641">
                <a:solidFill>
                  <a:schemeClr val="tx1">
                    <a:tint val="75000"/>
                  </a:schemeClr>
                </a:solidFill>
              </a:defRPr>
            </a:lvl1pPr>
            <a:lvl2pPr marL="146666" indent="0">
              <a:buNone/>
              <a:defRPr sz="577">
                <a:solidFill>
                  <a:schemeClr val="tx1">
                    <a:tint val="75000"/>
                  </a:schemeClr>
                </a:solidFill>
              </a:defRPr>
            </a:lvl2pPr>
            <a:lvl3pPr marL="293333" indent="0">
              <a:buNone/>
              <a:defRPr sz="513">
                <a:solidFill>
                  <a:schemeClr val="tx1">
                    <a:tint val="75000"/>
                  </a:schemeClr>
                </a:solidFill>
              </a:defRPr>
            </a:lvl3pPr>
            <a:lvl4pPr marL="439998" indent="0">
              <a:buNone/>
              <a:defRPr sz="449">
                <a:solidFill>
                  <a:schemeClr val="tx1">
                    <a:tint val="75000"/>
                  </a:schemeClr>
                </a:solidFill>
              </a:defRPr>
            </a:lvl4pPr>
            <a:lvl5pPr marL="586664" indent="0">
              <a:buNone/>
              <a:defRPr sz="449">
                <a:solidFill>
                  <a:schemeClr val="tx1">
                    <a:tint val="75000"/>
                  </a:schemeClr>
                </a:solidFill>
              </a:defRPr>
            </a:lvl5pPr>
            <a:lvl6pPr marL="733331" indent="0">
              <a:buNone/>
              <a:defRPr sz="449">
                <a:solidFill>
                  <a:schemeClr val="tx1">
                    <a:tint val="75000"/>
                  </a:schemeClr>
                </a:solidFill>
              </a:defRPr>
            </a:lvl6pPr>
            <a:lvl7pPr marL="879997" indent="0">
              <a:buNone/>
              <a:defRPr sz="449">
                <a:solidFill>
                  <a:schemeClr val="tx1">
                    <a:tint val="75000"/>
                  </a:schemeClr>
                </a:solidFill>
              </a:defRPr>
            </a:lvl7pPr>
            <a:lvl8pPr marL="1026662" indent="0">
              <a:buNone/>
              <a:defRPr sz="449">
                <a:solidFill>
                  <a:schemeClr val="tx1">
                    <a:tint val="75000"/>
                  </a:schemeClr>
                </a:solidFill>
              </a:defRPr>
            </a:lvl8pPr>
            <a:lvl9pPr marL="1173329" indent="0">
              <a:buNone/>
              <a:defRPr sz="4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9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834" y="513434"/>
            <a:ext cx="3258031" cy="1452180"/>
          </a:xfrm>
        </p:spPr>
        <p:txBody>
          <a:bodyPr/>
          <a:lstStyle>
            <a:lvl1pPr>
              <a:defRPr sz="899"/>
            </a:lvl1pPr>
            <a:lvl2pPr>
              <a:defRPr sz="769"/>
            </a:lvl2pPr>
            <a:lvl3pPr>
              <a:defRPr sz="641"/>
            </a:lvl3pPr>
            <a:lvl4pPr>
              <a:defRPr sz="577"/>
            </a:lvl4pPr>
            <a:lvl5pPr>
              <a:defRPr sz="577"/>
            </a:lvl5pPr>
            <a:lvl6pPr>
              <a:defRPr sz="577"/>
            </a:lvl6pPr>
            <a:lvl7pPr>
              <a:defRPr sz="577"/>
            </a:lvl7pPr>
            <a:lvl8pPr>
              <a:defRPr sz="577"/>
            </a:lvl8pPr>
            <a:lvl9pPr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9809" y="513434"/>
            <a:ext cx="3258031" cy="1452180"/>
          </a:xfrm>
        </p:spPr>
        <p:txBody>
          <a:bodyPr/>
          <a:lstStyle>
            <a:lvl1pPr>
              <a:defRPr sz="899"/>
            </a:lvl1pPr>
            <a:lvl2pPr>
              <a:defRPr sz="769"/>
            </a:lvl2pPr>
            <a:lvl3pPr>
              <a:defRPr sz="641"/>
            </a:lvl3pPr>
            <a:lvl4pPr>
              <a:defRPr sz="577"/>
            </a:lvl4pPr>
            <a:lvl5pPr>
              <a:defRPr sz="577"/>
            </a:lvl5pPr>
            <a:lvl6pPr>
              <a:defRPr sz="577"/>
            </a:lvl6pPr>
            <a:lvl7pPr>
              <a:defRPr sz="577"/>
            </a:lvl7pPr>
            <a:lvl8pPr>
              <a:defRPr sz="577"/>
            </a:lvl8pPr>
            <a:lvl9pPr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834" y="492550"/>
            <a:ext cx="3259311" cy="205271"/>
          </a:xfrm>
        </p:spPr>
        <p:txBody>
          <a:bodyPr anchor="b"/>
          <a:lstStyle>
            <a:lvl1pPr marL="0" indent="0">
              <a:buNone/>
              <a:defRPr sz="769" b="1"/>
            </a:lvl1pPr>
            <a:lvl2pPr marL="146666" indent="0">
              <a:buNone/>
              <a:defRPr sz="641" b="1"/>
            </a:lvl2pPr>
            <a:lvl3pPr marL="293333" indent="0">
              <a:buNone/>
              <a:defRPr sz="577" b="1"/>
            </a:lvl3pPr>
            <a:lvl4pPr marL="439998" indent="0">
              <a:buNone/>
              <a:defRPr sz="513" b="1"/>
            </a:lvl4pPr>
            <a:lvl5pPr marL="586664" indent="0">
              <a:buNone/>
              <a:defRPr sz="513" b="1"/>
            </a:lvl5pPr>
            <a:lvl6pPr marL="733331" indent="0">
              <a:buNone/>
              <a:defRPr sz="513" b="1"/>
            </a:lvl6pPr>
            <a:lvl7pPr marL="879997" indent="0">
              <a:buNone/>
              <a:defRPr sz="513" b="1"/>
            </a:lvl7pPr>
            <a:lvl8pPr marL="1026662" indent="0">
              <a:buNone/>
              <a:defRPr sz="513" b="1"/>
            </a:lvl8pPr>
            <a:lvl9pPr marL="1173329" indent="0">
              <a:buNone/>
              <a:defRPr sz="5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834" y="697821"/>
            <a:ext cx="3259311" cy="1267793"/>
          </a:xfrm>
        </p:spPr>
        <p:txBody>
          <a:bodyPr/>
          <a:lstStyle>
            <a:lvl1pPr>
              <a:defRPr sz="769"/>
            </a:lvl1pPr>
            <a:lvl2pPr>
              <a:defRPr sz="641"/>
            </a:lvl2pPr>
            <a:lvl3pPr>
              <a:defRPr sz="577"/>
            </a:lvl3pPr>
            <a:lvl4pPr>
              <a:defRPr sz="513"/>
            </a:lvl4pPr>
            <a:lvl5pPr>
              <a:defRPr sz="513"/>
            </a:lvl5pPr>
            <a:lvl6pPr>
              <a:defRPr sz="513"/>
            </a:lvl6pPr>
            <a:lvl7pPr>
              <a:defRPr sz="513"/>
            </a:lvl7pPr>
            <a:lvl8pPr>
              <a:defRPr sz="513"/>
            </a:lvl8pPr>
            <a:lvl9pPr>
              <a:defRPr sz="5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47247" y="492550"/>
            <a:ext cx="3260592" cy="205271"/>
          </a:xfrm>
        </p:spPr>
        <p:txBody>
          <a:bodyPr anchor="b"/>
          <a:lstStyle>
            <a:lvl1pPr marL="0" indent="0">
              <a:buNone/>
              <a:defRPr sz="769" b="1"/>
            </a:lvl1pPr>
            <a:lvl2pPr marL="146666" indent="0">
              <a:buNone/>
              <a:defRPr sz="641" b="1"/>
            </a:lvl2pPr>
            <a:lvl3pPr marL="293333" indent="0">
              <a:buNone/>
              <a:defRPr sz="577" b="1"/>
            </a:lvl3pPr>
            <a:lvl4pPr marL="439998" indent="0">
              <a:buNone/>
              <a:defRPr sz="513" b="1"/>
            </a:lvl4pPr>
            <a:lvl5pPr marL="586664" indent="0">
              <a:buNone/>
              <a:defRPr sz="513" b="1"/>
            </a:lvl5pPr>
            <a:lvl6pPr marL="733331" indent="0">
              <a:buNone/>
              <a:defRPr sz="513" b="1"/>
            </a:lvl6pPr>
            <a:lvl7pPr marL="879997" indent="0">
              <a:buNone/>
              <a:defRPr sz="513" b="1"/>
            </a:lvl7pPr>
            <a:lvl8pPr marL="1026662" indent="0">
              <a:buNone/>
              <a:defRPr sz="513" b="1"/>
            </a:lvl8pPr>
            <a:lvl9pPr marL="1173329" indent="0">
              <a:buNone/>
              <a:defRPr sz="5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47247" y="697821"/>
            <a:ext cx="3260592" cy="1267793"/>
          </a:xfrm>
        </p:spPr>
        <p:txBody>
          <a:bodyPr/>
          <a:lstStyle>
            <a:lvl1pPr>
              <a:defRPr sz="769"/>
            </a:lvl1pPr>
            <a:lvl2pPr>
              <a:defRPr sz="641"/>
            </a:lvl2pPr>
            <a:lvl3pPr>
              <a:defRPr sz="577"/>
            </a:lvl3pPr>
            <a:lvl4pPr>
              <a:defRPr sz="513"/>
            </a:lvl4pPr>
            <a:lvl5pPr>
              <a:defRPr sz="513"/>
            </a:lvl5pPr>
            <a:lvl6pPr>
              <a:defRPr sz="513"/>
            </a:lvl6pPr>
            <a:lvl7pPr>
              <a:defRPr sz="513"/>
            </a:lvl7pPr>
            <a:lvl8pPr>
              <a:defRPr sz="513"/>
            </a:lvl8pPr>
            <a:lvl9pPr>
              <a:defRPr sz="5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1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3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7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33" y="87609"/>
            <a:ext cx="2426875" cy="372851"/>
          </a:xfrm>
        </p:spPr>
        <p:txBody>
          <a:bodyPr anchor="b"/>
          <a:lstStyle>
            <a:lvl1pPr algn="l">
              <a:defRPr sz="64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074" y="87610"/>
            <a:ext cx="4123765" cy="1878004"/>
          </a:xfrm>
        </p:spPr>
        <p:txBody>
          <a:bodyPr/>
          <a:lstStyle>
            <a:lvl1pPr>
              <a:defRPr sz="1027"/>
            </a:lvl1pPr>
            <a:lvl2pPr>
              <a:defRPr sz="899"/>
            </a:lvl2pPr>
            <a:lvl3pPr>
              <a:defRPr sz="769"/>
            </a:lvl3pPr>
            <a:lvl4pPr>
              <a:defRPr sz="641"/>
            </a:lvl4pPr>
            <a:lvl5pPr>
              <a:defRPr sz="641"/>
            </a:lvl5pPr>
            <a:lvl6pPr>
              <a:defRPr sz="641"/>
            </a:lvl6pPr>
            <a:lvl7pPr>
              <a:defRPr sz="641"/>
            </a:lvl7pPr>
            <a:lvl8pPr>
              <a:defRPr sz="641"/>
            </a:lvl8pPr>
            <a:lvl9pPr>
              <a:defRPr sz="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833" y="460461"/>
            <a:ext cx="2426875" cy="1505153"/>
          </a:xfrm>
        </p:spPr>
        <p:txBody>
          <a:bodyPr/>
          <a:lstStyle>
            <a:lvl1pPr marL="0" indent="0">
              <a:buNone/>
              <a:defRPr sz="449"/>
            </a:lvl1pPr>
            <a:lvl2pPr marL="146666" indent="0">
              <a:buNone/>
              <a:defRPr sz="385"/>
            </a:lvl2pPr>
            <a:lvl3pPr marL="293333" indent="0">
              <a:buNone/>
              <a:defRPr sz="321"/>
            </a:lvl3pPr>
            <a:lvl4pPr marL="439998" indent="0">
              <a:buNone/>
              <a:defRPr sz="289"/>
            </a:lvl4pPr>
            <a:lvl5pPr marL="586664" indent="0">
              <a:buNone/>
              <a:defRPr sz="289"/>
            </a:lvl5pPr>
            <a:lvl6pPr marL="733331" indent="0">
              <a:buNone/>
              <a:defRPr sz="289"/>
            </a:lvl6pPr>
            <a:lvl7pPr marL="879997" indent="0">
              <a:buNone/>
              <a:defRPr sz="289"/>
            </a:lvl7pPr>
            <a:lvl8pPr marL="1026662" indent="0">
              <a:buNone/>
              <a:defRPr sz="289"/>
            </a:lvl8pPr>
            <a:lvl9pPr marL="1173329" indent="0">
              <a:buNone/>
              <a:defRPr sz="2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5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79" y="1540301"/>
            <a:ext cx="4426004" cy="181841"/>
          </a:xfrm>
        </p:spPr>
        <p:txBody>
          <a:bodyPr anchor="b"/>
          <a:lstStyle>
            <a:lvl1pPr algn="l">
              <a:defRPr sz="64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5879" y="196613"/>
            <a:ext cx="4426004" cy="1320257"/>
          </a:xfrm>
        </p:spPr>
        <p:txBody>
          <a:bodyPr/>
          <a:lstStyle>
            <a:lvl1pPr marL="0" indent="0">
              <a:buNone/>
              <a:defRPr sz="1027"/>
            </a:lvl1pPr>
            <a:lvl2pPr marL="146666" indent="0">
              <a:buNone/>
              <a:defRPr sz="899"/>
            </a:lvl2pPr>
            <a:lvl3pPr marL="293333" indent="0">
              <a:buNone/>
              <a:defRPr sz="769"/>
            </a:lvl3pPr>
            <a:lvl4pPr marL="439998" indent="0">
              <a:buNone/>
              <a:defRPr sz="641"/>
            </a:lvl4pPr>
            <a:lvl5pPr marL="586664" indent="0">
              <a:buNone/>
              <a:defRPr sz="641"/>
            </a:lvl5pPr>
            <a:lvl6pPr marL="733331" indent="0">
              <a:buNone/>
              <a:defRPr sz="641"/>
            </a:lvl6pPr>
            <a:lvl7pPr marL="879997" indent="0">
              <a:buNone/>
              <a:defRPr sz="641"/>
            </a:lvl7pPr>
            <a:lvl8pPr marL="1026662" indent="0">
              <a:buNone/>
              <a:defRPr sz="641"/>
            </a:lvl8pPr>
            <a:lvl9pPr marL="1173329" indent="0">
              <a:buNone/>
              <a:defRPr sz="64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5879" y="1722142"/>
            <a:ext cx="4426004" cy="258244"/>
          </a:xfrm>
        </p:spPr>
        <p:txBody>
          <a:bodyPr/>
          <a:lstStyle>
            <a:lvl1pPr marL="0" indent="0">
              <a:buNone/>
              <a:defRPr sz="449"/>
            </a:lvl1pPr>
            <a:lvl2pPr marL="146666" indent="0">
              <a:buNone/>
              <a:defRPr sz="385"/>
            </a:lvl2pPr>
            <a:lvl3pPr marL="293333" indent="0">
              <a:buNone/>
              <a:defRPr sz="321"/>
            </a:lvl3pPr>
            <a:lvl4pPr marL="439998" indent="0">
              <a:buNone/>
              <a:defRPr sz="289"/>
            </a:lvl4pPr>
            <a:lvl5pPr marL="586664" indent="0">
              <a:buNone/>
              <a:defRPr sz="289"/>
            </a:lvl5pPr>
            <a:lvl6pPr marL="733331" indent="0">
              <a:buNone/>
              <a:defRPr sz="289"/>
            </a:lvl6pPr>
            <a:lvl7pPr marL="879997" indent="0">
              <a:buNone/>
              <a:defRPr sz="289"/>
            </a:lvl7pPr>
            <a:lvl8pPr marL="1026662" indent="0">
              <a:buNone/>
              <a:defRPr sz="289"/>
            </a:lvl8pPr>
            <a:lvl9pPr marL="1173329" indent="0">
              <a:buNone/>
              <a:defRPr sz="2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8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833" y="88121"/>
            <a:ext cx="6639005" cy="366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833" y="513434"/>
            <a:ext cx="6639005" cy="145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833" y="2039471"/>
            <a:ext cx="1721224" cy="117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0362" y="2039471"/>
            <a:ext cx="2335947" cy="117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86615" y="2039471"/>
            <a:ext cx="1721224" cy="117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293333" rtl="0" eaLnBrk="1" latinLnBrk="0" hangingPunct="1">
        <a:spcBef>
          <a:spcPct val="0"/>
        </a:spcBef>
        <a:buNone/>
        <a:defRPr sz="14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0000" indent="-110000" algn="l" defTabSz="293333" rtl="0" eaLnBrk="1" latinLnBrk="0" hangingPunct="1">
        <a:spcBef>
          <a:spcPct val="20000"/>
        </a:spcBef>
        <a:buFont typeface="Arial" pitchFamily="34" charset="0"/>
        <a:buChar char="•"/>
        <a:defRPr sz="1027" kern="1200">
          <a:solidFill>
            <a:schemeClr val="tx1"/>
          </a:solidFill>
          <a:latin typeface="+mn-lt"/>
          <a:ea typeface="+mn-ea"/>
          <a:cs typeface="+mn-cs"/>
        </a:defRPr>
      </a:lvl1pPr>
      <a:lvl2pPr marL="238333" indent="-91666" algn="l" defTabSz="293333" rtl="0" eaLnBrk="1" latinLnBrk="0" hangingPunct="1">
        <a:spcBef>
          <a:spcPct val="20000"/>
        </a:spcBef>
        <a:buFont typeface="Arial" pitchFamily="34" charset="0"/>
        <a:buChar char="–"/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366665" indent="-73333" algn="l" defTabSz="293333" rtl="0" eaLnBrk="1" latinLnBrk="0" hangingPunct="1">
        <a:spcBef>
          <a:spcPct val="20000"/>
        </a:spcBef>
        <a:buFont typeface="Arial" pitchFamily="34" charset="0"/>
        <a:buChar char="•"/>
        <a:defRPr sz="769" kern="1200">
          <a:solidFill>
            <a:schemeClr val="tx1"/>
          </a:solidFill>
          <a:latin typeface="+mn-lt"/>
          <a:ea typeface="+mn-ea"/>
          <a:cs typeface="+mn-cs"/>
        </a:defRPr>
      </a:lvl3pPr>
      <a:lvl4pPr marL="513331" indent="-73333" algn="l" defTabSz="293333" rtl="0" eaLnBrk="1" latinLnBrk="0" hangingPunct="1">
        <a:spcBef>
          <a:spcPct val="20000"/>
        </a:spcBef>
        <a:buFont typeface="Arial" pitchFamily="34" charset="0"/>
        <a:buChar char="–"/>
        <a:defRPr sz="641" kern="1200">
          <a:solidFill>
            <a:schemeClr val="tx1"/>
          </a:solidFill>
          <a:latin typeface="+mn-lt"/>
          <a:ea typeface="+mn-ea"/>
          <a:cs typeface="+mn-cs"/>
        </a:defRPr>
      </a:lvl4pPr>
      <a:lvl5pPr marL="659997" indent="-73333" algn="l" defTabSz="293333" rtl="0" eaLnBrk="1" latinLnBrk="0" hangingPunct="1">
        <a:spcBef>
          <a:spcPct val="20000"/>
        </a:spcBef>
        <a:buFont typeface="Arial" pitchFamily="34" charset="0"/>
        <a:buChar char="»"/>
        <a:defRPr sz="641" kern="1200">
          <a:solidFill>
            <a:schemeClr val="tx1"/>
          </a:solidFill>
          <a:latin typeface="+mn-lt"/>
          <a:ea typeface="+mn-ea"/>
          <a:cs typeface="+mn-cs"/>
        </a:defRPr>
      </a:lvl5pPr>
      <a:lvl6pPr marL="806664" indent="-73333" algn="l" defTabSz="293333" rtl="0" eaLnBrk="1" latinLnBrk="0" hangingPunct="1">
        <a:spcBef>
          <a:spcPct val="20000"/>
        </a:spcBef>
        <a:buFont typeface="Arial" pitchFamily="34" charset="0"/>
        <a:buChar char="•"/>
        <a:defRPr sz="641" kern="1200">
          <a:solidFill>
            <a:schemeClr val="tx1"/>
          </a:solidFill>
          <a:latin typeface="+mn-lt"/>
          <a:ea typeface="+mn-ea"/>
          <a:cs typeface="+mn-cs"/>
        </a:defRPr>
      </a:lvl6pPr>
      <a:lvl7pPr marL="953329" indent="-73333" algn="l" defTabSz="293333" rtl="0" eaLnBrk="1" latinLnBrk="0" hangingPunct="1">
        <a:spcBef>
          <a:spcPct val="20000"/>
        </a:spcBef>
        <a:buFont typeface="Arial" pitchFamily="34" charset="0"/>
        <a:buChar char="•"/>
        <a:defRPr sz="641" kern="1200">
          <a:solidFill>
            <a:schemeClr val="tx1"/>
          </a:solidFill>
          <a:latin typeface="+mn-lt"/>
          <a:ea typeface="+mn-ea"/>
          <a:cs typeface="+mn-cs"/>
        </a:defRPr>
      </a:lvl7pPr>
      <a:lvl8pPr marL="1099995" indent="-73333" algn="l" defTabSz="293333" rtl="0" eaLnBrk="1" latinLnBrk="0" hangingPunct="1">
        <a:spcBef>
          <a:spcPct val="20000"/>
        </a:spcBef>
        <a:buFont typeface="Arial" pitchFamily="34" charset="0"/>
        <a:buChar char="•"/>
        <a:defRPr sz="641" kern="1200">
          <a:solidFill>
            <a:schemeClr val="tx1"/>
          </a:solidFill>
          <a:latin typeface="+mn-lt"/>
          <a:ea typeface="+mn-ea"/>
          <a:cs typeface="+mn-cs"/>
        </a:defRPr>
      </a:lvl8pPr>
      <a:lvl9pPr marL="1246662" indent="-73333" algn="l" defTabSz="293333" rtl="0" eaLnBrk="1" latinLnBrk="0" hangingPunct="1">
        <a:spcBef>
          <a:spcPct val="20000"/>
        </a:spcBef>
        <a:buFont typeface="Arial" pitchFamily="34" charset="0"/>
        <a:buChar char="•"/>
        <a:defRPr sz="6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3333" rtl="0" eaLnBrk="1" latinLnBrk="0" hangingPunct="1">
        <a:defRPr sz="577" kern="1200">
          <a:solidFill>
            <a:schemeClr val="tx1"/>
          </a:solidFill>
          <a:latin typeface="+mn-lt"/>
          <a:ea typeface="+mn-ea"/>
          <a:cs typeface="+mn-cs"/>
        </a:defRPr>
      </a:lvl1pPr>
      <a:lvl2pPr marL="146666" algn="l" defTabSz="293333" rtl="0" eaLnBrk="1" latinLnBrk="0" hangingPunct="1">
        <a:defRPr sz="577" kern="1200">
          <a:solidFill>
            <a:schemeClr val="tx1"/>
          </a:solidFill>
          <a:latin typeface="+mn-lt"/>
          <a:ea typeface="+mn-ea"/>
          <a:cs typeface="+mn-cs"/>
        </a:defRPr>
      </a:lvl2pPr>
      <a:lvl3pPr marL="293333" algn="l" defTabSz="293333" rtl="0" eaLnBrk="1" latinLnBrk="0" hangingPunct="1">
        <a:defRPr sz="577" kern="1200">
          <a:solidFill>
            <a:schemeClr val="tx1"/>
          </a:solidFill>
          <a:latin typeface="+mn-lt"/>
          <a:ea typeface="+mn-ea"/>
          <a:cs typeface="+mn-cs"/>
        </a:defRPr>
      </a:lvl3pPr>
      <a:lvl4pPr marL="439998" algn="l" defTabSz="293333" rtl="0" eaLnBrk="1" latinLnBrk="0" hangingPunct="1">
        <a:defRPr sz="577" kern="1200">
          <a:solidFill>
            <a:schemeClr val="tx1"/>
          </a:solidFill>
          <a:latin typeface="+mn-lt"/>
          <a:ea typeface="+mn-ea"/>
          <a:cs typeface="+mn-cs"/>
        </a:defRPr>
      </a:lvl4pPr>
      <a:lvl5pPr marL="586664" algn="l" defTabSz="293333" rtl="0" eaLnBrk="1" latinLnBrk="0" hangingPunct="1">
        <a:defRPr sz="577" kern="1200">
          <a:solidFill>
            <a:schemeClr val="tx1"/>
          </a:solidFill>
          <a:latin typeface="+mn-lt"/>
          <a:ea typeface="+mn-ea"/>
          <a:cs typeface="+mn-cs"/>
        </a:defRPr>
      </a:lvl5pPr>
      <a:lvl6pPr marL="733331" algn="l" defTabSz="293333" rtl="0" eaLnBrk="1" latinLnBrk="0" hangingPunct="1">
        <a:defRPr sz="577" kern="1200">
          <a:solidFill>
            <a:schemeClr val="tx1"/>
          </a:solidFill>
          <a:latin typeface="+mn-lt"/>
          <a:ea typeface="+mn-ea"/>
          <a:cs typeface="+mn-cs"/>
        </a:defRPr>
      </a:lvl6pPr>
      <a:lvl7pPr marL="879997" algn="l" defTabSz="293333" rtl="0" eaLnBrk="1" latinLnBrk="0" hangingPunct="1">
        <a:defRPr sz="577" kern="1200">
          <a:solidFill>
            <a:schemeClr val="tx1"/>
          </a:solidFill>
          <a:latin typeface="+mn-lt"/>
          <a:ea typeface="+mn-ea"/>
          <a:cs typeface="+mn-cs"/>
        </a:defRPr>
      </a:lvl7pPr>
      <a:lvl8pPr marL="1026662" algn="l" defTabSz="293333" rtl="0" eaLnBrk="1" latinLnBrk="0" hangingPunct="1">
        <a:defRPr sz="577" kern="1200">
          <a:solidFill>
            <a:schemeClr val="tx1"/>
          </a:solidFill>
          <a:latin typeface="+mn-lt"/>
          <a:ea typeface="+mn-ea"/>
          <a:cs typeface="+mn-cs"/>
        </a:defRPr>
      </a:lvl8pPr>
      <a:lvl9pPr marL="1173329" algn="l" defTabSz="293333" rtl="0" eaLnBrk="1" latinLnBrk="0" hangingPunct="1">
        <a:defRPr sz="5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260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6" b="613"/>
          <a:stretch>
            <a:fillRect/>
          </a:stretch>
        </p:blipFill>
        <p:spPr>
          <a:xfrm rot="-10800000">
            <a:off x="2683879" y="5556221"/>
            <a:ext cx="1975151" cy="18758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55022">
            <a:off x="3183704" y="1606653"/>
            <a:ext cx="6128656" cy="28436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491361" y="468026"/>
            <a:ext cx="5064243" cy="5018077"/>
            <a:chOff x="0" y="0"/>
            <a:chExt cx="7794142" cy="7989279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7771282" cy="7961339"/>
            </a:xfrm>
            <a:custGeom>
              <a:avLst/>
              <a:gdLst/>
              <a:ahLst/>
              <a:cxnLst/>
              <a:rect l="l" t="t" r="r" b="b"/>
              <a:pathLst>
                <a:path w="7771282" h="7961339">
                  <a:moveTo>
                    <a:pt x="7771282" y="7961339"/>
                  </a:moveTo>
                  <a:lnTo>
                    <a:pt x="0" y="7953719"/>
                  </a:lnTo>
                  <a:lnTo>
                    <a:pt x="0" y="2774427"/>
                  </a:lnTo>
                  <a:lnTo>
                    <a:pt x="17780" y="19050"/>
                  </a:lnTo>
                  <a:lnTo>
                    <a:pt x="3873372" y="0"/>
                  </a:lnTo>
                  <a:lnTo>
                    <a:pt x="775223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-3810" y="0"/>
              <a:ext cx="7800492" cy="7988009"/>
            </a:xfrm>
            <a:custGeom>
              <a:avLst/>
              <a:gdLst/>
              <a:ahLst/>
              <a:cxnLst/>
              <a:rect l="l" t="t" r="r" b="b"/>
              <a:pathLst>
                <a:path w="7800492" h="7988009">
                  <a:moveTo>
                    <a:pt x="7766202" y="21590"/>
                  </a:moveTo>
                  <a:cubicBezTo>
                    <a:pt x="7767472" y="34290"/>
                    <a:pt x="7767472" y="44450"/>
                    <a:pt x="7768742" y="54610"/>
                  </a:cubicBezTo>
                  <a:cubicBezTo>
                    <a:pt x="7771282" y="185989"/>
                    <a:pt x="7772552" y="362169"/>
                    <a:pt x="7775092" y="532057"/>
                  </a:cubicBezTo>
                  <a:cubicBezTo>
                    <a:pt x="7775092" y="777451"/>
                    <a:pt x="7787792" y="5616111"/>
                    <a:pt x="7794142" y="5861504"/>
                  </a:cubicBezTo>
                  <a:cubicBezTo>
                    <a:pt x="7800492" y="6232740"/>
                    <a:pt x="7796682" y="6610269"/>
                    <a:pt x="7796682" y="6981506"/>
                  </a:cubicBezTo>
                  <a:cubicBezTo>
                    <a:pt x="7796682" y="7308697"/>
                    <a:pt x="7797952" y="7610720"/>
                    <a:pt x="7799222" y="7927049"/>
                  </a:cubicBezTo>
                  <a:cubicBezTo>
                    <a:pt x="7799222" y="7948639"/>
                    <a:pt x="7799222" y="7962609"/>
                    <a:pt x="7799222" y="7986739"/>
                  </a:cubicBezTo>
                  <a:cubicBezTo>
                    <a:pt x="7776362" y="7986739"/>
                    <a:pt x="7756042" y="7988009"/>
                    <a:pt x="7715982" y="7986739"/>
                  </a:cubicBezTo>
                  <a:cubicBezTo>
                    <a:pt x="7319705" y="7981659"/>
                    <a:pt x="6917332" y="7988009"/>
                    <a:pt x="6521056" y="7982929"/>
                  </a:cubicBezTo>
                  <a:cubicBezTo>
                    <a:pt x="6283290" y="7979119"/>
                    <a:pt x="6051621" y="7981659"/>
                    <a:pt x="5813855" y="7979119"/>
                  </a:cubicBezTo>
                  <a:cubicBezTo>
                    <a:pt x="5704117" y="7977849"/>
                    <a:pt x="5594378" y="7976579"/>
                    <a:pt x="5484640" y="7975309"/>
                  </a:cubicBezTo>
                  <a:cubicBezTo>
                    <a:pt x="5417578" y="7975309"/>
                    <a:pt x="5356613" y="7976579"/>
                    <a:pt x="5289551" y="7976579"/>
                  </a:cubicBezTo>
                  <a:cubicBezTo>
                    <a:pt x="5118847" y="7975309"/>
                    <a:pt x="4649411" y="7976579"/>
                    <a:pt x="4478708" y="7975309"/>
                  </a:cubicBezTo>
                  <a:cubicBezTo>
                    <a:pt x="4356776" y="7974039"/>
                    <a:pt x="1918152" y="7982929"/>
                    <a:pt x="1796221" y="7981659"/>
                  </a:cubicBezTo>
                  <a:cubicBezTo>
                    <a:pt x="1765738" y="7981659"/>
                    <a:pt x="1729159" y="7982929"/>
                    <a:pt x="1698676" y="7982929"/>
                  </a:cubicBezTo>
                  <a:cubicBezTo>
                    <a:pt x="1625517" y="7982929"/>
                    <a:pt x="1558455" y="7984199"/>
                    <a:pt x="1485296" y="7984199"/>
                  </a:cubicBezTo>
                  <a:cubicBezTo>
                    <a:pt x="1302399" y="7984199"/>
                    <a:pt x="1125599" y="7982929"/>
                    <a:pt x="942702" y="7981659"/>
                  </a:cubicBezTo>
                  <a:cubicBezTo>
                    <a:pt x="832964" y="7980389"/>
                    <a:pt x="723226" y="7979119"/>
                    <a:pt x="619585" y="7977849"/>
                  </a:cubicBezTo>
                  <a:cubicBezTo>
                    <a:pt x="424495" y="7976579"/>
                    <a:pt x="229405" y="7975309"/>
                    <a:pt x="48260" y="7975309"/>
                  </a:cubicBezTo>
                  <a:cubicBezTo>
                    <a:pt x="38100" y="7975309"/>
                    <a:pt x="29210" y="7975309"/>
                    <a:pt x="19050" y="7974039"/>
                  </a:cubicBezTo>
                  <a:cubicBezTo>
                    <a:pt x="10160" y="7972769"/>
                    <a:pt x="5080" y="7966419"/>
                    <a:pt x="7620" y="7957529"/>
                  </a:cubicBezTo>
                  <a:cubicBezTo>
                    <a:pt x="16510" y="7925328"/>
                    <a:pt x="12700" y="7768024"/>
                    <a:pt x="11430" y="7604428"/>
                  </a:cubicBezTo>
                  <a:cubicBezTo>
                    <a:pt x="10160" y="7270945"/>
                    <a:pt x="6350" y="6943753"/>
                    <a:pt x="7620" y="6610269"/>
                  </a:cubicBezTo>
                  <a:cubicBezTo>
                    <a:pt x="5080" y="6194988"/>
                    <a:pt x="0" y="1054305"/>
                    <a:pt x="7620" y="632731"/>
                  </a:cubicBezTo>
                  <a:cubicBezTo>
                    <a:pt x="8890" y="550933"/>
                    <a:pt x="7620" y="462843"/>
                    <a:pt x="8890" y="381045"/>
                  </a:cubicBezTo>
                  <a:cubicBezTo>
                    <a:pt x="10160" y="248911"/>
                    <a:pt x="12700" y="1041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991" y="30480"/>
                    <a:pt x="174536" y="29210"/>
                  </a:cubicBezTo>
                  <a:cubicBezTo>
                    <a:pt x="339143" y="25400"/>
                    <a:pt x="503750" y="22860"/>
                    <a:pt x="674454" y="20320"/>
                  </a:cubicBezTo>
                  <a:cubicBezTo>
                    <a:pt x="790288" y="17780"/>
                    <a:pt x="906123" y="16510"/>
                    <a:pt x="1015861" y="13970"/>
                  </a:cubicBezTo>
                  <a:cubicBezTo>
                    <a:pt x="1125599" y="11430"/>
                    <a:pt x="1241434" y="8890"/>
                    <a:pt x="1351172" y="8890"/>
                  </a:cubicBezTo>
                  <a:cubicBezTo>
                    <a:pt x="1473103" y="7620"/>
                    <a:pt x="1595034" y="10160"/>
                    <a:pt x="1716966" y="8890"/>
                  </a:cubicBezTo>
                  <a:cubicBezTo>
                    <a:pt x="1869380" y="8890"/>
                    <a:pt x="4631122" y="6350"/>
                    <a:pt x="4783536" y="5080"/>
                  </a:cubicBezTo>
                  <a:cubicBezTo>
                    <a:pt x="4929853" y="3810"/>
                    <a:pt x="5076171" y="2540"/>
                    <a:pt x="5228585" y="2540"/>
                  </a:cubicBezTo>
                  <a:cubicBezTo>
                    <a:pt x="5478544" y="1270"/>
                    <a:pt x="5722406" y="0"/>
                    <a:pt x="5972365" y="0"/>
                  </a:cubicBezTo>
                  <a:cubicBezTo>
                    <a:pt x="6076007" y="0"/>
                    <a:pt x="6185745" y="2540"/>
                    <a:pt x="6289386" y="2540"/>
                  </a:cubicBezTo>
                  <a:cubicBezTo>
                    <a:pt x="6575925" y="3810"/>
                    <a:pt x="6868560" y="5080"/>
                    <a:pt x="7155098" y="7620"/>
                  </a:cubicBezTo>
                  <a:cubicBezTo>
                    <a:pt x="7307512" y="8890"/>
                    <a:pt x="7459926" y="12700"/>
                    <a:pt x="7612340" y="16510"/>
                  </a:cubicBezTo>
                  <a:cubicBezTo>
                    <a:pt x="7648919" y="16510"/>
                    <a:pt x="7685499" y="16510"/>
                    <a:pt x="7715982" y="16510"/>
                  </a:cubicBezTo>
                  <a:cubicBezTo>
                    <a:pt x="7747152" y="17780"/>
                    <a:pt x="7756041" y="20320"/>
                    <a:pt x="7766202" y="21590"/>
                  </a:cubicBezTo>
                  <a:close/>
                  <a:moveTo>
                    <a:pt x="7776362" y="7970229"/>
                  </a:moveTo>
                  <a:cubicBezTo>
                    <a:pt x="7777632" y="7953719"/>
                    <a:pt x="7778902" y="7941019"/>
                    <a:pt x="7778902" y="7928319"/>
                  </a:cubicBezTo>
                  <a:cubicBezTo>
                    <a:pt x="7777632" y="7579260"/>
                    <a:pt x="7776362" y="7245776"/>
                    <a:pt x="7776362" y="6887124"/>
                  </a:cubicBezTo>
                  <a:cubicBezTo>
                    <a:pt x="7776362" y="6723528"/>
                    <a:pt x="7778902" y="6559932"/>
                    <a:pt x="7777632" y="6396336"/>
                  </a:cubicBezTo>
                  <a:cubicBezTo>
                    <a:pt x="7777632" y="6245325"/>
                    <a:pt x="7776362" y="6088021"/>
                    <a:pt x="7775092" y="5937010"/>
                  </a:cubicBezTo>
                  <a:cubicBezTo>
                    <a:pt x="7770012" y="5704200"/>
                    <a:pt x="7758582" y="884417"/>
                    <a:pt x="7758582" y="651608"/>
                  </a:cubicBezTo>
                  <a:cubicBezTo>
                    <a:pt x="7756042" y="456551"/>
                    <a:pt x="7753502" y="255203"/>
                    <a:pt x="7750962" y="63500"/>
                  </a:cubicBezTo>
                  <a:cubicBezTo>
                    <a:pt x="7749692" y="44450"/>
                    <a:pt x="7748422" y="43180"/>
                    <a:pt x="7697692" y="41910"/>
                  </a:cubicBezTo>
                  <a:cubicBezTo>
                    <a:pt x="7679403" y="41910"/>
                    <a:pt x="7667210" y="41910"/>
                    <a:pt x="7648920" y="40640"/>
                  </a:cubicBezTo>
                  <a:cubicBezTo>
                    <a:pt x="7496505" y="36830"/>
                    <a:pt x="7337995" y="31750"/>
                    <a:pt x="7185581" y="30480"/>
                  </a:cubicBezTo>
                  <a:cubicBezTo>
                    <a:pt x="6813691" y="26670"/>
                    <a:pt x="6435704" y="25400"/>
                    <a:pt x="6063814" y="22860"/>
                  </a:cubicBezTo>
                  <a:cubicBezTo>
                    <a:pt x="6008945" y="22860"/>
                    <a:pt x="5947979" y="22860"/>
                    <a:pt x="5893110" y="22860"/>
                  </a:cubicBezTo>
                  <a:cubicBezTo>
                    <a:pt x="5801662" y="22860"/>
                    <a:pt x="5710213" y="22860"/>
                    <a:pt x="5624861" y="22860"/>
                  </a:cubicBezTo>
                  <a:cubicBezTo>
                    <a:pt x="5429771" y="22860"/>
                    <a:pt x="5234681" y="22860"/>
                    <a:pt x="5045688" y="24130"/>
                  </a:cubicBezTo>
                  <a:cubicBezTo>
                    <a:pt x="4881081" y="25400"/>
                    <a:pt x="2107145" y="29210"/>
                    <a:pt x="1942539" y="29210"/>
                  </a:cubicBezTo>
                  <a:cubicBezTo>
                    <a:pt x="1674290" y="29210"/>
                    <a:pt x="1406041" y="26670"/>
                    <a:pt x="1137792" y="33020"/>
                  </a:cubicBezTo>
                  <a:cubicBezTo>
                    <a:pt x="997571" y="36830"/>
                    <a:pt x="863447" y="36830"/>
                    <a:pt x="729323" y="38100"/>
                  </a:cubicBezTo>
                  <a:cubicBezTo>
                    <a:pt x="497653" y="41910"/>
                    <a:pt x="265984" y="45720"/>
                    <a:pt x="49530" y="50800"/>
                  </a:cubicBezTo>
                  <a:cubicBezTo>
                    <a:pt x="36830" y="50800"/>
                    <a:pt x="34290" y="53340"/>
                    <a:pt x="33020" y="85315"/>
                  </a:cubicBezTo>
                  <a:cubicBezTo>
                    <a:pt x="31750" y="198573"/>
                    <a:pt x="31750" y="311832"/>
                    <a:pt x="30480" y="425091"/>
                  </a:cubicBezTo>
                  <a:cubicBezTo>
                    <a:pt x="29210" y="613855"/>
                    <a:pt x="26670" y="796327"/>
                    <a:pt x="25400" y="985092"/>
                  </a:cubicBezTo>
                  <a:cubicBezTo>
                    <a:pt x="20320" y="1186440"/>
                    <a:pt x="26670" y="6106898"/>
                    <a:pt x="29210" y="6308246"/>
                  </a:cubicBezTo>
                  <a:cubicBezTo>
                    <a:pt x="29210" y="6522179"/>
                    <a:pt x="29210" y="6742405"/>
                    <a:pt x="30480" y="6956337"/>
                  </a:cubicBezTo>
                  <a:cubicBezTo>
                    <a:pt x="30480" y="7113641"/>
                    <a:pt x="33020" y="7270945"/>
                    <a:pt x="33020" y="7428248"/>
                  </a:cubicBezTo>
                  <a:cubicBezTo>
                    <a:pt x="33020" y="7598136"/>
                    <a:pt x="33020" y="7768024"/>
                    <a:pt x="31750" y="7928319"/>
                  </a:cubicBezTo>
                  <a:cubicBezTo>
                    <a:pt x="31750" y="7932129"/>
                    <a:pt x="31750" y="7934669"/>
                    <a:pt x="31750" y="7938479"/>
                  </a:cubicBezTo>
                  <a:cubicBezTo>
                    <a:pt x="31750" y="7948640"/>
                    <a:pt x="35560" y="7952449"/>
                    <a:pt x="44450" y="7952449"/>
                  </a:cubicBezTo>
                  <a:cubicBezTo>
                    <a:pt x="89184" y="7952449"/>
                    <a:pt x="174536" y="7953719"/>
                    <a:pt x="253791" y="7953719"/>
                  </a:cubicBezTo>
                  <a:cubicBezTo>
                    <a:pt x="369626" y="7953719"/>
                    <a:pt x="491557" y="7951179"/>
                    <a:pt x="607392" y="7953719"/>
                  </a:cubicBezTo>
                  <a:cubicBezTo>
                    <a:pt x="796385" y="7957529"/>
                    <a:pt x="985378" y="7960069"/>
                    <a:pt x="1174372" y="7958799"/>
                  </a:cubicBezTo>
                  <a:cubicBezTo>
                    <a:pt x="1296303" y="7957529"/>
                    <a:pt x="1412138" y="7960069"/>
                    <a:pt x="1534069" y="7960069"/>
                  </a:cubicBezTo>
                  <a:cubicBezTo>
                    <a:pt x="1710869" y="7960069"/>
                    <a:pt x="1887669" y="7958799"/>
                    <a:pt x="2064470" y="7960069"/>
                  </a:cubicBezTo>
                  <a:cubicBezTo>
                    <a:pt x="2326622" y="7961340"/>
                    <a:pt x="5204198" y="7951179"/>
                    <a:pt x="5472448" y="7953719"/>
                  </a:cubicBezTo>
                  <a:cubicBezTo>
                    <a:pt x="5588282" y="7954990"/>
                    <a:pt x="5704117" y="7956259"/>
                    <a:pt x="5813855" y="7956259"/>
                  </a:cubicBezTo>
                  <a:cubicBezTo>
                    <a:pt x="6015041" y="7958799"/>
                    <a:pt x="6210131" y="7954990"/>
                    <a:pt x="6411318" y="7958799"/>
                  </a:cubicBezTo>
                  <a:cubicBezTo>
                    <a:pt x="6575925" y="7961340"/>
                    <a:pt x="6740532" y="7961340"/>
                    <a:pt x="6905139" y="7963879"/>
                  </a:cubicBezTo>
                  <a:cubicBezTo>
                    <a:pt x="7149002" y="7967690"/>
                    <a:pt x="7392864" y="7970229"/>
                    <a:pt x="7636726" y="7971499"/>
                  </a:cubicBezTo>
                  <a:cubicBezTo>
                    <a:pt x="7728175" y="7971499"/>
                    <a:pt x="7756041" y="7970229"/>
                    <a:pt x="7776362" y="79702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07259" y="5763487"/>
            <a:ext cx="447859" cy="4185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8165"/>
          <a:stretch>
            <a:fillRect/>
          </a:stretch>
        </p:blipFill>
        <p:spPr>
          <a:xfrm rot="5244267">
            <a:off x="7661418" y="4955484"/>
            <a:ext cx="1699247" cy="18846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104" t="3839" r="51492" b="31043"/>
          <a:stretch>
            <a:fillRect/>
          </a:stretch>
        </p:blipFill>
        <p:spPr>
          <a:xfrm>
            <a:off x="3491362" y="5585371"/>
            <a:ext cx="542149" cy="15984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14943">
            <a:off x="3667755" y="4823368"/>
            <a:ext cx="977668" cy="9136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51255" r="58494"/>
          <a:stretch>
            <a:fillRect/>
          </a:stretch>
        </p:blipFill>
        <p:spPr>
          <a:xfrm rot="-1054239">
            <a:off x="2407435" y="-697445"/>
            <a:ext cx="2417843" cy="20490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722666" y="196364"/>
            <a:ext cx="922457" cy="8797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672668" y="468024"/>
            <a:ext cx="1736643" cy="3364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50839">
            <a:off x="3597655" y="6308195"/>
            <a:ext cx="1469395" cy="28586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516942" y="1254140"/>
            <a:ext cx="5049389" cy="172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293333">
              <a:lnSpc>
                <a:spcPts val="4413"/>
              </a:lnSpc>
            </a:pPr>
            <a:r>
              <a:rPr lang="en-US" sz="4413" dirty="0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CHÀO MỪNG</a:t>
            </a:r>
          </a:p>
          <a:p>
            <a:pPr algn="ctr" defTabSz="293333">
              <a:lnSpc>
                <a:spcPts val="4413"/>
              </a:lnSpc>
            </a:pPr>
            <a:r>
              <a:rPr lang="en-US" sz="4413" dirty="0" err="1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các</a:t>
            </a:r>
            <a:r>
              <a:rPr lang="en-US" sz="4413" dirty="0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 con </a:t>
            </a:r>
          </a:p>
          <a:p>
            <a:pPr algn="ctr" defTabSz="293333">
              <a:lnSpc>
                <a:spcPts val="4413"/>
              </a:lnSpc>
            </a:pPr>
            <a:r>
              <a:rPr lang="en-US" sz="4413" dirty="0" err="1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Tham</a:t>
            </a:r>
            <a:r>
              <a:rPr lang="en-US" sz="4413" dirty="0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 </a:t>
            </a:r>
            <a:r>
              <a:rPr lang="en-US" sz="4413" dirty="0" err="1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dư</a:t>
            </a:r>
            <a:r>
              <a:rPr lang="en-US" sz="4413" dirty="0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̣ </a:t>
            </a:r>
            <a:r>
              <a:rPr lang="en-US" sz="4413" dirty="0" err="1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tiết</a:t>
            </a:r>
            <a:r>
              <a:rPr lang="en-US" sz="4413" dirty="0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 </a:t>
            </a:r>
            <a:r>
              <a:rPr lang="en-US" sz="4413" dirty="0" err="1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học</a:t>
            </a:r>
            <a:endParaRPr lang="en-US" sz="4413" dirty="0">
              <a:solidFill>
                <a:srgbClr val="000000"/>
              </a:solidFill>
              <a:latin typeface="Josefin Sans Bold Bold"/>
              <a:cs typeface="Arial"/>
              <a:sym typeface="Arial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195967" y="647809"/>
            <a:ext cx="361039" cy="609113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F0E081B0-C72F-6B44-69B4-73A28A10BFBA}"/>
              </a:ext>
            </a:extLst>
          </p:cNvPr>
          <p:cNvSpPr txBox="1"/>
          <p:nvPr/>
        </p:nvSpPr>
        <p:spPr>
          <a:xfrm>
            <a:off x="3461651" y="3123559"/>
            <a:ext cx="5049389" cy="592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293333">
              <a:lnSpc>
                <a:spcPts val="4413"/>
              </a:lnSpc>
            </a:pPr>
            <a:r>
              <a:rPr lang="en-US" sz="4413" dirty="0" err="1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Tiết</a:t>
            </a:r>
            <a:r>
              <a:rPr lang="en-US" sz="4413" dirty="0">
                <a:solidFill>
                  <a:srgbClr val="000000"/>
                </a:solidFill>
                <a:latin typeface="Josefin Sans Bold Bold"/>
                <a:cs typeface="Arial"/>
                <a:sym typeface="Arial"/>
              </a:rPr>
              <a:t>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5627AE-C8A4-42EC-A08F-E2B241F3AD79}"/>
              </a:ext>
            </a:extLst>
          </p:cNvPr>
          <p:cNvSpPr txBox="1"/>
          <p:nvPr/>
        </p:nvSpPr>
        <p:spPr>
          <a:xfrm>
            <a:off x="156338" y="264778"/>
            <a:ext cx="10366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vi-VN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 hình nguyên tử của Rơ-dơ-pho - Bo </a:t>
            </a:r>
            <a:endParaRPr lang="en-US" sz="4267" b="1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F2D86-6B41-4C44-A3F7-8AD8E9773042}"/>
              </a:ext>
            </a:extLst>
          </p:cNvPr>
          <p:cNvSpPr txBox="1"/>
          <p:nvPr/>
        </p:nvSpPr>
        <p:spPr>
          <a:xfrm>
            <a:off x="5007110" y="1208390"/>
            <a:ext cx="7167127" cy="358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tử có cấu tạo rỗng.</a:t>
            </a:r>
            <a:endParaRPr lang="en-US" sz="3200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Cấu tạo nguyên tử:</a:t>
            </a:r>
            <a:endParaRPr lang="en-US" sz="3200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vi-VN" sz="1600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+ H</a:t>
            </a:r>
            <a:r>
              <a:rPr lang="vi-VN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ạt nhân ở tâm mang điện tích dương;</a:t>
            </a:r>
          </a:p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+ E</a:t>
            </a:r>
            <a:r>
              <a:rPr lang="vi-VN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lectron mang điện tích âm</a:t>
            </a:r>
            <a:r>
              <a:rPr lang="en-US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(e</a:t>
            </a:r>
            <a:r>
              <a:rPr lang="vi-VN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lectron chuyển động xung quanh hạt nhân như các hành tinh quay quanh Mặt Trời</a:t>
            </a:r>
            <a:r>
              <a:rPr lang="en-US" sz="32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4E87DA-8CBF-4218-AC28-AC3D90A36F4E}"/>
              </a:ext>
            </a:extLst>
          </p:cNvPr>
          <p:cNvCxnSpPr/>
          <p:nvPr/>
        </p:nvCxnSpPr>
        <p:spPr>
          <a:xfrm>
            <a:off x="4832461" y="1340445"/>
            <a:ext cx="0" cy="458924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810;p33">
            <a:extLst>
              <a:ext uri="{FF2B5EF4-FFF2-40B4-BE49-F238E27FC236}">
                <a16:creationId xmlns:a16="http://schemas.microsoft.com/office/drawing/2014/main" id="{A5616540-FCE7-4FBC-822D-05574202212D}"/>
              </a:ext>
            </a:extLst>
          </p:cNvPr>
          <p:cNvGrpSpPr/>
          <p:nvPr/>
        </p:nvGrpSpPr>
        <p:grpSpPr>
          <a:xfrm>
            <a:off x="10766608" y="-15477"/>
            <a:ext cx="1410573" cy="1355921"/>
            <a:chOff x="2214529" y="2433804"/>
            <a:chExt cx="2706110" cy="2676600"/>
          </a:xfrm>
        </p:grpSpPr>
        <p:sp>
          <p:nvSpPr>
            <p:cNvPr id="14" name="Google Shape;811;p33">
              <a:extLst>
                <a:ext uri="{FF2B5EF4-FFF2-40B4-BE49-F238E27FC236}">
                  <a16:creationId xmlns:a16="http://schemas.microsoft.com/office/drawing/2014/main" id="{AF278C91-F2A3-48E4-A23A-4FD40FC2DA2B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12;p33">
              <a:extLst>
                <a:ext uri="{FF2B5EF4-FFF2-40B4-BE49-F238E27FC236}">
                  <a16:creationId xmlns:a16="http://schemas.microsoft.com/office/drawing/2014/main" id="{FBB4B9F5-488B-4F0D-A12B-EEB9D21FAEC0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13;p33">
              <a:extLst>
                <a:ext uri="{FF2B5EF4-FFF2-40B4-BE49-F238E27FC236}">
                  <a16:creationId xmlns:a16="http://schemas.microsoft.com/office/drawing/2014/main" id="{71DB16F2-02BF-4CDE-A737-A293EFFABD93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14;p33">
              <a:extLst>
                <a:ext uri="{FF2B5EF4-FFF2-40B4-BE49-F238E27FC236}">
                  <a16:creationId xmlns:a16="http://schemas.microsoft.com/office/drawing/2014/main" id="{0A520BB8-9C6D-403D-B424-02FAD0BE4520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" name="Google Shape;815;p33">
              <a:extLst>
                <a:ext uri="{FF2B5EF4-FFF2-40B4-BE49-F238E27FC236}">
                  <a16:creationId xmlns:a16="http://schemas.microsoft.com/office/drawing/2014/main" id="{CD051CC7-BC42-4E79-9A1A-86B05C087A39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64" name="Google Shape;816;p33">
                <a:extLst>
                  <a:ext uri="{FF2B5EF4-FFF2-40B4-BE49-F238E27FC236}">
                    <a16:creationId xmlns:a16="http://schemas.microsoft.com/office/drawing/2014/main" id="{2B7DC7E1-CF30-412A-8C0B-140E7255357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817;p33">
                <a:extLst>
                  <a:ext uri="{FF2B5EF4-FFF2-40B4-BE49-F238E27FC236}">
                    <a16:creationId xmlns:a16="http://schemas.microsoft.com/office/drawing/2014/main" id="{5324395F-EACB-42EB-9AF9-7B22FCF9D601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818;p33">
                <a:extLst>
                  <a:ext uri="{FF2B5EF4-FFF2-40B4-BE49-F238E27FC236}">
                    <a16:creationId xmlns:a16="http://schemas.microsoft.com/office/drawing/2014/main" id="{47676670-D427-443F-941E-51B334760F2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819;p33">
                <a:extLst>
                  <a:ext uri="{FF2B5EF4-FFF2-40B4-BE49-F238E27FC236}">
                    <a16:creationId xmlns:a16="http://schemas.microsoft.com/office/drawing/2014/main" id="{3EF292CF-530A-4A8C-A0B5-C2F0BBF6D97A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20;p33">
                <a:extLst>
                  <a:ext uri="{FF2B5EF4-FFF2-40B4-BE49-F238E27FC236}">
                    <a16:creationId xmlns:a16="http://schemas.microsoft.com/office/drawing/2014/main" id="{F3CAE7CF-1339-4D1A-9DCF-E29E2A010EC4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821;p33">
                <a:extLst>
                  <a:ext uri="{FF2B5EF4-FFF2-40B4-BE49-F238E27FC236}">
                    <a16:creationId xmlns:a16="http://schemas.microsoft.com/office/drawing/2014/main" id="{46558B94-9030-4B40-ADB6-3B9A28931142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22;p33">
                <a:extLst>
                  <a:ext uri="{FF2B5EF4-FFF2-40B4-BE49-F238E27FC236}">
                    <a16:creationId xmlns:a16="http://schemas.microsoft.com/office/drawing/2014/main" id="{1C9E4442-0588-41E8-BD99-AE442E9FA2E9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823;p33">
                <a:extLst>
                  <a:ext uri="{FF2B5EF4-FFF2-40B4-BE49-F238E27FC236}">
                    <a16:creationId xmlns:a16="http://schemas.microsoft.com/office/drawing/2014/main" id="{AD37FC37-F32E-4259-A6A2-B1AC97CEE9C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24;p33">
                <a:extLst>
                  <a:ext uri="{FF2B5EF4-FFF2-40B4-BE49-F238E27FC236}">
                    <a16:creationId xmlns:a16="http://schemas.microsoft.com/office/drawing/2014/main" id="{DEA40E46-97CE-41E3-9645-79A63BF704AB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825;p33">
                <a:extLst>
                  <a:ext uri="{FF2B5EF4-FFF2-40B4-BE49-F238E27FC236}">
                    <a16:creationId xmlns:a16="http://schemas.microsoft.com/office/drawing/2014/main" id="{5579A9B3-9AAF-4361-AC7E-89DD1A46194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826;p33">
                <a:extLst>
                  <a:ext uri="{FF2B5EF4-FFF2-40B4-BE49-F238E27FC236}">
                    <a16:creationId xmlns:a16="http://schemas.microsoft.com/office/drawing/2014/main" id="{73B308A6-42A7-4E47-94C7-350FB1C62FB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827;p33">
                <a:extLst>
                  <a:ext uri="{FF2B5EF4-FFF2-40B4-BE49-F238E27FC236}">
                    <a16:creationId xmlns:a16="http://schemas.microsoft.com/office/drawing/2014/main" id="{6425385D-5A22-4BA8-A8CD-C1893D117FA6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828;p33">
                <a:extLst>
                  <a:ext uri="{FF2B5EF4-FFF2-40B4-BE49-F238E27FC236}">
                    <a16:creationId xmlns:a16="http://schemas.microsoft.com/office/drawing/2014/main" id="{EC51A4D0-A211-45AA-AE16-2ACDF093AF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829;p33">
              <a:extLst>
                <a:ext uri="{FF2B5EF4-FFF2-40B4-BE49-F238E27FC236}">
                  <a16:creationId xmlns:a16="http://schemas.microsoft.com/office/drawing/2014/main" id="{812E61FD-3577-4833-900F-1B34E1CCD769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830;p33">
              <a:extLst>
                <a:ext uri="{FF2B5EF4-FFF2-40B4-BE49-F238E27FC236}">
                  <a16:creationId xmlns:a16="http://schemas.microsoft.com/office/drawing/2014/main" id="{EF0A3DC3-06AE-4810-8CDA-7838C09802B2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51" name="Google Shape;831;p33">
                <a:extLst>
                  <a:ext uri="{FF2B5EF4-FFF2-40B4-BE49-F238E27FC236}">
                    <a16:creationId xmlns:a16="http://schemas.microsoft.com/office/drawing/2014/main" id="{12548D44-1E22-48ED-B2D4-0E34F13A535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832;p33">
                <a:extLst>
                  <a:ext uri="{FF2B5EF4-FFF2-40B4-BE49-F238E27FC236}">
                    <a16:creationId xmlns:a16="http://schemas.microsoft.com/office/drawing/2014/main" id="{D8381577-BAF0-4753-BA2A-982B8AC4235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833;p33">
                <a:extLst>
                  <a:ext uri="{FF2B5EF4-FFF2-40B4-BE49-F238E27FC236}">
                    <a16:creationId xmlns:a16="http://schemas.microsoft.com/office/drawing/2014/main" id="{2DFD624F-3268-42D3-A2FD-2CAB1EBF3070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834;p33">
                <a:extLst>
                  <a:ext uri="{FF2B5EF4-FFF2-40B4-BE49-F238E27FC236}">
                    <a16:creationId xmlns:a16="http://schemas.microsoft.com/office/drawing/2014/main" id="{CC06532E-C50A-4EF5-8525-E554471B930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835;p33">
                <a:extLst>
                  <a:ext uri="{FF2B5EF4-FFF2-40B4-BE49-F238E27FC236}">
                    <a16:creationId xmlns:a16="http://schemas.microsoft.com/office/drawing/2014/main" id="{8B6FFD70-F217-4B11-A786-E078E6306F38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836;p33">
                <a:extLst>
                  <a:ext uri="{FF2B5EF4-FFF2-40B4-BE49-F238E27FC236}">
                    <a16:creationId xmlns:a16="http://schemas.microsoft.com/office/drawing/2014/main" id="{3565D520-C371-4CB0-8726-DA5F1D7C8E9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837;p33">
                <a:extLst>
                  <a:ext uri="{FF2B5EF4-FFF2-40B4-BE49-F238E27FC236}">
                    <a16:creationId xmlns:a16="http://schemas.microsoft.com/office/drawing/2014/main" id="{0E0F85A4-65DE-4B9C-BE3F-A81C87E29ED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838;p33">
                <a:extLst>
                  <a:ext uri="{FF2B5EF4-FFF2-40B4-BE49-F238E27FC236}">
                    <a16:creationId xmlns:a16="http://schemas.microsoft.com/office/drawing/2014/main" id="{8C6EF277-38E8-4C67-B459-88B5BE9CFE6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839;p33">
                <a:extLst>
                  <a:ext uri="{FF2B5EF4-FFF2-40B4-BE49-F238E27FC236}">
                    <a16:creationId xmlns:a16="http://schemas.microsoft.com/office/drawing/2014/main" id="{07E04C05-04B1-48EE-B5A6-898252CB4115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840;p33">
                <a:extLst>
                  <a:ext uri="{FF2B5EF4-FFF2-40B4-BE49-F238E27FC236}">
                    <a16:creationId xmlns:a16="http://schemas.microsoft.com/office/drawing/2014/main" id="{6D727CE7-6991-4801-8535-CC69C9E9EB5B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841;p33">
                <a:extLst>
                  <a:ext uri="{FF2B5EF4-FFF2-40B4-BE49-F238E27FC236}">
                    <a16:creationId xmlns:a16="http://schemas.microsoft.com/office/drawing/2014/main" id="{F2E8FF82-77F2-4B2C-84D9-0EF2A7508417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842;p33">
                <a:extLst>
                  <a:ext uri="{FF2B5EF4-FFF2-40B4-BE49-F238E27FC236}">
                    <a16:creationId xmlns:a16="http://schemas.microsoft.com/office/drawing/2014/main" id="{7C77ACDD-1B81-4C4E-AAC4-626BC68416D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843;p33">
                <a:extLst>
                  <a:ext uri="{FF2B5EF4-FFF2-40B4-BE49-F238E27FC236}">
                    <a16:creationId xmlns:a16="http://schemas.microsoft.com/office/drawing/2014/main" id="{C00748A3-C795-4BE9-95E0-13900D07B5E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844;p33">
              <a:extLst>
                <a:ext uri="{FF2B5EF4-FFF2-40B4-BE49-F238E27FC236}">
                  <a16:creationId xmlns:a16="http://schemas.microsoft.com/office/drawing/2014/main" id="{F71DB12E-B1DB-4359-9A8B-43653F426354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" name="Google Shape;845;p33">
              <a:extLst>
                <a:ext uri="{FF2B5EF4-FFF2-40B4-BE49-F238E27FC236}">
                  <a16:creationId xmlns:a16="http://schemas.microsoft.com/office/drawing/2014/main" id="{A566CDD7-8780-4C7A-9183-90576878D992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38" name="Google Shape;846;p33">
                <a:extLst>
                  <a:ext uri="{FF2B5EF4-FFF2-40B4-BE49-F238E27FC236}">
                    <a16:creationId xmlns:a16="http://schemas.microsoft.com/office/drawing/2014/main" id="{32C7F3AD-859F-4F36-A6D3-18DA8E0934D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847;p33">
                <a:extLst>
                  <a:ext uri="{FF2B5EF4-FFF2-40B4-BE49-F238E27FC236}">
                    <a16:creationId xmlns:a16="http://schemas.microsoft.com/office/drawing/2014/main" id="{8989E2F4-AF0E-4DC4-8990-CC15EE4A1F0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848;p33">
                <a:extLst>
                  <a:ext uri="{FF2B5EF4-FFF2-40B4-BE49-F238E27FC236}">
                    <a16:creationId xmlns:a16="http://schemas.microsoft.com/office/drawing/2014/main" id="{57A01C07-391C-4BCD-BFD6-B1B86EA4F339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849;p33">
                <a:extLst>
                  <a:ext uri="{FF2B5EF4-FFF2-40B4-BE49-F238E27FC236}">
                    <a16:creationId xmlns:a16="http://schemas.microsoft.com/office/drawing/2014/main" id="{2BFEAC71-DA98-415A-BF35-D56BED37318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850;p33">
                <a:extLst>
                  <a:ext uri="{FF2B5EF4-FFF2-40B4-BE49-F238E27FC236}">
                    <a16:creationId xmlns:a16="http://schemas.microsoft.com/office/drawing/2014/main" id="{BA7D39B5-4A7E-4E02-A63D-59CA1495C4D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851;p33">
                <a:extLst>
                  <a:ext uri="{FF2B5EF4-FFF2-40B4-BE49-F238E27FC236}">
                    <a16:creationId xmlns:a16="http://schemas.microsoft.com/office/drawing/2014/main" id="{70F043F4-F7AB-4C7D-A894-B08ECB19307C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852;p33">
                <a:extLst>
                  <a:ext uri="{FF2B5EF4-FFF2-40B4-BE49-F238E27FC236}">
                    <a16:creationId xmlns:a16="http://schemas.microsoft.com/office/drawing/2014/main" id="{A396772F-F833-470F-84CF-24222D53EDA4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853;p33">
                <a:extLst>
                  <a:ext uri="{FF2B5EF4-FFF2-40B4-BE49-F238E27FC236}">
                    <a16:creationId xmlns:a16="http://schemas.microsoft.com/office/drawing/2014/main" id="{0E1AB1B5-1C8B-4062-A515-BD81F83676C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854;p33">
                <a:extLst>
                  <a:ext uri="{FF2B5EF4-FFF2-40B4-BE49-F238E27FC236}">
                    <a16:creationId xmlns:a16="http://schemas.microsoft.com/office/drawing/2014/main" id="{ADBD25D7-A5F1-46F8-94B6-F1FB4DD4B6D6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855;p33">
                <a:extLst>
                  <a:ext uri="{FF2B5EF4-FFF2-40B4-BE49-F238E27FC236}">
                    <a16:creationId xmlns:a16="http://schemas.microsoft.com/office/drawing/2014/main" id="{A379FFCB-ED99-44EE-AC61-7E9A5AC10BAF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856;p33">
                <a:extLst>
                  <a:ext uri="{FF2B5EF4-FFF2-40B4-BE49-F238E27FC236}">
                    <a16:creationId xmlns:a16="http://schemas.microsoft.com/office/drawing/2014/main" id="{63A6D2D9-4964-4C30-8559-9E4433C09A2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857;p33">
                <a:extLst>
                  <a:ext uri="{FF2B5EF4-FFF2-40B4-BE49-F238E27FC236}">
                    <a16:creationId xmlns:a16="http://schemas.microsoft.com/office/drawing/2014/main" id="{CF4EEA49-74CD-40BF-90F9-0A63F0A56AD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858;p33">
                <a:extLst>
                  <a:ext uri="{FF2B5EF4-FFF2-40B4-BE49-F238E27FC236}">
                    <a16:creationId xmlns:a16="http://schemas.microsoft.com/office/drawing/2014/main" id="{0C69CB6A-47DB-4852-B667-3891F4184C00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oogle Shape;859;p33">
              <a:extLst>
                <a:ext uri="{FF2B5EF4-FFF2-40B4-BE49-F238E27FC236}">
                  <a16:creationId xmlns:a16="http://schemas.microsoft.com/office/drawing/2014/main" id="{D24B8566-759C-4CAC-9D0A-8F358CA05935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860;p33">
              <a:extLst>
                <a:ext uri="{FF2B5EF4-FFF2-40B4-BE49-F238E27FC236}">
                  <a16:creationId xmlns:a16="http://schemas.microsoft.com/office/drawing/2014/main" id="{B80F471D-53A2-4CF9-8559-9C2F6407B87C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25" name="Google Shape;861;p33">
                <a:extLst>
                  <a:ext uri="{FF2B5EF4-FFF2-40B4-BE49-F238E27FC236}">
                    <a16:creationId xmlns:a16="http://schemas.microsoft.com/office/drawing/2014/main" id="{81617B03-BBFA-4A2E-8B61-AD9E67464A2C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62;p33">
                <a:extLst>
                  <a:ext uri="{FF2B5EF4-FFF2-40B4-BE49-F238E27FC236}">
                    <a16:creationId xmlns:a16="http://schemas.microsoft.com/office/drawing/2014/main" id="{4E14200F-21E8-4F5F-9FA5-3122262E532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63;p33">
                <a:extLst>
                  <a:ext uri="{FF2B5EF4-FFF2-40B4-BE49-F238E27FC236}">
                    <a16:creationId xmlns:a16="http://schemas.microsoft.com/office/drawing/2014/main" id="{5C13026C-84D6-44CF-B5D8-A0A0EDBB0BD7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864;p33">
                <a:extLst>
                  <a:ext uri="{FF2B5EF4-FFF2-40B4-BE49-F238E27FC236}">
                    <a16:creationId xmlns:a16="http://schemas.microsoft.com/office/drawing/2014/main" id="{198F47C5-A4A1-442C-9548-DF21947284CC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865;p33">
                <a:extLst>
                  <a:ext uri="{FF2B5EF4-FFF2-40B4-BE49-F238E27FC236}">
                    <a16:creationId xmlns:a16="http://schemas.microsoft.com/office/drawing/2014/main" id="{A764A991-2581-419B-BC47-159E84CB1CA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866;p33">
                <a:extLst>
                  <a:ext uri="{FF2B5EF4-FFF2-40B4-BE49-F238E27FC236}">
                    <a16:creationId xmlns:a16="http://schemas.microsoft.com/office/drawing/2014/main" id="{1825C892-5D0F-48D5-AED7-C8D9915A6E0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867;p33">
                <a:extLst>
                  <a:ext uri="{FF2B5EF4-FFF2-40B4-BE49-F238E27FC236}">
                    <a16:creationId xmlns:a16="http://schemas.microsoft.com/office/drawing/2014/main" id="{8DA9E12A-A300-4207-8931-6F7AC4D0ED0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868;p33">
                <a:extLst>
                  <a:ext uri="{FF2B5EF4-FFF2-40B4-BE49-F238E27FC236}">
                    <a16:creationId xmlns:a16="http://schemas.microsoft.com/office/drawing/2014/main" id="{CBD22A91-E0DE-442F-A481-0835CD7D2AD8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869;p33">
                <a:extLst>
                  <a:ext uri="{FF2B5EF4-FFF2-40B4-BE49-F238E27FC236}">
                    <a16:creationId xmlns:a16="http://schemas.microsoft.com/office/drawing/2014/main" id="{59475911-37A5-4041-885C-152F46A765C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870;p33">
                <a:extLst>
                  <a:ext uri="{FF2B5EF4-FFF2-40B4-BE49-F238E27FC236}">
                    <a16:creationId xmlns:a16="http://schemas.microsoft.com/office/drawing/2014/main" id="{7C5F2858-0350-4134-A78B-7F1A2822A9FC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871;p33">
                <a:extLst>
                  <a:ext uri="{FF2B5EF4-FFF2-40B4-BE49-F238E27FC236}">
                    <a16:creationId xmlns:a16="http://schemas.microsoft.com/office/drawing/2014/main" id="{83C9632F-88BE-45E8-91CA-02D59468E3BC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872;p33">
                <a:extLst>
                  <a:ext uri="{FF2B5EF4-FFF2-40B4-BE49-F238E27FC236}">
                    <a16:creationId xmlns:a16="http://schemas.microsoft.com/office/drawing/2014/main" id="{BC1EB9B9-4E69-4A99-89BD-414DC45424D0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873;p33">
                <a:extLst>
                  <a:ext uri="{FF2B5EF4-FFF2-40B4-BE49-F238E27FC236}">
                    <a16:creationId xmlns:a16="http://schemas.microsoft.com/office/drawing/2014/main" id="{4F443288-67DF-48A0-B4B0-C74319700351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7" name="Google Shape;954;p33">
            <a:extLst>
              <a:ext uri="{FF2B5EF4-FFF2-40B4-BE49-F238E27FC236}">
                <a16:creationId xmlns:a16="http://schemas.microsoft.com/office/drawing/2014/main" id="{19FFDEDE-5CAA-4D9A-B8EB-49C2AB06E835}"/>
              </a:ext>
            </a:extLst>
          </p:cNvPr>
          <p:cNvGrpSpPr/>
          <p:nvPr/>
        </p:nvGrpSpPr>
        <p:grpSpPr>
          <a:xfrm rot="1813784">
            <a:off x="11424462" y="5587948"/>
            <a:ext cx="222237" cy="222237"/>
            <a:chOff x="2810757" y="1723146"/>
            <a:chExt cx="719700" cy="719700"/>
          </a:xfrm>
        </p:grpSpPr>
        <p:sp>
          <p:nvSpPr>
            <p:cNvPr id="78" name="Google Shape;955;p33">
              <a:extLst>
                <a:ext uri="{FF2B5EF4-FFF2-40B4-BE49-F238E27FC236}">
                  <a16:creationId xmlns:a16="http://schemas.microsoft.com/office/drawing/2014/main" id="{F2FA6437-C5EB-4D7E-93E9-82DC381BB0C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9" name="Google Shape;956;p33">
              <a:extLst>
                <a:ext uri="{FF2B5EF4-FFF2-40B4-BE49-F238E27FC236}">
                  <a16:creationId xmlns:a16="http://schemas.microsoft.com/office/drawing/2014/main" id="{0B9E1C0B-5A1B-4088-BF91-4CDA3A7A2BBE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80" name="Google Shape;957;p33">
                <a:extLst>
                  <a:ext uri="{FF2B5EF4-FFF2-40B4-BE49-F238E27FC236}">
                    <a16:creationId xmlns:a16="http://schemas.microsoft.com/office/drawing/2014/main" id="{560A1C42-2462-4754-A9C0-1EC28F381996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958;p33">
                <a:extLst>
                  <a:ext uri="{FF2B5EF4-FFF2-40B4-BE49-F238E27FC236}">
                    <a16:creationId xmlns:a16="http://schemas.microsoft.com/office/drawing/2014/main" id="{2A004591-B12E-486C-8D8A-EC6E08041BFD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959;p33">
                <a:extLst>
                  <a:ext uri="{FF2B5EF4-FFF2-40B4-BE49-F238E27FC236}">
                    <a16:creationId xmlns:a16="http://schemas.microsoft.com/office/drawing/2014/main" id="{D7C9EA6A-BDE8-4C08-B021-F8149A7A0636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960;p33">
                <a:extLst>
                  <a:ext uri="{FF2B5EF4-FFF2-40B4-BE49-F238E27FC236}">
                    <a16:creationId xmlns:a16="http://schemas.microsoft.com/office/drawing/2014/main" id="{6F0DD5D5-43EA-4C7C-BC92-6EE944EB62E1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961;p33">
                <a:extLst>
                  <a:ext uri="{FF2B5EF4-FFF2-40B4-BE49-F238E27FC236}">
                    <a16:creationId xmlns:a16="http://schemas.microsoft.com/office/drawing/2014/main" id="{D1E2694E-F29E-4E47-85ED-29D1304E0E3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962;p33">
                <a:extLst>
                  <a:ext uri="{FF2B5EF4-FFF2-40B4-BE49-F238E27FC236}">
                    <a16:creationId xmlns:a16="http://schemas.microsoft.com/office/drawing/2014/main" id="{3A600FB3-384A-4A60-BD61-F60201145B47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963;p33">
                <a:extLst>
                  <a:ext uri="{FF2B5EF4-FFF2-40B4-BE49-F238E27FC236}">
                    <a16:creationId xmlns:a16="http://schemas.microsoft.com/office/drawing/2014/main" id="{34A9F859-492E-4FA9-875B-54F65CFF4B75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964;p33">
                <a:extLst>
                  <a:ext uri="{FF2B5EF4-FFF2-40B4-BE49-F238E27FC236}">
                    <a16:creationId xmlns:a16="http://schemas.microsoft.com/office/drawing/2014/main" id="{B790412A-A1CC-45FD-9AD5-28911A29A77F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965;p33">
                <a:extLst>
                  <a:ext uri="{FF2B5EF4-FFF2-40B4-BE49-F238E27FC236}">
                    <a16:creationId xmlns:a16="http://schemas.microsoft.com/office/drawing/2014/main" id="{9A7A3E0A-953A-492E-8BD3-005E40A973B6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966;p33">
                <a:extLst>
                  <a:ext uri="{FF2B5EF4-FFF2-40B4-BE49-F238E27FC236}">
                    <a16:creationId xmlns:a16="http://schemas.microsoft.com/office/drawing/2014/main" id="{DE435EA3-5114-4CB0-8E6E-B8DBB49EB4E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67;p33">
                <a:extLst>
                  <a:ext uri="{FF2B5EF4-FFF2-40B4-BE49-F238E27FC236}">
                    <a16:creationId xmlns:a16="http://schemas.microsoft.com/office/drawing/2014/main" id="{C1D3EA76-D441-4D1E-B440-874D52BC5C4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68;p33">
                <a:extLst>
                  <a:ext uri="{FF2B5EF4-FFF2-40B4-BE49-F238E27FC236}">
                    <a16:creationId xmlns:a16="http://schemas.microsoft.com/office/drawing/2014/main" id="{EE5341DB-3D2E-4DC3-9EF3-6B5BCA92ED9B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69;p33">
                <a:extLst>
                  <a:ext uri="{FF2B5EF4-FFF2-40B4-BE49-F238E27FC236}">
                    <a16:creationId xmlns:a16="http://schemas.microsoft.com/office/drawing/2014/main" id="{547DA606-7FED-4481-8259-9D0E4F10DC8B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9" name="Google Shape;1018;p33">
            <a:extLst>
              <a:ext uri="{FF2B5EF4-FFF2-40B4-BE49-F238E27FC236}">
                <a16:creationId xmlns:a16="http://schemas.microsoft.com/office/drawing/2014/main" id="{22CF4F93-4BE0-4E3B-914F-522EAAA65FF4}"/>
              </a:ext>
            </a:extLst>
          </p:cNvPr>
          <p:cNvGrpSpPr/>
          <p:nvPr/>
        </p:nvGrpSpPr>
        <p:grpSpPr>
          <a:xfrm rot="-774445">
            <a:off x="10486737" y="6253190"/>
            <a:ext cx="222097" cy="222097"/>
            <a:chOff x="2810757" y="1723146"/>
            <a:chExt cx="719700" cy="719700"/>
          </a:xfrm>
        </p:grpSpPr>
        <p:sp>
          <p:nvSpPr>
            <p:cNvPr id="110" name="Google Shape;1019;p33">
              <a:extLst>
                <a:ext uri="{FF2B5EF4-FFF2-40B4-BE49-F238E27FC236}">
                  <a16:creationId xmlns:a16="http://schemas.microsoft.com/office/drawing/2014/main" id="{95B923E3-7F60-47E1-B3F3-C214227FBDB2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1" name="Google Shape;1020;p33">
              <a:extLst>
                <a:ext uri="{FF2B5EF4-FFF2-40B4-BE49-F238E27FC236}">
                  <a16:creationId xmlns:a16="http://schemas.microsoft.com/office/drawing/2014/main" id="{38DBBB19-2035-4228-941C-B356386AE71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12" name="Google Shape;1021;p33">
                <a:extLst>
                  <a:ext uri="{FF2B5EF4-FFF2-40B4-BE49-F238E27FC236}">
                    <a16:creationId xmlns:a16="http://schemas.microsoft.com/office/drawing/2014/main" id="{D0D90847-26C2-4A58-A481-E34BEF81A12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022;p33">
                <a:extLst>
                  <a:ext uri="{FF2B5EF4-FFF2-40B4-BE49-F238E27FC236}">
                    <a16:creationId xmlns:a16="http://schemas.microsoft.com/office/drawing/2014/main" id="{A4DF7CD8-105D-4110-9069-229DFC83058F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023;p33">
                <a:extLst>
                  <a:ext uri="{FF2B5EF4-FFF2-40B4-BE49-F238E27FC236}">
                    <a16:creationId xmlns:a16="http://schemas.microsoft.com/office/drawing/2014/main" id="{B9570470-E93E-462F-88CC-7CB2541DB7E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024;p33">
                <a:extLst>
                  <a:ext uri="{FF2B5EF4-FFF2-40B4-BE49-F238E27FC236}">
                    <a16:creationId xmlns:a16="http://schemas.microsoft.com/office/drawing/2014/main" id="{E77AE8B8-F61C-40EF-9FA8-2C1C7D0D71CC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025;p33">
                <a:extLst>
                  <a:ext uri="{FF2B5EF4-FFF2-40B4-BE49-F238E27FC236}">
                    <a16:creationId xmlns:a16="http://schemas.microsoft.com/office/drawing/2014/main" id="{44A20ECF-2844-4900-AFC9-49EA6EAEBFF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026;p33">
                <a:extLst>
                  <a:ext uri="{FF2B5EF4-FFF2-40B4-BE49-F238E27FC236}">
                    <a16:creationId xmlns:a16="http://schemas.microsoft.com/office/drawing/2014/main" id="{EBB0ACCF-3588-49F8-B0EB-0142F539C90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027;p33">
                <a:extLst>
                  <a:ext uri="{FF2B5EF4-FFF2-40B4-BE49-F238E27FC236}">
                    <a16:creationId xmlns:a16="http://schemas.microsoft.com/office/drawing/2014/main" id="{306A7C2D-B0F0-4E68-A351-3ABBC71CF222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028;p33">
                <a:extLst>
                  <a:ext uri="{FF2B5EF4-FFF2-40B4-BE49-F238E27FC236}">
                    <a16:creationId xmlns:a16="http://schemas.microsoft.com/office/drawing/2014/main" id="{08438404-B169-4703-9BA6-E16BA3F0D6B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029;p33">
                <a:extLst>
                  <a:ext uri="{FF2B5EF4-FFF2-40B4-BE49-F238E27FC236}">
                    <a16:creationId xmlns:a16="http://schemas.microsoft.com/office/drawing/2014/main" id="{72D96578-EA65-4753-A54E-A0688F535239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030;p33">
                <a:extLst>
                  <a:ext uri="{FF2B5EF4-FFF2-40B4-BE49-F238E27FC236}">
                    <a16:creationId xmlns:a16="http://schemas.microsoft.com/office/drawing/2014/main" id="{A71DB589-3D0D-4372-9FEF-53FCF8C2908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031;p33">
                <a:extLst>
                  <a:ext uri="{FF2B5EF4-FFF2-40B4-BE49-F238E27FC236}">
                    <a16:creationId xmlns:a16="http://schemas.microsoft.com/office/drawing/2014/main" id="{40BAB557-2EA1-4B2C-8A6F-36EB9BA7518B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032;p33">
                <a:extLst>
                  <a:ext uri="{FF2B5EF4-FFF2-40B4-BE49-F238E27FC236}">
                    <a16:creationId xmlns:a16="http://schemas.microsoft.com/office/drawing/2014/main" id="{11633874-DDBF-457F-9A72-83350E60672A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033;p33">
                <a:extLst>
                  <a:ext uri="{FF2B5EF4-FFF2-40B4-BE49-F238E27FC236}">
                    <a16:creationId xmlns:a16="http://schemas.microsoft.com/office/drawing/2014/main" id="{A2DF8EFD-F5BE-4E6F-8117-BEF0D210BC2E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5" name="Google Shape;1018;p33">
            <a:extLst>
              <a:ext uri="{FF2B5EF4-FFF2-40B4-BE49-F238E27FC236}">
                <a16:creationId xmlns:a16="http://schemas.microsoft.com/office/drawing/2014/main" id="{504079B4-4337-47F7-930A-9578E736D0E0}"/>
              </a:ext>
            </a:extLst>
          </p:cNvPr>
          <p:cNvGrpSpPr/>
          <p:nvPr/>
        </p:nvGrpSpPr>
        <p:grpSpPr>
          <a:xfrm rot="-774445">
            <a:off x="370609" y="6314976"/>
            <a:ext cx="222097" cy="222097"/>
            <a:chOff x="2810757" y="1723146"/>
            <a:chExt cx="719700" cy="719700"/>
          </a:xfrm>
        </p:grpSpPr>
        <p:sp>
          <p:nvSpPr>
            <p:cNvPr id="126" name="Google Shape;1019;p33">
              <a:extLst>
                <a:ext uri="{FF2B5EF4-FFF2-40B4-BE49-F238E27FC236}">
                  <a16:creationId xmlns:a16="http://schemas.microsoft.com/office/drawing/2014/main" id="{A2942BC6-FC81-485F-A521-62DEEB331D15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7" name="Google Shape;1020;p33">
              <a:extLst>
                <a:ext uri="{FF2B5EF4-FFF2-40B4-BE49-F238E27FC236}">
                  <a16:creationId xmlns:a16="http://schemas.microsoft.com/office/drawing/2014/main" id="{0F7CCA2C-BC40-48EE-8695-DECB19911CA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28" name="Google Shape;1021;p33">
                <a:extLst>
                  <a:ext uri="{FF2B5EF4-FFF2-40B4-BE49-F238E27FC236}">
                    <a16:creationId xmlns:a16="http://schemas.microsoft.com/office/drawing/2014/main" id="{14DC1C54-7B13-4A4A-B56D-9D1C362870DD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022;p33">
                <a:extLst>
                  <a:ext uri="{FF2B5EF4-FFF2-40B4-BE49-F238E27FC236}">
                    <a16:creationId xmlns:a16="http://schemas.microsoft.com/office/drawing/2014/main" id="{B522AD30-1A31-4E73-BA83-750AD6F8112C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023;p33">
                <a:extLst>
                  <a:ext uri="{FF2B5EF4-FFF2-40B4-BE49-F238E27FC236}">
                    <a16:creationId xmlns:a16="http://schemas.microsoft.com/office/drawing/2014/main" id="{8CB3BE23-E5E7-4F0C-8AD6-407E9E8A4284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024;p33">
                <a:extLst>
                  <a:ext uri="{FF2B5EF4-FFF2-40B4-BE49-F238E27FC236}">
                    <a16:creationId xmlns:a16="http://schemas.microsoft.com/office/drawing/2014/main" id="{59DFF4A9-9538-4A13-A8D1-59FBB531F0C0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025;p33">
                <a:extLst>
                  <a:ext uri="{FF2B5EF4-FFF2-40B4-BE49-F238E27FC236}">
                    <a16:creationId xmlns:a16="http://schemas.microsoft.com/office/drawing/2014/main" id="{87B2AFD6-BB59-4465-B355-0C1FCDA51D1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026;p33">
                <a:extLst>
                  <a:ext uri="{FF2B5EF4-FFF2-40B4-BE49-F238E27FC236}">
                    <a16:creationId xmlns:a16="http://schemas.microsoft.com/office/drawing/2014/main" id="{582C8331-AB67-49B9-8E5E-27FFE6280913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027;p33">
                <a:extLst>
                  <a:ext uri="{FF2B5EF4-FFF2-40B4-BE49-F238E27FC236}">
                    <a16:creationId xmlns:a16="http://schemas.microsoft.com/office/drawing/2014/main" id="{DE7E582C-01F2-442C-84F5-ED152A3323DB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028;p33">
                <a:extLst>
                  <a:ext uri="{FF2B5EF4-FFF2-40B4-BE49-F238E27FC236}">
                    <a16:creationId xmlns:a16="http://schemas.microsoft.com/office/drawing/2014/main" id="{59187787-80AF-4E78-B6AC-9402E527C16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029;p33">
                <a:extLst>
                  <a:ext uri="{FF2B5EF4-FFF2-40B4-BE49-F238E27FC236}">
                    <a16:creationId xmlns:a16="http://schemas.microsoft.com/office/drawing/2014/main" id="{E5BBD3D9-52D2-4885-91DC-9D861804740F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030;p33">
                <a:extLst>
                  <a:ext uri="{FF2B5EF4-FFF2-40B4-BE49-F238E27FC236}">
                    <a16:creationId xmlns:a16="http://schemas.microsoft.com/office/drawing/2014/main" id="{C446C496-8884-4A76-90B0-8B5EBE280A2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031;p33">
                <a:extLst>
                  <a:ext uri="{FF2B5EF4-FFF2-40B4-BE49-F238E27FC236}">
                    <a16:creationId xmlns:a16="http://schemas.microsoft.com/office/drawing/2014/main" id="{5DD834F9-565C-4743-9677-6E05D4E4D774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032;p33">
                <a:extLst>
                  <a:ext uri="{FF2B5EF4-FFF2-40B4-BE49-F238E27FC236}">
                    <a16:creationId xmlns:a16="http://schemas.microsoft.com/office/drawing/2014/main" id="{523FA164-7B42-4051-919B-993F51AE383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033;p33">
                <a:extLst>
                  <a:ext uri="{FF2B5EF4-FFF2-40B4-BE49-F238E27FC236}">
                    <a16:creationId xmlns:a16="http://schemas.microsoft.com/office/drawing/2014/main" id="{6A4282CE-A171-422F-9A0C-5AB9D6657580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F7B7519-2205-2EA1-F706-F9B03753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58" y="966299"/>
            <a:ext cx="4795220" cy="2856727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CD8B109B-F9E9-0B4F-118B-7C78A2181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3" y="3823025"/>
            <a:ext cx="4415679" cy="298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041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1;p73">
            <a:extLst>
              <a:ext uri="{FF2B5EF4-FFF2-40B4-BE49-F238E27FC236}">
                <a16:creationId xmlns:a16="http://schemas.microsoft.com/office/drawing/2014/main" id="{17709A0D-6E12-435E-BBBB-7A382A6B1B40}"/>
              </a:ext>
            </a:extLst>
          </p:cNvPr>
          <p:cNvSpPr/>
          <p:nvPr/>
        </p:nvSpPr>
        <p:spPr>
          <a:xfrm>
            <a:off x="6805319" y="3635080"/>
            <a:ext cx="5439363" cy="2626491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181;p73">
            <a:extLst>
              <a:ext uri="{FF2B5EF4-FFF2-40B4-BE49-F238E27FC236}">
                <a16:creationId xmlns:a16="http://schemas.microsoft.com/office/drawing/2014/main" id="{9287D34C-5705-4C66-A0D3-B303E2B8802C}"/>
              </a:ext>
            </a:extLst>
          </p:cNvPr>
          <p:cNvSpPr/>
          <p:nvPr/>
        </p:nvSpPr>
        <p:spPr>
          <a:xfrm>
            <a:off x="6858001" y="873009"/>
            <a:ext cx="5439363" cy="201409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C2AA3636-A687-4235-BFF8-E331E468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85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8707F-B460-4879-97BD-BD5B33A7A453}"/>
              </a:ext>
            </a:extLst>
          </p:cNvPr>
          <p:cNvSpPr txBox="1"/>
          <p:nvPr/>
        </p:nvSpPr>
        <p:spPr>
          <a:xfrm>
            <a:off x="6963363" y="1040447"/>
            <a:ext cx="53340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electron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xung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endParaRPr lang="en-US" sz="3733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EA142-453B-4763-B031-A721DFF54B97}"/>
              </a:ext>
            </a:extLst>
          </p:cNvPr>
          <p:cNvSpPr txBox="1"/>
          <p:nvPr/>
        </p:nvSpPr>
        <p:spPr>
          <a:xfrm>
            <a:off x="7016044" y="3737737"/>
            <a:ext cx="52286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electron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tối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electron</a:t>
            </a:r>
          </a:p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tối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 electron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733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432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/>
          <p:nvPr/>
        </p:nvSpPr>
        <p:spPr>
          <a:xfrm>
            <a:off x="1103845" y="1821551"/>
            <a:ext cx="3114897" cy="3214899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52"/>
          <p:cNvSpPr/>
          <p:nvPr/>
        </p:nvSpPr>
        <p:spPr>
          <a:xfrm>
            <a:off x="6726411" y="1777575"/>
            <a:ext cx="3853272" cy="397140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34" name="Google Shape;934;p52"/>
          <p:cNvGrpSpPr/>
          <p:nvPr/>
        </p:nvGrpSpPr>
        <p:grpSpPr>
          <a:xfrm>
            <a:off x="10862219" y="5633018"/>
            <a:ext cx="427271" cy="545673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11475313" y="321265"/>
            <a:ext cx="325739" cy="408075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34172" y="6083808"/>
            <a:ext cx="700961" cy="57152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66722" y="191096"/>
            <a:ext cx="700961" cy="57152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1315785" y="2123019"/>
            <a:ext cx="2539931" cy="2539931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2192088" y="2999322"/>
            <a:ext cx="787325" cy="7873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450080" y="2371585"/>
            <a:ext cx="368651" cy="36865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CB2888C-B5B2-46D6-B9D0-99B2400F0BC3}"/>
              </a:ext>
            </a:extLst>
          </p:cNvPr>
          <p:cNvSpPr/>
          <p:nvPr/>
        </p:nvSpPr>
        <p:spPr>
          <a:xfrm>
            <a:off x="7329760" y="2413757"/>
            <a:ext cx="2539931" cy="2539931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9D44AD1-3F5F-400E-8FE0-67B043ADCCDE}"/>
              </a:ext>
            </a:extLst>
          </p:cNvPr>
          <p:cNvSpPr/>
          <p:nvPr/>
        </p:nvSpPr>
        <p:spPr>
          <a:xfrm>
            <a:off x="8206063" y="3290060"/>
            <a:ext cx="787325" cy="7873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271552E-3739-4516-9126-A69004D2B22C}"/>
              </a:ext>
            </a:extLst>
          </p:cNvPr>
          <p:cNvSpPr/>
          <p:nvPr/>
        </p:nvSpPr>
        <p:spPr>
          <a:xfrm>
            <a:off x="7464055" y="2662324"/>
            <a:ext cx="368651" cy="36865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78353FA-7A81-4924-B2F5-0FA7046F4E57}"/>
              </a:ext>
            </a:extLst>
          </p:cNvPr>
          <p:cNvSpPr/>
          <p:nvPr/>
        </p:nvSpPr>
        <p:spPr>
          <a:xfrm>
            <a:off x="6992277" y="2112292"/>
            <a:ext cx="3214897" cy="3214897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C304D3-979E-4401-B43F-1EC433AD4BB1}"/>
              </a:ext>
            </a:extLst>
          </p:cNvPr>
          <p:cNvSpPr/>
          <p:nvPr/>
        </p:nvSpPr>
        <p:spPr>
          <a:xfrm>
            <a:off x="9314296" y="4370709"/>
            <a:ext cx="368651" cy="36865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D070C87-5671-4A2F-801B-C0D223A88DAA}"/>
              </a:ext>
            </a:extLst>
          </p:cNvPr>
          <p:cNvSpPr/>
          <p:nvPr/>
        </p:nvSpPr>
        <p:spPr>
          <a:xfrm>
            <a:off x="8415400" y="1877749"/>
            <a:ext cx="368651" cy="36865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1BEA434-8D78-40DD-9469-391C3356711B}"/>
              </a:ext>
            </a:extLst>
          </p:cNvPr>
          <p:cNvSpPr/>
          <p:nvPr/>
        </p:nvSpPr>
        <p:spPr>
          <a:xfrm>
            <a:off x="10075209" y="3499397"/>
            <a:ext cx="368651" cy="36865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9B2A38C-4663-46A6-AFFF-5FD8144091AB}"/>
              </a:ext>
            </a:extLst>
          </p:cNvPr>
          <p:cNvSpPr/>
          <p:nvPr/>
        </p:nvSpPr>
        <p:spPr>
          <a:xfrm>
            <a:off x="6858351" y="3499397"/>
            <a:ext cx="368651" cy="36865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5F78FCE-685F-40DD-A782-1F0C11A4927D}"/>
              </a:ext>
            </a:extLst>
          </p:cNvPr>
          <p:cNvSpPr/>
          <p:nvPr/>
        </p:nvSpPr>
        <p:spPr>
          <a:xfrm>
            <a:off x="8415400" y="5142863"/>
            <a:ext cx="368651" cy="36865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513062" y="5045858"/>
            <a:ext cx="48693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hydrogen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81F3324-64D9-4C78-80FB-BC3FE46F6718}"/>
              </a:ext>
            </a:extLst>
          </p:cNvPr>
          <p:cNvSpPr txBox="1"/>
          <p:nvPr/>
        </p:nvSpPr>
        <p:spPr>
          <a:xfrm>
            <a:off x="6772171" y="5755905"/>
            <a:ext cx="402375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carbon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2F91C-ED4D-4322-9976-E0436C2DC553}"/>
              </a:ext>
            </a:extLst>
          </p:cNvPr>
          <p:cNvSpPr txBox="1"/>
          <p:nvPr/>
        </p:nvSpPr>
        <p:spPr>
          <a:xfrm>
            <a:off x="1187395" y="91932"/>
            <a:ext cx="960853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cấu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hydrogen </a:t>
            </a: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carbon </a:t>
            </a:r>
            <a:r>
              <a:rPr lang="en-US" sz="4267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4267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Bo</a:t>
            </a:r>
          </a:p>
        </p:txBody>
      </p:sp>
    </p:spTree>
    <p:extLst>
      <p:ext uri="{BB962C8B-B14F-4D97-AF65-F5344CB8AC3E}">
        <p14:creationId xmlns:p14="http://schemas.microsoft.com/office/powerpoint/2010/main" val="181688238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52"/>
          <p:cNvGrpSpPr/>
          <p:nvPr/>
        </p:nvGrpSpPr>
        <p:grpSpPr>
          <a:xfrm>
            <a:off x="12890699" y="6683817"/>
            <a:ext cx="427271" cy="545673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12992231" y="552396"/>
            <a:ext cx="325739" cy="408075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1267768" y="1203671"/>
            <a:ext cx="2539931" cy="2539931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2415181" y="2336271"/>
            <a:ext cx="326384" cy="3018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3358255" y="3166783"/>
            <a:ext cx="249436" cy="231184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1048278" y="3953844"/>
            <a:ext cx="486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4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24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hydrogen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043C12-F856-FC5C-45C3-75E3EBEE3EAD}"/>
              </a:ext>
            </a:extLst>
          </p:cNvPr>
          <p:cNvCxnSpPr>
            <a:cxnSpLocks/>
          </p:cNvCxnSpPr>
          <p:nvPr/>
        </p:nvCxnSpPr>
        <p:spPr>
          <a:xfrm flipV="1">
            <a:off x="2578374" y="1154195"/>
            <a:ext cx="2058637" cy="1342365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2A1D3C-153E-CBB5-EE7B-E09B70CDD0E3}"/>
              </a:ext>
            </a:extLst>
          </p:cNvPr>
          <p:cNvSpPr txBox="1"/>
          <p:nvPr/>
        </p:nvSpPr>
        <p:spPr>
          <a:xfrm>
            <a:off x="4501952" y="678401"/>
            <a:ext cx="563064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(ở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endParaRPr lang="en-US" sz="3733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C8B82B-1246-2E4E-98B5-9B0A8C4FF41A}"/>
              </a:ext>
            </a:extLst>
          </p:cNvPr>
          <p:cNvSpPr txBox="1"/>
          <p:nvPr/>
        </p:nvSpPr>
        <p:spPr>
          <a:xfrm>
            <a:off x="4555731" y="2218515"/>
            <a:ext cx="48693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electron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6E99C7-1499-BCB6-4450-D9B30D79FD26}"/>
              </a:ext>
            </a:extLst>
          </p:cNvPr>
          <p:cNvCxnSpPr>
            <a:cxnSpLocks/>
          </p:cNvCxnSpPr>
          <p:nvPr/>
        </p:nvCxnSpPr>
        <p:spPr>
          <a:xfrm>
            <a:off x="3807698" y="2674977"/>
            <a:ext cx="954031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12297-49F2-04AA-442D-62CC7ADED4D5}"/>
              </a:ext>
            </a:extLst>
          </p:cNvPr>
          <p:cNvCxnSpPr>
            <a:cxnSpLocks/>
          </p:cNvCxnSpPr>
          <p:nvPr/>
        </p:nvCxnSpPr>
        <p:spPr>
          <a:xfrm>
            <a:off x="3513008" y="3352465"/>
            <a:ext cx="1124003" cy="391137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01DE36-AF5A-6F13-18D5-C4E8FE5825C3}"/>
              </a:ext>
            </a:extLst>
          </p:cNvPr>
          <p:cNvSpPr txBox="1"/>
          <p:nvPr/>
        </p:nvSpPr>
        <p:spPr>
          <a:xfrm>
            <a:off x="4501951" y="3295513"/>
            <a:ext cx="48693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Electron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D8CBF-D8BA-A7A0-0377-6D00C318BF96}"/>
              </a:ext>
            </a:extLst>
          </p:cNvPr>
          <p:cNvSpPr txBox="1"/>
          <p:nvPr/>
        </p:nvSpPr>
        <p:spPr>
          <a:xfrm>
            <a:off x="7317271" y="2204969"/>
            <a:ext cx="48693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electron)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54AD2B-08E3-8462-96B8-DA0B0F622A38}"/>
              </a:ext>
            </a:extLst>
          </p:cNvPr>
          <p:cNvSpPr txBox="1"/>
          <p:nvPr/>
        </p:nvSpPr>
        <p:spPr>
          <a:xfrm>
            <a:off x="6384938" y="3282375"/>
            <a:ext cx="48693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electron)</a:t>
            </a:r>
          </a:p>
        </p:txBody>
      </p:sp>
    </p:spTree>
    <p:extLst>
      <p:ext uri="{BB962C8B-B14F-4D97-AF65-F5344CB8AC3E}">
        <p14:creationId xmlns:p14="http://schemas.microsoft.com/office/powerpoint/2010/main" val="2371656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52"/>
          <p:cNvGrpSpPr/>
          <p:nvPr/>
        </p:nvGrpSpPr>
        <p:grpSpPr>
          <a:xfrm>
            <a:off x="11834059" y="6683817"/>
            <a:ext cx="427271" cy="545673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14586280" y="728853"/>
            <a:ext cx="325739" cy="408075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617528" y="1203671"/>
            <a:ext cx="2539931" cy="2539931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764941" y="2336271"/>
            <a:ext cx="326384" cy="3018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764942" y="3570572"/>
            <a:ext cx="249436" cy="231184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454653" y="4357264"/>
            <a:ext cx="486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4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2400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Carbon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043C12-F856-FC5C-45C3-75E3EBEE3EAD}"/>
              </a:ext>
            </a:extLst>
          </p:cNvPr>
          <p:cNvCxnSpPr>
            <a:cxnSpLocks/>
          </p:cNvCxnSpPr>
          <p:nvPr/>
        </p:nvCxnSpPr>
        <p:spPr>
          <a:xfrm flipV="1">
            <a:off x="1928134" y="932891"/>
            <a:ext cx="2476220" cy="1563669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2A1D3C-153E-CBB5-EE7B-E09B70CDD0E3}"/>
              </a:ext>
            </a:extLst>
          </p:cNvPr>
          <p:cNvSpPr txBox="1"/>
          <p:nvPr/>
        </p:nvSpPr>
        <p:spPr>
          <a:xfrm>
            <a:off x="4304873" y="324078"/>
            <a:ext cx="563064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(ở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endParaRPr lang="en-US" sz="3733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C8B82B-1246-2E4E-98B5-9B0A8C4FF41A}"/>
              </a:ext>
            </a:extLst>
          </p:cNvPr>
          <p:cNvSpPr txBox="1"/>
          <p:nvPr/>
        </p:nvSpPr>
        <p:spPr>
          <a:xfrm>
            <a:off x="4468065" y="1637631"/>
            <a:ext cx="48693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electron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6E99C7-1499-BCB6-4450-D9B30D79FD26}"/>
              </a:ext>
            </a:extLst>
          </p:cNvPr>
          <p:cNvCxnSpPr>
            <a:cxnSpLocks/>
          </p:cNvCxnSpPr>
          <p:nvPr/>
        </p:nvCxnSpPr>
        <p:spPr>
          <a:xfrm>
            <a:off x="3522134" y="2020172"/>
            <a:ext cx="1083733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12297-49F2-04AA-442D-62CC7ADED4D5}"/>
              </a:ext>
            </a:extLst>
          </p:cNvPr>
          <p:cNvCxnSpPr>
            <a:cxnSpLocks/>
          </p:cNvCxnSpPr>
          <p:nvPr/>
        </p:nvCxnSpPr>
        <p:spPr>
          <a:xfrm flipV="1">
            <a:off x="3128525" y="2112670"/>
            <a:ext cx="1517983" cy="436884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01DE36-AF5A-6F13-18D5-C4E8FE5825C3}"/>
              </a:ext>
            </a:extLst>
          </p:cNvPr>
          <p:cNvSpPr txBox="1"/>
          <p:nvPr/>
        </p:nvSpPr>
        <p:spPr>
          <a:xfrm>
            <a:off x="5012619" y="2387099"/>
            <a:ext cx="68106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Electron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D8CBF-D8BA-A7A0-0377-6D00C318BF96}"/>
              </a:ext>
            </a:extLst>
          </p:cNvPr>
          <p:cNvSpPr txBox="1"/>
          <p:nvPr/>
        </p:nvSpPr>
        <p:spPr>
          <a:xfrm>
            <a:off x="6964671" y="1624493"/>
            <a:ext cx="48693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electron)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3B0887-EF88-B445-7B25-8282510258A5}"/>
              </a:ext>
            </a:extLst>
          </p:cNvPr>
          <p:cNvSpPr/>
          <p:nvPr/>
        </p:nvSpPr>
        <p:spPr>
          <a:xfrm>
            <a:off x="201352" y="823682"/>
            <a:ext cx="3361421" cy="3267413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7641F2-48D1-FD6F-6108-89D4E37FEBDF}"/>
              </a:ext>
            </a:extLst>
          </p:cNvPr>
          <p:cNvSpPr/>
          <p:nvPr/>
        </p:nvSpPr>
        <p:spPr>
          <a:xfrm>
            <a:off x="1756326" y="1123159"/>
            <a:ext cx="249436" cy="231184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9B66A-A822-B8FA-53CA-C1BD93C9CD74}"/>
              </a:ext>
            </a:extLst>
          </p:cNvPr>
          <p:cNvSpPr/>
          <p:nvPr/>
        </p:nvSpPr>
        <p:spPr>
          <a:xfrm>
            <a:off x="2764630" y="1022909"/>
            <a:ext cx="249436" cy="231184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22F03-804F-63F2-A227-BE35F8009BD2}"/>
              </a:ext>
            </a:extLst>
          </p:cNvPr>
          <p:cNvSpPr/>
          <p:nvPr/>
        </p:nvSpPr>
        <p:spPr>
          <a:xfrm>
            <a:off x="3125163" y="3280784"/>
            <a:ext cx="249436" cy="231184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BCB2BD-3451-1008-9EEC-786832C85D60}"/>
              </a:ext>
            </a:extLst>
          </p:cNvPr>
          <p:cNvSpPr/>
          <p:nvPr/>
        </p:nvSpPr>
        <p:spPr>
          <a:xfrm>
            <a:off x="556490" y="3471971"/>
            <a:ext cx="249436" cy="231184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3EDDD7-B01B-477A-C4E9-914FFFFA9E91}"/>
              </a:ext>
            </a:extLst>
          </p:cNvPr>
          <p:cNvSpPr/>
          <p:nvPr/>
        </p:nvSpPr>
        <p:spPr>
          <a:xfrm>
            <a:off x="563965" y="1178248"/>
            <a:ext cx="249436" cy="231184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9D0D8A-0A9C-18C9-5183-103512B6F687}"/>
              </a:ext>
            </a:extLst>
          </p:cNvPr>
          <p:cNvSpPr txBox="1"/>
          <p:nvPr/>
        </p:nvSpPr>
        <p:spPr>
          <a:xfrm>
            <a:off x="5023408" y="3428223"/>
            <a:ext cx="68106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Electron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14DEA5-7803-3A11-16F3-9D1CF00E91AC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125163" y="2720492"/>
            <a:ext cx="1887456" cy="92775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37330C-778C-0717-E7A1-2434DAF492F5}"/>
              </a:ext>
            </a:extLst>
          </p:cNvPr>
          <p:cNvCxnSpPr/>
          <p:nvPr/>
        </p:nvCxnSpPr>
        <p:spPr>
          <a:xfrm>
            <a:off x="2655106" y="3888260"/>
            <a:ext cx="2464817" cy="0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536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D2D5CE-E3A3-5D6F-D295-D0D698E8BDA8}"/>
              </a:ext>
            </a:extLst>
          </p:cNvPr>
          <p:cNvSpPr txBox="1">
            <a:spLocks/>
          </p:cNvSpPr>
          <p:nvPr/>
        </p:nvSpPr>
        <p:spPr>
          <a:xfrm>
            <a:off x="352282" y="13081"/>
            <a:ext cx="8290108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Mali Medium"/>
                <a:cs typeface="Times New Roman" panose="02020603050405020304" pitchFamily="18" charset="0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algn="just" defTabSz="1219170">
              <a:lnSpc>
                <a:spcPct val="100000"/>
              </a:lnSpc>
              <a:buClr>
                <a:srgbClr val="263E68"/>
              </a:buClr>
            </a:pPr>
            <a:r>
              <a:rPr lang="en-US" kern="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Cho </a:t>
            </a:r>
            <a:r>
              <a:rPr lang="en-US" kern="0" dirty="0" err="1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mô</a:t>
            </a:r>
            <a:r>
              <a:rPr lang="en-US" kern="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hình</a:t>
            </a:r>
            <a:r>
              <a:rPr lang="en-US" kern="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nguyên</a:t>
            </a:r>
            <a:r>
              <a:rPr lang="en-US" kern="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tử</a:t>
            </a:r>
            <a:r>
              <a:rPr lang="en-US" kern="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 </a:t>
            </a:r>
          </a:p>
          <a:p>
            <a:pPr algn="just" defTabSz="1219170">
              <a:lnSpc>
                <a:spcPct val="100000"/>
              </a:lnSpc>
              <a:buClr>
                <a:srgbClr val="263E68"/>
              </a:buClr>
            </a:pPr>
            <a:r>
              <a:rPr lang="vi-VN" kern="0" dirty="0">
                <a:solidFill>
                  <a:srgbClr val="FF0000"/>
                </a:solidFill>
                <a:ea typeface="Times New Roman" panose="02020603050405020304" pitchFamily="18" charset="0"/>
              </a:rPr>
              <a:t>hydrogen (H) và helium (He). </a:t>
            </a:r>
            <a:endParaRPr lang="en-US" kern="0" dirty="0">
              <a:solidFill>
                <a:srgbClr val="FF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263E68"/>
              </a:buClr>
            </a:pPr>
            <a:endParaRPr lang="en-US" kern="0" dirty="0">
              <a:solidFill>
                <a:srgbClr val="263E68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E92EC2-6103-6320-B639-332C2AD42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390" y="13081"/>
            <a:ext cx="3457157" cy="18281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732F6F-4827-1ADF-669D-B1396162411D}"/>
              </a:ext>
            </a:extLst>
          </p:cNvPr>
          <p:cNvSpPr txBox="1"/>
          <p:nvPr/>
        </p:nvSpPr>
        <p:spPr>
          <a:xfrm>
            <a:off x="53464" y="1258196"/>
            <a:ext cx="6111901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 của mỗi nguyên tử là gì?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A1154A-31BE-94DC-0FCC-F49E5CDFCBEB}"/>
              </a:ext>
            </a:extLst>
          </p:cNvPr>
          <p:cNvSpPr txBox="1"/>
          <p:nvPr/>
        </p:nvSpPr>
        <p:spPr>
          <a:xfrm>
            <a:off x="352281" y="1894374"/>
            <a:ext cx="2255744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A.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Phân tử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D9C429-8A6C-E603-2A9E-BB9D09091079}"/>
              </a:ext>
            </a:extLst>
          </p:cNvPr>
          <p:cNvSpPr txBox="1"/>
          <p:nvPr/>
        </p:nvSpPr>
        <p:spPr>
          <a:xfrm>
            <a:off x="3388690" y="1903084"/>
            <a:ext cx="2686103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B. Hạt nhân 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188A18-B032-A4BD-50A0-409720E1E0B4}"/>
              </a:ext>
            </a:extLst>
          </p:cNvPr>
          <p:cNvSpPr txBox="1"/>
          <p:nvPr/>
        </p:nvSpPr>
        <p:spPr>
          <a:xfrm>
            <a:off x="6689696" y="1877771"/>
            <a:ext cx="3137664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C. Vỏ electron 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72EC40-B09E-8C5D-D4B3-0FDE95F1E76C}"/>
              </a:ext>
            </a:extLst>
          </p:cNvPr>
          <p:cNvSpPr txBox="1"/>
          <p:nvPr/>
        </p:nvSpPr>
        <p:spPr>
          <a:xfrm>
            <a:off x="10060512" y="1877770"/>
            <a:ext cx="2151701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D. Proton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790C51-E909-8AF4-88D5-1061C44AE3DF}"/>
              </a:ext>
            </a:extLst>
          </p:cNvPr>
          <p:cNvSpPr txBox="1"/>
          <p:nvPr/>
        </p:nvSpPr>
        <p:spPr>
          <a:xfrm>
            <a:off x="106469" y="2775914"/>
            <a:ext cx="1024083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 vòng tròn xung quanh hạt nhân được gọi là gì?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F5123E-825F-7689-DE9E-79351D69255E}"/>
              </a:ext>
            </a:extLst>
          </p:cNvPr>
          <p:cNvSpPr txBox="1"/>
          <p:nvPr/>
        </p:nvSpPr>
        <p:spPr>
          <a:xfrm>
            <a:off x="364650" y="3369790"/>
            <a:ext cx="3611001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A.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Một liên kết 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DEC0CB-27E0-DB61-3773-137ED7BFD0B4}"/>
              </a:ext>
            </a:extLst>
          </p:cNvPr>
          <p:cNvSpPr txBox="1"/>
          <p:nvPr/>
        </p:nvSpPr>
        <p:spPr>
          <a:xfrm>
            <a:off x="6732434" y="3380277"/>
            <a:ext cx="4317009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B. Một electron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4CEAA9-3C8F-FDAC-6414-C81E5663102D}"/>
              </a:ext>
            </a:extLst>
          </p:cNvPr>
          <p:cNvSpPr txBox="1"/>
          <p:nvPr/>
        </p:nvSpPr>
        <p:spPr>
          <a:xfrm>
            <a:off x="364650" y="4042955"/>
            <a:ext cx="4196527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C. 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ột lớp electron 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C61C5-8D90-259E-B6F7-5EE6A54A0F9D}"/>
              </a:ext>
            </a:extLst>
          </p:cNvPr>
          <p:cNvSpPr txBox="1"/>
          <p:nvPr/>
        </p:nvSpPr>
        <p:spPr>
          <a:xfrm>
            <a:off x="6789145" y="4097790"/>
            <a:ext cx="2947183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D. Một proton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5BDA06-966C-60BC-CCF1-B832F307051C}"/>
              </a:ext>
            </a:extLst>
          </p:cNvPr>
          <p:cNvSpPr txBox="1"/>
          <p:nvPr/>
        </p:nvSpPr>
        <p:spPr>
          <a:xfrm>
            <a:off x="56373" y="4846981"/>
            <a:ext cx="1024083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bao nhiêu electron trong vỏ của nguyên tử H, He</a:t>
            </a:r>
            <a:endParaRPr lang="en-US" sz="3200" b="1" i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H:      </a:t>
            </a:r>
          </a:p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He: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BBD1385-9777-B4DD-D7C6-4EFD6192ED0E}"/>
              </a:ext>
            </a:extLst>
          </p:cNvPr>
          <p:cNvSpPr/>
          <p:nvPr/>
        </p:nvSpPr>
        <p:spPr>
          <a:xfrm>
            <a:off x="3388690" y="1931362"/>
            <a:ext cx="586961" cy="593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04824F7-FA4B-6E1F-E992-D2414D903C43}"/>
              </a:ext>
            </a:extLst>
          </p:cNvPr>
          <p:cNvSpPr/>
          <p:nvPr/>
        </p:nvSpPr>
        <p:spPr>
          <a:xfrm>
            <a:off x="364650" y="4067238"/>
            <a:ext cx="586961" cy="593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545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4" grpId="0"/>
      <p:bldP spid="29" grpId="0"/>
      <p:bldP spid="33" grpId="0"/>
      <p:bldP spid="35" grpId="0"/>
      <p:bldP spid="36" grpId="0"/>
      <p:bldP spid="37" grpId="0"/>
      <p:bldP spid="38" grpId="0"/>
      <p:bldP spid="43" grpId="0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7B6514A8-DABD-4F47-BFBA-B628A2623DED}"/>
              </a:ext>
            </a:extLst>
          </p:cNvPr>
          <p:cNvSpPr txBox="1"/>
          <p:nvPr/>
        </p:nvSpPr>
        <p:spPr>
          <a:xfrm>
            <a:off x="3722456" y="2089519"/>
            <a:ext cx="5019384" cy="666786"/>
          </a:xfrm>
          <a:prstGeom prst="rect">
            <a:avLst/>
          </a:prstGeom>
          <a:solidFill>
            <a:srgbClr val="B9B2D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 THỂ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282B6C-6DFA-4ADA-AFAF-3E3B84C4A89B}"/>
              </a:ext>
            </a:extLst>
          </p:cNvPr>
          <p:cNvSpPr txBox="1"/>
          <p:nvPr/>
        </p:nvSpPr>
        <p:spPr>
          <a:xfrm>
            <a:off x="3722456" y="3689404"/>
            <a:ext cx="5019384" cy="6667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03CC1-8874-3746-3EDC-A5B385417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939" y="1587826"/>
            <a:ext cx="2039480" cy="1374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CEA0F-443A-6C84-5A58-1E94BC745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431" y="411362"/>
            <a:ext cx="2646221" cy="170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B77D59F-5747-1E57-8EFE-2AF7BF0BD821}"/>
              </a:ext>
            </a:extLst>
          </p:cNvPr>
          <p:cNvSpPr/>
          <p:nvPr/>
        </p:nvSpPr>
        <p:spPr>
          <a:xfrm rot="10800000">
            <a:off x="6096001" y="2918532"/>
            <a:ext cx="265044" cy="697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7683B4D-D433-E289-18E1-3A866F758658}"/>
              </a:ext>
            </a:extLst>
          </p:cNvPr>
          <p:cNvSpPr/>
          <p:nvPr/>
        </p:nvSpPr>
        <p:spPr>
          <a:xfrm rot="10800000">
            <a:off x="6096001" y="4603229"/>
            <a:ext cx="265044" cy="697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83C23-D29D-97BA-DD2D-374BCD1C0EE0}"/>
              </a:ext>
            </a:extLst>
          </p:cNvPr>
          <p:cNvSpPr txBox="1"/>
          <p:nvPr/>
        </p:nvSpPr>
        <p:spPr>
          <a:xfrm>
            <a:off x="3718829" y="5430815"/>
            <a:ext cx="5019384" cy="124123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3733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</a:t>
            </a:r>
            <a:r>
              <a:rPr lang="en-US" sz="3733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3733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733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endParaRPr lang="en-US" sz="3733" b="1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TỬ</a:t>
            </a:r>
          </a:p>
        </p:txBody>
      </p:sp>
      <p:pic>
        <p:nvPicPr>
          <p:cNvPr id="1026" name="Picture 2" descr="Thăm động thạch nhũ tuyệt đẹp ở Nhật Bản">
            <a:extLst>
              <a:ext uri="{FF2B5EF4-FFF2-40B4-BE49-F238E27FC236}">
                <a16:creationId xmlns:a16="http://schemas.microsoft.com/office/drawing/2014/main" id="{54DB8B96-155C-4D7F-6190-CF8B9A6A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1044" y="629407"/>
            <a:ext cx="2003728" cy="13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Đinh Sắt 5">
            <a:extLst>
              <a:ext uri="{FF2B5EF4-FFF2-40B4-BE49-F238E27FC236}">
                <a16:creationId xmlns:a16="http://schemas.microsoft.com/office/drawing/2014/main" id="{E6AFA3AF-24D3-85C6-939A-CEBBC020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06">
            <a:off x="8997219" y="1373725"/>
            <a:ext cx="1630364" cy="12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>
            <a:spLocks noGrp="1"/>
          </p:cNvSpPr>
          <p:nvPr>
            <p:ph type="ctrTitle"/>
          </p:nvPr>
        </p:nvSpPr>
        <p:spPr>
          <a:xfrm>
            <a:off x="1825646" y="1675633"/>
            <a:ext cx="9642673" cy="30284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>
              <a:lnSpc>
                <a:spcPct val="100000"/>
              </a:lnSpc>
              <a:buSzPts val="1100"/>
            </a:pPr>
            <a:r>
              <a:rPr lang="en" sz="5867" b="1" dirty="0">
                <a:solidFill>
                  <a:srgbClr val="4E8CCA"/>
                </a:solidFill>
              </a:rPr>
              <a:t>NGUYÊN TỬ. </a:t>
            </a:r>
            <a:br>
              <a:rPr lang="en" sz="5867" b="1" dirty="0">
                <a:solidFill>
                  <a:srgbClr val="4E8CCA"/>
                </a:solidFill>
              </a:rPr>
            </a:br>
            <a:r>
              <a:rPr lang="en" sz="5867" b="1" dirty="0">
                <a:solidFill>
                  <a:srgbClr val="4E8CCA"/>
                </a:solidFill>
              </a:rPr>
              <a:t>SƠ  LƯỢC VỀ BẢNG TUẦN HOÀN CÁC NGUYÊN TỐ HOÁ HỌC</a:t>
            </a:r>
            <a:r>
              <a:rPr lang="en" sz="5867" dirty="0">
                <a:solidFill>
                  <a:srgbClr val="4E8CCA"/>
                </a:solidFill>
              </a:rPr>
              <a:t> </a:t>
            </a:r>
            <a:endParaRPr sz="4800" dirty="0">
              <a:solidFill>
                <a:srgbClr val="4E8CCA"/>
              </a:solidFill>
            </a:endParaRPr>
          </a:p>
        </p:txBody>
      </p:sp>
      <p:grpSp>
        <p:nvGrpSpPr>
          <p:cNvPr id="406" name="Google Shape;406;p44"/>
          <p:cNvGrpSpPr/>
          <p:nvPr/>
        </p:nvGrpSpPr>
        <p:grpSpPr>
          <a:xfrm>
            <a:off x="9426976" y="559063"/>
            <a:ext cx="1398745" cy="1037477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506363" y="4253878"/>
            <a:ext cx="1398725" cy="1337420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816301" y="720000"/>
            <a:ext cx="490699" cy="626435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44"/>
          <p:cNvGrpSpPr/>
          <p:nvPr/>
        </p:nvGrpSpPr>
        <p:grpSpPr>
          <a:xfrm rot="1803367">
            <a:off x="6931482" y="70645"/>
            <a:ext cx="605796" cy="1298711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44"/>
          <p:cNvGrpSpPr/>
          <p:nvPr/>
        </p:nvGrpSpPr>
        <p:grpSpPr>
          <a:xfrm>
            <a:off x="9018535" y="5590726"/>
            <a:ext cx="228277" cy="344177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10868483" y="2011790"/>
            <a:ext cx="363531" cy="443444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756111" y="1480214"/>
            <a:ext cx="517212" cy="1104860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10232568" y="3371304"/>
            <a:ext cx="700961" cy="57152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EBB2134-F739-4E66-8C80-7368008878DF}"/>
              </a:ext>
            </a:extLst>
          </p:cNvPr>
          <p:cNvSpPr txBox="1"/>
          <p:nvPr/>
        </p:nvSpPr>
        <p:spPr>
          <a:xfrm>
            <a:off x="2565061" y="88037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4800" kern="0" dirty="0">
                <a:solidFill>
                  <a:srgbClr val="ED6A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 I </a:t>
            </a:r>
            <a:endParaRPr lang="en-US" sz="4800" kern="0" dirty="0">
              <a:solidFill>
                <a:srgbClr val="ED6A3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"/>
          <p:cNvSpPr/>
          <p:nvPr/>
        </p:nvSpPr>
        <p:spPr>
          <a:xfrm>
            <a:off x="1611231" y="1636152"/>
            <a:ext cx="8835867" cy="334888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47"/>
          <p:cNvSpPr txBox="1">
            <a:spLocks noGrp="1"/>
          </p:cNvSpPr>
          <p:nvPr>
            <p:ph type="title"/>
          </p:nvPr>
        </p:nvSpPr>
        <p:spPr>
          <a:xfrm>
            <a:off x="1709686" y="2994177"/>
            <a:ext cx="8701879" cy="14031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0666" b="1" dirty="0"/>
              <a:t>NGUYÊN TỬ</a:t>
            </a:r>
          </a:p>
        </p:txBody>
      </p:sp>
      <p:grpSp>
        <p:nvGrpSpPr>
          <p:cNvPr id="583" name="Google Shape;583;p47"/>
          <p:cNvGrpSpPr/>
          <p:nvPr/>
        </p:nvGrpSpPr>
        <p:grpSpPr>
          <a:xfrm>
            <a:off x="9990231" y="1371592"/>
            <a:ext cx="421333" cy="538016"/>
            <a:chOff x="5905475" y="2032050"/>
            <a:chExt cx="454350" cy="580175"/>
          </a:xfrm>
        </p:grpSpPr>
        <p:sp>
          <p:nvSpPr>
            <p:cNvPr id="584" name="Google Shape;584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0" name="Google Shape;590;p47"/>
          <p:cNvGrpSpPr/>
          <p:nvPr/>
        </p:nvGrpSpPr>
        <p:grpSpPr>
          <a:xfrm>
            <a:off x="1764199" y="4577266"/>
            <a:ext cx="167116" cy="244740"/>
            <a:chOff x="7509313" y="3231788"/>
            <a:chExt cx="249575" cy="365575"/>
          </a:xfrm>
        </p:grpSpPr>
        <p:sp>
          <p:nvSpPr>
            <p:cNvPr id="591" name="Google Shape;591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7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47"/>
          <p:cNvGrpSpPr/>
          <p:nvPr/>
        </p:nvGrpSpPr>
        <p:grpSpPr>
          <a:xfrm>
            <a:off x="769515" y="5002898"/>
            <a:ext cx="1238277" cy="1376121"/>
            <a:chOff x="5117700" y="3973625"/>
            <a:chExt cx="956150" cy="1062588"/>
          </a:xfrm>
        </p:grpSpPr>
        <p:sp>
          <p:nvSpPr>
            <p:cNvPr id="595" name="Google Shape;595;p47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7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7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7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7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7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7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7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7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7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7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7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7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7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47"/>
          <p:cNvGrpSpPr/>
          <p:nvPr/>
        </p:nvGrpSpPr>
        <p:grpSpPr>
          <a:xfrm rot="5973186">
            <a:off x="1311101" y="1230771"/>
            <a:ext cx="700961" cy="571520"/>
            <a:chOff x="5426900" y="3064075"/>
            <a:chExt cx="281450" cy="229525"/>
          </a:xfrm>
        </p:grpSpPr>
        <p:sp>
          <p:nvSpPr>
            <p:cNvPr id="620" name="Google Shape;620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B7BB5AB-0C11-4326-9D7D-A8774497C4B2}"/>
              </a:ext>
            </a:extLst>
          </p:cNvPr>
          <p:cNvSpPr txBox="1"/>
          <p:nvPr/>
        </p:nvSpPr>
        <p:spPr>
          <a:xfrm>
            <a:off x="5257165" y="1668719"/>
            <a:ext cx="16776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48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2</a:t>
            </a:r>
            <a:endParaRPr lang="en-US" sz="4800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4" name="Google Shape;395;p28">
            <a:extLst>
              <a:ext uri="{FF2B5EF4-FFF2-40B4-BE49-F238E27FC236}">
                <a16:creationId xmlns:a16="http://schemas.microsoft.com/office/drawing/2014/main" id="{D27704D8-6260-4D30-847E-3AB58E78456B}"/>
              </a:ext>
            </a:extLst>
          </p:cNvPr>
          <p:cNvGrpSpPr/>
          <p:nvPr/>
        </p:nvGrpSpPr>
        <p:grpSpPr>
          <a:xfrm rot="710046">
            <a:off x="8952205" y="3613890"/>
            <a:ext cx="3295720" cy="3259780"/>
            <a:chOff x="2214529" y="2433804"/>
            <a:chExt cx="2706110" cy="2676600"/>
          </a:xfrm>
        </p:grpSpPr>
        <p:sp>
          <p:nvSpPr>
            <p:cNvPr id="55" name="Google Shape;396;p28">
              <a:extLst>
                <a:ext uri="{FF2B5EF4-FFF2-40B4-BE49-F238E27FC236}">
                  <a16:creationId xmlns:a16="http://schemas.microsoft.com/office/drawing/2014/main" id="{0091E27F-57E9-405F-A5F3-0F5E43BC2E95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97;p28">
              <a:extLst>
                <a:ext uri="{FF2B5EF4-FFF2-40B4-BE49-F238E27FC236}">
                  <a16:creationId xmlns:a16="http://schemas.microsoft.com/office/drawing/2014/main" id="{CA5B09CB-8E20-41FE-A6C8-014FE13FE845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98;p28">
              <a:extLst>
                <a:ext uri="{FF2B5EF4-FFF2-40B4-BE49-F238E27FC236}">
                  <a16:creationId xmlns:a16="http://schemas.microsoft.com/office/drawing/2014/main" id="{0CF78855-2E6F-4680-946E-FCD742E06C1A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99;p28">
              <a:extLst>
                <a:ext uri="{FF2B5EF4-FFF2-40B4-BE49-F238E27FC236}">
                  <a16:creationId xmlns:a16="http://schemas.microsoft.com/office/drawing/2014/main" id="{8D8B5F95-4AE3-4D66-86E0-43AC9A131E05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" name="Google Shape;400;p28">
              <a:extLst>
                <a:ext uri="{FF2B5EF4-FFF2-40B4-BE49-F238E27FC236}">
                  <a16:creationId xmlns:a16="http://schemas.microsoft.com/office/drawing/2014/main" id="{574040C2-F8DD-4778-8F9C-46576226B145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05" name="Google Shape;401;p28">
                <a:extLst>
                  <a:ext uri="{FF2B5EF4-FFF2-40B4-BE49-F238E27FC236}">
                    <a16:creationId xmlns:a16="http://schemas.microsoft.com/office/drawing/2014/main" id="{936CB015-E420-4695-A00F-74BD71C067E8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02;p28">
                <a:extLst>
                  <a:ext uri="{FF2B5EF4-FFF2-40B4-BE49-F238E27FC236}">
                    <a16:creationId xmlns:a16="http://schemas.microsoft.com/office/drawing/2014/main" id="{4364C047-A8A9-4BF7-92FC-45830794A9A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03;p28">
                <a:extLst>
                  <a:ext uri="{FF2B5EF4-FFF2-40B4-BE49-F238E27FC236}">
                    <a16:creationId xmlns:a16="http://schemas.microsoft.com/office/drawing/2014/main" id="{F7622498-0418-4540-9B69-7101D86C02C6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04;p28">
                <a:extLst>
                  <a:ext uri="{FF2B5EF4-FFF2-40B4-BE49-F238E27FC236}">
                    <a16:creationId xmlns:a16="http://schemas.microsoft.com/office/drawing/2014/main" id="{6EC6CC9E-75AD-469E-9FB2-41981D99B3C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05;p28">
                <a:extLst>
                  <a:ext uri="{FF2B5EF4-FFF2-40B4-BE49-F238E27FC236}">
                    <a16:creationId xmlns:a16="http://schemas.microsoft.com/office/drawing/2014/main" id="{089BA056-A10A-4A01-B34D-81926777F5B0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06;p28">
                <a:extLst>
                  <a:ext uri="{FF2B5EF4-FFF2-40B4-BE49-F238E27FC236}">
                    <a16:creationId xmlns:a16="http://schemas.microsoft.com/office/drawing/2014/main" id="{D1D81E48-DB93-4DC9-B61E-30F9B669855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07;p28">
                <a:extLst>
                  <a:ext uri="{FF2B5EF4-FFF2-40B4-BE49-F238E27FC236}">
                    <a16:creationId xmlns:a16="http://schemas.microsoft.com/office/drawing/2014/main" id="{207ECDDA-5FDB-4AD6-BE07-B3A583C0ECC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08;p28">
                <a:extLst>
                  <a:ext uri="{FF2B5EF4-FFF2-40B4-BE49-F238E27FC236}">
                    <a16:creationId xmlns:a16="http://schemas.microsoft.com/office/drawing/2014/main" id="{9E048EA0-6D4D-4455-BD58-FD47EF293A9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09;p28">
                <a:extLst>
                  <a:ext uri="{FF2B5EF4-FFF2-40B4-BE49-F238E27FC236}">
                    <a16:creationId xmlns:a16="http://schemas.microsoft.com/office/drawing/2014/main" id="{3CC7379E-783A-4E58-AB8D-D6205EDE03F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10;p28">
                <a:extLst>
                  <a:ext uri="{FF2B5EF4-FFF2-40B4-BE49-F238E27FC236}">
                    <a16:creationId xmlns:a16="http://schemas.microsoft.com/office/drawing/2014/main" id="{53DDDE24-3609-40F8-B3D8-BA76545E6C70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11;p28">
                <a:extLst>
                  <a:ext uri="{FF2B5EF4-FFF2-40B4-BE49-F238E27FC236}">
                    <a16:creationId xmlns:a16="http://schemas.microsoft.com/office/drawing/2014/main" id="{848EE6E8-F43D-4627-9FDA-82A0E500F6BB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12;p28">
                <a:extLst>
                  <a:ext uri="{FF2B5EF4-FFF2-40B4-BE49-F238E27FC236}">
                    <a16:creationId xmlns:a16="http://schemas.microsoft.com/office/drawing/2014/main" id="{658B39AE-7E18-4B61-B882-6B90D7C92843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13;p28">
                <a:extLst>
                  <a:ext uri="{FF2B5EF4-FFF2-40B4-BE49-F238E27FC236}">
                    <a16:creationId xmlns:a16="http://schemas.microsoft.com/office/drawing/2014/main" id="{8786F591-20FC-497E-9BC6-C76DBB8FFD13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" name="Google Shape;414;p28">
              <a:extLst>
                <a:ext uri="{FF2B5EF4-FFF2-40B4-BE49-F238E27FC236}">
                  <a16:creationId xmlns:a16="http://schemas.microsoft.com/office/drawing/2014/main" id="{5EC0A86A-CC57-4EA9-927B-2C1AA8C302CC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1" name="Google Shape;415;p28">
              <a:extLst>
                <a:ext uri="{FF2B5EF4-FFF2-40B4-BE49-F238E27FC236}">
                  <a16:creationId xmlns:a16="http://schemas.microsoft.com/office/drawing/2014/main" id="{EAC7F3B4-1034-4BD4-BC9E-758D037A76A7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92" name="Google Shape;416;p28">
                <a:extLst>
                  <a:ext uri="{FF2B5EF4-FFF2-40B4-BE49-F238E27FC236}">
                    <a16:creationId xmlns:a16="http://schemas.microsoft.com/office/drawing/2014/main" id="{1FEDF22B-0E72-4B31-9C54-39D1D5E178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17;p28">
                <a:extLst>
                  <a:ext uri="{FF2B5EF4-FFF2-40B4-BE49-F238E27FC236}">
                    <a16:creationId xmlns:a16="http://schemas.microsoft.com/office/drawing/2014/main" id="{A766ACD1-AD81-4ADE-8601-D54BFD3394E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18;p28">
                <a:extLst>
                  <a:ext uri="{FF2B5EF4-FFF2-40B4-BE49-F238E27FC236}">
                    <a16:creationId xmlns:a16="http://schemas.microsoft.com/office/drawing/2014/main" id="{8F801446-8DB8-4CB4-A11D-F8FD186B9D9A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19;p28">
                <a:extLst>
                  <a:ext uri="{FF2B5EF4-FFF2-40B4-BE49-F238E27FC236}">
                    <a16:creationId xmlns:a16="http://schemas.microsoft.com/office/drawing/2014/main" id="{1D64FC05-1900-42CE-8B69-D285C2130BBF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20;p28">
                <a:extLst>
                  <a:ext uri="{FF2B5EF4-FFF2-40B4-BE49-F238E27FC236}">
                    <a16:creationId xmlns:a16="http://schemas.microsoft.com/office/drawing/2014/main" id="{1E48FFAB-7DCF-40A0-842B-C2FD3302BA6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21;p28">
                <a:extLst>
                  <a:ext uri="{FF2B5EF4-FFF2-40B4-BE49-F238E27FC236}">
                    <a16:creationId xmlns:a16="http://schemas.microsoft.com/office/drawing/2014/main" id="{9BCF2C07-7444-42A1-9C4D-A1F1FF802BC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22;p28">
                <a:extLst>
                  <a:ext uri="{FF2B5EF4-FFF2-40B4-BE49-F238E27FC236}">
                    <a16:creationId xmlns:a16="http://schemas.microsoft.com/office/drawing/2014/main" id="{43286D1E-2995-4908-8725-A708E3A9498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23;p28">
                <a:extLst>
                  <a:ext uri="{FF2B5EF4-FFF2-40B4-BE49-F238E27FC236}">
                    <a16:creationId xmlns:a16="http://schemas.microsoft.com/office/drawing/2014/main" id="{981405D9-E4B7-42A3-AF26-A0134A3735F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24;p28">
                <a:extLst>
                  <a:ext uri="{FF2B5EF4-FFF2-40B4-BE49-F238E27FC236}">
                    <a16:creationId xmlns:a16="http://schemas.microsoft.com/office/drawing/2014/main" id="{7CBC5EB0-0470-4D26-B007-9EAD410B2A2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25;p28">
                <a:extLst>
                  <a:ext uri="{FF2B5EF4-FFF2-40B4-BE49-F238E27FC236}">
                    <a16:creationId xmlns:a16="http://schemas.microsoft.com/office/drawing/2014/main" id="{C2810EC8-5D1A-4A7C-9BDA-9313FEFB4CF5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26;p28">
                <a:extLst>
                  <a:ext uri="{FF2B5EF4-FFF2-40B4-BE49-F238E27FC236}">
                    <a16:creationId xmlns:a16="http://schemas.microsoft.com/office/drawing/2014/main" id="{1634B31A-7D02-4A5C-8B03-233EE252332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27;p28">
                <a:extLst>
                  <a:ext uri="{FF2B5EF4-FFF2-40B4-BE49-F238E27FC236}">
                    <a16:creationId xmlns:a16="http://schemas.microsoft.com/office/drawing/2014/main" id="{0848E998-F5C7-47C6-B46C-F7111E8BD6B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28;p28">
                <a:extLst>
                  <a:ext uri="{FF2B5EF4-FFF2-40B4-BE49-F238E27FC236}">
                    <a16:creationId xmlns:a16="http://schemas.microsoft.com/office/drawing/2014/main" id="{05235E83-6286-4A5F-BE83-534151AC3569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429;p28">
              <a:extLst>
                <a:ext uri="{FF2B5EF4-FFF2-40B4-BE49-F238E27FC236}">
                  <a16:creationId xmlns:a16="http://schemas.microsoft.com/office/drawing/2014/main" id="{0F7230C3-42E2-4FD3-8F20-5C5983C052FA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430;p28">
              <a:extLst>
                <a:ext uri="{FF2B5EF4-FFF2-40B4-BE49-F238E27FC236}">
                  <a16:creationId xmlns:a16="http://schemas.microsoft.com/office/drawing/2014/main" id="{C6749E36-16E7-44AF-94B0-5D9E83755D8F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79" name="Google Shape;431;p28">
                <a:extLst>
                  <a:ext uri="{FF2B5EF4-FFF2-40B4-BE49-F238E27FC236}">
                    <a16:creationId xmlns:a16="http://schemas.microsoft.com/office/drawing/2014/main" id="{9468EE90-1D8C-432D-851D-8EECC2884F3A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32;p28">
                <a:extLst>
                  <a:ext uri="{FF2B5EF4-FFF2-40B4-BE49-F238E27FC236}">
                    <a16:creationId xmlns:a16="http://schemas.microsoft.com/office/drawing/2014/main" id="{9FBFE6E7-ADC9-43B0-BB2B-7296FB57236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33;p28">
                <a:extLst>
                  <a:ext uri="{FF2B5EF4-FFF2-40B4-BE49-F238E27FC236}">
                    <a16:creationId xmlns:a16="http://schemas.microsoft.com/office/drawing/2014/main" id="{A4406B45-4426-45B7-BD04-98501856729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34;p28">
                <a:extLst>
                  <a:ext uri="{FF2B5EF4-FFF2-40B4-BE49-F238E27FC236}">
                    <a16:creationId xmlns:a16="http://schemas.microsoft.com/office/drawing/2014/main" id="{0D5B8772-DE91-4EFC-A37C-BDE1555E6CFD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35;p28">
                <a:extLst>
                  <a:ext uri="{FF2B5EF4-FFF2-40B4-BE49-F238E27FC236}">
                    <a16:creationId xmlns:a16="http://schemas.microsoft.com/office/drawing/2014/main" id="{92F36E99-FACA-492E-B1A1-2E0AD152F86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36;p28">
                <a:extLst>
                  <a:ext uri="{FF2B5EF4-FFF2-40B4-BE49-F238E27FC236}">
                    <a16:creationId xmlns:a16="http://schemas.microsoft.com/office/drawing/2014/main" id="{C9E558FA-F5B5-47C6-B729-99F253E6BFF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37;p28">
                <a:extLst>
                  <a:ext uri="{FF2B5EF4-FFF2-40B4-BE49-F238E27FC236}">
                    <a16:creationId xmlns:a16="http://schemas.microsoft.com/office/drawing/2014/main" id="{59061487-3DD3-46D0-86AB-EFE31C7E2623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38;p28">
                <a:extLst>
                  <a:ext uri="{FF2B5EF4-FFF2-40B4-BE49-F238E27FC236}">
                    <a16:creationId xmlns:a16="http://schemas.microsoft.com/office/drawing/2014/main" id="{6EC6FB83-0065-42AC-9219-4155D38B713C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39;p28">
                <a:extLst>
                  <a:ext uri="{FF2B5EF4-FFF2-40B4-BE49-F238E27FC236}">
                    <a16:creationId xmlns:a16="http://schemas.microsoft.com/office/drawing/2014/main" id="{3F214493-FCBF-43C1-83AC-6210624EACA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40;p28">
                <a:extLst>
                  <a:ext uri="{FF2B5EF4-FFF2-40B4-BE49-F238E27FC236}">
                    <a16:creationId xmlns:a16="http://schemas.microsoft.com/office/drawing/2014/main" id="{9D5633BD-9803-4AE0-A6B5-6F60C36995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41;p28">
                <a:extLst>
                  <a:ext uri="{FF2B5EF4-FFF2-40B4-BE49-F238E27FC236}">
                    <a16:creationId xmlns:a16="http://schemas.microsoft.com/office/drawing/2014/main" id="{C36F3B45-B3D8-4421-8E54-57D14A9D975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42;p28">
                <a:extLst>
                  <a:ext uri="{FF2B5EF4-FFF2-40B4-BE49-F238E27FC236}">
                    <a16:creationId xmlns:a16="http://schemas.microsoft.com/office/drawing/2014/main" id="{C00009D6-78BC-4909-8151-A1E59F9C72C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43;p28">
                <a:extLst>
                  <a:ext uri="{FF2B5EF4-FFF2-40B4-BE49-F238E27FC236}">
                    <a16:creationId xmlns:a16="http://schemas.microsoft.com/office/drawing/2014/main" id="{0C4415E6-6823-40BD-95C8-793242186E7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" name="Google Shape;444;p28">
              <a:extLst>
                <a:ext uri="{FF2B5EF4-FFF2-40B4-BE49-F238E27FC236}">
                  <a16:creationId xmlns:a16="http://schemas.microsoft.com/office/drawing/2014/main" id="{8AC08969-4934-40CC-81E5-676D4592AC9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" name="Google Shape;445;p28">
              <a:extLst>
                <a:ext uri="{FF2B5EF4-FFF2-40B4-BE49-F238E27FC236}">
                  <a16:creationId xmlns:a16="http://schemas.microsoft.com/office/drawing/2014/main" id="{C5B2A1ED-5BF2-46EE-99EF-1C7AA4D65F3F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66" name="Google Shape;446;p28">
                <a:extLst>
                  <a:ext uri="{FF2B5EF4-FFF2-40B4-BE49-F238E27FC236}">
                    <a16:creationId xmlns:a16="http://schemas.microsoft.com/office/drawing/2014/main" id="{23540430-5F3E-495D-B92E-2671CC1C541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47;p28">
                <a:extLst>
                  <a:ext uri="{FF2B5EF4-FFF2-40B4-BE49-F238E27FC236}">
                    <a16:creationId xmlns:a16="http://schemas.microsoft.com/office/drawing/2014/main" id="{A4B99563-4DCE-4A85-A567-EC27CF2D9705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48;p28">
                <a:extLst>
                  <a:ext uri="{FF2B5EF4-FFF2-40B4-BE49-F238E27FC236}">
                    <a16:creationId xmlns:a16="http://schemas.microsoft.com/office/drawing/2014/main" id="{992A0FC1-460C-4F1E-809B-8D34EADA9DAE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49;p28">
                <a:extLst>
                  <a:ext uri="{FF2B5EF4-FFF2-40B4-BE49-F238E27FC236}">
                    <a16:creationId xmlns:a16="http://schemas.microsoft.com/office/drawing/2014/main" id="{4F2AF3A2-F8D3-4709-B4FB-F67F8BF9ED97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50;p28">
                <a:extLst>
                  <a:ext uri="{FF2B5EF4-FFF2-40B4-BE49-F238E27FC236}">
                    <a16:creationId xmlns:a16="http://schemas.microsoft.com/office/drawing/2014/main" id="{47E0D6A1-FFD2-4E81-BD10-01B7786DF3A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51;p28">
                <a:extLst>
                  <a:ext uri="{FF2B5EF4-FFF2-40B4-BE49-F238E27FC236}">
                    <a16:creationId xmlns:a16="http://schemas.microsoft.com/office/drawing/2014/main" id="{35DD9DA2-D5AC-4465-BB3C-FAF79561677E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52;p28">
                <a:extLst>
                  <a:ext uri="{FF2B5EF4-FFF2-40B4-BE49-F238E27FC236}">
                    <a16:creationId xmlns:a16="http://schemas.microsoft.com/office/drawing/2014/main" id="{D5D2DBB4-3741-4B77-9446-B36CD0D365DC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53;p28">
                <a:extLst>
                  <a:ext uri="{FF2B5EF4-FFF2-40B4-BE49-F238E27FC236}">
                    <a16:creationId xmlns:a16="http://schemas.microsoft.com/office/drawing/2014/main" id="{958D4BC0-ADEA-4D8F-9D34-0D4EAA0D7326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4;p28">
                <a:extLst>
                  <a:ext uri="{FF2B5EF4-FFF2-40B4-BE49-F238E27FC236}">
                    <a16:creationId xmlns:a16="http://schemas.microsoft.com/office/drawing/2014/main" id="{10D2BBC7-28FD-4468-90C5-4FA06EFF346F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55;p28">
                <a:extLst>
                  <a:ext uri="{FF2B5EF4-FFF2-40B4-BE49-F238E27FC236}">
                    <a16:creationId xmlns:a16="http://schemas.microsoft.com/office/drawing/2014/main" id="{17529B0D-E8F9-4AC0-9A92-3F160ADC2EE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56;p28">
                <a:extLst>
                  <a:ext uri="{FF2B5EF4-FFF2-40B4-BE49-F238E27FC236}">
                    <a16:creationId xmlns:a16="http://schemas.microsoft.com/office/drawing/2014/main" id="{A3DF9D1F-A573-40C1-B9DC-B314CFF67E6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57;p28">
                <a:extLst>
                  <a:ext uri="{FF2B5EF4-FFF2-40B4-BE49-F238E27FC236}">
                    <a16:creationId xmlns:a16="http://schemas.microsoft.com/office/drawing/2014/main" id="{914CA921-2285-42E4-A45D-98757E4AB7BC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58;p28">
                <a:extLst>
                  <a:ext uri="{FF2B5EF4-FFF2-40B4-BE49-F238E27FC236}">
                    <a16:creationId xmlns:a16="http://schemas.microsoft.com/office/drawing/2014/main" id="{71402C83-6961-4D79-A7D4-2E119CF4DE88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6"/>
          <p:cNvSpPr/>
          <p:nvPr/>
        </p:nvSpPr>
        <p:spPr>
          <a:xfrm>
            <a:off x="6868936" y="2605295"/>
            <a:ext cx="947985" cy="92651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b="1" kern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9" name="Google Shape;529;p46"/>
          <p:cNvSpPr/>
          <p:nvPr/>
        </p:nvSpPr>
        <p:spPr>
          <a:xfrm rot="10800000" flipH="1">
            <a:off x="6853250" y="4698654"/>
            <a:ext cx="947985" cy="92651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b="1" kern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46"/>
          <p:cNvSpPr/>
          <p:nvPr/>
        </p:nvSpPr>
        <p:spPr>
          <a:xfrm>
            <a:off x="1251717" y="2605295"/>
            <a:ext cx="947985" cy="92651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b="1" kern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1" name="Google Shape;531;p46"/>
          <p:cNvSpPr/>
          <p:nvPr/>
        </p:nvSpPr>
        <p:spPr>
          <a:xfrm rot="10800000" flipH="1">
            <a:off x="1248333" y="4698654"/>
            <a:ext cx="947985" cy="92651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b="1" kern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2" name="Google Shape;532;p46"/>
          <p:cNvSpPr txBox="1">
            <a:spLocks noGrp="1"/>
          </p:cNvSpPr>
          <p:nvPr>
            <p:ph type="title" idx="2"/>
          </p:nvPr>
        </p:nvSpPr>
        <p:spPr>
          <a:xfrm rot="1545">
            <a:off x="6741530" y="2780424"/>
            <a:ext cx="1038909" cy="52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/>
              <a:t>III</a:t>
            </a:r>
            <a:endParaRPr sz="4800" b="1" dirty="0"/>
          </a:p>
        </p:txBody>
      </p:sp>
      <p:sp>
        <p:nvSpPr>
          <p:cNvPr id="537" name="Google Shape;537;p46"/>
          <p:cNvSpPr txBox="1">
            <a:spLocks noGrp="1"/>
          </p:cNvSpPr>
          <p:nvPr>
            <p:ph type="title" idx="6"/>
          </p:nvPr>
        </p:nvSpPr>
        <p:spPr>
          <a:xfrm rot="1545">
            <a:off x="6804964" y="4901068"/>
            <a:ext cx="1088393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/>
              <a:t>IV</a:t>
            </a:r>
            <a:endParaRPr sz="4800" b="1" dirty="0"/>
          </a:p>
        </p:txBody>
      </p:sp>
      <p:sp>
        <p:nvSpPr>
          <p:cNvPr id="541" name="Google Shape;541;p46"/>
          <p:cNvSpPr txBox="1">
            <a:spLocks noGrp="1"/>
          </p:cNvSpPr>
          <p:nvPr>
            <p:ph type="title" idx="9"/>
          </p:nvPr>
        </p:nvSpPr>
        <p:spPr>
          <a:xfrm rot="1538">
            <a:off x="1296912" y="2806071"/>
            <a:ext cx="894000" cy="52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/>
              <a:t>I</a:t>
            </a:r>
            <a:endParaRPr sz="4800" b="1" dirty="0"/>
          </a:p>
        </p:txBody>
      </p:sp>
      <p:sp>
        <p:nvSpPr>
          <p:cNvPr id="542" name="Google Shape;542;p46"/>
          <p:cNvSpPr txBox="1">
            <a:spLocks noGrp="1"/>
          </p:cNvSpPr>
          <p:nvPr>
            <p:ph type="title" idx="13"/>
          </p:nvPr>
        </p:nvSpPr>
        <p:spPr>
          <a:xfrm rot="3107">
            <a:off x="1313061" y="4901313"/>
            <a:ext cx="8852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/>
              <a:t>II</a:t>
            </a:r>
            <a:endParaRPr sz="4800" b="1" dirty="0"/>
          </a:p>
        </p:txBody>
      </p:sp>
      <p:grpSp>
        <p:nvGrpSpPr>
          <p:cNvPr id="545" name="Google Shape;545;p46"/>
          <p:cNvGrpSpPr/>
          <p:nvPr/>
        </p:nvGrpSpPr>
        <p:grpSpPr>
          <a:xfrm>
            <a:off x="9011268" y="658652"/>
            <a:ext cx="453033" cy="971217"/>
            <a:chOff x="7941975" y="230788"/>
            <a:chExt cx="339775" cy="728413"/>
          </a:xfrm>
        </p:grpSpPr>
        <p:sp>
          <p:nvSpPr>
            <p:cNvPr id="546" name="Google Shape;546;p46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46"/>
          <p:cNvGrpSpPr/>
          <p:nvPr/>
        </p:nvGrpSpPr>
        <p:grpSpPr>
          <a:xfrm>
            <a:off x="11232390" y="5712556"/>
            <a:ext cx="369916" cy="522017"/>
            <a:chOff x="8424292" y="4284416"/>
            <a:chExt cx="277437" cy="391513"/>
          </a:xfrm>
        </p:grpSpPr>
        <p:grpSp>
          <p:nvGrpSpPr>
            <p:cNvPr id="558" name="Google Shape;558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59" name="Google Shape;55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2" name="Google Shape;562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63" name="Google Shape;563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6" name="Google Shape;566;p46"/>
          <p:cNvGrpSpPr/>
          <p:nvPr/>
        </p:nvGrpSpPr>
        <p:grpSpPr>
          <a:xfrm rot="5973186">
            <a:off x="2111201" y="1085304"/>
            <a:ext cx="700961" cy="571520"/>
            <a:chOff x="5426900" y="3064075"/>
            <a:chExt cx="281450" cy="229525"/>
          </a:xfrm>
        </p:grpSpPr>
        <p:sp>
          <p:nvSpPr>
            <p:cNvPr id="567" name="Google Shape;567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474;p30">
            <a:extLst>
              <a:ext uri="{FF2B5EF4-FFF2-40B4-BE49-F238E27FC236}">
                <a16:creationId xmlns:a16="http://schemas.microsoft.com/office/drawing/2014/main" id="{0BE05FF5-1D11-4308-8413-D1413A5B6EEE}"/>
              </a:ext>
            </a:extLst>
          </p:cNvPr>
          <p:cNvSpPr txBox="1">
            <a:spLocks/>
          </p:cNvSpPr>
          <p:nvPr/>
        </p:nvSpPr>
        <p:spPr>
          <a:xfrm>
            <a:off x="4506405" y="808484"/>
            <a:ext cx="308235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Mali Medium"/>
                <a:cs typeface="Times New Roman" panose="02020603050405020304" pitchFamily="18" charset="0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algn="l" defTabSz="1219170">
              <a:buClr>
                <a:srgbClr val="263E68"/>
              </a:buClr>
            </a:pPr>
            <a:r>
              <a:rPr lang="en-US" sz="4267" b="1" kern="0" dirty="0">
                <a:solidFill>
                  <a:srgbClr val="263E68"/>
                </a:solidFill>
              </a:rPr>
              <a:t>NỘI DUNG</a:t>
            </a:r>
            <a:endParaRPr lang="en-US" sz="4267" b="1" kern="0" dirty="0">
              <a:solidFill>
                <a:srgbClr val="FECA2A"/>
              </a:solidFill>
            </a:endParaRPr>
          </a:p>
        </p:txBody>
      </p:sp>
      <p:sp>
        <p:nvSpPr>
          <p:cNvPr id="59" name="Google Shape;479;p30">
            <a:extLst>
              <a:ext uri="{FF2B5EF4-FFF2-40B4-BE49-F238E27FC236}">
                <a16:creationId xmlns:a16="http://schemas.microsoft.com/office/drawing/2014/main" id="{6D2A4684-0CE2-42B5-BC74-B360ADED07A0}"/>
              </a:ext>
            </a:extLst>
          </p:cNvPr>
          <p:cNvSpPr txBox="1">
            <a:spLocks/>
          </p:cNvSpPr>
          <p:nvPr/>
        </p:nvSpPr>
        <p:spPr>
          <a:xfrm>
            <a:off x="2200677" y="2473197"/>
            <a:ext cx="3666280" cy="1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 defTabSz="1219170">
              <a:spcAft>
                <a:spcPts val="1600"/>
              </a:spcAft>
              <a:buClr>
                <a:srgbClr val="263E68"/>
              </a:buClr>
            </a:pP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733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Google Shape;479;p30">
            <a:extLst>
              <a:ext uri="{FF2B5EF4-FFF2-40B4-BE49-F238E27FC236}">
                <a16:creationId xmlns:a16="http://schemas.microsoft.com/office/drawing/2014/main" id="{0FDC6691-662B-4A4E-B44F-B5E24B6413A7}"/>
              </a:ext>
            </a:extLst>
          </p:cNvPr>
          <p:cNvSpPr txBox="1">
            <a:spLocks/>
          </p:cNvSpPr>
          <p:nvPr/>
        </p:nvSpPr>
        <p:spPr>
          <a:xfrm>
            <a:off x="7743544" y="2159616"/>
            <a:ext cx="3889827" cy="1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defTabSz="1219170">
              <a:spcAft>
                <a:spcPts val="1600"/>
              </a:spcAft>
              <a:buClr>
                <a:srgbClr val="263E68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Cấu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  <p:sp>
        <p:nvSpPr>
          <p:cNvPr id="61" name="Google Shape;479;p30">
            <a:extLst>
              <a:ext uri="{FF2B5EF4-FFF2-40B4-BE49-F238E27FC236}">
                <a16:creationId xmlns:a16="http://schemas.microsoft.com/office/drawing/2014/main" id="{E5A8155E-4835-4D64-8505-9216765BEE54}"/>
              </a:ext>
            </a:extLst>
          </p:cNvPr>
          <p:cNvSpPr txBox="1">
            <a:spLocks/>
          </p:cNvSpPr>
          <p:nvPr/>
        </p:nvSpPr>
        <p:spPr>
          <a:xfrm>
            <a:off x="2200675" y="5033965"/>
            <a:ext cx="4298191" cy="104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defTabSz="1219170">
              <a:spcAft>
                <a:spcPts val="1600"/>
              </a:spcAft>
              <a:buClr>
                <a:srgbClr val="263E68"/>
              </a:buClr>
            </a:pPr>
            <a:endParaRPr lang="en-US" sz="3733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219170">
              <a:spcAft>
                <a:spcPts val="1600"/>
              </a:spcAft>
              <a:buClr>
                <a:srgbClr val="263E68"/>
              </a:buClr>
            </a:pPr>
            <a:endParaRPr lang="en-US" sz="3733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219170">
              <a:spcAft>
                <a:spcPts val="1600"/>
              </a:spcAft>
              <a:buClr>
                <a:srgbClr val="263E68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-pho - Bo</a:t>
            </a:r>
          </a:p>
        </p:txBody>
      </p:sp>
      <p:sp>
        <p:nvSpPr>
          <p:cNvPr id="62" name="Google Shape;479;p30">
            <a:extLst>
              <a:ext uri="{FF2B5EF4-FFF2-40B4-BE49-F238E27FC236}">
                <a16:creationId xmlns:a16="http://schemas.microsoft.com/office/drawing/2014/main" id="{754B3F55-1AC4-4242-B12F-862CA1ABA0A9}"/>
              </a:ext>
            </a:extLst>
          </p:cNvPr>
          <p:cNvSpPr txBox="1">
            <a:spLocks/>
          </p:cNvSpPr>
          <p:nvPr/>
        </p:nvSpPr>
        <p:spPr>
          <a:xfrm>
            <a:off x="7842657" y="5033965"/>
            <a:ext cx="3688264" cy="104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defTabSz="1219170">
              <a:spcAft>
                <a:spcPts val="1600"/>
              </a:spcAft>
              <a:buClr>
                <a:srgbClr val="263E68"/>
              </a:buClr>
            </a:pP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733" kern="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733" kern="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0" animBg="1"/>
      <p:bldP spid="529" grpId="0" animBg="1"/>
      <p:bldP spid="530" grpId="0" animBg="1"/>
      <p:bldP spid="531" grpId="0" animBg="1"/>
      <p:bldP spid="532" grpId="0"/>
      <p:bldP spid="537" grpId="0"/>
      <p:bldP spid="541" grpId="0"/>
      <p:bldP spid="542" grpId="0"/>
      <p:bldP spid="58" grpId="0"/>
      <p:bldP spid="59" grpId="0"/>
      <p:bldP spid="6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3660168" y="1194772"/>
            <a:ext cx="1669397" cy="1631585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b="1" kern="0" dirty="0">
              <a:solidFill>
                <a:srgbClr val="FFFFFF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3955375" y="3188561"/>
            <a:ext cx="8236621" cy="205772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3755500" y="1485803"/>
            <a:ext cx="1674400" cy="11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" b="1" dirty="0"/>
              <a:t> I   </a:t>
            </a:r>
            <a:endParaRPr b="1" dirty="0"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4179279" y="3302124"/>
            <a:ext cx="7747659" cy="106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b="1" dirty="0"/>
              <a:t>Quan </a:t>
            </a:r>
            <a:r>
              <a:rPr lang="en-US" b="1" dirty="0" err="1"/>
              <a:t>niệm</a:t>
            </a:r>
            <a:r>
              <a:rPr lang="en-US" b="1" dirty="0"/>
              <a:t> ban </a:t>
            </a:r>
            <a:r>
              <a:rPr lang="en-US" b="1" dirty="0" err="1"/>
              <a:t>đầu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tử</a:t>
            </a:r>
            <a:endParaRPr lang="en-US" b="1" dirty="0"/>
          </a:p>
        </p:txBody>
      </p:sp>
      <p:grpSp>
        <p:nvGrpSpPr>
          <p:cNvPr id="657" name="Google Shape;657;p48"/>
          <p:cNvGrpSpPr/>
          <p:nvPr/>
        </p:nvGrpSpPr>
        <p:grpSpPr>
          <a:xfrm>
            <a:off x="817653" y="447152"/>
            <a:ext cx="427271" cy="545673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4922853" y="5805416"/>
            <a:ext cx="147617" cy="184929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7697409" y="2417471"/>
            <a:ext cx="440553" cy="359155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810;p33">
            <a:extLst>
              <a:ext uri="{FF2B5EF4-FFF2-40B4-BE49-F238E27FC236}">
                <a16:creationId xmlns:a16="http://schemas.microsoft.com/office/drawing/2014/main" id="{FF7298D3-00D8-4228-857D-C9E066F9B893}"/>
              </a:ext>
            </a:extLst>
          </p:cNvPr>
          <p:cNvGrpSpPr/>
          <p:nvPr/>
        </p:nvGrpSpPr>
        <p:grpSpPr>
          <a:xfrm>
            <a:off x="350491" y="1934180"/>
            <a:ext cx="3641580" cy="3275017"/>
            <a:chOff x="2214529" y="2433804"/>
            <a:chExt cx="2706110" cy="2676600"/>
          </a:xfrm>
        </p:grpSpPr>
        <p:sp>
          <p:nvSpPr>
            <p:cNvPr id="82" name="Google Shape;811;p33">
              <a:extLst>
                <a:ext uri="{FF2B5EF4-FFF2-40B4-BE49-F238E27FC236}">
                  <a16:creationId xmlns:a16="http://schemas.microsoft.com/office/drawing/2014/main" id="{47DC0239-898B-47F3-836C-7BCFE249098F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12;p33">
              <a:extLst>
                <a:ext uri="{FF2B5EF4-FFF2-40B4-BE49-F238E27FC236}">
                  <a16:creationId xmlns:a16="http://schemas.microsoft.com/office/drawing/2014/main" id="{06AEE62C-9E6E-40DE-A72F-3A1C17A2C4F4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13;p33">
              <a:extLst>
                <a:ext uri="{FF2B5EF4-FFF2-40B4-BE49-F238E27FC236}">
                  <a16:creationId xmlns:a16="http://schemas.microsoft.com/office/drawing/2014/main" id="{1C735D63-B080-4802-A992-6B8078F1E372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14;p33">
              <a:extLst>
                <a:ext uri="{FF2B5EF4-FFF2-40B4-BE49-F238E27FC236}">
                  <a16:creationId xmlns:a16="http://schemas.microsoft.com/office/drawing/2014/main" id="{7E514E66-73C9-48B1-B1B3-46902522874C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" name="Google Shape;815;p33">
              <a:extLst>
                <a:ext uri="{FF2B5EF4-FFF2-40B4-BE49-F238E27FC236}">
                  <a16:creationId xmlns:a16="http://schemas.microsoft.com/office/drawing/2014/main" id="{07089C0A-8C77-4A6A-9AB8-7DFCC88DF4D0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32" name="Google Shape;816;p33">
                <a:extLst>
                  <a:ext uri="{FF2B5EF4-FFF2-40B4-BE49-F238E27FC236}">
                    <a16:creationId xmlns:a16="http://schemas.microsoft.com/office/drawing/2014/main" id="{6FFCDB7B-DDC6-4553-852A-9800F3C31B22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817;p33">
                <a:extLst>
                  <a:ext uri="{FF2B5EF4-FFF2-40B4-BE49-F238E27FC236}">
                    <a16:creationId xmlns:a16="http://schemas.microsoft.com/office/drawing/2014/main" id="{5D53CBF4-0B2D-4332-8710-221837B8E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818;p33">
                <a:extLst>
                  <a:ext uri="{FF2B5EF4-FFF2-40B4-BE49-F238E27FC236}">
                    <a16:creationId xmlns:a16="http://schemas.microsoft.com/office/drawing/2014/main" id="{8E4377AF-9A5E-47FA-A415-6E06C478927C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819;p33">
                <a:extLst>
                  <a:ext uri="{FF2B5EF4-FFF2-40B4-BE49-F238E27FC236}">
                    <a16:creationId xmlns:a16="http://schemas.microsoft.com/office/drawing/2014/main" id="{224069FE-CC5A-4773-90C6-8CB56B327AC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820;p33">
                <a:extLst>
                  <a:ext uri="{FF2B5EF4-FFF2-40B4-BE49-F238E27FC236}">
                    <a16:creationId xmlns:a16="http://schemas.microsoft.com/office/drawing/2014/main" id="{040FF722-5A41-4AD8-B69B-EB6ADEAD849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821;p33">
                <a:extLst>
                  <a:ext uri="{FF2B5EF4-FFF2-40B4-BE49-F238E27FC236}">
                    <a16:creationId xmlns:a16="http://schemas.microsoft.com/office/drawing/2014/main" id="{C66D494A-458F-4E0D-9990-941C7D1F62A5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822;p33">
                <a:extLst>
                  <a:ext uri="{FF2B5EF4-FFF2-40B4-BE49-F238E27FC236}">
                    <a16:creationId xmlns:a16="http://schemas.microsoft.com/office/drawing/2014/main" id="{0616E95B-2A52-4766-8F99-EB0F099BA388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823;p33">
                <a:extLst>
                  <a:ext uri="{FF2B5EF4-FFF2-40B4-BE49-F238E27FC236}">
                    <a16:creationId xmlns:a16="http://schemas.microsoft.com/office/drawing/2014/main" id="{76373DD3-96E4-431E-B5C4-5BC6043CA8E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824;p33">
                <a:extLst>
                  <a:ext uri="{FF2B5EF4-FFF2-40B4-BE49-F238E27FC236}">
                    <a16:creationId xmlns:a16="http://schemas.microsoft.com/office/drawing/2014/main" id="{5316DFA6-E33C-4A70-AD1C-C174E90C07D7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825;p33">
                <a:extLst>
                  <a:ext uri="{FF2B5EF4-FFF2-40B4-BE49-F238E27FC236}">
                    <a16:creationId xmlns:a16="http://schemas.microsoft.com/office/drawing/2014/main" id="{376DF742-C226-4B82-BB3E-FDEF1A548F39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826;p33">
                <a:extLst>
                  <a:ext uri="{FF2B5EF4-FFF2-40B4-BE49-F238E27FC236}">
                    <a16:creationId xmlns:a16="http://schemas.microsoft.com/office/drawing/2014/main" id="{753C03DE-68E7-477F-91E0-BBF9C9F80860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827;p33">
                <a:extLst>
                  <a:ext uri="{FF2B5EF4-FFF2-40B4-BE49-F238E27FC236}">
                    <a16:creationId xmlns:a16="http://schemas.microsoft.com/office/drawing/2014/main" id="{857E6F6F-9F38-400F-8D53-CAC03E213A49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828;p33">
                <a:extLst>
                  <a:ext uri="{FF2B5EF4-FFF2-40B4-BE49-F238E27FC236}">
                    <a16:creationId xmlns:a16="http://schemas.microsoft.com/office/drawing/2014/main" id="{A02C6113-4294-4F6F-BD45-E92458BCED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29;p33">
              <a:extLst>
                <a:ext uri="{FF2B5EF4-FFF2-40B4-BE49-F238E27FC236}">
                  <a16:creationId xmlns:a16="http://schemas.microsoft.com/office/drawing/2014/main" id="{6017AD9F-E208-4613-A50C-34CDB0D1782F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8" name="Google Shape;830;p33">
              <a:extLst>
                <a:ext uri="{FF2B5EF4-FFF2-40B4-BE49-F238E27FC236}">
                  <a16:creationId xmlns:a16="http://schemas.microsoft.com/office/drawing/2014/main" id="{6BA4D216-4008-4BF6-9C7F-B9498999BC6F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119" name="Google Shape;831;p33">
                <a:extLst>
                  <a:ext uri="{FF2B5EF4-FFF2-40B4-BE49-F238E27FC236}">
                    <a16:creationId xmlns:a16="http://schemas.microsoft.com/office/drawing/2014/main" id="{4E88A3C8-60AC-49F8-A219-1FA210BC7B0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832;p33">
                <a:extLst>
                  <a:ext uri="{FF2B5EF4-FFF2-40B4-BE49-F238E27FC236}">
                    <a16:creationId xmlns:a16="http://schemas.microsoft.com/office/drawing/2014/main" id="{D2C9A7CF-D07D-4B8B-844E-73BEAD4B19A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833;p33">
                <a:extLst>
                  <a:ext uri="{FF2B5EF4-FFF2-40B4-BE49-F238E27FC236}">
                    <a16:creationId xmlns:a16="http://schemas.microsoft.com/office/drawing/2014/main" id="{4091C562-D173-4FF1-B4A5-76635B0A8D3D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834;p33">
                <a:extLst>
                  <a:ext uri="{FF2B5EF4-FFF2-40B4-BE49-F238E27FC236}">
                    <a16:creationId xmlns:a16="http://schemas.microsoft.com/office/drawing/2014/main" id="{839FE0BA-7E37-4199-8A27-3A675BEA9CF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835;p33">
                <a:extLst>
                  <a:ext uri="{FF2B5EF4-FFF2-40B4-BE49-F238E27FC236}">
                    <a16:creationId xmlns:a16="http://schemas.microsoft.com/office/drawing/2014/main" id="{A6ACC557-48CC-4DFF-B32E-9854B37477B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836;p33">
                <a:extLst>
                  <a:ext uri="{FF2B5EF4-FFF2-40B4-BE49-F238E27FC236}">
                    <a16:creationId xmlns:a16="http://schemas.microsoft.com/office/drawing/2014/main" id="{C619AF5A-561A-4AAA-8131-968B9DAA023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837;p33">
                <a:extLst>
                  <a:ext uri="{FF2B5EF4-FFF2-40B4-BE49-F238E27FC236}">
                    <a16:creationId xmlns:a16="http://schemas.microsoft.com/office/drawing/2014/main" id="{EB461EC6-949C-4607-B1C8-C4D5F48937B7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838;p33">
                <a:extLst>
                  <a:ext uri="{FF2B5EF4-FFF2-40B4-BE49-F238E27FC236}">
                    <a16:creationId xmlns:a16="http://schemas.microsoft.com/office/drawing/2014/main" id="{29F028BD-3BD0-438D-BC1E-4691710AAF1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839;p33">
                <a:extLst>
                  <a:ext uri="{FF2B5EF4-FFF2-40B4-BE49-F238E27FC236}">
                    <a16:creationId xmlns:a16="http://schemas.microsoft.com/office/drawing/2014/main" id="{BF314A72-1AF1-482F-BFB3-FB89BEDEAC2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840;p33">
                <a:extLst>
                  <a:ext uri="{FF2B5EF4-FFF2-40B4-BE49-F238E27FC236}">
                    <a16:creationId xmlns:a16="http://schemas.microsoft.com/office/drawing/2014/main" id="{B2E4FFB4-2623-4476-B5CD-BDA0875598DA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841;p33">
                <a:extLst>
                  <a:ext uri="{FF2B5EF4-FFF2-40B4-BE49-F238E27FC236}">
                    <a16:creationId xmlns:a16="http://schemas.microsoft.com/office/drawing/2014/main" id="{C4104341-9F92-4574-9D37-3D7178AA2B19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842;p33">
                <a:extLst>
                  <a:ext uri="{FF2B5EF4-FFF2-40B4-BE49-F238E27FC236}">
                    <a16:creationId xmlns:a16="http://schemas.microsoft.com/office/drawing/2014/main" id="{C58FDDB8-C309-4F91-8C92-411B2730CD9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843;p33">
                <a:extLst>
                  <a:ext uri="{FF2B5EF4-FFF2-40B4-BE49-F238E27FC236}">
                    <a16:creationId xmlns:a16="http://schemas.microsoft.com/office/drawing/2014/main" id="{D31B0820-7BF6-4B53-91C2-631F7224BAB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44;p33">
              <a:extLst>
                <a:ext uri="{FF2B5EF4-FFF2-40B4-BE49-F238E27FC236}">
                  <a16:creationId xmlns:a16="http://schemas.microsoft.com/office/drawing/2014/main" id="{917AE3B2-172D-4D52-8DED-D5ADE165BD2B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845;p33">
              <a:extLst>
                <a:ext uri="{FF2B5EF4-FFF2-40B4-BE49-F238E27FC236}">
                  <a16:creationId xmlns:a16="http://schemas.microsoft.com/office/drawing/2014/main" id="{16BA6438-5F11-4185-93A2-500F3E2C10AE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106" name="Google Shape;846;p33">
                <a:extLst>
                  <a:ext uri="{FF2B5EF4-FFF2-40B4-BE49-F238E27FC236}">
                    <a16:creationId xmlns:a16="http://schemas.microsoft.com/office/drawing/2014/main" id="{D2B6389A-48B5-4204-94F0-D0555359FDE4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847;p33">
                <a:extLst>
                  <a:ext uri="{FF2B5EF4-FFF2-40B4-BE49-F238E27FC236}">
                    <a16:creationId xmlns:a16="http://schemas.microsoft.com/office/drawing/2014/main" id="{303D3C4F-62EC-41C9-9EE6-CE923075CAE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848;p33">
                <a:extLst>
                  <a:ext uri="{FF2B5EF4-FFF2-40B4-BE49-F238E27FC236}">
                    <a16:creationId xmlns:a16="http://schemas.microsoft.com/office/drawing/2014/main" id="{94CC4BF0-FD20-43B9-809F-D448583596E5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849;p33">
                <a:extLst>
                  <a:ext uri="{FF2B5EF4-FFF2-40B4-BE49-F238E27FC236}">
                    <a16:creationId xmlns:a16="http://schemas.microsoft.com/office/drawing/2014/main" id="{34B106BF-9F8A-4271-BB53-90510CDA813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850;p33">
                <a:extLst>
                  <a:ext uri="{FF2B5EF4-FFF2-40B4-BE49-F238E27FC236}">
                    <a16:creationId xmlns:a16="http://schemas.microsoft.com/office/drawing/2014/main" id="{148BFB12-33DC-4262-974C-36AFCED9B1D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851;p33">
                <a:extLst>
                  <a:ext uri="{FF2B5EF4-FFF2-40B4-BE49-F238E27FC236}">
                    <a16:creationId xmlns:a16="http://schemas.microsoft.com/office/drawing/2014/main" id="{775842D6-976A-4EDB-B47F-23CB00D49E34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852;p33">
                <a:extLst>
                  <a:ext uri="{FF2B5EF4-FFF2-40B4-BE49-F238E27FC236}">
                    <a16:creationId xmlns:a16="http://schemas.microsoft.com/office/drawing/2014/main" id="{D7CDAD58-F1A4-424C-B36A-2482EF2822F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853;p33">
                <a:extLst>
                  <a:ext uri="{FF2B5EF4-FFF2-40B4-BE49-F238E27FC236}">
                    <a16:creationId xmlns:a16="http://schemas.microsoft.com/office/drawing/2014/main" id="{3EB3CA98-DE72-4A37-B923-87D7487B708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854;p33">
                <a:extLst>
                  <a:ext uri="{FF2B5EF4-FFF2-40B4-BE49-F238E27FC236}">
                    <a16:creationId xmlns:a16="http://schemas.microsoft.com/office/drawing/2014/main" id="{AE2FBC67-4E00-4F36-9BDB-57368BDFDB2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855;p33">
                <a:extLst>
                  <a:ext uri="{FF2B5EF4-FFF2-40B4-BE49-F238E27FC236}">
                    <a16:creationId xmlns:a16="http://schemas.microsoft.com/office/drawing/2014/main" id="{964B1962-32A8-4073-ACA6-D1E7EE23916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856;p33">
                <a:extLst>
                  <a:ext uri="{FF2B5EF4-FFF2-40B4-BE49-F238E27FC236}">
                    <a16:creationId xmlns:a16="http://schemas.microsoft.com/office/drawing/2014/main" id="{2195F614-32F0-4DC2-8BD8-2378923A780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857;p33">
                <a:extLst>
                  <a:ext uri="{FF2B5EF4-FFF2-40B4-BE49-F238E27FC236}">
                    <a16:creationId xmlns:a16="http://schemas.microsoft.com/office/drawing/2014/main" id="{AA568896-E2EC-41BC-84D5-72C49790D202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858;p33">
                <a:extLst>
                  <a:ext uri="{FF2B5EF4-FFF2-40B4-BE49-F238E27FC236}">
                    <a16:creationId xmlns:a16="http://schemas.microsoft.com/office/drawing/2014/main" id="{5EEEC11A-9ACC-4E4F-966C-BCB3F402190B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859;p33">
              <a:extLst>
                <a:ext uri="{FF2B5EF4-FFF2-40B4-BE49-F238E27FC236}">
                  <a16:creationId xmlns:a16="http://schemas.microsoft.com/office/drawing/2014/main" id="{11F5E5EF-F956-429E-B0EF-A49E7F12948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860;p33">
              <a:extLst>
                <a:ext uri="{FF2B5EF4-FFF2-40B4-BE49-F238E27FC236}">
                  <a16:creationId xmlns:a16="http://schemas.microsoft.com/office/drawing/2014/main" id="{BF8F9569-101C-421A-AFEF-040461222E90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93" name="Google Shape;861;p33">
                <a:extLst>
                  <a:ext uri="{FF2B5EF4-FFF2-40B4-BE49-F238E27FC236}">
                    <a16:creationId xmlns:a16="http://schemas.microsoft.com/office/drawing/2014/main" id="{DA27D05F-4380-426D-B24A-A42FCE22DF6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862;p33">
                <a:extLst>
                  <a:ext uri="{FF2B5EF4-FFF2-40B4-BE49-F238E27FC236}">
                    <a16:creationId xmlns:a16="http://schemas.microsoft.com/office/drawing/2014/main" id="{9C83E5AF-5BB4-4547-B1A3-1D67ECC215B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863;p33">
                <a:extLst>
                  <a:ext uri="{FF2B5EF4-FFF2-40B4-BE49-F238E27FC236}">
                    <a16:creationId xmlns:a16="http://schemas.microsoft.com/office/drawing/2014/main" id="{923B6ACA-11CC-4FED-A55B-907548DA68A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864;p33">
                <a:extLst>
                  <a:ext uri="{FF2B5EF4-FFF2-40B4-BE49-F238E27FC236}">
                    <a16:creationId xmlns:a16="http://schemas.microsoft.com/office/drawing/2014/main" id="{011238B5-4137-4A24-96AF-C2DAEF14FBA4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865;p33">
                <a:extLst>
                  <a:ext uri="{FF2B5EF4-FFF2-40B4-BE49-F238E27FC236}">
                    <a16:creationId xmlns:a16="http://schemas.microsoft.com/office/drawing/2014/main" id="{CC064329-AA32-4A03-BAB5-635BA3AE8B6C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866;p33">
                <a:extLst>
                  <a:ext uri="{FF2B5EF4-FFF2-40B4-BE49-F238E27FC236}">
                    <a16:creationId xmlns:a16="http://schemas.microsoft.com/office/drawing/2014/main" id="{93DA0C31-810F-4B32-824A-E1F225944E97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867;p33">
                <a:extLst>
                  <a:ext uri="{FF2B5EF4-FFF2-40B4-BE49-F238E27FC236}">
                    <a16:creationId xmlns:a16="http://schemas.microsoft.com/office/drawing/2014/main" id="{FE4D45ED-FF29-43E9-85C9-9629742CC055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868;p33">
                <a:extLst>
                  <a:ext uri="{FF2B5EF4-FFF2-40B4-BE49-F238E27FC236}">
                    <a16:creationId xmlns:a16="http://schemas.microsoft.com/office/drawing/2014/main" id="{3815306C-DC5D-438D-BF7F-760144133145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869;p33">
                <a:extLst>
                  <a:ext uri="{FF2B5EF4-FFF2-40B4-BE49-F238E27FC236}">
                    <a16:creationId xmlns:a16="http://schemas.microsoft.com/office/drawing/2014/main" id="{D6F5F0A0-7CEC-4476-B8D0-753F8FB33B6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870;p33">
                <a:extLst>
                  <a:ext uri="{FF2B5EF4-FFF2-40B4-BE49-F238E27FC236}">
                    <a16:creationId xmlns:a16="http://schemas.microsoft.com/office/drawing/2014/main" id="{E5CC107C-E23E-4261-B7BE-5A4C6864556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871;p33">
                <a:extLst>
                  <a:ext uri="{FF2B5EF4-FFF2-40B4-BE49-F238E27FC236}">
                    <a16:creationId xmlns:a16="http://schemas.microsoft.com/office/drawing/2014/main" id="{DC03A6B8-BFA2-4605-A807-75C9DAA3F90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872;p33">
                <a:extLst>
                  <a:ext uri="{FF2B5EF4-FFF2-40B4-BE49-F238E27FC236}">
                    <a16:creationId xmlns:a16="http://schemas.microsoft.com/office/drawing/2014/main" id="{5E684942-4BE8-4527-B72E-5310FCBD9E51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873;p33">
                <a:extLst>
                  <a:ext uri="{FF2B5EF4-FFF2-40B4-BE49-F238E27FC236}">
                    <a16:creationId xmlns:a16="http://schemas.microsoft.com/office/drawing/2014/main" id="{5A7328CE-9D75-41EE-8D3C-492CB8117D3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5" name="Google Shape;938;p33">
            <a:extLst>
              <a:ext uri="{FF2B5EF4-FFF2-40B4-BE49-F238E27FC236}">
                <a16:creationId xmlns:a16="http://schemas.microsoft.com/office/drawing/2014/main" id="{89CF775E-DB23-4104-BE8F-9DA6D1F89ACC}"/>
              </a:ext>
            </a:extLst>
          </p:cNvPr>
          <p:cNvGrpSpPr/>
          <p:nvPr/>
        </p:nvGrpSpPr>
        <p:grpSpPr>
          <a:xfrm rot="-1147875">
            <a:off x="1544037" y="3897219"/>
            <a:ext cx="222235" cy="222235"/>
            <a:chOff x="2810757" y="1723146"/>
            <a:chExt cx="719700" cy="719700"/>
          </a:xfrm>
        </p:grpSpPr>
        <p:sp>
          <p:nvSpPr>
            <p:cNvPr id="146" name="Google Shape;939;p33">
              <a:extLst>
                <a:ext uri="{FF2B5EF4-FFF2-40B4-BE49-F238E27FC236}">
                  <a16:creationId xmlns:a16="http://schemas.microsoft.com/office/drawing/2014/main" id="{CB39B3E4-EC61-4B86-8CA8-1D76D488E726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7" name="Google Shape;940;p33">
              <a:extLst>
                <a:ext uri="{FF2B5EF4-FFF2-40B4-BE49-F238E27FC236}">
                  <a16:creationId xmlns:a16="http://schemas.microsoft.com/office/drawing/2014/main" id="{C8ABCD4F-7F7E-486C-9C4A-F26F3ECF46DA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48" name="Google Shape;941;p33">
                <a:extLst>
                  <a:ext uri="{FF2B5EF4-FFF2-40B4-BE49-F238E27FC236}">
                    <a16:creationId xmlns:a16="http://schemas.microsoft.com/office/drawing/2014/main" id="{4FDC5FA4-7A51-4E9A-9E12-2038133C618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942;p33">
                <a:extLst>
                  <a:ext uri="{FF2B5EF4-FFF2-40B4-BE49-F238E27FC236}">
                    <a16:creationId xmlns:a16="http://schemas.microsoft.com/office/drawing/2014/main" id="{0D8B4013-7431-4A61-988D-78ACC06CE5F3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943;p33">
                <a:extLst>
                  <a:ext uri="{FF2B5EF4-FFF2-40B4-BE49-F238E27FC236}">
                    <a16:creationId xmlns:a16="http://schemas.microsoft.com/office/drawing/2014/main" id="{31F38D03-7E7D-4E59-846D-521AC090CB1E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944;p33">
                <a:extLst>
                  <a:ext uri="{FF2B5EF4-FFF2-40B4-BE49-F238E27FC236}">
                    <a16:creationId xmlns:a16="http://schemas.microsoft.com/office/drawing/2014/main" id="{DDFE0C48-AC6F-4563-B58F-A93EDC90F0DF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945;p33">
                <a:extLst>
                  <a:ext uri="{FF2B5EF4-FFF2-40B4-BE49-F238E27FC236}">
                    <a16:creationId xmlns:a16="http://schemas.microsoft.com/office/drawing/2014/main" id="{B19AB58C-25C1-4619-A733-62F8393E51D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946;p33">
                <a:extLst>
                  <a:ext uri="{FF2B5EF4-FFF2-40B4-BE49-F238E27FC236}">
                    <a16:creationId xmlns:a16="http://schemas.microsoft.com/office/drawing/2014/main" id="{5E834FED-4292-484C-B68B-1A9C8432F3AD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947;p33">
                <a:extLst>
                  <a:ext uri="{FF2B5EF4-FFF2-40B4-BE49-F238E27FC236}">
                    <a16:creationId xmlns:a16="http://schemas.microsoft.com/office/drawing/2014/main" id="{0703CAD1-E467-470E-9110-0684E914F11D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948;p33">
                <a:extLst>
                  <a:ext uri="{FF2B5EF4-FFF2-40B4-BE49-F238E27FC236}">
                    <a16:creationId xmlns:a16="http://schemas.microsoft.com/office/drawing/2014/main" id="{B7AF1DC1-CB2E-4B71-8C04-E990B5B0F91D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949;p33">
                <a:extLst>
                  <a:ext uri="{FF2B5EF4-FFF2-40B4-BE49-F238E27FC236}">
                    <a16:creationId xmlns:a16="http://schemas.microsoft.com/office/drawing/2014/main" id="{9DB9A84E-7C75-4D72-8D91-BE5B81ABE2A1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950;p33">
                <a:extLst>
                  <a:ext uri="{FF2B5EF4-FFF2-40B4-BE49-F238E27FC236}">
                    <a16:creationId xmlns:a16="http://schemas.microsoft.com/office/drawing/2014/main" id="{0FFC218E-7A25-4381-A5B8-7CBB93EA85B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951;p33">
                <a:extLst>
                  <a:ext uri="{FF2B5EF4-FFF2-40B4-BE49-F238E27FC236}">
                    <a16:creationId xmlns:a16="http://schemas.microsoft.com/office/drawing/2014/main" id="{A64A01B4-4892-489C-9196-3AFC10FD5FC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952;p33">
                <a:extLst>
                  <a:ext uri="{FF2B5EF4-FFF2-40B4-BE49-F238E27FC236}">
                    <a16:creationId xmlns:a16="http://schemas.microsoft.com/office/drawing/2014/main" id="{A043A5F1-40D0-434B-AF36-4C796FDEB2E2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953;p33">
                <a:extLst>
                  <a:ext uri="{FF2B5EF4-FFF2-40B4-BE49-F238E27FC236}">
                    <a16:creationId xmlns:a16="http://schemas.microsoft.com/office/drawing/2014/main" id="{77BC9246-FAA6-4D2B-89CA-D231F7CCC251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1" name="Google Shape;954;p33">
            <a:extLst>
              <a:ext uri="{FF2B5EF4-FFF2-40B4-BE49-F238E27FC236}">
                <a16:creationId xmlns:a16="http://schemas.microsoft.com/office/drawing/2014/main" id="{2BDF8238-ADBE-4E5D-9CC7-8FF20CAAE878}"/>
              </a:ext>
            </a:extLst>
          </p:cNvPr>
          <p:cNvGrpSpPr/>
          <p:nvPr/>
        </p:nvGrpSpPr>
        <p:grpSpPr>
          <a:xfrm rot="1813784">
            <a:off x="3162324" y="5629482"/>
            <a:ext cx="222237" cy="222237"/>
            <a:chOff x="2810757" y="1723146"/>
            <a:chExt cx="719700" cy="719700"/>
          </a:xfrm>
        </p:grpSpPr>
        <p:sp>
          <p:nvSpPr>
            <p:cNvPr id="162" name="Google Shape;955;p33">
              <a:extLst>
                <a:ext uri="{FF2B5EF4-FFF2-40B4-BE49-F238E27FC236}">
                  <a16:creationId xmlns:a16="http://schemas.microsoft.com/office/drawing/2014/main" id="{375B711D-8A06-47DC-95D4-420C961B629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3" name="Google Shape;956;p33">
              <a:extLst>
                <a:ext uri="{FF2B5EF4-FFF2-40B4-BE49-F238E27FC236}">
                  <a16:creationId xmlns:a16="http://schemas.microsoft.com/office/drawing/2014/main" id="{5F3498F7-F391-4927-AD15-A8C72FEBF062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64" name="Google Shape;957;p33">
                <a:extLst>
                  <a:ext uri="{FF2B5EF4-FFF2-40B4-BE49-F238E27FC236}">
                    <a16:creationId xmlns:a16="http://schemas.microsoft.com/office/drawing/2014/main" id="{3664CE88-2ADC-4C94-9F82-2586D8AB0020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958;p33">
                <a:extLst>
                  <a:ext uri="{FF2B5EF4-FFF2-40B4-BE49-F238E27FC236}">
                    <a16:creationId xmlns:a16="http://schemas.microsoft.com/office/drawing/2014/main" id="{3721457C-06B9-4DD2-93BC-BE5EE15FB1C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959;p33">
                <a:extLst>
                  <a:ext uri="{FF2B5EF4-FFF2-40B4-BE49-F238E27FC236}">
                    <a16:creationId xmlns:a16="http://schemas.microsoft.com/office/drawing/2014/main" id="{A6249A87-BD60-4CBF-B901-C692B300165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960;p33">
                <a:extLst>
                  <a:ext uri="{FF2B5EF4-FFF2-40B4-BE49-F238E27FC236}">
                    <a16:creationId xmlns:a16="http://schemas.microsoft.com/office/drawing/2014/main" id="{F429D2D0-41DE-4886-ACF0-7880C366FB5A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1;p33">
                <a:extLst>
                  <a:ext uri="{FF2B5EF4-FFF2-40B4-BE49-F238E27FC236}">
                    <a16:creationId xmlns:a16="http://schemas.microsoft.com/office/drawing/2014/main" id="{D2122888-B62E-402A-8627-FE26971AC25C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2;p33">
                <a:extLst>
                  <a:ext uri="{FF2B5EF4-FFF2-40B4-BE49-F238E27FC236}">
                    <a16:creationId xmlns:a16="http://schemas.microsoft.com/office/drawing/2014/main" id="{3EFE6057-8996-4E75-9B6A-C546854D5CD2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3;p33">
                <a:extLst>
                  <a:ext uri="{FF2B5EF4-FFF2-40B4-BE49-F238E27FC236}">
                    <a16:creationId xmlns:a16="http://schemas.microsoft.com/office/drawing/2014/main" id="{8754CD34-4785-4727-8620-92CE79747A47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4;p33">
                <a:extLst>
                  <a:ext uri="{FF2B5EF4-FFF2-40B4-BE49-F238E27FC236}">
                    <a16:creationId xmlns:a16="http://schemas.microsoft.com/office/drawing/2014/main" id="{5F391A77-7BD6-477C-8897-2A5811F2F77E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5;p33">
                <a:extLst>
                  <a:ext uri="{FF2B5EF4-FFF2-40B4-BE49-F238E27FC236}">
                    <a16:creationId xmlns:a16="http://schemas.microsoft.com/office/drawing/2014/main" id="{4F7EBF13-2825-41C8-AD32-7335493EA93E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6;p33">
                <a:extLst>
                  <a:ext uri="{FF2B5EF4-FFF2-40B4-BE49-F238E27FC236}">
                    <a16:creationId xmlns:a16="http://schemas.microsoft.com/office/drawing/2014/main" id="{3DFA869C-546F-4051-91A1-9693323C6B4E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7;p33">
                <a:extLst>
                  <a:ext uri="{FF2B5EF4-FFF2-40B4-BE49-F238E27FC236}">
                    <a16:creationId xmlns:a16="http://schemas.microsoft.com/office/drawing/2014/main" id="{874E675F-A484-41D7-984A-F9B2AEA1616E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68;p33">
                <a:extLst>
                  <a:ext uri="{FF2B5EF4-FFF2-40B4-BE49-F238E27FC236}">
                    <a16:creationId xmlns:a16="http://schemas.microsoft.com/office/drawing/2014/main" id="{7FB0946E-6613-4ACB-9A84-CBA95B3BAB77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69;p33">
                <a:extLst>
                  <a:ext uri="{FF2B5EF4-FFF2-40B4-BE49-F238E27FC236}">
                    <a16:creationId xmlns:a16="http://schemas.microsoft.com/office/drawing/2014/main" id="{D2F75472-95BC-4C5C-9191-B08CA9402FD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7" name="Google Shape;970;p33">
            <a:extLst>
              <a:ext uri="{FF2B5EF4-FFF2-40B4-BE49-F238E27FC236}">
                <a16:creationId xmlns:a16="http://schemas.microsoft.com/office/drawing/2014/main" id="{20E322B9-020F-43F0-AE76-D1E62CF96BC3}"/>
              </a:ext>
            </a:extLst>
          </p:cNvPr>
          <p:cNvGrpSpPr/>
          <p:nvPr/>
        </p:nvGrpSpPr>
        <p:grpSpPr>
          <a:xfrm rot="-1159155">
            <a:off x="1716321" y="1127477"/>
            <a:ext cx="222184" cy="222184"/>
            <a:chOff x="2810757" y="1723146"/>
            <a:chExt cx="719700" cy="719700"/>
          </a:xfrm>
        </p:grpSpPr>
        <p:sp>
          <p:nvSpPr>
            <p:cNvPr id="178" name="Google Shape;971;p33">
              <a:extLst>
                <a:ext uri="{FF2B5EF4-FFF2-40B4-BE49-F238E27FC236}">
                  <a16:creationId xmlns:a16="http://schemas.microsoft.com/office/drawing/2014/main" id="{BFB4829A-A20D-4643-BE0C-13FC60A9939F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9" name="Google Shape;972;p33">
              <a:extLst>
                <a:ext uri="{FF2B5EF4-FFF2-40B4-BE49-F238E27FC236}">
                  <a16:creationId xmlns:a16="http://schemas.microsoft.com/office/drawing/2014/main" id="{36602FDA-42D3-449B-8730-7D60BA6D6B0F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80" name="Google Shape;973;p33">
                <a:extLst>
                  <a:ext uri="{FF2B5EF4-FFF2-40B4-BE49-F238E27FC236}">
                    <a16:creationId xmlns:a16="http://schemas.microsoft.com/office/drawing/2014/main" id="{109AEDB1-E39D-465B-8070-824286C7148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4;p33">
                <a:extLst>
                  <a:ext uri="{FF2B5EF4-FFF2-40B4-BE49-F238E27FC236}">
                    <a16:creationId xmlns:a16="http://schemas.microsoft.com/office/drawing/2014/main" id="{540C0F49-2FEB-4620-96BA-E91B05D682A6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5;p33">
                <a:extLst>
                  <a:ext uri="{FF2B5EF4-FFF2-40B4-BE49-F238E27FC236}">
                    <a16:creationId xmlns:a16="http://schemas.microsoft.com/office/drawing/2014/main" id="{1B23462A-BE6D-41E8-A258-7D2ED3654E9D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6;p33">
                <a:extLst>
                  <a:ext uri="{FF2B5EF4-FFF2-40B4-BE49-F238E27FC236}">
                    <a16:creationId xmlns:a16="http://schemas.microsoft.com/office/drawing/2014/main" id="{A950EF79-0078-498F-BB4A-2F386662CF5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7;p33">
                <a:extLst>
                  <a:ext uri="{FF2B5EF4-FFF2-40B4-BE49-F238E27FC236}">
                    <a16:creationId xmlns:a16="http://schemas.microsoft.com/office/drawing/2014/main" id="{649A347D-23E1-4446-8BFF-C75F6C0A831F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8;p33">
                <a:extLst>
                  <a:ext uri="{FF2B5EF4-FFF2-40B4-BE49-F238E27FC236}">
                    <a16:creationId xmlns:a16="http://schemas.microsoft.com/office/drawing/2014/main" id="{3FD8E13D-27B7-4069-8BF4-6B4351901441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9;p33">
                <a:extLst>
                  <a:ext uri="{FF2B5EF4-FFF2-40B4-BE49-F238E27FC236}">
                    <a16:creationId xmlns:a16="http://schemas.microsoft.com/office/drawing/2014/main" id="{5177DD1B-E33F-441A-87E4-3ABC70D8B5E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80;p33">
                <a:extLst>
                  <a:ext uri="{FF2B5EF4-FFF2-40B4-BE49-F238E27FC236}">
                    <a16:creationId xmlns:a16="http://schemas.microsoft.com/office/drawing/2014/main" id="{83C0A2CE-DA56-4D61-A642-042E016287C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81;p33">
                <a:extLst>
                  <a:ext uri="{FF2B5EF4-FFF2-40B4-BE49-F238E27FC236}">
                    <a16:creationId xmlns:a16="http://schemas.microsoft.com/office/drawing/2014/main" id="{A1BF50B0-C422-4A20-8E48-FCCDA0A7A66A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82;p33">
                <a:extLst>
                  <a:ext uri="{FF2B5EF4-FFF2-40B4-BE49-F238E27FC236}">
                    <a16:creationId xmlns:a16="http://schemas.microsoft.com/office/drawing/2014/main" id="{EA6AE0D6-82F8-40C7-8208-31B9E594569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83;p33">
                <a:extLst>
                  <a:ext uri="{FF2B5EF4-FFF2-40B4-BE49-F238E27FC236}">
                    <a16:creationId xmlns:a16="http://schemas.microsoft.com/office/drawing/2014/main" id="{D4C1A9AF-334D-4EB1-A7E0-205AF07449CA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84;p33">
                <a:extLst>
                  <a:ext uri="{FF2B5EF4-FFF2-40B4-BE49-F238E27FC236}">
                    <a16:creationId xmlns:a16="http://schemas.microsoft.com/office/drawing/2014/main" id="{34D198A2-F478-4876-A2D3-468FB1B034FD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85;p33">
                <a:extLst>
                  <a:ext uri="{FF2B5EF4-FFF2-40B4-BE49-F238E27FC236}">
                    <a16:creationId xmlns:a16="http://schemas.microsoft.com/office/drawing/2014/main" id="{AD6F2A5C-5966-4181-97C6-A30E4918BC9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018;p33">
            <a:extLst>
              <a:ext uri="{FF2B5EF4-FFF2-40B4-BE49-F238E27FC236}">
                <a16:creationId xmlns:a16="http://schemas.microsoft.com/office/drawing/2014/main" id="{F2F0B063-30F7-4229-B1AD-E7A51650AE58}"/>
              </a:ext>
            </a:extLst>
          </p:cNvPr>
          <p:cNvGrpSpPr/>
          <p:nvPr/>
        </p:nvGrpSpPr>
        <p:grpSpPr>
          <a:xfrm rot="-774445">
            <a:off x="1344192" y="5871578"/>
            <a:ext cx="222097" cy="222097"/>
            <a:chOff x="2810757" y="1723146"/>
            <a:chExt cx="719700" cy="719700"/>
          </a:xfrm>
        </p:grpSpPr>
        <p:sp>
          <p:nvSpPr>
            <p:cNvPr id="194" name="Google Shape;1019;p33">
              <a:extLst>
                <a:ext uri="{FF2B5EF4-FFF2-40B4-BE49-F238E27FC236}">
                  <a16:creationId xmlns:a16="http://schemas.microsoft.com/office/drawing/2014/main" id="{F3E3730E-EE9A-4D0F-B7A9-ECD2BE42CD77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020;p33">
              <a:extLst>
                <a:ext uri="{FF2B5EF4-FFF2-40B4-BE49-F238E27FC236}">
                  <a16:creationId xmlns:a16="http://schemas.microsoft.com/office/drawing/2014/main" id="{CDED98C5-044A-482F-96AC-D4FD93C97AF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96" name="Google Shape;1021;p33">
                <a:extLst>
                  <a:ext uri="{FF2B5EF4-FFF2-40B4-BE49-F238E27FC236}">
                    <a16:creationId xmlns:a16="http://schemas.microsoft.com/office/drawing/2014/main" id="{16590300-137B-4F4B-8F4F-AED4FF69F1F1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022;p33">
                <a:extLst>
                  <a:ext uri="{FF2B5EF4-FFF2-40B4-BE49-F238E27FC236}">
                    <a16:creationId xmlns:a16="http://schemas.microsoft.com/office/drawing/2014/main" id="{514F9414-F89F-40D6-8242-E45A15EF757E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023;p33">
                <a:extLst>
                  <a:ext uri="{FF2B5EF4-FFF2-40B4-BE49-F238E27FC236}">
                    <a16:creationId xmlns:a16="http://schemas.microsoft.com/office/drawing/2014/main" id="{665D0A57-C459-48BD-BF30-5809D1C00508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024;p33">
                <a:extLst>
                  <a:ext uri="{FF2B5EF4-FFF2-40B4-BE49-F238E27FC236}">
                    <a16:creationId xmlns:a16="http://schemas.microsoft.com/office/drawing/2014/main" id="{62320D76-6A2E-48B0-B671-E6C0E3C73523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025;p33">
                <a:extLst>
                  <a:ext uri="{FF2B5EF4-FFF2-40B4-BE49-F238E27FC236}">
                    <a16:creationId xmlns:a16="http://schemas.microsoft.com/office/drawing/2014/main" id="{57D3041E-D46B-442F-A710-FF85D17530F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026;p33">
                <a:extLst>
                  <a:ext uri="{FF2B5EF4-FFF2-40B4-BE49-F238E27FC236}">
                    <a16:creationId xmlns:a16="http://schemas.microsoft.com/office/drawing/2014/main" id="{71EDEF29-0FF4-4B56-A753-AF11F6D7226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027;p33">
                <a:extLst>
                  <a:ext uri="{FF2B5EF4-FFF2-40B4-BE49-F238E27FC236}">
                    <a16:creationId xmlns:a16="http://schemas.microsoft.com/office/drawing/2014/main" id="{7FEBFD30-9402-4FA7-85B1-68F352553D09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028;p33">
                <a:extLst>
                  <a:ext uri="{FF2B5EF4-FFF2-40B4-BE49-F238E27FC236}">
                    <a16:creationId xmlns:a16="http://schemas.microsoft.com/office/drawing/2014/main" id="{BE97D717-E546-4B5E-B904-D32708510363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029;p33">
                <a:extLst>
                  <a:ext uri="{FF2B5EF4-FFF2-40B4-BE49-F238E27FC236}">
                    <a16:creationId xmlns:a16="http://schemas.microsoft.com/office/drawing/2014/main" id="{E0EFFD98-9031-49B3-A599-A3E4AE5FE843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030;p33">
                <a:extLst>
                  <a:ext uri="{FF2B5EF4-FFF2-40B4-BE49-F238E27FC236}">
                    <a16:creationId xmlns:a16="http://schemas.microsoft.com/office/drawing/2014/main" id="{AB8EC024-06A7-4E57-8A0F-4D8E33FDF48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031;p33">
                <a:extLst>
                  <a:ext uri="{FF2B5EF4-FFF2-40B4-BE49-F238E27FC236}">
                    <a16:creationId xmlns:a16="http://schemas.microsoft.com/office/drawing/2014/main" id="{20526CF9-4A50-4A90-8D2B-D73BF0DD63F0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032;p33">
                <a:extLst>
                  <a:ext uri="{FF2B5EF4-FFF2-40B4-BE49-F238E27FC236}">
                    <a16:creationId xmlns:a16="http://schemas.microsoft.com/office/drawing/2014/main" id="{AE505D6E-608B-4336-9B72-9311E457575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033;p33">
                <a:extLst>
                  <a:ext uri="{FF2B5EF4-FFF2-40B4-BE49-F238E27FC236}">
                    <a16:creationId xmlns:a16="http://schemas.microsoft.com/office/drawing/2014/main" id="{D70E1673-76C2-4667-A7E7-3F5D7FA89607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animBg="1"/>
      <p:bldP spid="634" grpId="0" animBg="1"/>
      <p:bldP spid="635" grpId="0"/>
      <p:bldP spid="6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79"/>
          <p:cNvSpPr/>
          <p:nvPr/>
        </p:nvSpPr>
        <p:spPr>
          <a:xfrm>
            <a:off x="310537" y="2844679"/>
            <a:ext cx="4982164" cy="382440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BED5FBF-4479-4308-8327-DC84FFC0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1" y="-16281"/>
            <a:ext cx="2697103" cy="269710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A2783B7-FAA4-4915-949D-59D96D982298}"/>
              </a:ext>
            </a:extLst>
          </p:cNvPr>
          <p:cNvSpPr txBox="1"/>
          <p:nvPr/>
        </p:nvSpPr>
        <p:spPr>
          <a:xfrm>
            <a:off x="1510454" y="2059776"/>
            <a:ext cx="328130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Democritus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1E627F-316F-47F9-9CDC-DC5205BB8C86}"/>
              </a:ext>
            </a:extLst>
          </p:cNvPr>
          <p:cNvSpPr txBox="1"/>
          <p:nvPr/>
        </p:nvSpPr>
        <p:spPr>
          <a:xfrm>
            <a:off x="596053" y="3053848"/>
            <a:ext cx="4861748" cy="33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tử là những hạt vô cùng nhỏ, không thể phân chia nhỏ hơn được nữa, tạo nên các vật</a:t>
            </a:r>
            <a:endParaRPr lang="en-US" sz="4267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2476;p79">
            <a:extLst>
              <a:ext uri="{FF2B5EF4-FFF2-40B4-BE49-F238E27FC236}">
                <a16:creationId xmlns:a16="http://schemas.microsoft.com/office/drawing/2014/main" id="{70067CDB-A385-E03C-495B-48054A1482BA}"/>
              </a:ext>
            </a:extLst>
          </p:cNvPr>
          <p:cNvSpPr/>
          <p:nvPr/>
        </p:nvSpPr>
        <p:spPr>
          <a:xfrm>
            <a:off x="6492045" y="2844679"/>
            <a:ext cx="5760051" cy="382440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00F8B-C106-4FF6-CB73-CE656E213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01" y="4889"/>
            <a:ext cx="2162407" cy="2670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19CBAA-25FF-B020-5AD2-4FACDD928276}"/>
              </a:ext>
            </a:extLst>
          </p:cNvPr>
          <p:cNvSpPr txBox="1"/>
          <p:nvPr/>
        </p:nvSpPr>
        <p:spPr>
          <a:xfrm>
            <a:off x="8382471" y="2098233"/>
            <a:ext cx="500285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J. Dalton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E7678-E4D3-EE77-65BF-08DF880BAE4A}"/>
              </a:ext>
            </a:extLst>
          </p:cNvPr>
          <p:cNvSpPr txBox="1"/>
          <p:nvPr/>
        </p:nvSpPr>
        <p:spPr>
          <a:xfrm>
            <a:off x="6542845" y="3118687"/>
            <a:ext cx="5553307" cy="33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4267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ác chất đều được cấu tạo nên từ nguyên tử. Nguyên tử là các đơn vị chất tối thiểu để chúng kết hợp vừa đủ với nhau</a:t>
            </a:r>
            <a:endParaRPr lang="en-US" sz="4267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6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6" grpId="0" animBg="1"/>
      <p:bldP spid="54" grpId="0"/>
      <p:bldP spid="55" grpId="0"/>
      <p:bldP spid="3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2476;p79">
            <a:extLst>
              <a:ext uri="{FF2B5EF4-FFF2-40B4-BE49-F238E27FC236}">
                <a16:creationId xmlns:a16="http://schemas.microsoft.com/office/drawing/2014/main" id="{ED62E849-1129-4F65-80F3-E2A7AEC5A13A}"/>
              </a:ext>
            </a:extLst>
          </p:cNvPr>
          <p:cNvSpPr/>
          <p:nvPr/>
        </p:nvSpPr>
        <p:spPr>
          <a:xfrm>
            <a:off x="245293" y="3082900"/>
            <a:ext cx="8756368" cy="2698619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56"/>
          <p:cNvSpPr txBox="1">
            <a:spLocks noGrp="1"/>
          </p:cNvSpPr>
          <p:nvPr>
            <p:ph type="title"/>
          </p:nvPr>
        </p:nvSpPr>
        <p:spPr>
          <a:xfrm>
            <a:off x="273036" y="3629291"/>
            <a:ext cx="9097945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vi-VN" b="1" dirty="0"/>
              <a:t>Mô hình nguyên tử của Rơ-dơ-pho</a:t>
            </a:r>
            <a:r>
              <a:rPr lang="en-US" b="1" dirty="0"/>
              <a:t> - Bo</a:t>
            </a:r>
            <a:r>
              <a:rPr lang="vi-VN" b="1" dirty="0"/>
              <a:t> </a:t>
            </a:r>
            <a:endParaRPr lang="en-US" b="1" dirty="0"/>
          </a:p>
        </p:txBody>
      </p:sp>
      <p:sp>
        <p:nvSpPr>
          <p:cNvPr id="1124" name="Google Shape;1124;p56"/>
          <p:cNvSpPr txBox="1">
            <a:spLocks noGrp="1"/>
          </p:cNvSpPr>
          <p:nvPr>
            <p:ph type="title" idx="2"/>
          </p:nvPr>
        </p:nvSpPr>
        <p:spPr>
          <a:xfrm>
            <a:off x="960000" y="1353333"/>
            <a:ext cx="1947600" cy="11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/>
              <a:t>II</a:t>
            </a:r>
            <a:endParaRPr b="1" dirty="0"/>
          </a:p>
        </p:txBody>
      </p:sp>
      <p:grpSp>
        <p:nvGrpSpPr>
          <p:cNvPr id="1126" name="Google Shape;1126;p56"/>
          <p:cNvGrpSpPr/>
          <p:nvPr/>
        </p:nvGrpSpPr>
        <p:grpSpPr>
          <a:xfrm>
            <a:off x="9989015" y="1685274"/>
            <a:ext cx="1645028" cy="1779831"/>
            <a:chOff x="2968638" y="3728200"/>
            <a:chExt cx="1092800" cy="1182350"/>
          </a:xfrm>
        </p:grpSpPr>
        <p:sp>
          <p:nvSpPr>
            <p:cNvPr id="1127" name="Google Shape;1127;p56"/>
            <p:cNvSpPr/>
            <p:nvPr/>
          </p:nvSpPr>
          <p:spPr>
            <a:xfrm>
              <a:off x="296863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56"/>
            <p:cNvSpPr/>
            <p:nvPr/>
          </p:nvSpPr>
          <p:spPr>
            <a:xfrm>
              <a:off x="297508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56"/>
            <p:cNvSpPr/>
            <p:nvPr/>
          </p:nvSpPr>
          <p:spPr>
            <a:xfrm>
              <a:off x="3301938" y="4199625"/>
              <a:ext cx="289575" cy="273325"/>
            </a:xfrm>
            <a:custGeom>
              <a:avLst/>
              <a:gdLst/>
              <a:ahLst/>
              <a:cxnLst/>
              <a:rect l="l" t="t" r="r" b="b"/>
              <a:pathLst>
                <a:path w="11583" h="10933" extrusionOk="0">
                  <a:moveTo>
                    <a:pt x="5656" y="0"/>
                  </a:moveTo>
                  <a:cubicBezTo>
                    <a:pt x="5378" y="0"/>
                    <a:pt x="5097" y="51"/>
                    <a:pt x="4828" y="159"/>
                  </a:cubicBezTo>
                  <a:cubicBezTo>
                    <a:pt x="4883" y="538"/>
                    <a:pt x="5018" y="891"/>
                    <a:pt x="5235" y="1217"/>
                  </a:cubicBezTo>
                  <a:cubicBezTo>
                    <a:pt x="5398" y="1515"/>
                    <a:pt x="5534" y="1813"/>
                    <a:pt x="5642" y="2112"/>
                  </a:cubicBezTo>
                  <a:cubicBezTo>
                    <a:pt x="5696" y="2329"/>
                    <a:pt x="5724" y="2573"/>
                    <a:pt x="5669" y="2790"/>
                  </a:cubicBezTo>
                  <a:cubicBezTo>
                    <a:pt x="5588" y="3414"/>
                    <a:pt x="5127" y="3902"/>
                    <a:pt x="4503" y="4037"/>
                  </a:cubicBezTo>
                  <a:cubicBezTo>
                    <a:pt x="4349" y="4062"/>
                    <a:pt x="4194" y="4077"/>
                    <a:pt x="4040" y="4077"/>
                  </a:cubicBezTo>
                  <a:cubicBezTo>
                    <a:pt x="3517" y="4077"/>
                    <a:pt x="3015" y="3905"/>
                    <a:pt x="2659" y="3359"/>
                  </a:cubicBezTo>
                  <a:cubicBezTo>
                    <a:pt x="2387" y="2898"/>
                    <a:pt x="2062" y="2491"/>
                    <a:pt x="1709" y="2003"/>
                  </a:cubicBezTo>
                  <a:cubicBezTo>
                    <a:pt x="1519" y="2220"/>
                    <a:pt x="1329" y="2437"/>
                    <a:pt x="1167" y="2681"/>
                  </a:cubicBezTo>
                  <a:cubicBezTo>
                    <a:pt x="353" y="3983"/>
                    <a:pt x="0" y="5556"/>
                    <a:pt x="190" y="7102"/>
                  </a:cubicBezTo>
                  <a:cubicBezTo>
                    <a:pt x="245" y="7536"/>
                    <a:pt x="380" y="7998"/>
                    <a:pt x="624" y="8404"/>
                  </a:cubicBezTo>
                  <a:cubicBezTo>
                    <a:pt x="1413" y="9769"/>
                    <a:pt x="3343" y="10933"/>
                    <a:pt x="5305" y="10933"/>
                  </a:cubicBezTo>
                  <a:cubicBezTo>
                    <a:pt x="5838" y="10933"/>
                    <a:pt x="6374" y="10847"/>
                    <a:pt x="6890" y="10656"/>
                  </a:cubicBezTo>
                  <a:cubicBezTo>
                    <a:pt x="10606" y="9299"/>
                    <a:pt x="11582" y="4471"/>
                    <a:pt x="8707" y="1786"/>
                  </a:cubicBezTo>
                  <a:cubicBezTo>
                    <a:pt x="8246" y="1352"/>
                    <a:pt x="7676" y="1000"/>
                    <a:pt x="7215" y="593"/>
                  </a:cubicBezTo>
                  <a:cubicBezTo>
                    <a:pt x="6779" y="211"/>
                    <a:pt x="6222" y="0"/>
                    <a:pt x="5656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56"/>
            <p:cNvSpPr/>
            <p:nvPr/>
          </p:nvSpPr>
          <p:spPr>
            <a:xfrm>
              <a:off x="3079513" y="3761400"/>
              <a:ext cx="152600" cy="143650"/>
            </a:xfrm>
            <a:custGeom>
              <a:avLst/>
              <a:gdLst/>
              <a:ahLst/>
              <a:cxnLst/>
              <a:rect l="l" t="t" r="r" b="b"/>
              <a:pathLst>
                <a:path w="6104" h="5746" extrusionOk="0">
                  <a:moveTo>
                    <a:pt x="3312" y="0"/>
                  </a:moveTo>
                  <a:cubicBezTo>
                    <a:pt x="2733" y="0"/>
                    <a:pt x="2159" y="164"/>
                    <a:pt x="1655" y="491"/>
                  </a:cubicBezTo>
                  <a:cubicBezTo>
                    <a:pt x="408" y="1251"/>
                    <a:pt x="1" y="2878"/>
                    <a:pt x="787" y="4126"/>
                  </a:cubicBezTo>
                  <a:cubicBezTo>
                    <a:pt x="1221" y="4831"/>
                    <a:pt x="1899" y="5374"/>
                    <a:pt x="2713" y="5618"/>
                  </a:cubicBezTo>
                  <a:cubicBezTo>
                    <a:pt x="2942" y="5703"/>
                    <a:pt x="3183" y="5746"/>
                    <a:pt x="3424" y="5746"/>
                  </a:cubicBezTo>
                  <a:cubicBezTo>
                    <a:pt x="3870" y="5746"/>
                    <a:pt x="4314" y="5601"/>
                    <a:pt x="4666" y="5319"/>
                  </a:cubicBezTo>
                  <a:cubicBezTo>
                    <a:pt x="5534" y="4641"/>
                    <a:pt x="6022" y="3638"/>
                    <a:pt x="6022" y="2553"/>
                  </a:cubicBezTo>
                  <a:cubicBezTo>
                    <a:pt x="6104" y="979"/>
                    <a:pt x="5127" y="3"/>
                    <a:pt x="3446" y="3"/>
                  </a:cubicBezTo>
                  <a:cubicBezTo>
                    <a:pt x="3401" y="1"/>
                    <a:pt x="3356" y="0"/>
                    <a:pt x="331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56"/>
            <p:cNvSpPr/>
            <p:nvPr/>
          </p:nvSpPr>
          <p:spPr>
            <a:xfrm>
              <a:off x="3552838" y="3936725"/>
              <a:ext cx="182425" cy="165850"/>
            </a:xfrm>
            <a:custGeom>
              <a:avLst/>
              <a:gdLst/>
              <a:ahLst/>
              <a:cxnLst/>
              <a:rect l="l" t="t" r="r" b="b"/>
              <a:pathLst>
                <a:path w="7297" h="6634" extrusionOk="0">
                  <a:moveTo>
                    <a:pt x="3292" y="0"/>
                  </a:moveTo>
                  <a:cubicBezTo>
                    <a:pt x="3172" y="0"/>
                    <a:pt x="3051" y="5"/>
                    <a:pt x="2930" y="15"/>
                  </a:cubicBezTo>
                  <a:cubicBezTo>
                    <a:pt x="1248" y="205"/>
                    <a:pt x="0" y="1805"/>
                    <a:pt x="353" y="3406"/>
                  </a:cubicBezTo>
                  <a:cubicBezTo>
                    <a:pt x="434" y="3623"/>
                    <a:pt x="570" y="3812"/>
                    <a:pt x="705" y="4002"/>
                  </a:cubicBezTo>
                  <a:cubicBezTo>
                    <a:pt x="841" y="3840"/>
                    <a:pt x="1004" y="3677"/>
                    <a:pt x="1194" y="3541"/>
                  </a:cubicBezTo>
                  <a:cubicBezTo>
                    <a:pt x="1438" y="3324"/>
                    <a:pt x="1736" y="3161"/>
                    <a:pt x="2035" y="3053"/>
                  </a:cubicBezTo>
                  <a:cubicBezTo>
                    <a:pt x="2205" y="2993"/>
                    <a:pt x="2389" y="2965"/>
                    <a:pt x="2580" y="2965"/>
                  </a:cubicBezTo>
                  <a:cubicBezTo>
                    <a:pt x="3513" y="2965"/>
                    <a:pt x="4594" y="3630"/>
                    <a:pt x="4910" y="4463"/>
                  </a:cubicBezTo>
                  <a:cubicBezTo>
                    <a:pt x="5127" y="4897"/>
                    <a:pt x="5100" y="5413"/>
                    <a:pt x="4855" y="5820"/>
                  </a:cubicBezTo>
                  <a:cubicBezTo>
                    <a:pt x="4720" y="6064"/>
                    <a:pt x="4584" y="6308"/>
                    <a:pt x="4421" y="6633"/>
                  </a:cubicBezTo>
                  <a:cubicBezTo>
                    <a:pt x="5262" y="6606"/>
                    <a:pt x="5940" y="6443"/>
                    <a:pt x="6429" y="5792"/>
                  </a:cubicBezTo>
                  <a:cubicBezTo>
                    <a:pt x="6998" y="5060"/>
                    <a:pt x="7297" y="4138"/>
                    <a:pt x="7297" y="3216"/>
                  </a:cubicBezTo>
                  <a:cubicBezTo>
                    <a:pt x="7269" y="2809"/>
                    <a:pt x="7161" y="2402"/>
                    <a:pt x="6971" y="2077"/>
                  </a:cubicBezTo>
                  <a:cubicBezTo>
                    <a:pt x="6193" y="771"/>
                    <a:pt x="4787" y="0"/>
                    <a:pt x="32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56"/>
            <p:cNvSpPr/>
            <p:nvPr/>
          </p:nvSpPr>
          <p:spPr>
            <a:xfrm>
              <a:off x="3405688" y="4750800"/>
              <a:ext cx="170225" cy="131300"/>
            </a:xfrm>
            <a:custGeom>
              <a:avLst/>
              <a:gdLst/>
              <a:ahLst/>
              <a:cxnLst/>
              <a:rect l="l" t="t" r="r" b="b"/>
              <a:pathLst>
                <a:path w="6809" h="5252" extrusionOk="0">
                  <a:moveTo>
                    <a:pt x="977" y="1"/>
                  </a:moveTo>
                  <a:cubicBezTo>
                    <a:pt x="326" y="516"/>
                    <a:pt x="0" y="1357"/>
                    <a:pt x="163" y="2198"/>
                  </a:cubicBezTo>
                  <a:cubicBezTo>
                    <a:pt x="272" y="3066"/>
                    <a:pt x="706" y="3852"/>
                    <a:pt x="1384" y="4395"/>
                  </a:cubicBezTo>
                  <a:cubicBezTo>
                    <a:pt x="1985" y="4951"/>
                    <a:pt x="2750" y="5252"/>
                    <a:pt x="3545" y="5252"/>
                  </a:cubicBezTo>
                  <a:cubicBezTo>
                    <a:pt x="3719" y="5252"/>
                    <a:pt x="3894" y="5238"/>
                    <a:pt x="4069" y="5208"/>
                  </a:cubicBezTo>
                  <a:cubicBezTo>
                    <a:pt x="6103" y="4856"/>
                    <a:pt x="6808" y="2930"/>
                    <a:pt x="6564" y="1492"/>
                  </a:cubicBezTo>
                  <a:cubicBezTo>
                    <a:pt x="6456" y="814"/>
                    <a:pt x="5968" y="272"/>
                    <a:pt x="5344" y="136"/>
                  </a:cubicBezTo>
                  <a:cubicBezTo>
                    <a:pt x="5208" y="462"/>
                    <a:pt x="5127" y="733"/>
                    <a:pt x="5018" y="1004"/>
                  </a:cubicBezTo>
                  <a:cubicBezTo>
                    <a:pt x="4806" y="1706"/>
                    <a:pt x="4143" y="2174"/>
                    <a:pt x="3449" y="2174"/>
                  </a:cubicBezTo>
                  <a:cubicBezTo>
                    <a:pt x="3257" y="2174"/>
                    <a:pt x="3063" y="2138"/>
                    <a:pt x="2875" y="2062"/>
                  </a:cubicBezTo>
                  <a:cubicBezTo>
                    <a:pt x="2170" y="1899"/>
                    <a:pt x="1601" y="1411"/>
                    <a:pt x="1302" y="760"/>
                  </a:cubicBezTo>
                  <a:cubicBezTo>
                    <a:pt x="1194" y="516"/>
                    <a:pt x="1112" y="299"/>
                    <a:pt x="97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56"/>
            <p:cNvSpPr/>
            <p:nvPr/>
          </p:nvSpPr>
          <p:spPr>
            <a:xfrm>
              <a:off x="3196838" y="3915400"/>
              <a:ext cx="223800" cy="358150"/>
            </a:xfrm>
            <a:custGeom>
              <a:avLst/>
              <a:gdLst/>
              <a:ahLst/>
              <a:cxnLst/>
              <a:rect l="l" t="t" r="r" b="b"/>
              <a:pathLst>
                <a:path w="8952" h="14326" extrusionOk="0">
                  <a:moveTo>
                    <a:pt x="1058" y="0"/>
                  </a:moveTo>
                  <a:lnTo>
                    <a:pt x="0" y="651"/>
                  </a:lnTo>
                  <a:lnTo>
                    <a:pt x="543" y="1628"/>
                  </a:lnTo>
                  <a:cubicBezTo>
                    <a:pt x="2387" y="4937"/>
                    <a:pt x="4259" y="8246"/>
                    <a:pt x="6103" y="11555"/>
                  </a:cubicBezTo>
                  <a:cubicBezTo>
                    <a:pt x="6483" y="12233"/>
                    <a:pt x="6863" y="12884"/>
                    <a:pt x="7269" y="13508"/>
                  </a:cubicBezTo>
                  <a:cubicBezTo>
                    <a:pt x="7486" y="13806"/>
                    <a:pt x="7758" y="14077"/>
                    <a:pt x="8056" y="14267"/>
                  </a:cubicBezTo>
                  <a:cubicBezTo>
                    <a:pt x="8144" y="14305"/>
                    <a:pt x="8244" y="14325"/>
                    <a:pt x="8347" y="14325"/>
                  </a:cubicBezTo>
                  <a:cubicBezTo>
                    <a:pt x="8467" y="14325"/>
                    <a:pt x="8591" y="14298"/>
                    <a:pt x="8707" y="14240"/>
                  </a:cubicBezTo>
                  <a:cubicBezTo>
                    <a:pt x="8897" y="14105"/>
                    <a:pt x="8951" y="13833"/>
                    <a:pt x="8788" y="13616"/>
                  </a:cubicBezTo>
                  <a:cubicBezTo>
                    <a:pt x="8517" y="13101"/>
                    <a:pt x="8219" y="12558"/>
                    <a:pt x="7920" y="12070"/>
                  </a:cubicBezTo>
                  <a:cubicBezTo>
                    <a:pt x="7269" y="10958"/>
                    <a:pt x="6591" y="9900"/>
                    <a:pt x="5967" y="8815"/>
                  </a:cubicBezTo>
                  <a:cubicBezTo>
                    <a:pt x="4530" y="6184"/>
                    <a:pt x="3092" y="3580"/>
                    <a:pt x="1655" y="949"/>
                  </a:cubicBezTo>
                  <a:cubicBezTo>
                    <a:pt x="1465" y="624"/>
                    <a:pt x="1275" y="326"/>
                    <a:pt x="1058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56"/>
            <p:cNvSpPr/>
            <p:nvPr/>
          </p:nvSpPr>
          <p:spPr>
            <a:xfrm>
              <a:off x="3452463" y="4499900"/>
              <a:ext cx="58350" cy="276425"/>
            </a:xfrm>
            <a:custGeom>
              <a:avLst/>
              <a:gdLst/>
              <a:ahLst/>
              <a:cxnLst/>
              <a:rect l="l" t="t" r="r" b="b"/>
              <a:pathLst>
                <a:path w="2334" h="11057" extrusionOk="0">
                  <a:moveTo>
                    <a:pt x="1221" y="1"/>
                  </a:moveTo>
                  <a:lnTo>
                    <a:pt x="28" y="272"/>
                  </a:lnTo>
                  <a:lnTo>
                    <a:pt x="28" y="1276"/>
                  </a:lnTo>
                  <a:cubicBezTo>
                    <a:pt x="55" y="3147"/>
                    <a:pt x="82" y="5046"/>
                    <a:pt x="82" y="6945"/>
                  </a:cubicBezTo>
                  <a:cubicBezTo>
                    <a:pt x="82" y="7677"/>
                    <a:pt x="55" y="8409"/>
                    <a:pt x="28" y="9114"/>
                  </a:cubicBezTo>
                  <a:cubicBezTo>
                    <a:pt x="1" y="9982"/>
                    <a:pt x="571" y="10769"/>
                    <a:pt x="1384" y="11013"/>
                  </a:cubicBezTo>
                  <a:cubicBezTo>
                    <a:pt x="1491" y="11041"/>
                    <a:pt x="1588" y="11057"/>
                    <a:pt x="1675" y="11057"/>
                  </a:cubicBezTo>
                  <a:cubicBezTo>
                    <a:pt x="1924" y="11057"/>
                    <a:pt x="2098" y="10934"/>
                    <a:pt x="2198" y="10633"/>
                  </a:cubicBezTo>
                  <a:cubicBezTo>
                    <a:pt x="2306" y="10335"/>
                    <a:pt x="2334" y="10010"/>
                    <a:pt x="2334" y="9684"/>
                  </a:cubicBezTo>
                  <a:cubicBezTo>
                    <a:pt x="2306" y="8979"/>
                    <a:pt x="2225" y="8274"/>
                    <a:pt x="2144" y="7596"/>
                  </a:cubicBezTo>
                  <a:cubicBezTo>
                    <a:pt x="1900" y="5290"/>
                    <a:pt x="1655" y="2984"/>
                    <a:pt x="1411" y="679"/>
                  </a:cubicBezTo>
                  <a:cubicBezTo>
                    <a:pt x="1357" y="435"/>
                    <a:pt x="1303" y="218"/>
                    <a:pt x="1221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56"/>
            <p:cNvSpPr/>
            <p:nvPr/>
          </p:nvSpPr>
          <p:spPr>
            <a:xfrm>
              <a:off x="3579288" y="4390050"/>
              <a:ext cx="367550" cy="263125"/>
            </a:xfrm>
            <a:custGeom>
              <a:avLst/>
              <a:gdLst/>
              <a:ahLst/>
              <a:cxnLst/>
              <a:rect l="l" t="t" r="r" b="b"/>
              <a:pathLst>
                <a:path w="14702" h="10525" extrusionOk="0">
                  <a:moveTo>
                    <a:pt x="434" y="1"/>
                  </a:moveTo>
                  <a:lnTo>
                    <a:pt x="0" y="1004"/>
                  </a:lnTo>
                  <a:cubicBezTo>
                    <a:pt x="380" y="1248"/>
                    <a:pt x="678" y="1438"/>
                    <a:pt x="977" y="1628"/>
                  </a:cubicBezTo>
                  <a:cubicBezTo>
                    <a:pt x="3391" y="3174"/>
                    <a:pt x="5750" y="4802"/>
                    <a:pt x="8029" y="6510"/>
                  </a:cubicBezTo>
                  <a:cubicBezTo>
                    <a:pt x="9656" y="7731"/>
                    <a:pt x="11338" y="8843"/>
                    <a:pt x="13020" y="9982"/>
                  </a:cubicBezTo>
                  <a:cubicBezTo>
                    <a:pt x="13426" y="10226"/>
                    <a:pt x="13860" y="10389"/>
                    <a:pt x="14294" y="10525"/>
                  </a:cubicBezTo>
                  <a:cubicBezTo>
                    <a:pt x="14430" y="10525"/>
                    <a:pt x="14538" y="10498"/>
                    <a:pt x="14647" y="10389"/>
                  </a:cubicBezTo>
                  <a:cubicBezTo>
                    <a:pt x="14701" y="10254"/>
                    <a:pt x="14701" y="10091"/>
                    <a:pt x="14647" y="9955"/>
                  </a:cubicBezTo>
                  <a:cubicBezTo>
                    <a:pt x="14321" y="9603"/>
                    <a:pt x="13969" y="9304"/>
                    <a:pt x="13589" y="9033"/>
                  </a:cubicBezTo>
                  <a:cubicBezTo>
                    <a:pt x="11935" y="7894"/>
                    <a:pt x="10226" y="6782"/>
                    <a:pt x="8571" y="5615"/>
                  </a:cubicBezTo>
                  <a:cubicBezTo>
                    <a:pt x="6022" y="3852"/>
                    <a:pt x="3499" y="2062"/>
                    <a:pt x="977" y="299"/>
                  </a:cubicBezTo>
                  <a:cubicBezTo>
                    <a:pt x="787" y="191"/>
                    <a:pt x="624" y="82"/>
                    <a:pt x="434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3001538" y="4482825"/>
              <a:ext cx="145150" cy="143400"/>
            </a:xfrm>
            <a:custGeom>
              <a:avLst/>
              <a:gdLst/>
              <a:ahLst/>
              <a:cxnLst/>
              <a:rect l="l" t="t" r="r" b="b"/>
              <a:pathLst>
                <a:path w="5806" h="5736" extrusionOk="0">
                  <a:moveTo>
                    <a:pt x="2425" y="1"/>
                  </a:moveTo>
                  <a:cubicBezTo>
                    <a:pt x="1985" y="1"/>
                    <a:pt x="1545" y="137"/>
                    <a:pt x="1167" y="413"/>
                  </a:cubicBezTo>
                  <a:cubicBezTo>
                    <a:pt x="407" y="847"/>
                    <a:pt x="1" y="1660"/>
                    <a:pt x="109" y="2528"/>
                  </a:cubicBezTo>
                  <a:cubicBezTo>
                    <a:pt x="163" y="3586"/>
                    <a:pt x="706" y="4535"/>
                    <a:pt x="1574" y="5132"/>
                  </a:cubicBezTo>
                  <a:cubicBezTo>
                    <a:pt x="2138" y="5543"/>
                    <a:pt x="2671" y="5736"/>
                    <a:pt x="3181" y="5736"/>
                  </a:cubicBezTo>
                  <a:cubicBezTo>
                    <a:pt x="3847" y="5736"/>
                    <a:pt x="4473" y="5406"/>
                    <a:pt x="5073" y="4807"/>
                  </a:cubicBezTo>
                  <a:cubicBezTo>
                    <a:pt x="5480" y="4427"/>
                    <a:pt x="5751" y="3884"/>
                    <a:pt x="5805" y="3315"/>
                  </a:cubicBezTo>
                  <a:lnTo>
                    <a:pt x="5805" y="3315"/>
                  </a:lnTo>
                  <a:cubicBezTo>
                    <a:pt x="5452" y="3478"/>
                    <a:pt x="5235" y="3613"/>
                    <a:pt x="5018" y="3722"/>
                  </a:cubicBezTo>
                  <a:cubicBezTo>
                    <a:pt x="4780" y="3849"/>
                    <a:pt x="4520" y="3910"/>
                    <a:pt x="4263" y="3910"/>
                  </a:cubicBezTo>
                  <a:cubicBezTo>
                    <a:pt x="3700" y="3910"/>
                    <a:pt x="3146" y="3619"/>
                    <a:pt x="2849" y="3098"/>
                  </a:cubicBezTo>
                  <a:cubicBezTo>
                    <a:pt x="2387" y="2393"/>
                    <a:pt x="2442" y="1443"/>
                    <a:pt x="3011" y="792"/>
                  </a:cubicBezTo>
                  <a:cubicBezTo>
                    <a:pt x="3147" y="630"/>
                    <a:pt x="3337" y="494"/>
                    <a:pt x="3527" y="304"/>
                  </a:cubicBezTo>
                  <a:cubicBezTo>
                    <a:pt x="3187" y="103"/>
                    <a:pt x="2806" y="1"/>
                    <a:pt x="242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3895263" y="4600125"/>
              <a:ext cx="139725" cy="134625"/>
            </a:xfrm>
            <a:custGeom>
              <a:avLst/>
              <a:gdLst/>
              <a:ahLst/>
              <a:cxnLst/>
              <a:rect l="l" t="t" r="r" b="b"/>
              <a:pathLst>
                <a:path w="5589" h="5385" extrusionOk="0">
                  <a:moveTo>
                    <a:pt x="2905" y="1"/>
                  </a:moveTo>
                  <a:cubicBezTo>
                    <a:pt x="2714" y="1"/>
                    <a:pt x="2521" y="29"/>
                    <a:pt x="2333" y="88"/>
                  </a:cubicBezTo>
                  <a:lnTo>
                    <a:pt x="2713" y="494"/>
                  </a:lnTo>
                  <a:cubicBezTo>
                    <a:pt x="3391" y="1200"/>
                    <a:pt x="3500" y="1823"/>
                    <a:pt x="3147" y="2474"/>
                  </a:cubicBezTo>
                  <a:cubicBezTo>
                    <a:pt x="2858" y="2970"/>
                    <a:pt x="2427" y="3230"/>
                    <a:pt x="1843" y="3230"/>
                  </a:cubicBezTo>
                  <a:cubicBezTo>
                    <a:pt x="1660" y="3230"/>
                    <a:pt x="1462" y="3204"/>
                    <a:pt x="1248" y="3153"/>
                  </a:cubicBezTo>
                  <a:cubicBezTo>
                    <a:pt x="977" y="3098"/>
                    <a:pt x="733" y="2990"/>
                    <a:pt x="489" y="2908"/>
                  </a:cubicBezTo>
                  <a:cubicBezTo>
                    <a:pt x="353" y="2881"/>
                    <a:pt x="245" y="2881"/>
                    <a:pt x="109" y="2827"/>
                  </a:cubicBezTo>
                  <a:lnTo>
                    <a:pt x="109" y="2827"/>
                  </a:lnTo>
                  <a:cubicBezTo>
                    <a:pt x="1" y="3831"/>
                    <a:pt x="543" y="4780"/>
                    <a:pt x="1465" y="5133"/>
                  </a:cubicBezTo>
                  <a:cubicBezTo>
                    <a:pt x="1825" y="5303"/>
                    <a:pt x="2208" y="5385"/>
                    <a:pt x="2589" y="5385"/>
                  </a:cubicBezTo>
                  <a:cubicBezTo>
                    <a:pt x="3357" y="5385"/>
                    <a:pt x="4113" y="5053"/>
                    <a:pt x="4639" y="4454"/>
                  </a:cubicBezTo>
                  <a:cubicBezTo>
                    <a:pt x="5453" y="3614"/>
                    <a:pt x="5588" y="2312"/>
                    <a:pt x="4937" y="1335"/>
                  </a:cubicBezTo>
                  <a:cubicBezTo>
                    <a:pt x="4639" y="793"/>
                    <a:pt x="4178" y="386"/>
                    <a:pt x="3635" y="142"/>
                  </a:cubicBezTo>
                  <a:cubicBezTo>
                    <a:pt x="3404" y="49"/>
                    <a:pt x="3156" y="1"/>
                    <a:pt x="290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3506038" y="4037450"/>
              <a:ext cx="144475" cy="173625"/>
            </a:xfrm>
            <a:custGeom>
              <a:avLst/>
              <a:gdLst/>
              <a:ahLst/>
              <a:cxnLst/>
              <a:rect l="l" t="t" r="r" b="b"/>
              <a:pathLst>
                <a:path w="5779" h="6945" extrusionOk="0">
                  <a:moveTo>
                    <a:pt x="4205" y="0"/>
                  </a:moveTo>
                  <a:cubicBezTo>
                    <a:pt x="2794" y="1980"/>
                    <a:pt x="1411" y="3933"/>
                    <a:pt x="1" y="5968"/>
                  </a:cubicBezTo>
                  <a:cubicBezTo>
                    <a:pt x="218" y="6158"/>
                    <a:pt x="435" y="6347"/>
                    <a:pt x="679" y="6537"/>
                  </a:cubicBezTo>
                  <a:cubicBezTo>
                    <a:pt x="842" y="6673"/>
                    <a:pt x="1031" y="6781"/>
                    <a:pt x="1276" y="6944"/>
                  </a:cubicBezTo>
                  <a:cubicBezTo>
                    <a:pt x="1601" y="6456"/>
                    <a:pt x="1926" y="5968"/>
                    <a:pt x="2252" y="5534"/>
                  </a:cubicBezTo>
                  <a:cubicBezTo>
                    <a:pt x="3283" y="4205"/>
                    <a:pt x="4286" y="2903"/>
                    <a:pt x="5317" y="1601"/>
                  </a:cubicBezTo>
                  <a:cubicBezTo>
                    <a:pt x="5480" y="1357"/>
                    <a:pt x="5615" y="1112"/>
                    <a:pt x="5778" y="896"/>
                  </a:cubicBezTo>
                  <a:cubicBezTo>
                    <a:pt x="5425" y="353"/>
                    <a:pt x="4829" y="28"/>
                    <a:pt x="4205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3091738" y="4406325"/>
              <a:ext cx="195300" cy="147300"/>
            </a:xfrm>
            <a:custGeom>
              <a:avLst/>
              <a:gdLst/>
              <a:ahLst/>
              <a:cxnLst/>
              <a:rect l="l" t="t" r="r" b="b"/>
              <a:pathLst>
                <a:path w="7812" h="5892" extrusionOk="0">
                  <a:moveTo>
                    <a:pt x="7378" y="1"/>
                  </a:moveTo>
                  <a:cubicBezTo>
                    <a:pt x="7161" y="82"/>
                    <a:pt x="7079" y="136"/>
                    <a:pt x="6998" y="191"/>
                  </a:cubicBezTo>
                  <a:cubicBezTo>
                    <a:pt x="5289" y="1248"/>
                    <a:pt x="3607" y="2279"/>
                    <a:pt x="1953" y="3364"/>
                  </a:cubicBezTo>
                  <a:cubicBezTo>
                    <a:pt x="1383" y="3744"/>
                    <a:pt x="841" y="4178"/>
                    <a:pt x="353" y="4666"/>
                  </a:cubicBezTo>
                  <a:cubicBezTo>
                    <a:pt x="0" y="4937"/>
                    <a:pt x="0" y="5453"/>
                    <a:pt x="353" y="5724"/>
                  </a:cubicBezTo>
                  <a:cubicBezTo>
                    <a:pt x="453" y="5836"/>
                    <a:pt x="564" y="5891"/>
                    <a:pt x="692" y="5891"/>
                  </a:cubicBezTo>
                  <a:cubicBezTo>
                    <a:pt x="842" y="5891"/>
                    <a:pt x="1016" y="5816"/>
                    <a:pt x="1221" y="5670"/>
                  </a:cubicBezTo>
                  <a:cubicBezTo>
                    <a:pt x="1763" y="5236"/>
                    <a:pt x="2278" y="4775"/>
                    <a:pt x="2848" y="4368"/>
                  </a:cubicBezTo>
                  <a:cubicBezTo>
                    <a:pt x="4286" y="3337"/>
                    <a:pt x="5723" y="2361"/>
                    <a:pt x="7161" y="1357"/>
                  </a:cubicBezTo>
                  <a:cubicBezTo>
                    <a:pt x="7378" y="1194"/>
                    <a:pt x="7568" y="1031"/>
                    <a:pt x="7812" y="842"/>
                  </a:cubicBezTo>
                  <a:lnTo>
                    <a:pt x="7378" y="1"/>
                  </a:ln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0" name="Google Shape;1140;p56"/>
          <p:cNvGrpSpPr/>
          <p:nvPr/>
        </p:nvGrpSpPr>
        <p:grpSpPr>
          <a:xfrm rot="424096">
            <a:off x="9650297" y="4578522"/>
            <a:ext cx="1645027" cy="2093380"/>
            <a:chOff x="2586363" y="5410988"/>
            <a:chExt cx="1049025" cy="1334938"/>
          </a:xfrm>
        </p:grpSpPr>
        <p:sp>
          <p:nvSpPr>
            <p:cNvPr id="1141" name="Google Shape;1141;p56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56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56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56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56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56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56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56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56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56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56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56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56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56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56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56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56"/>
          <p:cNvGrpSpPr/>
          <p:nvPr/>
        </p:nvGrpSpPr>
        <p:grpSpPr>
          <a:xfrm>
            <a:off x="11179319" y="82152"/>
            <a:ext cx="427271" cy="545673"/>
            <a:chOff x="5905475" y="2032050"/>
            <a:chExt cx="454350" cy="580175"/>
          </a:xfrm>
        </p:grpSpPr>
        <p:sp>
          <p:nvSpPr>
            <p:cNvPr id="1158" name="Google Shape;1158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4" name="Google Shape;1164;p56"/>
          <p:cNvGrpSpPr/>
          <p:nvPr/>
        </p:nvGrpSpPr>
        <p:grpSpPr>
          <a:xfrm>
            <a:off x="7464120" y="3221216"/>
            <a:ext cx="325739" cy="408075"/>
            <a:chOff x="7249250" y="2312150"/>
            <a:chExt cx="433317" cy="542846"/>
          </a:xfrm>
        </p:grpSpPr>
        <p:sp>
          <p:nvSpPr>
            <p:cNvPr id="1165" name="Google Shape;1165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56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8" name="Google Shape;1168;p56"/>
          <p:cNvGrpSpPr/>
          <p:nvPr/>
        </p:nvGrpSpPr>
        <p:grpSpPr>
          <a:xfrm rot="5973186">
            <a:off x="1755874" y="6114924"/>
            <a:ext cx="700961" cy="571520"/>
            <a:chOff x="5426900" y="3064075"/>
            <a:chExt cx="281450" cy="229525"/>
          </a:xfrm>
        </p:grpSpPr>
        <p:sp>
          <p:nvSpPr>
            <p:cNvPr id="1169" name="Google Shape;1169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5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6540;p51">
            <a:extLst>
              <a:ext uri="{FF2B5EF4-FFF2-40B4-BE49-F238E27FC236}">
                <a16:creationId xmlns:a16="http://schemas.microsoft.com/office/drawing/2014/main" id="{AC27A482-0DDD-473E-9E9C-532900217D6A}"/>
              </a:ext>
            </a:extLst>
          </p:cNvPr>
          <p:cNvGrpSpPr/>
          <p:nvPr/>
        </p:nvGrpSpPr>
        <p:grpSpPr>
          <a:xfrm flipH="1">
            <a:off x="5923215" y="195695"/>
            <a:ext cx="2916573" cy="2748116"/>
            <a:chOff x="6712725" y="1324325"/>
            <a:chExt cx="2861687" cy="2696400"/>
          </a:xfrm>
        </p:grpSpPr>
        <p:sp>
          <p:nvSpPr>
            <p:cNvPr id="59" name="Google Shape;6541;p51">
              <a:extLst>
                <a:ext uri="{FF2B5EF4-FFF2-40B4-BE49-F238E27FC236}">
                  <a16:creationId xmlns:a16="http://schemas.microsoft.com/office/drawing/2014/main" id="{D0C8349B-FA41-469A-82B4-5670E06635CA}"/>
                </a:ext>
              </a:extLst>
            </p:cNvPr>
            <p:cNvSpPr/>
            <p:nvPr/>
          </p:nvSpPr>
          <p:spPr>
            <a:xfrm rot="-412467">
              <a:off x="7940813" y="251072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542;p51">
              <a:extLst>
                <a:ext uri="{FF2B5EF4-FFF2-40B4-BE49-F238E27FC236}">
                  <a16:creationId xmlns:a16="http://schemas.microsoft.com/office/drawing/2014/main" id="{D7EB7FBA-EB1B-46D1-A293-3C0D2B9CECAC}"/>
                </a:ext>
              </a:extLst>
            </p:cNvPr>
            <p:cNvSpPr/>
            <p:nvPr/>
          </p:nvSpPr>
          <p:spPr>
            <a:xfrm>
              <a:off x="6712725" y="1324325"/>
              <a:ext cx="2696400" cy="2696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543;p51">
              <a:extLst>
                <a:ext uri="{FF2B5EF4-FFF2-40B4-BE49-F238E27FC236}">
                  <a16:creationId xmlns:a16="http://schemas.microsoft.com/office/drawing/2014/main" id="{D10FE635-EFC2-4D73-BCC1-C693F623DD69}"/>
                </a:ext>
              </a:extLst>
            </p:cNvPr>
            <p:cNvSpPr/>
            <p:nvPr/>
          </p:nvSpPr>
          <p:spPr>
            <a:xfrm>
              <a:off x="7041062" y="1652676"/>
              <a:ext cx="2039400" cy="2039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544;p51">
              <a:extLst>
                <a:ext uri="{FF2B5EF4-FFF2-40B4-BE49-F238E27FC236}">
                  <a16:creationId xmlns:a16="http://schemas.microsoft.com/office/drawing/2014/main" id="{8CBA1D3E-3213-4C58-9847-BB2630CC2DBA}"/>
                </a:ext>
              </a:extLst>
            </p:cNvPr>
            <p:cNvSpPr/>
            <p:nvPr/>
          </p:nvSpPr>
          <p:spPr>
            <a:xfrm>
              <a:off x="6890093" y="339572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545;p51">
              <a:extLst>
                <a:ext uri="{FF2B5EF4-FFF2-40B4-BE49-F238E27FC236}">
                  <a16:creationId xmlns:a16="http://schemas.microsoft.com/office/drawing/2014/main" id="{002986BA-1D79-4645-A259-415581F2C6C5}"/>
                </a:ext>
              </a:extLst>
            </p:cNvPr>
            <p:cNvSpPr/>
            <p:nvPr/>
          </p:nvSpPr>
          <p:spPr>
            <a:xfrm>
              <a:off x="9220712" y="2567403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546;p51">
              <a:extLst>
                <a:ext uri="{FF2B5EF4-FFF2-40B4-BE49-F238E27FC236}">
                  <a16:creationId xmlns:a16="http://schemas.microsoft.com/office/drawing/2014/main" id="{77B4042C-6A6F-4EA7-9592-BE9EC4D83BE3}"/>
                </a:ext>
              </a:extLst>
            </p:cNvPr>
            <p:cNvSpPr/>
            <p:nvPr/>
          </p:nvSpPr>
          <p:spPr>
            <a:xfrm>
              <a:off x="7257244" y="1698702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47;p51">
              <a:extLst>
                <a:ext uri="{FF2B5EF4-FFF2-40B4-BE49-F238E27FC236}">
                  <a16:creationId xmlns:a16="http://schemas.microsoft.com/office/drawing/2014/main" id="{18EA988C-F5AE-426E-8178-0B8D28353EF3}"/>
                </a:ext>
              </a:extLst>
            </p:cNvPr>
            <p:cNvSpPr/>
            <p:nvPr/>
          </p:nvSpPr>
          <p:spPr>
            <a:xfrm rot="-528068">
              <a:off x="7637814" y="2351005"/>
              <a:ext cx="380379" cy="380379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548;p51">
              <a:extLst>
                <a:ext uri="{FF2B5EF4-FFF2-40B4-BE49-F238E27FC236}">
                  <a16:creationId xmlns:a16="http://schemas.microsoft.com/office/drawing/2014/main" id="{4ACB6524-1F5B-49A4-B8E2-8FCC8A3B07D1}"/>
                </a:ext>
              </a:extLst>
            </p:cNvPr>
            <p:cNvSpPr/>
            <p:nvPr/>
          </p:nvSpPr>
          <p:spPr>
            <a:xfrm rot="-526072">
              <a:off x="7871270" y="2177593"/>
              <a:ext cx="301119" cy="301119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549;p51">
              <a:extLst>
                <a:ext uri="{FF2B5EF4-FFF2-40B4-BE49-F238E27FC236}">
                  <a16:creationId xmlns:a16="http://schemas.microsoft.com/office/drawing/2014/main" id="{4B438323-D37D-4240-8054-026B4866AB78}"/>
                </a:ext>
              </a:extLst>
            </p:cNvPr>
            <p:cNvSpPr/>
            <p:nvPr/>
          </p:nvSpPr>
          <p:spPr>
            <a:xfrm rot="-412467">
              <a:off x="8023938" y="281987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550;p51">
              <a:extLst>
                <a:ext uri="{FF2B5EF4-FFF2-40B4-BE49-F238E27FC236}">
                  <a16:creationId xmlns:a16="http://schemas.microsoft.com/office/drawing/2014/main" id="{6AE6CF31-F03D-4206-834C-EAAC37D301B8}"/>
                </a:ext>
              </a:extLst>
            </p:cNvPr>
            <p:cNvSpPr/>
            <p:nvPr/>
          </p:nvSpPr>
          <p:spPr>
            <a:xfrm rot="-412051">
              <a:off x="8173991" y="2499994"/>
              <a:ext cx="496764" cy="496764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551;p51">
              <a:extLst>
                <a:ext uri="{FF2B5EF4-FFF2-40B4-BE49-F238E27FC236}">
                  <a16:creationId xmlns:a16="http://schemas.microsoft.com/office/drawing/2014/main" id="{303CA2DE-F0D2-4F43-85E5-9FE07A3C7A73}"/>
                </a:ext>
              </a:extLst>
            </p:cNvPr>
            <p:cNvSpPr/>
            <p:nvPr/>
          </p:nvSpPr>
          <p:spPr>
            <a:xfrm rot="367957">
              <a:off x="7997600" y="2079012"/>
              <a:ext cx="713282" cy="713282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6552;p51">
              <a:extLst>
                <a:ext uri="{FF2B5EF4-FFF2-40B4-BE49-F238E27FC236}">
                  <a16:creationId xmlns:a16="http://schemas.microsoft.com/office/drawing/2014/main" id="{3DD9804A-C21D-4654-BF72-A995638972A5}"/>
                </a:ext>
              </a:extLst>
            </p:cNvPr>
            <p:cNvSpPr/>
            <p:nvPr/>
          </p:nvSpPr>
          <p:spPr>
            <a:xfrm rot="366673">
              <a:off x="7505046" y="2483082"/>
              <a:ext cx="712952" cy="712952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" name="Google Shape;6553;p51">
              <a:extLst>
                <a:ext uri="{FF2B5EF4-FFF2-40B4-BE49-F238E27FC236}">
                  <a16:creationId xmlns:a16="http://schemas.microsoft.com/office/drawing/2014/main" id="{1C9C6D59-3924-47D5-A1AF-38FF8CFA7848}"/>
                </a:ext>
              </a:extLst>
            </p:cNvPr>
            <p:cNvGrpSpPr/>
            <p:nvPr/>
          </p:nvGrpSpPr>
          <p:grpSpPr>
            <a:xfrm>
              <a:off x="7647938" y="2765013"/>
              <a:ext cx="427175" cy="149075"/>
              <a:chOff x="4952850" y="2127900"/>
              <a:chExt cx="427175" cy="149075"/>
            </a:xfrm>
          </p:grpSpPr>
          <p:sp>
            <p:nvSpPr>
              <p:cNvPr id="120" name="Google Shape;6554;p51">
                <a:extLst>
                  <a:ext uri="{FF2B5EF4-FFF2-40B4-BE49-F238E27FC236}">
                    <a16:creationId xmlns:a16="http://schemas.microsoft.com/office/drawing/2014/main" id="{E4688ADA-C6BB-4D23-8B6F-1044C8D1FAEA}"/>
                  </a:ext>
                </a:extLst>
              </p:cNvPr>
              <p:cNvSpPr/>
              <p:nvPr/>
            </p:nvSpPr>
            <p:spPr>
              <a:xfrm>
                <a:off x="5094800" y="2178400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56" y="217"/>
                    </a:moveTo>
                    <a:cubicBezTo>
                      <a:pt x="2656" y="95"/>
                      <a:pt x="2750" y="0"/>
                      <a:pt x="2873" y="0"/>
                    </a:cubicBezTo>
                    <a:cubicBezTo>
                      <a:pt x="2981" y="0"/>
                      <a:pt x="3075" y="95"/>
                      <a:pt x="3075" y="217"/>
                    </a:cubicBezTo>
                    <a:cubicBezTo>
                      <a:pt x="3075" y="528"/>
                      <a:pt x="3198" y="813"/>
                      <a:pt x="3401" y="1016"/>
                    </a:cubicBezTo>
                    <a:cubicBezTo>
                      <a:pt x="3604" y="1220"/>
                      <a:pt x="3888" y="1341"/>
                      <a:pt x="4201" y="1341"/>
                    </a:cubicBezTo>
                    <a:cubicBezTo>
                      <a:pt x="4512" y="1341"/>
                      <a:pt x="4797" y="1220"/>
                      <a:pt x="4999" y="1016"/>
                    </a:cubicBezTo>
                    <a:cubicBezTo>
                      <a:pt x="5203" y="813"/>
                      <a:pt x="5325" y="528"/>
                      <a:pt x="5325" y="217"/>
                    </a:cubicBezTo>
                    <a:cubicBezTo>
                      <a:pt x="5325" y="95"/>
                      <a:pt x="5420" y="0"/>
                      <a:pt x="5541" y="0"/>
                    </a:cubicBezTo>
                    <a:cubicBezTo>
                      <a:pt x="5650" y="0"/>
                      <a:pt x="5745" y="95"/>
                      <a:pt x="5745" y="217"/>
                    </a:cubicBezTo>
                    <a:cubicBezTo>
                      <a:pt x="5745" y="637"/>
                      <a:pt x="5569" y="1030"/>
                      <a:pt x="5298" y="1301"/>
                    </a:cubicBezTo>
                    <a:cubicBezTo>
                      <a:pt x="5014" y="1585"/>
                      <a:pt x="4634" y="1748"/>
                      <a:pt x="4201" y="1748"/>
                    </a:cubicBezTo>
                    <a:cubicBezTo>
                      <a:pt x="3780" y="1748"/>
                      <a:pt x="3388" y="1585"/>
                      <a:pt x="3117" y="1301"/>
                    </a:cubicBezTo>
                    <a:cubicBezTo>
                      <a:pt x="3021" y="1206"/>
                      <a:pt x="2940" y="1097"/>
                      <a:pt x="2873" y="989"/>
                    </a:cubicBezTo>
                    <a:cubicBezTo>
                      <a:pt x="2804" y="1097"/>
                      <a:pt x="2723" y="1206"/>
                      <a:pt x="2629" y="1301"/>
                    </a:cubicBezTo>
                    <a:cubicBezTo>
                      <a:pt x="2344" y="1585"/>
                      <a:pt x="1964" y="1748"/>
                      <a:pt x="1531" y="1748"/>
                    </a:cubicBezTo>
                    <a:cubicBezTo>
                      <a:pt x="1111" y="1748"/>
                      <a:pt x="718" y="1585"/>
                      <a:pt x="447" y="1301"/>
                    </a:cubicBezTo>
                    <a:cubicBezTo>
                      <a:pt x="163" y="1030"/>
                      <a:pt x="0" y="637"/>
                      <a:pt x="0" y="217"/>
                    </a:cubicBezTo>
                    <a:cubicBezTo>
                      <a:pt x="0" y="95"/>
                      <a:pt x="82" y="0"/>
                      <a:pt x="203" y="0"/>
                    </a:cubicBezTo>
                    <a:cubicBezTo>
                      <a:pt x="311" y="0"/>
                      <a:pt x="407" y="95"/>
                      <a:pt x="407" y="217"/>
                    </a:cubicBezTo>
                    <a:cubicBezTo>
                      <a:pt x="407" y="528"/>
                      <a:pt x="528" y="813"/>
                      <a:pt x="732" y="1016"/>
                    </a:cubicBezTo>
                    <a:cubicBezTo>
                      <a:pt x="949" y="1220"/>
                      <a:pt x="1220" y="1341"/>
                      <a:pt x="1531" y="1341"/>
                    </a:cubicBezTo>
                    <a:cubicBezTo>
                      <a:pt x="1843" y="1341"/>
                      <a:pt x="2127" y="1220"/>
                      <a:pt x="2331" y="1016"/>
                    </a:cubicBezTo>
                    <a:cubicBezTo>
                      <a:pt x="2533" y="813"/>
                      <a:pt x="2656" y="528"/>
                      <a:pt x="2656" y="2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6555;p51">
                <a:extLst>
                  <a:ext uri="{FF2B5EF4-FFF2-40B4-BE49-F238E27FC236}">
                    <a16:creationId xmlns:a16="http://schemas.microsoft.com/office/drawing/2014/main" id="{AA431268-5D6F-464C-92C0-71DFC4DA4E6C}"/>
                  </a:ext>
                </a:extLst>
              </p:cNvPr>
              <p:cNvSpPr/>
              <p:nvPr/>
            </p:nvSpPr>
            <p:spPr>
              <a:xfrm>
                <a:off x="5279075" y="2127900"/>
                <a:ext cx="1009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039" extrusionOk="0">
                    <a:moveTo>
                      <a:pt x="2018" y="4039"/>
                    </a:moveTo>
                    <a:cubicBezTo>
                      <a:pt x="3129" y="4039"/>
                      <a:pt x="4038" y="3131"/>
                      <a:pt x="4038" y="2020"/>
                    </a:cubicBezTo>
                    <a:cubicBezTo>
                      <a:pt x="4038" y="909"/>
                      <a:pt x="3129" y="1"/>
                      <a:pt x="2018" y="1"/>
                    </a:cubicBezTo>
                    <a:cubicBezTo>
                      <a:pt x="907" y="1"/>
                      <a:pt x="0" y="909"/>
                      <a:pt x="0" y="2020"/>
                    </a:cubicBezTo>
                    <a:cubicBezTo>
                      <a:pt x="0" y="3131"/>
                      <a:pt x="907" y="4039"/>
                      <a:pt x="2018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6556;p51">
                <a:extLst>
                  <a:ext uri="{FF2B5EF4-FFF2-40B4-BE49-F238E27FC236}">
                    <a16:creationId xmlns:a16="http://schemas.microsoft.com/office/drawing/2014/main" id="{0ECF5871-285A-4FC8-A7E2-1AA57F01A81B}"/>
                  </a:ext>
                </a:extLst>
              </p:cNvPr>
              <p:cNvSpPr/>
              <p:nvPr/>
            </p:nvSpPr>
            <p:spPr>
              <a:xfrm>
                <a:off x="5301075" y="2142150"/>
                <a:ext cx="359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24" extrusionOk="0">
                    <a:moveTo>
                      <a:pt x="719" y="1423"/>
                    </a:moveTo>
                    <a:cubicBezTo>
                      <a:pt x="1111" y="1423"/>
                      <a:pt x="1437" y="1111"/>
                      <a:pt x="1437" y="719"/>
                    </a:cubicBezTo>
                    <a:cubicBezTo>
                      <a:pt x="1437" y="325"/>
                      <a:pt x="1111" y="0"/>
                      <a:pt x="719" y="0"/>
                    </a:cubicBezTo>
                    <a:cubicBezTo>
                      <a:pt x="325" y="0"/>
                      <a:pt x="0" y="325"/>
                      <a:pt x="0" y="719"/>
                    </a:cubicBezTo>
                    <a:cubicBezTo>
                      <a:pt x="0" y="1111"/>
                      <a:pt x="325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6557;p51">
                <a:extLst>
                  <a:ext uri="{FF2B5EF4-FFF2-40B4-BE49-F238E27FC236}">
                    <a16:creationId xmlns:a16="http://schemas.microsoft.com/office/drawing/2014/main" id="{D2AEA508-4D4A-4847-A689-552C6D1CE7B7}"/>
                  </a:ext>
                </a:extLst>
              </p:cNvPr>
              <p:cNvSpPr/>
              <p:nvPr/>
            </p:nvSpPr>
            <p:spPr>
              <a:xfrm>
                <a:off x="4952850" y="2127900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31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31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6558;p51">
                <a:extLst>
                  <a:ext uri="{FF2B5EF4-FFF2-40B4-BE49-F238E27FC236}">
                    <a16:creationId xmlns:a16="http://schemas.microsoft.com/office/drawing/2014/main" id="{7DC88BB9-363F-4B5F-A780-0D2B22BEC4E1}"/>
                  </a:ext>
                </a:extLst>
              </p:cNvPr>
              <p:cNvSpPr/>
              <p:nvPr/>
            </p:nvSpPr>
            <p:spPr>
              <a:xfrm>
                <a:off x="4996200" y="2142150"/>
                <a:ext cx="356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424" extrusionOk="0">
                    <a:moveTo>
                      <a:pt x="719" y="1423"/>
                    </a:moveTo>
                    <a:cubicBezTo>
                      <a:pt x="1112" y="1423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19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6559;p51">
                <a:extLst>
                  <a:ext uri="{FF2B5EF4-FFF2-40B4-BE49-F238E27FC236}">
                    <a16:creationId xmlns:a16="http://schemas.microsoft.com/office/drawing/2014/main" id="{3BDFD4C3-4048-4B62-98B0-979F4EF9D1BA}"/>
                  </a:ext>
                </a:extLst>
              </p:cNvPr>
              <p:cNvSpPr/>
              <p:nvPr/>
            </p:nvSpPr>
            <p:spPr>
              <a:xfrm>
                <a:off x="49697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6" y="0"/>
                      <a:pt x="1" y="271"/>
                      <a:pt x="1" y="611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6560;p51">
                <a:extLst>
                  <a:ext uri="{FF2B5EF4-FFF2-40B4-BE49-F238E27FC236}">
                    <a16:creationId xmlns:a16="http://schemas.microsoft.com/office/drawing/2014/main" id="{E61547E9-0D3B-44CE-9F05-D3D59A0A4925}"/>
                  </a:ext>
                </a:extLst>
              </p:cNvPr>
              <p:cNvSpPr/>
              <p:nvPr/>
            </p:nvSpPr>
            <p:spPr>
              <a:xfrm>
                <a:off x="52844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5" y="0"/>
                      <a:pt x="1" y="271"/>
                      <a:pt x="1" y="611"/>
                    </a:cubicBezTo>
                    <a:cubicBezTo>
                      <a:pt x="1" y="949"/>
                      <a:pt x="705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" name="Google Shape;6561;p51">
              <a:extLst>
                <a:ext uri="{FF2B5EF4-FFF2-40B4-BE49-F238E27FC236}">
                  <a16:creationId xmlns:a16="http://schemas.microsoft.com/office/drawing/2014/main" id="{27B00624-F058-47B1-88DB-2124D1A53AE1}"/>
                </a:ext>
              </a:extLst>
            </p:cNvPr>
            <p:cNvGrpSpPr/>
            <p:nvPr/>
          </p:nvGrpSpPr>
          <p:grpSpPr>
            <a:xfrm>
              <a:off x="8157775" y="2365025"/>
              <a:ext cx="392950" cy="141250"/>
              <a:chOff x="6253275" y="1773275"/>
              <a:chExt cx="392950" cy="141250"/>
            </a:xfrm>
          </p:grpSpPr>
          <p:sp>
            <p:nvSpPr>
              <p:cNvPr id="115" name="Google Shape;6562;p51">
                <a:extLst>
                  <a:ext uri="{FF2B5EF4-FFF2-40B4-BE49-F238E27FC236}">
                    <a16:creationId xmlns:a16="http://schemas.microsoft.com/office/drawing/2014/main" id="{0AD7FF64-FEED-43A0-8F56-6DAE186ADFDD}"/>
                  </a:ext>
                </a:extLst>
              </p:cNvPr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2290" extrusionOk="0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6563;p51">
                <a:extLst>
                  <a:ext uri="{FF2B5EF4-FFF2-40B4-BE49-F238E27FC236}">
                    <a16:creationId xmlns:a16="http://schemas.microsoft.com/office/drawing/2014/main" id="{2CD4C6FF-BE22-43FE-AF65-23E121BCF26A}"/>
                  </a:ext>
                </a:extLst>
              </p:cNvPr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3795" extrusionOk="0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6564;p51">
                <a:extLst>
                  <a:ext uri="{FF2B5EF4-FFF2-40B4-BE49-F238E27FC236}">
                    <a16:creationId xmlns:a16="http://schemas.microsoft.com/office/drawing/2014/main" id="{D4501205-F85C-4E91-B83D-0360C4B17EBE}"/>
                  </a:ext>
                </a:extLst>
              </p:cNvPr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3795" extrusionOk="0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6565;p51">
                <a:extLst>
                  <a:ext uri="{FF2B5EF4-FFF2-40B4-BE49-F238E27FC236}">
                    <a16:creationId xmlns:a16="http://schemas.microsoft.com/office/drawing/2014/main" id="{EB809A94-7C72-4594-96C4-6D82D143A289}"/>
                  </a:ext>
                </a:extLst>
              </p:cNvPr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206" extrusionOk="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6566;p51">
                <a:extLst>
                  <a:ext uri="{FF2B5EF4-FFF2-40B4-BE49-F238E27FC236}">
                    <a16:creationId xmlns:a16="http://schemas.microsoft.com/office/drawing/2014/main" id="{0F1E79F1-31E6-42B6-A80E-7BB364EBB439}"/>
                  </a:ext>
                </a:extLst>
              </p:cNvPr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206" extrusionOk="0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" name="Google Shape;6567;p51">
              <a:extLst>
                <a:ext uri="{FF2B5EF4-FFF2-40B4-BE49-F238E27FC236}">
                  <a16:creationId xmlns:a16="http://schemas.microsoft.com/office/drawing/2014/main" id="{42618542-E64F-4E1C-B690-B2E336BCA026}"/>
                </a:ext>
              </a:extLst>
            </p:cNvPr>
            <p:cNvGrpSpPr/>
            <p:nvPr/>
          </p:nvGrpSpPr>
          <p:grpSpPr>
            <a:xfrm>
              <a:off x="7283528" y="1827591"/>
              <a:ext cx="301143" cy="95916"/>
              <a:chOff x="5581225" y="1820025"/>
              <a:chExt cx="463725" cy="147700"/>
            </a:xfrm>
          </p:grpSpPr>
          <p:sp>
            <p:nvSpPr>
              <p:cNvPr id="102" name="Google Shape;6568;p51">
                <a:extLst>
                  <a:ext uri="{FF2B5EF4-FFF2-40B4-BE49-F238E27FC236}">
                    <a16:creationId xmlns:a16="http://schemas.microsoft.com/office/drawing/2014/main" id="{13C66948-0710-4A77-95A5-6C54A10FF40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6569;p51">
                <a:extLst>
                  <a:ext uri="{FF2B5EF4-FFF2-40B4-BE49-F238E27FC236}">
                    <a16:creationId xmlns:a16="http://schemas.microsoft.com/office/drawing/2014/main" id="{489EE56C-6DEA-4DC6-8D3C-E0DB669F1F5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6570;p51">
                <a:extLst>
                  <a:ext uri="{FF2B5EF4-FFF2-40B4-BE49-F238E27FC236}">
                    <a16:creationId xmlns:a16="http://schemas.microsoft.com/office/drawing/2014/main" id="{74140312-10AE-4AA2-8C6D-F549E878DF04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6571;p51">
                <a:extLst>
                  <a:ext uri="{FF2B5EF4-FFF2-40B4-BE49-F238E27FC236}">
                    <a16:creationId xmlns:a16="http://schemas.microsoft.com/office/drawing/2014/main" id="{2CFC44F6-26F2-4C96-9456-977DE408E36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6572;p51">
                <a:extLst>
                  <a:ext uri="{FF2B5EF4-FFF2-40B4-BE49-F238E27FC236}">
                    <a16:creationId xmlns:a16="http://schemas.microsoft.com/office/drawing/2014/main" id="{46CC957D-0598-4476-A52B-57AE8424FB23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6573;p51">
                <a:extLst>
                  <a:ext uri="{FF2B5EF4-FFF2-40B4-BE49-F238E27FC236}">
                    <a16:creationId xmlns:a16="http://schemas.microsoft.com/office/drawing/2014/main" id="{247F43F6-37A8-4DD2-81AB-B04F2B9D909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6574;p51">
                <a:extLst>
                  <a:ext uri="{FF2B5EF4-FFF2-40B4-BE49-F238E27FC236}">
                    <a16:creationId xmlns:a16="http://schemas.microsoft.com/office/drawing/2014/main" id="{5575FADC-BC21-475E-8DD0-7BB22B0AF62D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6575;p51">
                <a:extLst>
                  <a:ext uri="{FF2B5EF4-FFF2-40B4-BE49-F238E27FC236}">
                    <a16:creationId xmlns:a16="http://schemas.microsoft.com/office/drawing/2014/main" id="{65B129DA-C314-4312-9B96-F1CBA4A7F0C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6576;p51">
                <a:extLst>
                  <a:ext uri="{FF2B5EF4-FFF2-40B4-BE49-F238E27FC236}">
                    <a16:creationId xmlns:a16="http://schemas.microsoft.com/office/drawing/2014/main" id="{F9387303-BA95-4227-8167-75BC363F94D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6577;p51">
                <a:extLst>
                  <a:ext uri="{FF2B5EF4-FFF2-40B4-BE49-F238E27FC236}">
                    <a16:creationId xmlns:a16="http://schemas.microsoft.com/office/drawing/2014/main" id="{4E913D14-9E7C-4C7A-AF5F-A20BCF2BF60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6578;p51">
                <a:extLst>
                  <a:ext uri="{FF2B5EF4-FFF2-40B4-BE49-F238E27FC236}">
                    <a16:creationId xmlns:a16="http://schemas.microsoft.com/office/drawing/2014/main" id="{A83CE121-1832-4B07-9C6C-9870F5B888F5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6579;p51">
                <a:extLst>
                  <a:ext uri="{FF2B5EF4-FFF2-40B4-BE49-F238E27FC236}">
                    <a16:creationId xmlns:a16="http://schemas.microsoft.com/office/drawing/2014/main" id="{BD6C4A54-A4B9-4C7C-AF72-18C73FE24BC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6580;p51">
                <a:extLst>
                  <a:ext uri="{FF2B5EF4-FFF2-40B4-BE49-F238E27FC236}">
                    <a16:creationId xmlns:a16="http://schemas.microsoft.com/office/drawing/2014/main" id="{8C17107A-0F4D-4E56-86E1-C78191EE5D3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" name="Google Shape;6581;p51">
              <a:extLst>
                <a:ext uri="{FF2B5EF4-FFF2-40B4-BE49-F238E27FC236}">
                  <a16:creationId xmlns:a16="http://schemas.microsoft.com/office/drawing/2014/main" id="{300D94EC-1D99-4D48-9865-4990C219D50E}"/>
                </a:ext>
              </a:extLst>
            </p:cNvPr>
            <p:cNvGrpSpPr/>
            <p:nvPr/>
          </p:nvGrpSpPr>
          <p:grpSpPr>
            <a:xfrm>
              <a:off x="9246978" y="2696291"/>
              <a:ext cx="301143" cy="95916"/>
              <a:chOff x="5581225" y="1820025"/>
              <a:chExt cx="463725" cy="147700"/>
            </a:xfrm>
          </p:grpSpPr>
          <p:sp>
            <p:nvSpPr>
              <p:cNvPr id="89" name="Google Shape;6582;p51">
                <a:extLst>
                  <a:ext uri="{FF2B5EF4-FFF2-40B4-BE49-F238E27FC236}">
                    <a16:creationId xmlns:a16="http://schemas.microsoft.com/office/drawing/2014/main" id="{D92C9CDA-9A39-4BD0-8FD2-FAAF91A243D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6583;p51">
                <a:extLst>
                  <a:ext uri="{FF2B5EF4-FFF2-40B4-BE49-F238E27FC236}">
                    <a16:creationId xmlns:a16="http://schemas.microsoft.com/office/drawing/2014/main" id="{482F43BC-EDD0-4907-AE98-DF525C23B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6584;p51">
                <a:extLst>
                  <a:ext uri="{FF2B5EF4-FFF2-40B4-BE49-F238E27FC236}">
                    <a16:creationId xmlns:a16="http://schemas.microsoft.com/office/drawing/2014/main" id="{2ADE4B95-22EC-4D10-BDEF-EBAD9210F5F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6585;p51">
                <a:extLst>
                  <a:ext uri="{FF2B5EF4-FFF2-40B4-BE49-F238E27FC236}">
                    <a16:creationId xmlns:a16="http://schemas.microsoft.com/office/drawing/2014/main" id="{9D5D6A6A-BC60-4653-A300-E248E75D7B7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6586;p51">
                <a:extLst>
                  <a:ext uri="{FF2B5EF4-FFF2-40B4-BE49-F238E27FC236}">
                    <a16:creationId xmlns:a16="http://schemas.microsoft.com/office/drawing/2014/main" id="{E3E180CC-9859-404B-B465-F2B0D1865ADD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6587;p51">
                <a:extLst>
                  <a:ext uri="{FF2B5EF4-FFF2-40B4-BE49-F238E27FC236}">
                    <a16:creationId xmlns:a16="http://schemas.microsoft.com/office/drawing/2014/main" id="{C2C93038-741F-4CE9-A344-224EEE8FC88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6588;p51">
                <a:extLst>
                  <a:ext uri="{FF2B5EF4-FFF2-40B4-BE49-F238E27FC236}">
                    <a16:creationId xmlns:a16="http://schemas.microsoft.com/office/drawing/2014/main" id="{C6F39F95-300C-437D-8BF3-5A1EC6CE3B6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6589;p51">
                <a:extLst>
                  <a:ext uri="{FF2B5EF4-FFF2-40B4-BE49-F238E27FC236}">
                    <a16:creationId xmlns:a16="http://schemas.microsoft.com/office/drawing/2014/main" id="{463235FD-8A18-468E-9D6A-049767C8B642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6590;p51">
                <a:extLst>
                  <a:ext uri="{FF2B5EF4-FFF2-40B4-BE49-F238E27FC236}">
                    <a16:creationId xmlns:a16="http://schemas.microsoft.com/office/drawing/2014/main" id="{86AC463F-CD10-44D3-8FF2-9A4A2480CE13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6591;p51">
                <a:extLst>
                  <a:ext uri="{FF2B5EF4-FFF2-40B4-BE49-F238E27FC236}">
                    <a16:creationId xmlns:a16="http://schemas.microsoft.com/office/drawing/2014/main" id="{7D6D9953-DF9F-46B5-B947-84F35F22E0B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6592;p51">
                <a:extLst>
                  <a:ext uri="{FF2B5EF4-FFF2-40B4-BE49-F238E27FC236}">
                    <a16:creationId xmlns:a16="http://schemas.microsoft.com/office/drawing/2014/main" id="{3D4A0763-309F-48A7-B266-D1F7E86266B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6593;p51">
                <a:extLst>
                  <a:ext uri="{FF2B5EF4-FFF2-40B4-BE49-F238E27FC236}">
                    <a16:creationId xmlns:a16="http://schemas.microsoft.com/office/drawing/2014/main" id="{4A463AC0-B50C-48D1-90B9-65809416052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6594;p51">
                <a:extLst>
                  <a:ext uri="{FF2B5EF4-FFF2-40B4-BE49-F238E27FC236}">
                    <a16:creationId xmlns:a16="http://schemas.microsoft.com/office/drawing/2014/main" id="{6C93346B-87C2-40C8-B6A7-D4874022961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" name="Google Shape;6595;p51">
              <a:extLst>
                <a:ext uri="{FF2B5EF4-FFF2-40B4-BE49-F238E27FC236}">
                  <a16:creationId xmlns:a16="http://schemas.microsoft.com/office/drawing/2014/main" id="{3063018C-51AA-4237-81A8-21DCDAC19B15}"/>
                </a:ext>
              </a:extLst>
            </p:cNvPr>
            <p:cNvGrpSpPr/>
            <p:nvPr/>
          </p:nvGrpSpPr>
          <p:grpSpPr>
            <a:xfrm>
              <a:off x="6916378" y="3524616"/>
              <a:ext cx="301143" cy="95916"/>
              <a:chOff x="5581225" y="1820025"/>
              <a:chExt cx="463725" cy="147700"/>
            </a:xfrm>
          </p:grpSpPr>
          <p:sp>
            <p:nvSpPr>
              <p:cNvPr id="76" name="Google Shape;6596;p51">
                <a:extLst>
                  <a:ext uri="{FF2B5EF4-FFF2-40B4-BE49-F238E27FC236}">
                    <a16:creationId xmlns:a16="http://schemas.microsoft.com/office/drawing/2014/main" id="{DC6EF7DE-DDDA-4F0F-BFE4-05E32EB123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6597;p51">
                <a:extLst>
                  <a:ext uri="{FF2B5EF4-FFF2-40B4-BE49-F238E27FC236}">
                    <a16:creationId xmlns:a16="http://schemas.microsoft.com/office/drawing/2014/main" id="{2F3DC374-76AA-4778-BB1A-5C71A519FF5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6598;p51">
                <a:extLst>
                  <a:ext uri="{FF2B5EF4-FFF2-40B4-BE49-F238E27FC236}">
                    <a16:creationId xmlns:a16="http://schemas.microsoft.com/office/drawing/2014/main" id="{7D3834EE-E514-4A34-B9FA-27AF5EE16BCF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6599;p51">
                <a:extLst>
                  <a:ext uri="{FF2B5EF4-FFF2-40B4-BE49-F238E27FC236}">
                    <a16:creationId xmlns:a16="http://schemas.microsoft.com/office/drawing/2014/main" id="{E7D8E243-97E2-4567-8315-A4F7E3C6433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6600;p51">
                <a:extLst>
                  <a:ext uri="{FF2B5EF4-FFF2-40B4-BE49-F238E27FC236}">
                    <a16:creationId xmlns:a16="http://schemas.microsoft.com/office/drawing/2014/main" id="{174868F1-4EA3-4142-A227-4C51BDE4933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6601;p51">
                <a:extLst>
                  <a:ext uri="{FF2B5EF4-FFF2-40B4-BE49-F238E27FC236}">
                    <a16:creationId xmlns:a16="http://schemas.microsoft.com/office/drawing/2014/main" id="{CFDE2A99-E0A0-440C-AA79-BC8D4716AA19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6602;p51">
                <a:extLst>
                  <a:ext uri="{FF2B5EF4-FFF2-40B4-BE49-F238E27FC236}">
                    <a16:creationId xmlns:a16="http://schemas.microsoft.com/office/drawing/2014/main" id="{7E7BDB13-AF31-40A3-86BB-D72C0B6B3956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6603;p51">
                <a:extLst>
                  <a:ext uri="{FF2B5EF4-FFF2-40B4-BE49-F238E27FC236}">
                    <a16:creationId xmlns:a16="http://schemas.microsoft.com/office/drawing/2014/main" id="{8B802BA8-0EDA-43BC-8673-B9470D63237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6604;p51">
                <a:extLst>
                  <a:ext uri="{FF2B5EF4-FFF2-40B4-BE49-F238E27FC236}">
                    <a16:creationId xmlns:a16="http://schemas.microsoft.com/office/drawing/2014/main" id="{E2132CE9-2B4E-401B-A2EC-D3254598D78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6605;p51">
                <a:extLst>
                  <a:ext uri="{FF2B5EF4-FFF2-40B4-BE49-F238E27FC236}">
                    <a16:creationId xmlns:a16="http://schemas.microsoft.com/office/drawing/2014/main" id="{C0492AD6-8479-41FD-AA1C-C43E15DDF0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6606;p51">
                <a:extLst>
                  <a:ext uri="{FF2B5EF4-FFF2-40B4-BE49-F238E27FC236}">
                    <a16:creationId xmlns:a16="http://schemas.microsoft.com/office/drawing/2014/main" id="{6117B17D-AB8C-4A77-A813-D98D053E3E4F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6607;p51">
                <a:extLst>
                  <a:ext uri="{FF2B5EF4-FFF2-40B4-BE49-F238E27FC236}">
                    <a16:creationId xmlns:a16="http://schemas.microsoft.com/office/drawing/2014/main" id="{46BC5966-7624-455C-9494-C4C39EEBB1E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6608;p51">
                <a:extLst>
                  <a:ext uri="{FF2B5EF4-FFF2-40B4-BE49-F238E27FC236}">
                    <a16:creationId xmlns:a16="http://schemas.microsoft.com/office/drawing/2014/main" id="{BCAA9985-45F1-41B3-973B-5A57F5B5708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" grpId="0"/>
      <p:bldP spid="11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7363A-80F1-A971-19EC-A83897DCB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0" y="3632343"/>
            <a:ext cx="5281035" cy="3316800"/>
          </a:xfrm>
          <a:prstGeom prst="rect">
            <a:avLst/>
          </a:prstGeom>
        </p:spPr>
      </p:pic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03F5C421-09FB-3201-F1E2-4F36CAEB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257" y="3498576"/>
            <a:ext cx="3359425" cy="3359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9EE18-C1AB-CFA9-F36F-B5E0A8BE2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866" y="28219"/>
            <a:ext cx="2018556" cy="2938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8C3F6-257C-B2B6-D738-142E7C82B6C7}"/>
              </a:ext>
            </a:extLst>
          </p:cNvPr>
          <p:cNvSpPr txBox="1"/>
          <p:nvPr/>
        </p:nvSpPr>
        <p:spPr>
          <a:xfrm>
            <a:off x="121144" y="2905471"/>
            <a:ext cx="4261091" cy="543675"/>
          </a:xfrm>
          <a:prstGeom prst="rect">
            <a:avLst/>
          </a:prstGeom>
          <a:solidFill>
            <a:srgbClr val="686868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E. Rutherford (1871-1937)</a:t>
            </a:r>
          </a:p>
        </p:txBody>
      </p:sp>
      <p:pic>
        <p:nvPicPr>
          <p:cNvPr id="8" name="Picture 2" descr="Niels Bohr - Wikipedia">
            <a:extLst>
              <a:ext uri="{FF2B5EF4-FFF2-40B4-BE49-F238E27FC236}">
                <a16:creationId xmlns:a16="http://schemas.microsoft.com/office/drawing/2014/main" id="{1D25C2D9-77AA-ED17-3275-360FF9052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806" y="-168162"/>
            <a:ext cx="2296329" cy="34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C3346-C37A-EF39-F9E2-178938489C66}"/>
              </a:ext>
            </a:extLst>
          </p:cNvPr>
          <p:cNvSpPr txBox="1"/>
          <p:nvPr/>
        </p:nvSpPr>
        <p:spPr>
          <a:xfrm>
            <a:off x="7830971" y="2905472"/>
            <a:ext cx="3682517" cy="543675"/>
          </a:xfrm>
          <a:prstGeom prst="rect">
            <a:avLst/>
          </a:prstGeom>
          <a:solidFill>
            <a:srgbClr val="626262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N. Bohr (1885-1962)</a:t>
            </a:r>
          </a:p>
        </p:txBody>
      </p:sp>
    </p:spTree>
    <p:extLst>
      <p:ext uri="{BB962C8B-B14F-4D97-AF65-F5344CB8AC3E}">
        <p14:creationId xmlns:p14="http://schemas.microsoft.com/office/powerpoint/2010/main" val="3276145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err="1" smtClean="0">
            <a:solidFill>
              <a:srgbClr val="263E68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427</Words>
  <Application>Microsoft Office PowerPoint</Application>
  <PresentationFormat>Widescreen</PresentationFormat>
  <Paragraphs>73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Single Day</vt:lpstr>
      <vt:lpstr>Arial</vt:lpstr>
      <vt:lpstr>Calibri</vt:lpstr>
      <vt:lpstr>Comfortaa</vt:lpstr>
      <vt:lpstr>Comfortaa Light</vt:lpstr>
      <vt:lpstr>Comfortaa Medium</vt:lpstr>
      <vt:lpstr>Comfortaa SemiBold</vt:lpstr>
      <vt:lpstr>Josefin Sans Bold Bold</vt:lpstr>
      <vt:lpstr>Mali Medium</vt:lpstr>
      <vt:lpstr>Mali SemiBold</vt:lpstr>
      <vt:lpstr>Questrial</vt:lpstr>
      <vt:lpstr>Times New Roman</vt:lpstr>
      <vt:lpstr>1_Office Theme</vt:lpstr>
      <vt:lpstr>Basic Chemistry for Pre-K by Slidesgo</vt:lpstr>
      <vt:lpstr>PowerPoint Presentation</vt:lpstr>
      <vt:lpstr>PowerPoint Presentation</vt:lpstr>
      <vt:lpstr>NGUYÊN TỬ.  SƠ  LƯỢC VỀ BẢNG TUẦN HOÀN CÁC NGUYÊN TỐ HOÁ HỌC </vt:lpstr>
      <vt:lpstr>NGUYÊN TỬ</vt:lpstr>
      <vt:lpstr>III</vt:lpstr>
      <vt:lpstr> I   </vt:lpstr>
      <vt:lpstr>PowerPoint Presentation</vt:lpstr>
      <vt:lpstr>Mô hình nguyên tử của Rơ-dơ-pho - Bo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Gekombe, Amon</dc:creator>
  <cp:lastModifiedBy>Gekombe, Amon</cp:lastModifiedBy>
  <cp:revision>1</cp:revision>
  <dcterms:created xsi:type="dcterms:W3CDTF">2023-09-10T08:43:07Z</dcterms:created>
  <dcterms:modified xsi:type="dcterms:W3CDTF">2023-09-10T17:22:21Z</dcterms:modified>
</cp:coreProperties>
</file>