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3239"/>
  </p:normalViewPr>
  <p:slideViewPr>
    <p:cSldViewPr snapToGrid="0" snapToObjects="1">
      <p:cViewPr>
        <p:scale>
          <a:sx n="148" d="100"/>
          <a:sy n="148" d="100"/>
        </p:scale>
        <p:origin x="-1368" y="-3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9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716027"/>
              </p:ext>
            </p:extLst>
          </p:nvPr>
        </p:nvGraphicFramePr>
        <p:xfrm>
          <a:off x="574116" y="1517106"/>
          <a:ext cx="8503919" cy="4851841"/>
        </p:xfrm>
        <a:graphic>
          <a:graphicData uri="http://schemas.openxmlformats.org/drawingml/2006/table">
            <a:tbl>
              <a:tblPr/>
              <a:tblGrid>
                <a:gridCol w="466734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30/10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thăn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chưng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bông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trộn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ngọt,cà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…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1139</TotalTime>
  <Words>387</Words>
  <Application>Microsoft Office PowerPoint</Application>
  <PresentationFormat>A4 Paper (210x297 mm)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107</cp:revision>
  <cp:lastPrinted>2023-08-20T15:03:24Z</cp:lastPrinted>
  <dcterms:created xsi:type="dcterms:W3CDTF">2019-09-26T13:09:45Z</dcterms:created>
  <dcterms:modified xsi:type="dcterms:W3CDTF">2023-10-28T04:12:23Z</dcterms:modified>
</cp:coreProperties>
</file>