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9" r:id="rId3"/>
    <p:sldId id="268" r:id="rId4"/>
    <p:sldId id="269" r:id="rId5"/>
    <p:sldId id="260" r:id="rId6"/>
    <p:sldId id="261" r:id="rId7"/>
    <p:sldId id="262" r:id="rId8"/>
    <p:sldId id="263" r:id="rId9"/>
    <p:sldId id="27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6" y="19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48BF11-4BBB-4014-AABF-01270CEFE097}" type="datetimeFigureOut">
              <a:rPr lang="en-US" smtClean="0"/>
              <a:pPr/>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8155D-EB3A-45FA-8B35-C412E01FA0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8BF11-4BBB-4014-AABF-01270CEFE097}" type="datetimeFigureOut">
              <a:rPr lang="en-US" smtClean="0"/>
              <a:pPr/>
              <a:t>10/23/2023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8155D-EB3A-45FA-8B35-C412E01FA0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6.wmf"/><Relationship Id="rId18" Type="http://schemas.openxmlformats.org/officeDocument/2006/relationships/oleObject" Target="../embeddings/oleObject9.bin"/><Relationship Id="rId3" Type="http://schemas.openxmlformats.org/officeDocument/2006/relationships/image" Target="../media/image1.wmf"/><Relationship Id="rId21" Type="http://schemas.openxmlformats.org/officeDocument/2006/relationships/image" Target="../media/image10.wmf"/><Relationship Id="rId7" Type="http://schemas.openxmlformats.org/officeDocument/2006/relationships/image" Target="../media/image3.wmf"/><Relationship Id="rId12" Type="http://schemas.openxmlformats.org/officeDocument/2006/relationships/oleObject" Target="../embeddings/oleObject6.bin"/><Relationship Id="rId17" Type="http://schemas.openxmlformats.org/officeDocument/2006/relationships/image" Target="../media/image8.wmf"/><Relationship Id="rId2" Type="http://schemas.openxmlformats.org/officeDocument/2006/relationships/oleObject" Target="../embeddings/oleObject1.bin"/><Relationship Id="rId16" Type="http://schemas.openxmlformats.org/officeDocument/2006/relationships/oleObject" Target="../embeddings/oleObject8.bin"/><Relationship Id="rId20" Type="http://schemas.openxmlformats.org/officeDocument/2006/relationships/oleObject" Target="../embeddings/oleObject10.bin"/><Relationship Id="rId1" Type="http://schemas.openxmlformats.org/officeDocument/2006/relationships/slideLayout" Target="../slideLayouts/slideLayout1.xml"/><Relationship Id="rId6" Type="http://schemas.openxmlformats.org/officeDocument/2006/relationships/oleObject" Target="../embeddings/oleObject3.bin"/><Relationship Id="rId11" Type="http://schemas.openxmlformats.org/officeDocument/2006/relationships/image" Target="../media/image5.wmf"/><Relationship Id="rId5" Type="http://schemas.openxmlformats.org/officeDocument/2006/relationships/image" Target="../media/image2.wmf"/><Relationship Id="rId15" Type="http://schemas.openxmlformats.org/officeDocument/2006/relationships/image" Target="../media/image7.wmf"/><Relationship Id="rId23" Type="http://schemas.openxmlformats.org/officeDocument/2006/relationships/image" Target="../media/image11.wmf"/><Relationship Id="rId10" Type="http://schemas.openxmlformats.org/officeDocument/2006/relationships/oleObject" Target="../embeddings/oleObject5.bin"/><Relationship Id="rId19" Type="http://schemas.openxmlformats.org/officeDocument/2006/relationships/image" Target="../media/image9.wmf"/><Relationship Id="rId4" Type="http://schemas.openxmlformats.org/officeDocument/2006/relationships/oleObject" Target="../embeddings/oleObject2.bin"/><Relationship Id="rId9" Type="http://schemas.openxmlformats.org/officeDocument/2006/relationships/image" Target="../media/image4.wmf"/><Relationship Id="rId14" Type="http://schemas.openxmlformats.org/officeDocument/2006/relationships/oleObject" Target="../embeddings/oleObject7.bin"/><Relationship Id="rId22" Type="http://schemas.openxmlformats.org/officeDocument/2006/relationships/oleObject" Target="../embeddings/oleObject1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8.bin"/><Relationship Id="rId13" Type="http://schemas.openxmlformats.org/officeDocument/2006/relationships/image" Target="../media/image31.wmf"/><Relationship Id="rId18" Type="http://schemas.openxmlformats.org/officeDocument/2006/relationships/oleObject" Target="../embeddings/oleObject33.bin"/><Relationship Id="rId3" Type="http://schemas.openxmlformats.org/officeDocument/2006/relationships/image" Target="../media/image26.wmf"/><Relationship Id="rId21" Type="http://schemas.openxmlformats.org/officeDocument/2006/relationships/image" Target="../media/image35.wmf"/><Relationship Id="rId7" Type="http://schemas.openxmlformats.org/officeDocument/2006/relationships/image" Target="../media/image28.wmf"/><Relationship Id="rId12" Type="http://schemas.openxmlformats.org/officeDocument/2006/relationships/oleObject" Target="../embeddings/oleObject30.bin"/><Relationship Id="rId17" Type="http://schemas.openxmlformats.org/officeDocument/2006/relationships/image" Target="../media/image33.wmf"/><Relationship Id="rId2" Type="http://schemas.openxmlformats.org/officeDocument/2006/relationships/oleObject" Target="../embeddings/oleObject25.bin"/><Relationship Id="rId16" Type="http://schemas.openxmlformats.org/officeDocument/2006/relationships/oleObject" Target="../embeddings/oleObject32.bin"/><Relationship Id="rId20" Type="http://schemas.openxmlformats.org/officeDocument/2006/relationships/oleObject" Target="../embeddings/oleObject34.bin"/><Relationship Id="rId1" Type="http://schemas.openxmlformats.org/officeDocument/2006/relationships/slideLayout" Target="../slideLayouts/slideLayout2.xml"/><Relationship Id="rId6" Type="http://schemas.openxmlformats.org/officeDocument/2006/relationships/oleObject" Target="../embeddings/oleObject27.bin"/><Relationship Id="rId11" Type="http://schemas.openxmlformats.org/officeDocument/2006/relationships/image" Target="../media/image30.wmf"/><Relationship Id="rId5" Type="http://schemas.openxmlformats.org/officeDocument/2006/relationships/image" Target="../media/image27.wmf"/><Relationship Id="rId15" Type="http://schemas.openxmlformats.org/officeDocument/2006/relationships/image" Target="../media/image32.wmf"/><Relationship Id="rId10" Type="http://schemas.openxmlformats.org/officeDocument/2006/relationships/oleObject" Target="../embeddings/oleObject29.bin"/><Relationship Id="rId19" Type="http://schemas.openxmlformats.org/officeDocument/2006/relationships/image" Target="../media/image34.wmf"/><Relationship Id="rId4" Type="http://schemas.openxmlformats.org/officeDocument/2006/relationships/oleObject" Target="../embeddings/oleObject26.bin"/><Relationship Id="rId9" Type="http://schemas.openxmlformats.org/officeDocument/2006/relationships/image" Target="../media/image29.wmf"/><Relationship Id="rId14" Type="http://schemas.openxmlformats.org/officeDocument/2006/relationships/oleObject" Target="../embeddings/oleObject31.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41.wmf"/><Relationship Id="rId3" Type="http://schemas.openxmlformats.org/officeDocument/2006/relationships/image" Target="../media/image36.wmf"/><Relationship Id="rId7" Type="http://schemas.openxmlformats.org/officeDocument/2006/relationships/image" Target="../media/image38.wmf"/><Relationship Id="rId12" Type="http://schemas.openxmlformats.org/officeDocument/2006/relationships/oleObject" Target="../embeddings/oleObject40.bin"/><Relationship Id="rId2" Type="http://schemas.openxmlformats.org/officeDocument/2006/relationships/oleObject" Target="../embeddings/oleObject35.bin"/><Relationship Id="rId1" Type="http://schemas.openxmlformats.org/officeDocument/2006/relationships/slideLayout" Target="../slideLayouts/slideLayout2.xml"/><Relationship Id="rId6" Type="http://schemas.openxmlformats.org/officeDocument/2006/relationships/oleObject" Target="../embeddings/oleObject37.bin"/><Relationship Id="rId11" Type="http://schemas.openxmlformats.org/officeDocument/2006/relationships/image" Target="../media/image40.wmf"/><Relationship Id="rId5" Type="http://schemas.openxmlformats.org/officeDocument/2006/relationships/image" Target="../media/image37.wmf"/><Relationship Id="rId15" Type="http://schemas.openxmlformats.org/officeDocument/2006/relationships/image" Target="../media/image42.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39.wmf"/><Relationship Id="rId14" Type="http://schemas.openxmlformats.org/officeDocument/2006/relationships/oleObject" Target="../embeddings/oleObject41.bin"/></Relationships>
</file>

<file path=ppt/slides/_rels/slide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12.bin"/><Relationship Id="rId1" Type="http://schemas.openxmlformats.org/officeDocument/2006/relationships/slideLayout" Target="../slideLayouts/slideLayout2.xml"/><Relationship Id="rId5" Type="http://schemas.openxmlformats.org/officeDocument/2006/relationships/image" Target="../media/image13.wmf"/><Relationship Id="rId4" Type="http://schemas.openxmlformats.org/officeDocument/2006/relationships/oleObject" Target="../embeddings/oleObject1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6.wmf"/><Relationship Id="rId12" Type="http://schemas.openxmlformats.org/officeDocument/2006/relationships/oleObject" Target="../embeddings/oleObject19.bin"/><Relationship Id="rId2" Type="http://schemas.openxmlformats.org/officeDocument/2006/relationships/oleObject" Target="../embeddings/oleObject14.bin"/><Relationship Id="rId1" Type="http://schemas.openxmlformats.org/officeDocument/2006/relationships/slideLayout" Target="../slideLayouts/slideLayout2.xml"/><Relationship Id="rId6" Type="http://schemas.openxmlformats.org/officeDocument/2006/relationships/oleObject" Target="../embeddings/oleObject16.bin"/><Relationship Id="rId11" Type="http://schemas.openxmlformats.org/officeDocument/2006/relationships/image" Target="../media/image18.wmf"/><Relationship Id="rId5" Type="http://schemas.openxmlformats.org/officeDocument/2006/relationships/image" Target="../media/image15.wmf"/><Relationship Id="rId10" Type="http://schemas.openxmlformats.org/officeDocument/2006/relationships/oleObject" Target="../embeddings/oleObject18.bin"/><Relationship Id="rId4" Type="http://schemas.openxmlformats.org/officeDocument/2006/relationships/oleObject" Target="../embeddings/oleObject15.bin"/><Relationship Id="rId9" Type="http://schemas.openxmlformats.org/officeDocument/2006/relationships/image" Target="../media/image1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20.wmf"/><Relationship Id="rId7" Type="http://schemas.openxmlformats.org/officeDocument/2006/relationships/oleObject" Target="../embeddings/oleObject22.bin"/><Relationship Id="rId12" Type="http://schemas.openxmlformats.org/officeDocument/2006/relationships/image" Target="../media/image25.wmf"/><Relationship Id="rId2" Type="http://schemas.openxmlformats.org/officeDocument/2006/relationships/oleObject" Target="../embeddings/oleObject20.bin"/><Relationship Id="rId1" Type="http://schemas.openxmlformats.org/officeDocument/2006/relationships/slideLayout" Target="../slideLayouts/slideLayout2.xml"/><Relationship Id="rId6" Type="http://schemas.openxmlformats.org/officeDocument/2006/relationships/image" Target="../media/image22.wmf"/><Relationship Id="rId11" Type="http://schemas.openxmlformats.org/officeDocument/2006/relationships/oleObject" Target="../embeddings/oleObject24.bin"/><Relationship Id="rId5" Type="http://schemas.openxmlformats.org/officeDocument/2006/relationships/image" Target="../media/image21.wmf"/><Relationship Id="rId10" Type="http://schemas.openxmlformats.org/officeDocument/2006/relationships/image" Target="../media/image24.wmf"/><Relationship Id="rId4" Type="http://schemas.openxmlformats.org/officeDocument/2006/relationships/oleObject" Target="../embeddings/oleObject21.bin"/><Relationship Id="rId9" Type="http://schemas.openxmlformats.org/officeDocument/2006/relationships/oleObject" Target="../embeddings/oleObject23.bin"/></Relationships>
</file>

<file path=ppt/slides/_rels/slide9.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20.bin"/><Relationship Id="rId1" Type="http://schemas.openxmlformats.org/officeDocument/2006/relationships/slideLayout" Target="../slideLayouts/slideLayout2.xml"/><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oleObject" Target="../embeddings/oleObject2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1524000" y="1"/>
            <a:ext cx="8153400" cy="584775"/>
          </a:xfrm>
          <a:prstGeom prst="rect">
            <a:avLst/>
          </a:prstGeom>
          <a:noFill/>
          <a:ln w="12700" cap="sq">
            <a:noFill/>
            <a:miter lim="800000"/>
            <a:headEnd type="none" w="sm" len="sm"/>
            <a:tailEnd type="none" w="sm" len="sm"/>
          </a:ln>
          <a:effectLst/>
        </p:spPr>
        <p:txBody>
          <a:bodyPr wrap="square">
            <a:spAutoFit/>
          </a:bodyPr>
          <a:lstStyle/>
          <a:p>
            <a:pPr algn="ctr"/>
            <a:r>
              <a:rPr lang="en-US" sz="3200" b="1" dirty="0">
                <a:solidFill>
                  <a:srgbClr val="000066"/>
                </a:solidFill>
                <a:latin typeface="Times New Roman" pitchFamily="18" charset="0"/>
                <a:cs typeface="Times New Roman" pitchFamily="18" charset="0"/>
              </a:rPr>
              <a:t>I. CÁC CÔNG THỨC CẦN NHỚ.</a:t>
            </a:r>
          </a:p>
        </p:txBody>
      </p:sp>
      <p:sp>
        <p:nvSpPr>
          <p:cNvPr id="4" name="Text Box 6"/>
          <p:cNvSpPr txBox="1">
            <a:spLocks noChangeArrowheads="1"/>
          </p:cNvSpPr>
          <p:nvPr/>
        </p:nvSpPr>
        <p:spPr bwMode="auto">
          <a:xfrm>
            <a:off x="590550" y="698721"/>
            <a:ext cx="3733800" cy="584775"/>
          </a:xfrm>
          <a:prstGeom prst="rect">
            <a:avLst/>
          </a:prstGeom>
          <a:noFill/>
          <a:ln w="12700" cap="sq">
            <a:noFill/>
            <a:miter lim="800000"/>
            <a:headEnd type="none" w="sm" len="sm"/>
            <a:tailEnd type="none" w="sm" len="sm"/>
          </a:ln>
          <a:effectLst/>
        </p:spPr>
        <p:txBody>
          <a:bodyPr wrap="square">
            <a:spAutoFit/>
          </a:bodyPr>
          <a:lstStyle/>
          <a:p>
            <a:r>
              <a:rPr lang="en-US" sz="3200" b="1" dirty="0">
                <a:solidFill>
                  <a:srgbClr val="0000CC"/>
                </a:solidFill>
                <a:latin typeface="Times New Roman" pitchFamily="18" charset="0"/>
                <a:cs typeface="Times New Roman" pitchFamily="18" charset="0"/>
              </a:rPr>
              <a:t>1. </a:t>
            </a:r>
            <a:r>
              <a:rPr lang="en-US" sz="3200" b="1" dirty="0" err="1">
                <a:solidFill>
                  <a:srgbClr val="0000CC"/>
                </a:solidFill>
                <a:latin typeface="Times New Roman" pitchFamily="18" charset="0"/>
                <a:cs typeface="Times New Roman" pitchFamily="18" charset="0"/>
              </a:rPr>
              <a:t>Định</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luật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ôm</a:t>
            </a:r>
            <a:r>
              <a:rPr lang="en-US" sz="3200" b="1" dirty="0">
                <a:solidFill>
                  <a:srgbClr val="0000CC"/>
                </a:solidFill>
                <a:latin typeface="Times New Roman" pitchFamily="18" charset="0"/>
                <a:cs typeface="Times New Roman" pitchFamily="18" charset="0"/>
              </a:rPr>
              <a:t>.</a:t>
            </a:r>
          </a:p>
        </p:txBody>
      </p:sp>
      <p:graphicFrame>
        <p:nvGraphicFramePr>
          <p:cNvPr id="1026" name="Object 2"/>
          <p:cNvGraphicFramePr>
            <a:graphicFrameLocks noChangeAspect="1"/>
          </p:cNvGraphicFramePr>
          <p:nvPr>
            <p:extLst>
              <p:ext uri="{D42A27DB-BD31-4B8C-83A1-F6EECF244321}">
                <p14:modId xmlns:p14="http://schemas.microsoft.com/office/powerpoint/2010/main" val="2956641595"/>
              </p:ext>
            </p:extLst>
          </p:nvPr>
        </p:nvGraphicFramePr>
        <p:xfrm>
          <a:off x="4219221" y="562195"/>
          <a:ext cx="1066800" cy="892175"/>
        </p:xfrm>
        <a:graphic>
          <a:graphicData uri="http://schemas.openxmlformats.org/presentationml/2006/ole">
            <mc:AlternateContent xmlns:mc="http://schemas.openxmlformats.org/markup-compatibility/2006">
              <mc:Choice xmlns:v="urn:schemas-microsoft-com:vml" Requires="v">
                <p:oleObj name="Equation" r:id="rId2" imgW="419040" imgH="393480" progId="">
                  <p:embed/>
                </p:oleObj>
              </mc:Choice>
              <mc:Fallback>
                <p:oleObj name="Equation" r:id="rId2" imgW="419040" imgH="39348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9221" y="562195"/>
                        <a:ext cx="1066800" cy="892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Box 8"/>
          <p:cNvSpPr txBox="1">
            <a:spLocks noChangeArrowheads="1"/>
          </p:cNvSpPr>
          <p:nvPr/>
        </p:nvSpPr>
        <p:spPr bwMode="auto">
          <a:xfrm>
            <a:off x="609600" y="1295401"/>
            <a:ext cx="11201400" cy="1138773"/>
          </a:xfrm>
          <a:prstGeom prst="rect">
            <a:avLst/>
          </a:prstGeom>
          <a:noFill/>
          <a:ln w="12700" cap="sq">
            <a:noFill/>
            <a:miter lim="800000"/>
            <a:headEnd type="none" w="sm" len="sm"/>
            <a:tailEnd type="none" w="sm" len="sm"/>
          </a:ln>
          <a:effectLst/>
        </p:spPr>
        <p:txBody>
          <a:bodyPr wrap="square">
            <a:spAutoFit/>
          </a:bodyPr>
          <a:lstStyle/>
          <a:p>
            <a:r>
              <a:rPr lang="en-US" sz="3600" b="1" dirty="0">
                <a:solidFill>
                  <a:srgbClr val="FF0000"/>
                </a:solidFill>
                <a:latin typeface="Times New Roman" pitchFamily="18" charset="0"/>
                <a:cs typeface="Times New Roman" pitchFamily="18" charset="0"/>
              </a:rPr>
              <a:t>2</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Định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luật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Ôm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cho</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đoạn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mạch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gồm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hai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điện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trở</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mắc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nối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tiếp</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mắc</a:t>
            </a:r>
            <a:r>
              <a:rPr lang="en-US" sz="3200" b="1" dirty="0">
                <a:solidFill>
                  <a:srgbClr val="FF0000"/>
                </a:solidFill>
                <a:latin typeface="Times New Roman" pitchFamily="18" charset="0"/>
                <a:cs typeface="Times New Roman" pitchFamily="18" charset="0"/>
              </a:rPr>
              <a:t> song </a:t>
            </a:r>
            <a:r>
              <a:rPr lang="en-US" sz="3200" b="1" dirty="0" err="1">
                <a:solidFill>
                  <a:srgbClr val="FF0000"/>
                </a:solidFill>
                <a:latin typeface="Times New Roman" pitchFamily="18" charset="0"/>
                <a:cs typeface="Times New Roman" pitchFamily="18" charset="0"/>
              </a:rPr>
              <a:t>song</a:t>
            </a:r>
            <a:r>
              <a:rPr lang="en-US" sz="3200" b="1" dirty="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graphicFrame>
        <p:nvGraphicFramePr>
          <p:cNvPr id="7" name="Group 9"/>
          <p:cNvGraphicFramePr>
            <a:graphicFrameLocks noGrp="1"/>
          </p:cNvGraphicFramePr>
          <p:nvPr>
            <p:extLst>
              <p:ext uri="{D42A27DB-BD31-4B8C-83A1-F6EECF244321}">
                <p14:modId xmlns:p14="http://schemas.microsoft.com/office/powerpoint/2010/main" val="3079746111"/>
              </p:ext>
            </p:extLst>
          </p:nvPr>
        </p:nvGraphicFramePr>
        <p:xfrm>
          <a:off x="3124200" y="2573875"/>
          <a:ext cx="7010400" cy="3784253"/>
        </p:xfrm>
        <a:graphic>
          <a:graphicData uri="http://schemas.openxmlformats.org/drawingml/2006/table">
            <a:tbl>
              <a:tblPr/>
              <a:tblGrid>
                <a:gridCol w="3441469">
                  <a:extLst>
                    <a:ext uri="{9D8B030D-6E8A-4147-A177-3AD203B41FA5}">
                      <a16:colId xmlns:a16="http://schemas.microsoft.com/office/drawing/2014/main" val="20000"/>
                    </a:ext>
                  </a:extLst>
                </a:gridCol>
                <a:gridCol w="3568931">
                  <a:extLst>
                    <a:ext uri="{9D8B030D-6E8A-4147-A177-3AD203B41FA5}">
                      <a16:colId xmlns:a16="http://schemas.microsoft.com/office/drawing/2014/main" val="20001"/>
                    </a:ext>
                  </a:extLst>
                </a:gridCol>
              </a:tblGrid>
              <a:tr h="5424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5424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424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0784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0784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660066"/>
                      </a:solidFill>
                      <a:prstDash val="solid"/>
                      <a:round/>
                      <a:headEnd type="none" w="sm" len="sm"/>
                      <a:tailEnd type="none" w="sm" len="sm"/>
                    </a:lnL>
                    <a:lnR w="12700" cap="flat" cmpd="sng" algn="ctr">
                      <a:solidFill>
                        <a:srgbClr val="660066"/>
                      </a:solidFill>
                      <a:prstDash val="solid"/>
                      <a:round/>
                      <a:headEnd type="none" w="sm" len="sm"/>
                      <a:tailEnd type="none" w="sm" len="sm"/>
                    </a:lnR>
                    <a:lnT w="12700" cap="flat" cmpd="sng" algn="ctr">
                      <a:solidFill>
                        <a:srgbClr val="660066"/>
                      </a:solidFill>
                      <a:prstDash val="solid"/>
                      <a:round/>
                      <a:headEnd type="none" w="sm" len="sm"/>
                      <a:tailEnd type="none" w="sm" len="sm"/>
                    </a:lnT>
                    <a:lnB w="12700" cap="flat" cmpd="sng" algn="ctr">
                      <a:solidFill>
                        <a:srgbClr val="660066"/>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027" name="Object 3"/>
          <p:cNvGraphicFramePr>
            <a:graphicFrameLocks noChangeAspect="1"/>
          </p:cNvGraphicFramePr>
          <p:nvPr>
            <p:extLst>
              <p:ext uri="{D42A27DB-BD31-4B8C-83A1-F6EECF244321}">
                <p14:modId xmlns:p14="http://schemas.microsoft.com/office/powerpoint/2010/main" val="1060383686"/>
              </p:ext>
            </p:extLst>
          </p:nvPr>
        </p:nvGraphicFramePr>
        <p:xfrm>
          <a:off x="4267557" y="3160504"/>
          <a:ext cx="1295400" cy="457200"/>
        </p:xfrm>
        <a:graphic>
          <a:graphicData uri="http://schemas.openxmlformats.org/presentationml/2006/ole">
            <mc:AlternateContent xmlns:mc="http://schemas.openxmlformats.org/markup-compatibility/2006">
              <mc:Choice xmlns:v="urn:schemas-microsoft-com:vml" Requires="v">
                <p:oleObj name="Equation" r:id="rId4" imgW="647640" imgH="228600" progId="">
                  <p:embed/>
                </p:oleObj>
              </mc:Choice>
              <mc:Fallback>
                <p:oleObj name="Equation" r:id="rId4" imgW="647640" imgH="228600"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557" y="3160504"/>
                        <a:ext cx="12954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extLst>
              <p:ext uri="{D42A27DB-BD31-4B8C-83A1-F6EECF244321}">
                <p14:modId xmlns:p14="http://schemas.microsoft.com/office/powerpoint/2010/main" val="1684746195"/>
              </p:ext>
            </p:extLst>
          </p:nvPr>
        </p:nvGraphicFramePr>
        <p:xfrm>
          <a:off x="4171950" y="3725913"/>
          <a:ext cx="1600200" cy="479425"/>
        </p:xfrm>
        <a:graphic>
          <a:graphicData uri="http://schemas.openxmlformats.org/presentationml/2006/ole">
            <mc:AlternateContent xmlns:mc="http://schemas.openxmlformats.org/markup-compatibility/2006">
              <mc:Choice xmlns:v="urn:schemas-microsoft-com:vml" Requires="v">
                <p:oleObj name="Equation" r:id="rId6" imgW="761760" imgH="228600" progId="">
                  <p:embed/>
                </p:oleObj>
              </mc:Choice>
              <mc:Fallback>
                <p:oleObj name="Equation" r:id="rId6" imgW="761760" imgH="228600" progId="">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71950" y="3725913"/>
                        <a:ext cx="1600200"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5"/>
          <p:cNvGraphicFramePr>
            <a:graphicFrameLocks noChangeAspect="1"/>
          </p:cNvGraphicFramePr>
          <p:nvPr>
            <p:extLst>
              <p:ext uri="{D42A27DB-BD31-4B8C-83A1-F6EECF244321}">
                <p14:modId xmlns:p14="http://schemas.microsoft.com/office/powerpoint/2010/main" val="3296978339"/>
              </p:ext>
            </p:extLst>
          </p:nvPr>
        </p:nvGraphicFramePr>
        <p:xfrm>
          <a:off x="4038600" y="4496134"/>
          <a:ext cx="1866900" cy="533400"/>
        </p:xfrm>
        <a:graphic>
          <a:graphicData uri="http://schemas.openxmlformats.org/presentationml/2006/ole">
            <mc:AlternateContent xmlns:mc="http://schemas.openxmlformats.org/markup-compatibility/2006">
              <mc:Choice xmlns:v="urn:schemas-microsoft-com:vml" Requires="v">
                <p:oleObj name="Equation" r:id="rId8" imgW="799920" imgH="228600" progId="">
                  <p:embed/>
                </p:oleObj>
              </mc:Choice>
              <mc:Fallback>
                <p:oleObj name="Equation" r:id="rId8" imgW="799920" imgH="228600" progId="">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38600" y="4496134"/>
                        <a:ext cx="18669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0" name="Object 6"/>
          <p:cNvGraphicFramePr>
            <a:graphicFrameLocks noChangeAspect="1"/>
          </p:cNvGraphicFramePr>
          <p:nvPr>
            <p:extLst>
              <p:ext uri="{D42A27DB-BD31-4B8C-83A1-F6EECF244321}">
                <p14:modId xmlns:p14="http://schemas.microsoft.com/office/powerpoint/2010/main" val="3243683644"/>
              </p:ext>
            </p:extLst>
          </p:nvPr>
        </p:nvGraphicFramePr>
        <p:xfrm>
          <a:off x="4244599" y="5345303"/>
          <a:ext cx="1531937" cy="1012825"/>
        </p:xfrm>
        <a:graphic>
          <a:graphicData uri="http://schemas.openxmlformats.org/presentationml/2006/ole">
            <mc:AlternateContent xmlns:mc="http://schemas.openxmlformats.org/markup-compatibility/2006">
              <mc:Choice xmlns:v="urn:schemas-microsoft-com:vml" Requires="v">
                <p:oleObj name="Equation" r:id="rId10" imgW="571320" imgH="431640" progId="">
                  <p:embed/>
                </p:oleObj>
              </mc:Choice>
              <mc:Fallback>
                <p:oleObj name="Equation" r:id="rId10" imgW="571320" imgH="431640" progId="">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44599" y="5345303"/>
                        <a:ext cx="1531937" cy="1012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1" name="Object 7"/>
          <p:cNvGraphicFramePr>
            <a:graphicFrameLocks noChangeAspect="1"/>
          </p:cNvGraphicFramePr>
          <p:nvPr>
            <p:extLst>
              <p:ext uri="{D42A27DB-BD31-4B8C-83A1-F6EECF244321}">
                <p14:modId xmlns:p14="http://schemas.microsoft.com/office/powerpoint/2010/main" val="2185147143"/>
              </p:ext>
            </p:extLst>
          </p:nvPr>
        </p:nvGraphicFramePr>
        <p:xfrm>
          <a:off x="7254874" y="3715068"/>
          <a:ext cx="1844675" cy="495300"/>
        </p:xfrm>
        <a:graphic>
          <a:graphicData uri="http://schemas.openxmlformats.org/presentationml/2006/ole">
            <mc:AlternateContent xmlns:mc="http://schemas.openxmlformats.org/markup-compatibility/2006">
              <mc:Choice xmlns:v="urn:schemas-microsoft-com:vml" Requires="v">
                <p:oleObj name="Equation" r:id="rId12" imgW="787320" imgH="228600" progId="">
                  <p:embed/>
                </p:oleObj>
              </mc:Choice>
              <mc:Fallback>
                <p:oleObj name="Equation" r:id="rId12" imgW="787320" imgH="228600" progId="">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254874" y="3715068"/>
                        <a:ext cx="1844675"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2" name="Object 8"/>
          <p:cNvGraphicFramePr>
            <a:graphicFrameLocks noChangeAspect="1"/>
          </p:cNvGraphicFramePr>
          <p:nvPr>
            <p:extLst>
              <p:ext uri="{D42A27DB-BD31-4B8C-83A1-F6EECF244321}">
                <p14:modId xmlns:p14="http://schemas.microsoft.com/office/powerpoint/2010/main" val="193592433"/>
              </p:ext>
            </p:extLst>
          </p:nvPr>
        </p:nvGraphicFramePr>
        <p:xfrm>
          <a:off x="7467600" y="3161648"/>
          <a:ext cx="1419225" cy="457200"/>
        </p:xfrm>
        <a:graphic>
          <a:graphicData uri="http://schemas.openxmlformats.org/presentationml/2006/ole">
            <mc:AlternateContent xmlns:mc="http://schemas.openxmlformats.org/markup-compatibility/2006">
              <mc:Choice xmlns:v="urn:schemas-microsoft-com:vml" Requires="v">
                <p:oleObj name="Equation" r:id="rId14" imgW="634680" imgH="228600" progId="">
                  <p:embed/>
                </p:oleObj>
              </mc:Choice>
              <mc:Fallback>
                <p:oleObj name="Equation" r:id="rId14" imgW="634680" imgH="228600" progId="">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467600" y="3161648"/>
                        <a:ext cx="141922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3" name="Object 9"/>
          <p:cNvGraphicFramePr>
            <a:graphicFrameLocks noChangeAspect="1"/>
          </p:cNvGraphicFramePr>
          <p:nvPr>
            <p:extLst>
              <p:ext uri="{D42A27DB-BD31-4B8C-83A1-F6EECF244321}">
                <p14:modId xmlns:p14="http://schemas.microsoft.com/office/powerpoint/2010/main" val="1847083200"/>
              </p:ext>
            </p:extLst>
          </p:nvPr>
        </p:nvGraphicFramePr>
        <p:xfrm>
          <a:off x="7254874" y="4306588"/>
          <a:ext cx="1898650" cy="965200"/>
        </p:xfrm>
        <a:graphic>
          <a:graphicData uri="http://schemas.openxmlformats.org/presentationml/2006/ole">
            <mc:AlternateContent xmlns:mc="http://schemas.openxmlformats.org/markup-compatibility/2006">
              <mc:Choice xmlns:v="urn:schemas-microsoft-com:vml" Requires="v">
                <p:oleObj name="Equation" r:id="rId16" imgW="888840" imgH="431640" progId="">
                  <p:embed/>
                </p:oleObj>
              </mc:Choice>
              <mc:Fallback>
                <p:oleObj name="Equation" r:id="rId16" imgW="888840" imgH="431640" progId="">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254874" y="4306588"/>
                        <a:ext cx="189865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4" name="Object 10"/>
          <p:cNvGraphicFramePr>
            <a:graphicFrameLocks noChangeAspect="1"/>
          </p:cNvGraphicFramePr>
          <p:nvPr>
            <p:extLst>
              <p:ext uri="{D42A27DB-BD31-4B8C-83A1-F6EECF244321}">
                <p14:modId xmlns:p14="http://schemas.microsoft.com/office/powerpoint/2010/main" val="2432774666"/>
              </p:ext>
            </p:extLst>
          </p:nvPr>
        </p:nvGraphicFramePr>
        <p:xfrm>
          <a:off x="7467600" y="5379433"/>
          <a:ext cx="1785937" cy="944563"/>
        </p:xfrm>
        <a:graphic>
          <a:graphicData uri="http://schemas.openxmlformats.org/presentationml/2006/ole">
            <mc:AlternateContent xmlns:mc="http://schemas.openxmlformats.org/markup-compatibility/2006">
              <mc:Choice xmlns:v="urn:schemas-microsoft-com:vml" Requires="v">
                <p:oleObj name="Equation" r:id="rId18" imgW="533160" imgH="431640" progId="">
                  <p:embed/>
                </p:oleObj>
              </mc:Choice>
              <mc:Fallback>
                <p:oleObj name="Equation" r:id="rId18" imgW="533160" imgH="431640" progId="">
                  <p:embed/>
                  <p:pic>
                    <p:nvPicPr>
                      <p:cNvPr id="0" name="Picture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467600" y="5379433"/>
                        <a:ext cx="1785937" cy="944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5" name="Object 11"/>
          <p:cNvGraphicFramePr>
            <a:graphicFrameLocks noChangeAspect="1"/>
          </p:cNvGraphicFramePr>
          <p:nvPr>
            <p:extLst>
              <p:ext uri="{D42A27DB-BD31-4B8C-83A1-F6EECF244321}">
                <p14:modId xmlns:p14="http://schemas.microsoft.com/office/powerpoint/2010/main" val="4159990647"/>
              </p:ext>
            </p:extLst>
          </p:nvPr>
        </p:nvGraphicFramePr>
        <p:xfrm>
          <a:off x="4076700" y="2508727"/>
          <a:ext cx="1524000" cy="658813"/>
        </p:xfrm>
        <a:graphic>
          <a:graphicData uri="http://schemas.openxmlformats.org/presentationml/2006/ole">
            <mc:AlternateContent xmlns:mc="http://schemas.openxmlformats.org/markup-compatibility/2006">
              <mc:Choice xmlns:v="urn:schemas-microsoft-com:vml" Requires="v">
                <p:oleObj name="Equation" r:id="rId20" imgW="431640" imgH="228600" progId="">
                  <p:embed/>
                </p:oleObj>
              </mc:Choice>
              <mc:Fallback>
                <p:oleObj name="Equation" r:id="rId20" imgW="431640" imgH="228600" progId="">
                  <p:embed/>
                  <p:pic>
                    <p:nvPicPr>
                      <p:cNvPr id="0" name="Picture 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076700" y="2508727"/>
                        <a:ext cx="1524000" cy="658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6" name="Object 12"/>
          <p:cNvGraphicFramePr>
            <a:graphicFrameLocks noChangeAspect="1"/>
          </p:cNvGraphicFramePr>
          <p:nvPr>
            <p:extLst>
              <p:ext uri="{D42A27DB-BD31-4B8C-83A1-F6EECF244321}">
                <p14:modId xmlns:p14="http://schemas.microsoft.com/office/powerpoint/2010/main" val="1662579148"/>
              </p:ext>
            </p:extLst>
          </p:nvPr>
        </p:nvGraphicFramePr>
        <p:xfrm>
          <a:off x="7467600" y="2533333"/>
          <a:ext cx="1428750" cy="609600"/>
        </p:xfrm>
        <a:graphic>
          <a:graphicData uri="http://schemas.openxmlformats.org/presentationml/2006/ole">
            <mc:AlternateContent xmlns:mc="http://schemas.openxmlformats.org/markup-compatibility/2006">
              <mc:Choice xmlns:v="urn:schemas-microsoft-com:vml" Requires="v">
                <p:oleObj name="Equation" r:id="rId22" imgW="457200" imgH="228600" progId="">
                  <p:embed/>
                </p:oleObj>
              </mc:Choice>
              <mc:Fallback>
                <p:oleObj name="Equation" r:id="rId22" imgW="457200" imgH="228600" progId="">
                  <p:embed/>
                  <p:pic>
                    <p:nvPicPr>
                      <p:cNvPr id="0" name="Picture 1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467600" y="2533333"/>
                        <a:ext cx="142875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box(in)">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035"/>
                                        </p:tgtEl>
                                        <p:attrNameLst>
                                          <p:attrName>style.visibility</p:attrName>
                                        </p:attrNameLst>
                                      </p:cBhvr>
                                      <p:to>
                                        <p:strVal val="visible"/>
                                      </p:to>
                                    </p:set>
                                    <p:animEffect transition="in" filter="barn(inVertical)">
                                      <p:cBhvr>
                                        <p:cTn id="32" dur="500"/>
                                        <p:tgtEl>
                                          <p:spTgt spid="103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036"/>
                                        </p:tgtEl>
                                        <p:attrNameLst>
                                          <p:attrName>style.visibility</p:attrName>
                                        </p:attrNameLst>
                                      </p:cBhvr>
                                      <p:to>
                                        <p:strVal val="visible"/>
                                      </p:to>
                                    </p:set>
                                    <p:animEffect transition="in" filter="barn(inVertical)">
                                      <p:cBhvr>
                                        <p:cTn id="37" dur="500"/>
                                        <p:tgtEl>
                                          <p:spTgt spid="103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027"/>
                                        </p:tgtEl>
                                        <p:attrNameLst>
                                          <p:attrName>style.visibility</p:attrName>
                                        </p:attrNameLst>
                                      </p:cBhvr>
                                      <p:to>
                                        <p:strVal val="visible"/>
                                      </p:to>
                                    </p:set>
                                    <p:animEffect transition="in" filter="barn(inVertical)">
                                      <p:cBhvr>
                                        <p:cTn id="42" dur="500"/>
                                        <p:tgtEl>
                                          <p:spTgt spid="1027"/>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032"/>
                                        </p:tgtEl>
                                        <p:attrNameLst>
                                          <p:attrName>style.visibility</p:attrName>
                                        </p:attrNameLst>
                                      </p:cBhvr>
                                      <p:to>
                                        <p:strVal val="visible"/>
                                      </p:to>
                                    </p:set>
                                    <p:animEffect transition="in" filter="barn(inVertical)">
                                      <p:cBhvr>
                                        <p:cTn id="47" dur="500"/>
                                        <p:tgtEl>
                                          <p:spTgt spid="103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1028"/>
                                        </p:tgtEl>
                                        <p:attrNameLst>
                                          <p:attrName>style.visibility</p:attrName>
                                        </p:attrNameLst>
                                      </p:cBhvr>
                                      <p:to>
                                        <p:strVal val="visible"/>
                                      </p:to>
                                    </p:set>
                                    <p:animEffect transition="in" filter="barn(inVertical)">
                                      <p:cBhvr>
                                        <p:cTn id="52" dur="500"/>
                                        <p:tgtEl>
                                          <p:spTgt spid="102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1031"/>
                                        </p:tgtEl>
                                        <p:attrNameLst>
                                          <p:attrName>style.visibility</p:attrName>
                                        </p:attrNameLst>
                                      </p:cBhvr>
                                      <p:to>
                                        <p:strVal val="visible"/>
                                      </p:to>
                                    </p:set>
                                    <p:animEffect transition="in" filter="barn(inVertical)">
                                      <p:cBhvr>
                                        <p:cTn id="57" dur="500"/>
                                        <p:tgtEl>
                                          <p:spTgt spid="1031"/>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1029"/>
                                        </p:tgtEl>
                                        <p:attrNameLst>
                                          <p:attrName>style.visibility</p:attrName>
                                        </p:attrNameLst>
                                      </p:cBhvr>
                                      <p:to>
                                        <p:strVal val="visible"/>
                                      </p:to>
                                    </p:set>
                                    <p:animEffect transition="in" filter="barn(inVertical)">
                                      <p:cBhvr>
                                        <p:cTn id="62" dur="500"/>
                                        <p:tgtEl>
                                          <p:spTgt spid="1029"/>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1033"/>
                                        </p:tgtEl>
                                        <p:attrNameLst>
                                          <p:attrName>style.visibility</p:attrName>
                                        </p:attrNameLst>
                                      </p:cBhvr>
                                      <p:to>
                                        <p:strVal val="visible"/>
                                      </p:to>
                                    </p:set>
                                    <p:animEffect transition="in" filter="barn(inVertical)">
                                      <p:cBhvr>
                                        <p:cTn id="67" dur="500"/>
                                        <p:tgtEl>
                                          <p:spTgt spid="1033"/>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1030"/>
                                        </p:tgtEl>
                                        <p:attrNameLst>
                                          <p:attrName>style.visibility</p:attrName>
                                        </p:attrNameLst>
                                      </p:cBhvr>
                                      <p:to>
                                        <p:strVal val="visible"/>
                                      </p:to>
                                    </p:set>
                                    <p:animEffect transition="in" filter="barn(inVertical)">
                                      <p:cBhvr>
                                        <p:cTn id="72" dur="500"/>
                                        <p:tgtEl>
                                          <p:spTgt spid="1030"/>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1034"/>
                                        </p:tgtEl>
                                        <p:attrNameLst>
                                          <p:attrName>style.visibility</p:attrName>
                                        </p:attrNameLst>
                                      </p:cBhvr>
                                      <p:to>
                                        <p:strVal val="visible"/>
                                      </p:to>
                                    </p:set>
                                    <p:animEffect transition="in" filter="barn(inVertical)">
                                      <p:cBhvr>
                                        <p:cTn id="77" dur="500"/>
                                        <p:tgtEl>
                                          <p:spTgt spid="1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4"/>
          <p:cNvSpPr>
            <a:spLocks noChangeArrowheads="1"/>
          </p:cNvSpPr>
          <p:nvPr/>
        </p:nvSpPr>
        <p:spPr bwMode="auto">
          <a:xfrm>
            <a:off x="304800" y="723900"/>
            <a:ext cx="11582400" cy="5410200"/>
          </a:xfrm>
          <a:prstGeom prst="rect">
            <a:avLst/>
          </a:prstGeom>
          <a:noFill/>
          <a:ln w="9525">
            <a:noFill/>
            <a:miter lim="800000"/>
            <a:headEnd/>
            <a:tailEnd/>
          </a:ln>
          <a:effectLst/>
        </p:spPr>
        <p:txBody>
          <a:bodyPr/>
          <a:lstStyle/>
          <a:p>
            <a:pPr algn="just">
              <a:spcBef>
                <a:spcPct val="20000"/>
              </a:spcBef>
            </a:pPr>
            <a:r>
              <a:rPr lang="vi-VN" sz="3600" b="1" dirty="0">
                <a:solidFill>
                  <a:srgbClr val="FF0000"/>
                </a:solidFill>
                <a:latin typeface="Times New Roman" pitchFamily="18" charset="0"/>
                <a:cs typeface="Times New Roman" pitchFamily="18" charset="0"/>
              </a:rPr>
              <a:t>Bài 3:</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Một</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bóng</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đèn</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dây</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tóc</a:t>
            </a:r>
            <a:r>
              <a:rPr lang="en-US" sz="3600" b="1" dirty="0">
                <a:solidFill>
                  <a:srgbClr val="000000"/>
                </a:solidFill>
                <a:latin typeface="Times New Roman" pitchFamily="18" charset="0"/>
                <a:cs typeface="Times New Roman" pitchFamily="18" charset="0"/>
              </a:rPr>
              <a:t> có </a:t>
            </a:r>
            <a:r>
              <a:rPr lang="en-US" sz="3600" b="1" dirty="0" err="1">
                <a:solidFill>
                  <a:srgbClr val="000000"/>
                </a:solidFill>
                <a:latin typeface="Times New Roman" pitchFamily="18" charset="0"/>
                <a:cs typeface="Times New Roman" pitchFamily="18" charset="0"/>
              </a:rPr>
              <a:t>ghi</a:t>
            </a:r>
            <a:r>
              <a:rPr lang="en-US" sz="3600" b="1" dirty="0">
                <a:solidFill>
                  <a:srgbClr val="000000"/>
                </a:solidFill>
                <a:latin typeface="Times New Roman" pitchFamily="18" charset="0"/>
                <a:cs typeface="Times New Roman" pitchFamily="18" charset="0"/>
              </a:rPr>
              <a:t> 220V-100W </a:t>
            </a:r>
            <a:r>
              <a:rPr lang="en-US" sz="3600" b="1" dirty="0" err="1">
                <a:solidFill>
                  <a:srgbClr val="000000"/>
                </a:solidFill>
                <a:latin typeface="Times New Roman" pitchFamily="18" charset="0"/>
                <a:cs typeface="Times New Roman" pitchFamily="18" charset="0"/>
              </a:rPr>
              <a:t>và</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một</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bàn</a:t>
            </a:r>
            <a:r>
              <a:rPr lang="en-US" sz="3600" b="1" dirty="0">
                <a:solidFill>
                  <a:srgbClr val="000000"/>
                </a:solidFill>
                <a:latin typeface="Times New Roman" pitchFamily="18" charset="0"/>
                <a:cs typeface="Times New Roman" pitchFamily="18" charset="0"/>
              </a:rPr>
              <a:t> là có </a:t>
            </a:r>
            <a:r>
              <a:rPr lang="en-US" sz="3600" b="1" dirty="0" err="1">
                <a:solidFill>
                  <a:srgbClr val="000000"/>
                </a:solidFill>
                <a:latin typeface="Times New Roman" pitchFamily="18" charset="0"/>
                <a:cs typeface="Times New Roman" pitchFamily="18" charset="0"/>
              </a:rPr>
              <a:t>ghi</a:t>
            </a:r>
            <a:r>
              <a:rPr lang="en-US" sz="3600" b="1" dirty="0">
                <a:solidFill>
                  <a:srgbClr val="000000"/>
                </a:solidFill>
                <a:latin typeface="Times New Roman" pitchFamily="18" charset="0"/>
                <a:cs typeface="Times New Roman" pitchFamily="18" charset="0"/>
              </a:rPr>
              <a:t> 220V-1000W </a:t>
            </a:r>
            <a:r>
              <a:rPr lang="en-US" sz="3600" b="1" dirty="0" err="1">
                <a:solidFill>
                  <a:srgbClr val="000000"/>
                </a:solidFill>
                <a:latin typeface="Times New Roman" pitchFamily="18" charset="0"/>
                <a:cs typeface="Times New Roman" pitchFamily="18" charset="0"/>
              </a:rPr>
              <a:t>cùng</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được</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mắc</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vào</a:t>
            </a:r>
            <a:r>
              <a:rPr lang="en-US" sz="3600" b="1" dirty="0">
                <a:solidFill>
                  <a:srgbClr val="000000"/>
                </a:solidFill>
                <a:latin typeface="Times New Roman" pitchFamily="18" charset="0"/>
                <a:cs typeface="Times New Roman" pitchFamily="18" charset="0"/>
              </a:rPr>
              <a:t> ổ </a:t>
            </a:r>
            <a:r>
              <a:rPr lang="en-US" sz="3600" b="1" dirty="0" err="1">
                <a:solidFill>
                  <a:srgbClr val="000000"/>
                </a:solidFill>
                <a:latin typeface="Times New Roman" pitchFamily="18" charset="0"/>
                <a:cs typeface="Times New Roman" pitchFamily="18" charset="0"/>
              </a:rPr>
              <a:t>lấy</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điện</a:t>
            </a:r>
            <a:r>
              <a:rPr lang="en-US" sz="3600" b="1" dirty="0">
                <a:solidFill>
                  <a:srgbClr val="000000"/>
                </a:solidFill>
                <a:latin typeface="Times New Roman" pitchFamily="18" charset="0"/>
                <a:cs typeface="Times New Roman" pitchFamily="18" charset="0"/>
              </a:rPr>
              <a:t> 220V ở </a:t>
            </a:r>
            <a:r>
              <a:rPr lang="en-US" sz="3600" b="1" dirty="0" err="1">
                <a:solidFill>
                  <a:srgbClr val="000000"/>
                </a:solidFill>
                <a:latin typeface="Times New Roman" pitchFamily="18" charset="0"/>
                <a:cs typeface="Times New Roman" pitchFamily="18" charset="0"/>
              </a:rPr>
              <a:t>gia</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đình</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đê</a:t>
            </a:r>
            <a:r>
              <a:rPr lang="en-US" sz="3600" b="1" dirty="0">
                <a:solidFill>
                  <a:srgbClr val="000000"/>
                </a:solidFill>
                <a:latin typeface="Times New Roman" pitchFamily="18" charset="0"/>
                <a:cs typeface="Times New Roman" pitchFamily="18" charset="0"/>
              </a:rPr>
              <a:t>̉ cả </a:t>
            </a:r>
            <a:r>
              <a:rPr lang="en-US" sz="3600" b="1" dirty="0" err="1">
                <a:solidFill>
                  <a:srgbClr val="000000"/>
                </a:solidFill>
                <a:latin typeface="Times New Roman" pitchFamily="18" charset="0"/>
                <a:cs typeface="Times New Roman" pitchFamily="18" charset="0"/>
              </a:rPr>
              <a:t>hai</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cùng</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hoạt</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động</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bình</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thường</a:t>
            </a:r>
            <a:r>
              <a:rPr lang="en-US" sz="3600" b="1" dirty="0">
                <a:solidFill>
                  <a:srgbClr val="000000"/>
                </a:solidFill>
                <a:latin typeface="Times New Roman" pitchFamily="18" charset="0"/>
                <a:cs typeface="Times New Roman" pitchFamily="18" charset="0"/>
              </a:rPr>
              <a:t>.</a:t>
            </a:r>
          </a:p>
          <a:p>
            <a:pPr marL="742950" indent="-742950" algn="just">
              <a:spcBef>
                <a:spcPct val="20000"/>
              </a:spcBef>
              <a:buAutoNum type="alphaLcParenR"/>
            </a:pPr>
            <a:r>
              <a:rPr lang="en-US" sz="3600" b="1" dirty="0" err="1">
                <a:solidFill>
                  <a:srgbClr val="000000"/>
                </a:solidFill>
                <a:latin typeface="Times New Roman" pitchFamily="18" charset="0"/>
                <a:cs typeface="Times New Roman" pitchFamily="18" charset="0"/>
              </a:rPr>
              <a:t>Vẽ</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sơ</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đô</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mạch</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điện</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trong</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đó</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bàn</a:t>
            </a:r>
            <a:r>
              <a:rPr lang="en-US" sz="3600" b="1" dirty="0">
                <a:solidFill>
                  <a:srgbClr val="000000"/>
                </a:solidFill>
                <a:latin typeface="Times New Roman" pitchFamily="18" charset="0"/>
                <a:cs typeface="Times New Roman" pitchFamily="18" charset="0"/>
              </a:rPr>
              <a:t> là </a:t>
            </a:r>
            <a:r>
              <a:rPr lang="en-US" sz="3600" b="1" dirty="0" err="1">
                <a:solidFill>
                  <a:srgbClr val="000000"/>
                </a:solidFill>
                <a:latin typeface="Times New Roman" pitchFamily="18" charset="0"/>
                <a:cs typeface="Times New Roman" pitchFamily="18" charset="0"/>
              </a:rPr>
              <a:t>được</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kí</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hiệu</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như</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một</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điện</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trở</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và</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tính</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điện</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trở</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tương</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đương</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của</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đoạn</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mạch</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này</a:t>
            </a:r>
            <a:r>
              <a:rPr lang="en-US" sz="3600" b="1" dirty="0">
                <a:solidFill>
                  <a:srgbClr val="000000"/>
                </a:solidFill>
                <a:latin typeface="Times New Roman" pitchFamily="18" charset="0"/>
                <a:cs typeface="Times New Roman" pitchFamily="18" charset="0"/>
              </a:rPr>
              <a:t>.</a:t>
            </a:r>
          </a:p>
          <a:p>
            <a:pPr marL="742950" indent="-742950" algn="just">
              <a:spcBef>
                <a:spcPct val="20000"/>
              </a:spcBef>
              <a:buFontTx/>
              <a:buAutoNum type="alphaLcParenR"/>
            </a:pPr>
            <a:r>
              <a:rPr lang="en-US" sz="3600" b="1" dirty="0" err="1">
                <a:solidFill>
                  <a:srgbClr val="000000"/>
                </a:solidFill>
                <a:latin typeface="Times New Roman" pitchFamily="18" charset="0"/>
                <a:cs typeface="Times New Roman" pitchFamily="18" charset="0"/>
              </a:rPr>
              <a:t>Tính</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điện</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năng</a:t>
            </a:r>
            <a:r>
              <a:rPr lang="en-US" sz="3600" b="1" dirty="0">
                <a:solidFill>
                  <a:srgbClr val="000000"/>
                </a:solidFill>
                <a:latin typeface="Times New Roman" pitchFamily="18" charset="0"/>
                <a:cs typeface="Times New Roman" pitchFamily="18" charset="0"/>
              </a:rPr>
              <a:t> mà </a:t>
            </a:r>
            <a:r>
              <a:rPr lang="en-US" sz="3600" b="1" dirty="0" err="1">
                <a:solidFill>
                  <a:srgbClr val="000000"/>
                </a:solidFill>
                <a:latin typeface="Times New Roman" pitchFamily="18" charset="0"/>
                <a:cs typeface="Times New Roman" pitchFamily="18" charset="0"/>
              </a:rPr>
              <a:t>đoạn</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mạch</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này</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tiêu</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thu</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trong</a:t>
            </a:r>
            <a:r>
              <a:rPr lang="en-US" sz="3600" b="1" dirty="0">
                <a:solidFill>
                  <a:srgbClr val="000000"/>
                </a:solidFill>
                <a:latin typeface="Times New Roman" pitchFamily="18" charset="0"/>
                <a:cs typeface="Times New Roman" pitchFamily="18" charset="0"/>
              </a:rPr>
              <a:t> 1 </a:t>
            </a:r>
            <a:r>
              <a:rPr lang="en-US" sz="3600" b="1" dirty="0" err="1">
                <a:solidFill>
                  <a:srgbClr val="000000"/>
                </a:solidFill>
                <a:latin typeface="Times New Roman" pitchFamily="18" charset="0"/>
                <a:cs typeface="Times New Roman" pitchFamily="18" charset="0"/>
              </a:rPr>
              <a:t>giờ</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theo</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đơn</a:t>
            </a:r>
            <a:r>
              <a:rPr lang="en-US" sz="3600" b="1" dirty="0">
                <a:solidFill>
                  <a:srgbClr val="000000"/>
                </a:solidFill>
                <a:latin typeface="Times New Roman" pitchFamily="18" charset="0"/>
                <a:cs typeface="Times New Roman" pitchFamily="18" charset="0"/>
              </a:rPr>
              <a:t> vị </a:t>
            </a:r>
            <a:r>
              <a:rPr lang="en-US" sz="3600" b="1" dirty="0" err="1">
                <a:solidFill>
                  <a:srgbClr val="000000"/>
                </a:solidFill>
                <a:latin typeface="Times New Roman" pitchFamily="18" charset="0"/>
                <a:cs typeface="Times New Roman" pitchFamily="18" charset="0"/>
              </a:rPr>
              <a:t>jun</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va</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đơn</a:t>
            </a:r>
            <a:r>
              <a:rPr lang="en-US" sz="3600" b="1" dirty="0">
                <a:solidFill>
                  <a:srgbClr val="000000"/>
                </a:solidFill>
                <a:latin typeface="Times New Roman" pitchFamily="18" charset="0"/>
                <a:cs typeface="Times New Roman" pitchFamily="18" charset="0"/>
              </a:rPr>
              <a:t> vị </a:t>
            </a:r>
            <a:r>
              <a:rPr lang="en-US" sz="3600" b="1" dirty="0" err="1">
                <a:solidFill>
                  <a:srgbClr val="000000"/>
                </a:solidFill>
                <a:latin typeface="Times New Roman" pitchFamily="18" charset="0"/>
                <a:cs typeface="Times New Roman" pitchFamily="18" charset="0"/>
              </a:rPr>
              <a:t>kilôoat</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giờ</a:t>
            </a:r>
            <a:r>
              <a:rPr lang="en-US" sz="3600" b="1" dirty="0">
                <a:solidFill>
                  <a:srgbClr val="000000"/>
                </a:solidFill>
                <a:latin typeface="Times New Roman" pitchFamily="18" charset="0"/>
                <a:cs typeface="Times New Roman" pitchFamily="18" charset="0"/>
              </a:rPr>
              <a:t>.</a:t>
            </a:r>
          </a:p>
          <a:p>
            <a:pPr>
              <a:spcBef>
                <a:spcPct val="20000"/>
              </a:spcBef>
            </a:pPr>
            <a:endParaRPr lang="en-US" sz="3600" b="1"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1"/>
          <p:cNvSpPr txBox="1">
            <a:spLocks noChangeArrowheads="1"/>
          </p:cNvSpPr>
          <p:nvPr/>
        </p:nvSpPr>
        <p:spPr bwMode="auto">
          <a:xfrm>
            <a:off x="748870" y="257175"/>
            <a:ext cx="2076450" cy="646331"/>
          </a:xfrm>
          <a:prstGeom prst="rect">
            <a:avLst/>
          </a:prstGeom>
          <a:noFill/>
          <a:ln w="12700" cap="sq">
            <a:noFill/>
            <a:miter lim="800000"/>
            <a:headEnd type="none" w="sm" len="sm"/>
            <a:tailEnd type="none" w="sm" len="sm"/>
          </a:ln>
          <a:effectLst/>
        </p:spPr>
        <p:txBody>
          <a:bodyPr wrap="square">
            <a:spAutoFit/>
          </a:bodyPr>
          <a:lstStyle/>
          <a:p>
            <a:r>
              <a:rPr lang="en-US" sz="3600" b="1" dirty="0" err="1">
                <a:solidFill>
                  <a:srgbClr val="FF0000"/>
                </a:solidFill>
                <a:latin typeface="Times New Roman" pitchFamily="18" charset="0"/>
                <a:cs typeface="Times New Roman" pitchFamily="18" charset="0"/>
              </a:rPr>
              <a:t>Tóm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tắt</a:t>
            </a:r>
            <a:endParaRPr lang="en-US" sz="3600" b="1" dirty="0">
              <a:solidFill>
                <a:srgbClr val="FF0000"/>
              </a:solidFill>
              <a:latin typeface="Times New Roman" pitchFamily="18" charset="0"/>
              <a:cs typeface="Times New Roman" pitchFamily="18" charset="0"/>
            </a:endParaRPr>
          </a:p>
        </p:txBody>
      </p:sp>
      <p:graphicFrame>
        <p:nvGraphicFramePr>
          <p:cNvPr id="4" name="Object 42"/>
          <p:cNvGraphicFramePr>
            <a:graphicFrameLocks noChangeAspect="1"/>
          </p:cNvGraphicFramePr>
          <p:nvPr>
            <p:extLst>
              <p:ext uri="{D42A27DB-BD31-4B8C-83A1-F6EECF244321}">
                <p14:modId xmlns:p14="http://schemas.microsoft.com/office/powerpoint/2010/main" val="173821751"/>
              </p:ext>
            </p:extLst>
          </p:nvPr>
        </p:nvGraphicFramePr>
        <p:xfrm>
          <a:off x="674902" y="850107"/>
          <a:ext cx="2724182" cy="4861256"/>
        </p:xfrm>
        <a:graphic>
          <a:graphicData uri="http://schemas.openxmlformats.org/presentationml/2006/ole">
            <mc:AlternateContent xmlns:mc="http://schemas.openxmlformats.org/markup-compatibility/2006">
              <mc:Choice xmlns:v="urn:schemas-microsoft-com:vml" Requires="v">
                <p:oleObj name="Equation" r:id="rId2" imgW="1104840" imgH="2057400" progId="">
                  <p:embed/>
                </p:oleObj>
              </mc:Choice>
              <mc:Fallback>
                <p:oleObj name="Equation" r:id="rId2" imgW="1104840" imgH="20574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902" y="850107"/>
                        <a:ext cx="2724182" cy="4861256"/>
                      </a:xfrm>
                      <a:prstGeom prst="rect">
                        <a:avLst/>
                      </a:prstGeom>
                      <a:noFill/>
                    </p:spPr>
                  </p:pic>
                </p:oleObj>
              </mc:Fallback>
            </mc:AlternateContent>
          </a:graphicData>
        </a:graphic>
      </p:graphicFrame>
      <p:sp>
        <p:nvSpPr>
          <p:cNvPr id="5" name="Text Box 58"/>
          <p:cNvSpPr txBox="1">
            <a:spLocks noChangeArrowheads="1"/>
          </p:cNvSpPr>
          <p:nvPr/>
        </p:nvSpPr>
        <p:spPr bwMode="auto">
          <a:xfrm>
            <a:off x="6854075" y="0"/>
            <a:ext cx="1828800" cy="584775"/>
          </a:xfrm>
          <a:prstGeom prst="rect">
            <a:avLst/>
          </a:prstGeom>
          <a:noFill/>
          <a:ln w="12700" cap="sq">
            <a:noFill/>
            <a:miter lim="800000"/>
            <a:headEnd type="none" w="sm" len="sm"/>
            <a:tailEnd type="none" w="sm" len="sm"/>
          </a:ln>
          <a:effectLst/>
        </p:spPr>
        <p:txBody>
          <a:bodyPr wrap="square">
            <a:spAutoFit/>
          </a:bodyPr>
          <a:lstStyle/>
          <a:p>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giải</a:t>
            </a:r>
            <a:endParaRPr lang="en-US" sz="3200" b="1" dirty="0">
              <a:solidFill>
                <a:srgbClr val="FF0000"/>
              </a:solidFill>
              <a:latin typeface="Times New Roman" pitchFamily="18" charset="0"/>
              <a:cs typeface="Times New Roman" pitchFamily="18" charset="0"/>
            </a:endParaRPr>
          </a:p>
        </p:txBody>
      </p:sp>
      <p:sp>
        <p:nvSpPr>
          <p:cNvPr id="6" name="Text Box 43"/>
          <p:cNvSpPr txBox="1">
            <a:spLocks noChangeArrowheads="1"/>
          </p:cNvSpPr>
          <p:nvPr/>
        </p:nvSpPr>
        <p:spPr bwMode="auto">
          <a:xfrm>
            <a:off x="217175" y="3490914"/>
            <a:ext cx="3791954" cy="523220"/>
          </a:xfrm>
          <a:prstGeom prst="rect">
            <a:avLst/>
          </a:prstGeom>
          <a:noFill/>
          <a:ln w="12700" cap="sq">
            <a:noFill/>
            <a:miter lim="800000"/>
            <a:headEnd type="none" w="sm" len="sm"/>
            <a:tailEnd type="none" w="sm" len="sm"/>
          </a:ln>
          <a:effectLst/>
        </p:spPr>
        <p:txBody>
          <a:bodyPr wrap="square">
            <a:spAutoFit/>
          </a:bodyPr>
          <a:lstStyle/>
          <a:p>
            <a:r>
              <a:rPr lang="vi-VN" sz="2800" dirty="0">
                <a:latin typeface="Times New Roman" pitchFamily="18" charset="0"/>
                <a:cs typeface="Times New Roman" pitchFamily="18" charset="0"/>
              </a:rPr>
              <a:t>a.</a:t>
            </a:r>
            <a:r>
              <a:rPr lang="en-US" sz="2800" dirty="0" err="1">
                <a:latin typeface="Times New Roman" pitchFamily="18" charset="0"/>
                <a:cs typeface="Times New Roman" pitchFamily="18" charset="0"/>
              </a:rPr>
              <a:t>Vẽ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đồ</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điện</a:t>
            </a:r>
            <a:endParaRPr lang="en-US" sz="2800" dirty="0">
              <a:latin typeface="Times New Roman" pitchFamily="18" charset="0"/>
              <a:cs typeface="Times New Roman" pitchFamily="18" charset="0"/>
            </a:endParaRPr>
          </a:p>
        </p:txBody>
      </p:sp>
      <p:sp>
        <p:nvSpPr>
          <p:cNvPr id="7" name="Text Box 45"/>
          <p:cNvSpPr txBox="1">
            <a:spLocks noChangeArrowheads="1"/>
          </p:cNvSpPr>
          <p:nvPr/>
        </p:nvSpPr>
        <p:spPr bwMode="auto">
          <a:xfrm>
            <a:off x="260565" y="4086227"/>
            <a:ext cx="609600" cy="523220"/>
          </a:xfrm>
          <a:prstGeom prst="rect">
            <a:avLst/>
          </a:prstGeom>
          <a:noFill/>
          <a:ln w="12700" cap="sq">
            <a:noFill/>
            <a:miter lim="800000"/>
            <a:headEnd type="none" w="sm" len="sm"/>
            <a:tailEnd type="none" w="sm" len="sm"/>
          </a:ln>
          <a:effectLst/>
        </p:spPr>
        <p:txBody>
          <a:bodyPr>
            <a:spAutoFit/>
          </a:bodyPr>
          <a:lstStyle/>
          <a:p>
            <a:r>
              <a:rPr lang="en-US" sz="2800" dirty="0">
                <a:latin typeface="Times New Roman" pitchFamily="18" charset="0"/>
                <a:cs typeface="Times New Roman" pitchFamily="18" charset="0"/>
              </a:rPr>
              <a:t>b)</a:t>
            </a:r>
          </a:p>
        </p:txBody>
      </p:sp>
      <p:sp>
        <p:nvSpPr>
          <p:cNvPr id="8" name="Text Box 46"/>
          <p:cNvSpPr txBox="1">
            <a:spLocks noChangeArrowheads="1"/>
          </p:cNvSpPr>
          <p:nvPr/>
        </p:nvSpPr>
        <p:spPr bwMode="auto">
          <a:xfrm>
            <a:off x="4133202" y="565430"/>
            <a:ext cx="2578224" cy="584775"/>
          </a:xfrm>
          <a:prstGeom prst="rect">
            <a:avLst/>
          </a:prstGeom>
          <a:noFill/>
          <a:ln w="12700" cap="sq">
            <a:noFill/>
            <a:miter lim="800000"/>
            <a:headEnd type="none" w="sm" len="sm"/>
            <a:tailEnd type="none" w="sm" len="sm"/>
          </a:ln>
          <a:effectLst/>
        </p:spPr>
        <p:txBody>
          <a:bodyPr wrap="square">
            <a:spAutoFit/>
          </a:bodyPr>
          <a:lstStyle/>
          <a:p>
            <a:r>
              <a:rPr lang="vi-VN" sz="3200" dirty="0">
                <a:solidFill>
                  <a:srgbClr val="0000CC"/>
                </a:solidFill>
                <a:latin typeface="Times New Roman" pitchFamily="18" charset="0"/>
                <a:cs typeface="Times New Roman" pitchFamily="18" charset="0"/>
              </a:rPr>
              <a:t>a,</a:t>
            </a:r>
            <a:r>
              <a:rPr lang="en-US" sz="3200" dirty="0">
                <a:solidFill>
                  <a:srgbClr val="0000CC"/>
                </a:solidFill>
                <a:latin typeface="Times New Roman" pitchFamily="18" charset="0"/>
                <a:cs typeface="Times New Roman" pitchFamily="18" charset="0"/>
              </a:rPr>
              <a:t>Ta </a:t>
            </a:r>
            <a:r>
              <a:rPr lang="en-US" sz="3200" dirty="0" err="1">
                <a:solidFill>
                  <a:srgbClr val="0000CC"/>
                </a:solidFill>
                <a:latin typeface="Times New Roman" pitchFamily="18" charset="0"/>
                <a:cs typeface="Times New Roman" pitchFamily="18" charset="0"/>
              </a:rPr>
              <a:t>thấy</a:t>
            </a:r>
            <a:r>
              <a:rPr lang="en-US" sz="3200" dirty="0">
                <a:solidFill>
                  <a:srgbClr val="0000CC"/>
                </a:solidFill>
                <a:latin typeface="Times New Roman" pitchFamily="18" charset="0"/>
                <a:cs typeface="Times New Roman" pitchFamily="18" charset="0"/>
              </a:rPr>
              <a:t>:</a:t>
            </a:r>
          </a:p>
        </p:txBody>
      </p:sp>
      <p:graphicFrame>
        <p:nvGraphicFramePr>
          <p:cNvPr id="5123" name="Object 3"/>
          <p:cNvGraphicFramePr>
            <a:graphicFrameLocks noChangeAspect="1"/>
          </p:cNvGraphicFramePr>
          <p:nvPr>
            <p:extLst>
              <p:ext uri="{D42A27DB-BD31-4B8C-83A1-F6EECF244321}">
                <p14:modId xmlns:p14="http://schemas.microsoft.com/office/powerpoint/2010/main" val="1155338961"/>
              </p:ext>
            </p:extLst>
          </p:nvPr>
        </p:nvGraphicFramePr>
        <p:xfrm>
          <a:off x="4328006" y="1229425"/>
          <a:ext cx="3830595" cy="579909"/>
        </p:xfrm>
        <a:graphic>
          <a:graphicData uri="http://schemas.openxmlformats.org/presentationml/2006/ole">
            <mc:AlternateContent xmlns:mc="http://schemas.openxmlformats.org/markup-compatibility/2006">
              <mc:Choice xmlns:v="urn:schemas-microsoft-com:vml" Requires="v">
                <p:oleObj name="Equation" r:id="rId4" imgW="1511280" imgH="228600" progId="">
                  <p:embed/>
                </p:oleObj>
              </mc:Choice>
              <mc:Fallback>
                <p:oleObj name="Equation" r:id="rId4" imgW="1511280" imgH="228600"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28006" y="1229425"/>
                        <a:ext cx="3830595" cy="579909"/>
                      </a:xfrm>
                      <a:prstGeom prst="rect">
                        <a:avLst/>
                      </a:prstGeom>
                      <a:noFill/>
                    </p:spPr>
                  </p:pic>
                </p:oleObj>
              </mc:Fallback>
            </mc:AlternateContent>
          </a:graphicData>
        </a:graphic>
      </p:graphicFrame>
      <p:sp>
        <p:nvSpPr>
          <p:cNvPr id="10" name="Text Box 50"/>
          <p:cNvSpPr txBox="1">
            <a:spLocks noChangeArrowheads="1"/>
          </p:cNvSpPr>
          <p:nvPr/>
        </p:nvSpPr>
        <p:spPr bwMode="auto">
          <a:xfrm>
            <a:off x="3802158" y="1894582"/>
            <a:ext cx="7677441" cy="1077218"/>
          </a:xfrm>
          <a:prstGeom prst="rect">
            <a:avLst/>
          </a:prstGeom>
          <a:noFill/>
          <a:ln w="12700" cap="sq">
            <a:noFill/>
            <a:miter lim="800000"/>
            <a:headEnd type="none" w="sm" len="sm"/>
            <a:tailEnd type="none" w="sm" len="sm"/>
          </a:ln>
          <a:effectLst/>
        </p:spPr>
        <p:txBody>
          <a:bodyPr wrap="square">
            <a:spAutoFit/>
          </a:bodyPr>
          <a:lstStyle/>
          <a:p>
            <a:r>
              <a:rPr lang="en-US" sz="3200" dirty="0" err="1">
                <a:solidFill>
                  <a:srgbClr val="0000CC"/>
                </a:solidFill>
                <a:latin typeface="Times New Roman" pitchFamily="18" charset="0"/>
                <a:cs typeface="Times New Roman" pitchFamily="18" charset="0"/>
              </a:rPr>
              <a:t>Nên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để</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đèn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bàn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hoạt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động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bình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phải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mắc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chúng</a:t>
            </a:r>
            <a:r>
              <a:rPr lang="en-US" sz="3200" dirty="0">
                <a:solidFill>
                  <a:srgbClr val="0000CC"/>
                </a:solidFill>
                <a:latin typeface="Times New Roman" pitchFamily="18" charset="0"/>
                <a:cs typeface="Times New Roman" pitchFamily="18" charset="0"/>
              </a:rPr>
              <a:t> song </a:t>
            </a:r>
            <a:r>
              <a:rPr lang="en-US" sz="3200" dirty="0" err="1">
                <a:solidFill>
                  <a:srgbClr val="0000CC"/>
                </a:solidFill>
                <a:latin typeface="Times New Roman" pitchFamily="18" charset="0"/>
                <a:cs typeface="Times New Roman" pitchFamily="18" charset="0"/>
              </a:rPr>
              <a:t>song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với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nhau</a:t>
            </a:r>
            <a:r>
              <a:rPr lang="en-US" sz="3200" dirty="0">
                <a:solidFill>
                  <a:srgbClr val="0000CC"/>
                </a:solidFill>
                <a:latin typeface="Times New Roman" pitchFamily="18" charset="0"/>
                <a:cs typeface="Times New Roman" pitchFamily="18" charset="0"/>
              </a:rPr>
              <a:t>. </a:t>
            </a:r>
          </a:p>
        </p:txBody>
      </p:sp>
      <p:grpSp>
        <p:nvGrpSpPr>
          <p:cNvPr id="11" name="Group 10"/>
          <p:cNvGrpSpPr>
            <a:grpSpLocks/>
          </p:cNvGrpSpPr>
          <p:nvPr/>
        </p:nvGrpSpPr>
        <p:grpSpPr bwMode="auto">
          <a:xfrm>
            <a:off x="9033952" y="-47625"/>
            <a:ext cx="2571750" cy="2105025"/>
            <a:chOff x="1641" y="2088"/>
            <a:chExt cx="1893" cy="1326"/>
          </a:xfrm>
        </p:grpSpPr>
        <p:sp>
          <p:nvSpPr>
            <p:cNvPr id="12" name="Text Box 11"/>
            <p:cNvSpPr txBox="1">
              <a:spLocks noChangeArrowheads="1"/>
            </p:cNvSpPr>
            <p:nvPr/>
          </p:nvSpPr>
          <p:spPr bwMode="auto">
            <a:xfrm>
              <a:off x="2475" y="3012"/>
              <a:ext cx="336" cy="231"/>
            </a:xfrm>
            <a:prstGeom prst="rect">
              <a:avLst/>
            </a:prstGeom>
            <a:noFill/>
            <a:ln w="28575">
              <a:noFill/>
              <a:miter lim="800000"/>
              <a:headEnd/>
              <a:tailEnd/>
            </a:ln>
            <a:effectLst/>
          </p:spPr>
          <p:txBody>
            <a:bodyPr>
              <a:spAutoFit/>
            </a:bodyPr>
            <a:lstStyle/>
            <a:p>
              <a:pPr algn="l"/>
              <a:r>
                <a:rPr lang="en-US">
                  <a:latin typeface="Arial" charset="0"/>
                </a:rPr>
                <a:t>+</a:t>
              </a:r>
            </a:p>
          </p:txBody>
        </p:sp>
        <p:sp>
          <p:nvSpPr>
            <p:cNvPr id="13" name="Text Box 12"/>
            <p:cNvSpPr txBox="1">
              <a:spLocks noChangeArrowheads="1"/>
            </p:cNvSpPr>
            <p:nvPr/>
          </p:nvSpPr>
          <p:spPr bwMode="auto">
            <a:xfrm>
              <a:off x="2820" y="3006"/>
              <a:ext cx="336" cy="231"/>
            </a:xfrm>
            <a:prstGeom prst="rect">
              <a:avLst/>
            </a:prstGeom>
            <a:noFill/>
            <a:ln w="28575">
              <a:noFill/>
              <a:miter lim="800000"/>
              <a:headEnd/>
              <a:tailEnd/>
            </a:ln>
            <a:effectLst/>
          </p:spPr>
          <p:txBody>
            <a:bodyPr>
              <a:spAutoFit/>
            </a:bodyPr>
            <a:lstStyle/>
            <a:p>
              <a:pPr algn="l"/>
              <a:r>
                <a:rPr lang="en-US">
                  <a:latin typeface="Arial" charset="0"/>
                </a:rPr>
                <a:t>-</a:t>
              </a:r>
            </a:p>
          </p:txBody>
        </p:sp>
        <p:sp>
          <p:nvSpPr>
            <p:cNvPr id="14" name="Text Box 13"/>
            <p:cNvSpPr txBox="1">
              <a:spLocks noChangeArrowheads="1"/>
            </p:cNvSpPr>
            <p:nvPr/>
          </p:nvSpPr>
          <p:spPr bwMode="auto">
            <a:xfrm>
              <a:off x="2448" y="2088"/>
              <a:ext cx="336" cy="231"/>
            </a:xfrm>
            <a:prstGeom prst="rect">
              <a:avLst/>
            </a:prstGeom>
            <a:noFill/>
            <a:ln w="28575">
              <a:noFill/>
              <a:miter lim="800000"/>
              <a:headEnd/>
              <a:tailEnd/>
            </a:ln>
            <a:effectLst/>
          </p:spPr>
          <p:txBody>
            <a:bodyPr>
              <a:spAutoFit/>
            </a:bodyPr>
            <a:lstStyle/>
            <a:p>
              <a:pPr algn="l"/>
              <a:r>
                <a:rPr lang="en-US">
                  <a:latin typeface="Arial" charset="0"/>
                </a:rPr>
                <a:t>R</a:t>
              </a:r>
              <a:r>
                <a:rPr lang="en-US" baseline="-25000">
                  <a:latin typeface="Arial" charset="0"/>
                </a:rPr>
                <a:t>1</a:t>
              </a:r>
              <a:endParaRPr lang="en-US">
                <a:latin typeface="Arial" charset="0"/>
              </a:endParaRPr>
            </a:p>
          </p:txBody>
        </p:sp>
        <p:sp>
          <p:nvSpPr>
            <p:cNvPr id="15" name="Line 14"/>
            <p:cNvSpPr>
              <a:spLocks noChangeShapeType="1"/>
            </p:cNvSpPr>
            <p:nvPr/>
          </p:nvSpPr>
          <p:spPr bwMode="auto">
            <a:xfrm>
              <a:off x="1653" y="2544"/>
              <a:ext cx="480" cy="0"/>
            </a:xfrm>
            <a:prstGeom prst="line">
              <a:avLst/>
            </a:prstGeom>
            <a:noFill/>
            <a:ln w="9525">
              <a:solidFill>
                <a:schemeClr val="tx1"/>
              </a:solidFill>
              <a:round/>
              <a:headEnd/>
              <a:tailEnd type="triangle" w="med" len="med"/>
            </a:ln>
            <a:effectLst/>
          </p:spPr>
          <p:txBody>
            <a:bodyPr/>
            <a:lstStyle/>
            <a:p>
              <a:endParaRPr lang="en-US"/>
            </a:p>
          </p:txBody>
        </p:sp>
        <p:sp>
          <p:nvSpPr>
            <p:cNvPr id="16" name="Line 15"/>
            <p:cNvSpPr>
              <a:spLocks noChangeShapeType="1"/>
            </p:cNvSpPr>
            <p:nvPr/>
          </p:nvSpPr>
          <p:spPr bwMode="auto">
            <a:xfrm>
              <a:off x="1641" y="3183"/>
              <a:ext cx="432" cy="0"/>
            </a:xfrm>
            <a:prstGeom prst="line">
              <a:avLst/>
            </a:prstGeom>
            <a:noFill/>
            <a:ln w="9525">
              <a:solidFill>
                <a:schemeClr val="tx1"/>
              </a:solidFill>
              <a:round/>
              <a:headEnd/>
              <a:tailEnd type="oval" w="med" len="med"/>
            </a:ln>
            <a:effectLst/>
          </p:spPr>
          <p:txBody>
            <a:bodyPr/>
            <a:lstStyle/>
            <a:p>
              <a:endParaRPr lang="en-US"/>
            </a:p>
          </p:txBody>
        </p:sp>
        <p:sp>
          <p:nvSpPr>
            <p:cNvPr id="17" name="Line 16"/>
            <p:cNvSpPr>
              <a:spLocks noChangeShapeType="1"/>
            </p:cNvSpPr>
            <p:nvPr/>
          </p:nvSpPr>
          <p:spPr bwMode="auto">
            <a:xfrm>
              <a:off x="1641" y="2550"/>
              <a:ext cx="0" cy="624"/>
            </a:xfrm>
            <a:prstGeom prst="line">
              <a:avLst/>
            </a:prstGeom>
            <a:noFill/>
            <a:ln w="9525">
              <a:solidFill>
                <a:schemeClr val="tx1"/>
              </a:solidFill>
              <a:round/>
              <a:headEnd/>
              <a:tailEnd/>
            </a:ln>
            <a:effectLst/>
          </p:spPr>
          <p:txBody>
            <a:bodyPr/>
            <a:lstStyle/>
            <a:p>
              <a:endParaRPr lang="en-US"/>
            </a:p>
          </p:txBody>
        </p:sp>
        <p:sp>
          <p:nvSpPr>
            <p:cNvPr id="18" name="Text Box 17"/>
            <p:cNvSpPr txBox="1">
              <a:spLocks noChangeArrowheads="1"/>
            </p:cNvSpPr>
            <p:nvPr/>
          </p:nvSpPr>
          <p:spPr bwMode="auto">
            <a:xfrm>
              <a:off x="2448" y="2490"/>
              <a:ext cx="336" cy="231"/>
            </a:xfrm>
            <a:prstGeom prst="rect">
              <a:avLst/>
            </a:prstGeom>
            <a:noFill/>
            <a:ln w="28575">
              <a:noFill/>
              <a:miter lim="800000"/>
              <a:headEnd/>
              <a:tailEnd/>
            </a:ln>
            <a:effectLst/>
          </p:spPr>
          <p:txBody>
            <a:bodyPr>
              <a:spAutoFit/>
            </a:bodyPr>
            <a:lstStyle/>
            <a:p>
              <a:pPr algn="l"/>
              <a:r>
                <a:rPr lang="en-US">
                  <a:latin typeface="Arial" charset="0"/>
                </a:rPr>
                <a:t>R</a:t>
              </a:r>
              <a:r>
                <a:rPr lang="en-US" baseline="-25000">
                  <a:latin typeface="Arial" charset="0"/>
                </a:rPr>
                <a:t>2</a:t>
              </a:r>
              <a:endParaRPr lang="en-US">
                <a:latin typeface="Arial" charset="0"/>
              </a:endParaRPr>
            </a:p>
          </p:txBody>
        </p:sp>
        <p:sp>
          <p:nvSpPr>
            <p:cNvPr id="19" name="Text Box 18"/>
            <p:cNvSpPr txBox="1">
              <a:spLocks noChangeArrowheads="1"/>
            </p:cNvSpPr>
            <p:nvPr/>
          </p:nvSpPr>
          <p:spPr bwMode="auto">
            <a:xfrm>
              <a:off x="2607" y="3174"/>
              <a:ext cx="336" cy="231"/>
            </a:xfrm>
            <a:prstGeom prst="rect">
              <a:avLst/>
            </a:prstGeom>
            <a:noFill/>
            <a:ln w="28575">
              <a:noFill/>
              <a:miter lim="800000"/>
              <a:headEnd/>
              <a:tailEnd/>
            </a:ln>
            <a:effectLst/>
          </p:spPr>
          <p:txBody>
            <a:bodyPr>
              <a:spAutoFit/>
            </a:bodyPr>
            <a:lstStyle/>
            <a:p>
              <a:pPr algn="l"/>
              <a:r>
                <a:rPr lang="en-US">
                  <a:latin typeface="Arial" charset="0"/>
                </a:rPr>
                <a:t>U</a:t>
              </a:r>
            </a:p>
          </p:txBody>
        </p:sp>
        <p:sp>
          <p:nvSpPr>
            <p:cNvPr id="20" name="Text Box 19"/>
            <p:cNvSpPr txBox="1">
              <a:spLocks noChangeArrowheads="1"/>
            </p:cNvSpPr>
            <p:nvPr/>
          </p:nvSpPr>
          <p:spPr bwMode="auto">
            <a:xfrm>
              <a:off x="2031" y="3183"/>
              <a:ext cx="336" cy="231"/>
            </a:xfrm>
            <a:prstGeom prst="rect">
              <a:avLst/>
            </a:prstGeom>
            <a:noFill/>
            <a:ln w="28575">
              <a:noFill/>
              <a:miter lim="800000"/>
              <a:headEnd/>
              <a:tailEnd/>
            </a:ln>
            <a:effectLst/>
          </p:spPr>
          <p:txBody>
            <a:bodyPr>
              <a:spAutoFit/>
            </a:bodyPr>
            <a:lstStyle/>
            <a:p>
              <a:pPr algn="l"/>
              <a:r>
                <a:rPr lang="en-US">
                  <a:latin typeface="Arial" charset="0"/>
                </a:rPr>
                <a:t>K</a:t>
              </a:r>
            </a:p>
          </p:txBody>
        </p:sp>
        <p:grpSp>
          <p:nvGrpSpPr>
            <p:cNvPr id="21" name="Group 20"/>
            <p:cNvGrpSpPr>
              <a:grpSpLocks/>
            </p:cNvGrpSpPr>
            <p:nvPr/>
          </p:nvGrpSpPr>
          <p:grpSpPr bwMode="auto">
            <a:xfrm>
              <a:off x="2136" y="2250"/>
              <a:ext cx="912" cy="552"/>
              <a:chOff x="2136" y="2250"/>
              <a:chExt cx="912" cy="552"/>
            </a:xfrm>
          </p:grpSpPr>
          <p:sp>
            <p:nvSpPr>
              <p:cNvPr id="35" name="Rectangle 21"/>
              <p:cNvSpPr>
                <a:spLocks noChangeArrowheads="1"/>
              </p:cNvSpPr>
              <p:nvPr/>
            </p:nvSpPr>
            <p:spPr bwMode="auto">
              <a:xfrm rot="5400000">
                <a:off x="2400" y="2112"/>
                <a:ext cx="384" cy="912"/>
              </a:xfrm>
              <a:prstGeom prst="rect">
                <a:avLst/>
              </a:prstGeom>
              <a:noFill/>
              <a:ln w="9525">
                <a:solidFill>
                  <a:schemeClr val="tx1"/>
                </a:solidFill>
                <a:miter lim="800000"/>
                <a:headEnd/>
                <a:tailEnd/>
              </a:ln>
              <a:effectLst/>
            </p:spPr>
            <p:txBody>
              <a:bodyPr wrap="none" anchor="ctr"/>
              <a:lstStyle/>
              <a:p>
                <a:endParaRPr lang="en-US"/>
              </a:p>
            </p:txBody>
          </p:sp>
          <p:grpSp>
            <p:nvGrpSpPr>
              <p:cNvPr id="36" name="Group 22"/>
              <p:cNvGrpSpPr>
                <a:grpSpLocks/>
              </p:cNvGrpSpPr>
              <p:nvPr/>
            </p:nvGrpSpPr>
            <p:grpSpPr bwMode="auto">
              <a:xfrm>
                <a:off x="2472" y="2250"/>
                <a:ext cx="240" cy="231"/>
                <a:chOff x="4176" y="1824"/>
                <a:chExt cx="240" cy="231"/>
              </a:xfrm>
            </p:grpSpPr>
            <p:sp>
              <p:nvSpPr>
                <p:cNvPr id="38" name="Oval 23"/>
                <p:cNvSpPr>
                  <a:spLocks noChangeArrowheads="1"/>
                </p:cNvSpPr>
                <p:nvPr/>
              </p:nvSpPr>
              <p:spPr bwMode="auto">
                <a:xfrm>
                  <a:off x="4209" y="1863"/>
                  <a:ext cx="144" cy="144"/>
                </a:xfrm>
                <a:prstGeom prst="ellipse">
                  <a:avLst/>
                </a:prstGeom>
                <a:solidFill>
                  <a:srgbClr val="FFFFFF"/>
                </a:solidFill>
                <a:ln w="9525">
                  <a:solidFill>
                    <a:schemeClr val="tx1"/>
                  </a:solidFill>
                  <a:round/>
                  <a:headEnd/>
                  <a:tailEnd/>
                </a:ln>
                <a:effectLst/>
              </p:spPr>
              <p:txBody>
                <a:bodyPr wrap="none" anchor="ctr"/>
                <a:lstStyle/>
                <a:p>
                  <a:endParaRPr lang="en-US"/>
                </a:p>
              </p:txBody>
            </p:sp>
            <p:sp>
              <p:nvSpPr>
                <p:cNvPr id="39" name="Text Box 24"/>
                <p:cNvSpPr txBox="1">
                  <a:spLocks noChangeArrowheads="1"/>
                </p:cNvSpPr>
                <p:nvPr/>
              </p:nvSpPr>
              <p:spPr bwMode="auto">
                <a:xfrm>
                  <a:off x="4176" y="1824"/>
                  <a:ext cx="240" cy="231"/>
                </a:xfrm>
                <a:prstGeom prst="rect">
                  <a:avLst/>
                </a:prstGeom>
                <a:noFill/>
                <a:ln w="28575">
                  <a:noFill/>
                  <a:miter lim="800000"/>
                  <a:headEnd/>
                  <a:tailEnd/>
                </a:ln>
                <a:effectLst/>
              </p:spPr>
              <p:txBody>
                <a:bodyPr>
                  <a:spAutoFit/>
                </a:bodyPr>
                <a:lstStyle/>
                <a:p>
                  <a:pPr algn="l"/>
                  <a:r>
                    <a:rPr lang="en-US">
                      <a:latin typeface="Arial" charset="0"/>
                    </a:rPr>
                    <a:t>X</a:t>
                  </a:r>
                </a:p>
              </p:txBody>
            </p:sp>
          </p:grpSp>
          <p:sp>
            <p:nvSpPr>
              <p:cNvPr id="37" name="Rectangle 25"/>
              <p:cNvSpPr>
                <a:spLocks noChangeArrowheads="1"/>
              </p:cNvSpPr>
              <p:nvPr/>
            </p:nvSpPr>
            <p:spPr bwMode="auto">
              <a:xfrm>
                <a:off x="2448" y="2706"/>
                <a:ext cx="288" cy="96"/>
              </a:xfrm>
              <a:prstGeom prst="rect">
                <a:avLst/>
              </a:prstGeom>
              <a:solidFill>
                <a:schemeClr val="accent1"/>
              </a:solidFill>
              <a:ln w="9525" algn="ctr">
                <a:solidFill>
                  <a:schemeClr val="tx1"/>
                </a:solidFill>
                <a:miter lim="800000"/>
                <a:headEnd/>
                <a:tailEnd/>
              </a:ln>
              <a:effectLst/>
            </p:spPr>
            <p:txBody>
              <a:bodyPr wrap="none" anchor="ctr"/>
              <a:lstStyle/>
              <a:p>
                <a:endParaRPr lang="en-US"/>
              </a:p>
            </p:txBody>
          </p:sp>
        </p:grpSp>
        <p:sp>
          <p:nvSpPr>
            <p:cNvPr id="22" name="Line 26"/>
            <p:cNvSpPr>
              <a:spLocks noChangeShapeType="1"/>
            </p:cNvSpPr>
            <p:nvPr/>
          </p:nvSpPr>
          <p:spPr bwMode="auto">
            <a:xfrm>
              <a:off x="3045" y="2544"/>
              <a:ext cx="480" cy="0"/>
            </a:xfrm>
            <a:prstGeom prst="line">
              <a:avLst/>
            </a:prstGeom>
            <a:noFill/>
            <a:ln w="9525">
              <a:solidFill>
                <a:schemeClr val="tx1"/>
              </a:solidFill>
              <a:round/>
              <a:headEnd/>
              <a:tailEnd type="triangle" w="med" len="med"/>
            </a:ln>
            <a:effectLst/>
          </p:spPr>
          <p:txBody>
            <a:bodyPr/>
            <a:lstStyle/>
            <a:p>
              <a:endParaRPr lang="en-US"/>
            </a:p>
          </p:txBody>
        </p:sp>
        <p:sp>
          <p:nvSpPr>
            <p:cNvPr id="23" name="Line 27"/>
            <p:cNvSpPr>
              <a:spLocks noChangeShapeType="1"/>
            </p:cNvSpPr>
            <p:nvPr/>
          </p:nvSpPr>
          <p:spPr bwMode="auto">
            <a:xfrm>
              <a:off x="3528" y="2550"/>
              <a:ext cx="0" cy="624"/>
            </a:xfrm>
            <a:prstGeom prst="line">
              <a:avLst/>
            </a:prstGeom>
            <a:noFill/>
            <a:ln w="9525">
              <a:solidFill>
                <a:schemeClr val="tx1"/>
              </a:solidFill>
              <a:round/>
              <a:headEnd/>
              <a:tailEnd/>
            </a:ln>
            <a:effectLst/>
          </p:spPr>
          <p:txBody>
            <a:bodyPr/>
            <a:lstStyle/>
            <a:p>
              <a:endParaRPr lang="en-US"/>
            </a:p>
          </p:txBody>
        </p:sp>
        <p:sp>
          <p:nvSpPr>
            <p:cNvPr id="24" name="Line 28"/>
            <p:cNvSpPr>
              <a:spLocks noChangeShapeType="1"/>
            </p:cNvSpPr>
            <p:nvPr/>
          </p:nvSpPr>
          <p:spPr bwMode="auto">
            <a:xfrm>
              <a:off x="2208" y="3183"/>
              <a:ext cx="432" cy="0"/>
            </a:xfrm>
            <a:prstGeom prst="line">
              <a:avLst/>
            </a:prstGeom>
            <a:noFill/>
            <a:ln w="9525">
              <a:solidFill>
                <a:schemeClr val="tx1"/>
              </a:solidFill>
              <a:round/>
              <a:headEnd type="oval" w="med" len="med"/>
              <a:tailEnd type="oval" w="med" len="med"/>
            </a:ln>
            <a:effectLst/>
          </p:spPr>
          <p:txBody>
            <a:bodyPr/>
            <a:lstStyle/>
            <a:p>
              <a:endParaRPr lang="en-US"/>
            </a:p>
          </p:txBody>
        </p:sp>
        <p:sp>
          <p:nvSpPr>
            <p:cNvPr id="25" name="Line 29"/>
            <p:cNvSpPr>
              <a:spLocks noChangeShapeType="1"/>
            </p:cNvSpPr>
            <p:nvPr/>
          </p:nvSpPr>
          <p:spPr bwMode="auto">
            <a:xfrm>
              <a:off x="2814" y="3183"/>
              <a:ext cx="720" cy="0"/>
            </a:xfrm>
            <a:prstGeom prst="line">
              <a:avLst/>
            </a:prstGeom>
            <a:noFill/>
            <a:ln w="9525">
              <a:solidFill>
                <a:schemeClr val="tx1"/>
              </a:solidFill>
              <a:round/>
              <a:headEnd type="oval" w="med" len="med"/>
              <a:tailEnd/>
            </a:ln>
            <a:effectLst/>
          </p:spPr>
          <p:txBody>
            <a:bodyPr/>
            <a:lstStyle/>
            <a:p>
              <a:endParaRPr lang="en-US"/>
            </a:p>
          </p:txBody>
        </p:sp>
        <p:sp>
          <p:nvSpPr>
            <p:cNvPr id="26" name="Line 30"/>
            <p:cNvSpPr>
              <a:spLocks noChangeShapeType="1"/>
            </p:cNvSpPr>
            <p:nvPr/>
          </p:nvSpPr>
          <p:spPr bwMode="auto">
            <a:xfrm flipV="1">
              <a:off x="2070" y="3081"/>
              <a:ext cx="96" cy="96"/>
            </a:xfrm>
            <a:prstGeom prst="line">
              <a:avLst/>
            </a:prstGeom>
            <a:noFill/>
            <a:ln w="9525">
              <a:solidFill>
                <a:schemeClr val="tx1"/>
              </a:solidFill>
              <a:round/>
              <a:headEnd type="oval" w="med" len="med"/>
              <a:tailEnd/>
            </a:ln>
            <a:effectLst/>
          </p:spPr>
          <p:txBody>
            <a:bodyPr/>
            <a:lstStyle/>
            <a:p>
              <a:endParaRPr lang="en-US"/>
            </a:p>
          </p:txBody>
        </p:sp>
        <p:sp>
          <p:nvSpPr>
            <p:cNvPr id="27" name="Line 31"/>
            <p:cNvSpPr>
              <a:spLocks noChangeShapeType="1"/>
            </p:cNvSpPr>
            <p:nvPr/>
          </p:nvSpPr>
          <p:spPr bwMode="auto">
            <a:xfrm flipV="1">
              <a:off x="2616" y="3108"/>
              <a:ext cx="48" cy="144"/>
            </a:xfrm>
            <a:prstGeom prst="line">
              <a:avLst/>
            </a:prstGeom>
            <a:noFill/>
            <a:ln w="9525">
              <a:solidFill>
                <a:schemeClr val="tx1"/>
              </a:solidFill>
              <a:round/>
              <a:headEnd/>
              <a:tailEnd/>
            </a:ln>
            <a:effectLst/>
          </p:spPr>
          <p:txBody>
            <a:bodyPr/>
            <a:lstStyle/>
            <a:p>
              <a:endParaRPr lang="en-US"/>
            </a:p>
          </p:txBody>
        </p:sp>
        <p:sp>
          <p:nvSpPr>
            <p:cNvPr id="28" name="Line 32"/>
            <p:cNvSpPr>
              <a:spLocks noChangeShapeType="1"/>
            </p:cNvSpPr>
            <p:nvPr/>
          </p:nvSpPr>
          <p:spPr bwMode="auto">
            <a:xfrm flipV="1">
              <a:off x="2784" y="3123"/>
              <a:ext cx="48" cy="144"/>
            </a:xfrm>
            <a:prstGeom prst="line">
              <a:avLst/>
            </a:prstGeom>
            <a:noFill/>
            <a:ln w="9525">
              <a:solidFill>
                <a:schemeClr val="tx1"/>
              </a:solidFill>
              <a:round/>
              <a:headEnd/>
              <a:tailEnd/>
            </a:ln>
            <a:effectLst/>
          </p:spPr>
          <p:txBody>
            <a:bodyPr/>
            <a:lstStyle/>
            <a:p>
              <a:endParaRPr lang="en-US"/>
            </a:p>
          </p:txBody>
        </p:sp>
        <p:sp>
          <p:nvSpPr>
            <p:cNvPr id="29" name="Line 33"/>
            <p:cNvSpPr>
              <a:spLocks noChangeShapeType="1"/>
            </p:cNvSpPr>
            <p:nvPr/>
          </p:nvSpPr>
          <p:spPr bwMode="auto">
            <a:xfrm>
              <a:off x="2256" y="2376"/>
              <a:ext cx="144" cy="0"/>
            </a:xfrm>
            <a:prstGeom prst="line">
              <a:avLst/>
            </a:prstGeom>
            <a:noFill/>
            <a:ln w="9525">
              <a:solidFill>
                <a:schemeClr val="tx1"/>
              </a:solidFill>
              <a:round/>
              <a:headEnd/>
              <a:tailEnd type="triangle" w="med" len="med"/>
            </a:ln>
            <a:effectLst/>
          </p:spPr>
          <p:txBody>
            <a:bodyPr/>
            <a:lstStyle/>
            <a:p>
              <a:endParaRPr lang="en-US"/>
            </a:p>
          </p:txBody>
        </p:sp>
        <p:sp>
          <p:nvSpPr>
            <p:cNvPr id="30" name="Line 34"/>
            <p:cNvSpPr>
              <a:spLocks noChangeShapeType="1"/>
            </p:cNvSpPr>
            <p:nvPr/>
          </p:nvSpPr>
          <p:spPr bwMode="auto">
            <a:xfrm>
              <a:off x="2280" y="2760"/>
              <a:ext cx="144" cy="0"/>
            </a:xfrm>
            <a:prstGeom prst="line">
              <a:avLst/>
            </a:prstGeom>
            <a:noFill/>
            <a:ln w="9525">
              <a:solidFill>
                <a:schemeClr val="tx1"/>
              </a:solidFill>
              <a:round/>
              <a:headEnd/>
              <a:tailEnd type="triangle" w="med" len="med"/>
            </a:ln>
            <a:effectLst/>
          </p:spPr>
          <p:txBody>
            <a:bodyPr/>
            <a:lstStyle/>
            <a:p>
              <a:endParaRPr lang="en-US"/>
            </a:p>
          </p:txBody>
        </p:sp>
        <p:sp>
          <p:nvSpPr>
            <p:cNvPr id="31" name="Line 35"/>
            <p:cNvSpPr>
              <a:spLocks noChangeShapeType="1"/>
            </p:cNvSpPr>
            <p:nvPr/>
          </p:nvSpPr>
          <p:spPr bwMode="auto">
            <a:xfrm>
              <a:off x="2139" y="3114"/>
              <a:ext cx="48" cy="48"/>
            </a:xfrm>
            <a:prstGeom prst="line">
              <a:avLst/>
            </a:prstGeom>
            <a:noFill/>
            <a:ln w="9525">
              <a:solidFill>
                <a:schemeClr val="tx1"/>
              </a:solidFill>
              <a:round/>
              <a:headEnd/>
              <a:tailEnd/>
            </a:ln>
            <a:effectLst/>
          </p:spPr>
          <p:txBody>
            <a:bodyPr/>
            <a:lstStyle/>
            <a:p>
              <a:endParaRPr lang="en-US"/>
            </a:p>
          </p:txBody>
        </p:sp>
        <p:sp>
          <p:nvSpPr>
            <p:cNvPr id="32" name="Text Box 36"/>
            <p:cNvSpPr txBox="1">
              <a:spLocks noChangeArrowheads="1"/>
            </p:cNvSpPr>
            <p:nvPr/>
          </p:nvSpPr>
          <p:spPr bwMode="auto">
            <a:xfrm>
              <a:off x="1818" y="2328"/>
              <a:ext cx="336" cy="231"/>
            </a:xfrm>
            <a:prstGeom prst="rect">
              <a:avLst/>
            </a:prstGeom>
            <a:noFill/>
            <a:ln w="28575">
              <a:noFill/>
              <a:miter lim="800000"/>
              <a:headEnd/>
              <a:tailEnd/>
            </a:ln>
            <a:effectLst/>
          </p:spPr>
          <p:txBody>
            <a:bodyPr>
              <a:spAutoFit/>
            </a:bodyPr>
            <a:lstStyle/>
            <a:p>
              <a:pPr algn="l"/>
              <a:r>
                <a:rPr lang="en-US">
                  <a:latin typeface=".VnTimeH" pitchFamily="34" charset="0"/>
                </a:rPr>
                <a:t>I</a:t>
              </a:r>
            </a:p>
          </p:txBody>
        </p:sp>
        <p:sp>
          <p:nvSpPr>
            <p:cNvPr id="33" name="Text Box 37"/>
            <p:cNvSpPr txBox="1">
              <a:spLocks noChangeArrowheads="1"/>
            </p:cNvSpPr>
            <p:nvPr/>
          </p:nvSpPr>
          <p:spPr bwMode="auto">
            <a:xfrm>
              <a:off x="2259" y="2118"/>
              <a:ext cx="336" cy="231"/>
            </a:xfrm>
            <a:prstGeom prst="rect">
              <a:avLst/>
            </a:prstGeom>
            <a:noFill/>
            <a:ln w="28575">
              <a:noFill/>
              <a:miter lim="800000"/>
              <a:headEnd/>
              <a:tailEnd/>
            </a:ln>
            <a:effectLst/>
          </p:spPr>
          <p:txBody>
            <a:bodyPr>
              <a:spAutoFit/>
            </a:bodyPr>
            <a:lstStyle/>
            <a:p>
              <a:pPr algn="l"/>
              <a:r>
                <a:rPr lang="en-US">
                  <a:latin typeface=".VnTimeH" pitchFamily="34" charset="0"/>
                </a:rPr>
                <a:t>I</a:t>
              </a:r>
              <a:r>
                <a:rPr lang="en-US" baseline="-25000">
                  <a:latin typeface=".VnTimeH" pitchFamily="34" charset="0"/>
                </a:rPr>
                <a:t>1</a:t>
              </a:r>
            </a:p>
          </p:txBody>
        </p:sp>
        <p:sp>
          <p:nvSpPr>
            <p:cNvPr id="34" name="Text Box 38"/>
            <p:cNvSpPr txBox="1">
              <a:spLocks noChangeArrowheads="1"/>
            </p:cNvSpPr>
            <p:nvPr/>
          </p:nvSpPr>
          <p:spPr bwMode="auto">
            <a:xfrm>
              <a:off x="2256" y="2502"/>
              <a:ext cx="336" cy="231"/>
            </a:xfrm>
            <a:prstGeom prst="rect">
              <a:avLst/>
            </a:prstGeom>
            <a:noFill/>
            <a:ln w="28575">
              <a:noFill/>
              <a:miter lim="800000"/>
              <a:headEnd/>
              <a:tailEnd/>
            </a:ln>
            <a:effectLst/>
          </p:spPr>
          <p:txBody>
            <a:bodyPr>
              <a:spAutoFit/>
            </a:bodyPr>
            <a:lstStyle/>
            <a:p>
              <a:pPr algn="l"/>
              <a:r>
                <a:rPr lang="en-US">
                  <a:latin typeface=".VnTimeH" pitchFamily="34" charset="0"/>
                </a:rPr>
                <a:t>I</a:t>
              </a:r>
              <a:r>
                <a:rPr lang="en-US" baseline="-25000">
                  <a:latin typeface=".VnTimeH" pitchFamily="34" charset="0"/>
                </a:rPr>
                <a:t>2</a:t>
              </a:r>
            </a:p>
          </p:txBody>
        </p:sp>
      </p:grpSp>
      <p:grpSp>
        <p:nvGrpSpPr>
          <p:cNvPr id="40" name="Group 71"/>
          <p:cNvGrpSpPr>
            <a:grpSpLocks/>
          </p:cNvGrpSpPr>
          <p:nvPr/>
        </p:nvGrpSpPr>
        <p:grpSpPr bwMode="auto">
          <a:xfrm>
            <a:off x="6590072" y="3048000"/>
            <a:ext cx="4210965" cy="1191831"/>
            <a:chOff x="1632" y="1320"/>
            <a:chExt cx="2287" cy="615"/>
          </a:xfrm>
        </p:grpSpPr>
        <p:graphicFrame>
          <p:nvGraphicFramePr>
            <p:cNvPr id="41" name="Object 48"/>
            <p:cNvGraphicFramePr>
              <a:graphicFrameLocks noChangeAspect="1"/>
            </p:cNvGraphicFramePr>
            <p:nvPr/>
          </p:nvGraphicFramePr>
          <p:xfrm>
            <a:off x="1632" y="1320"/>
            <a:ext cx="2287" cy="327"/>
          </p:xfrm>
          <a:graphic>
            <a:graphicData uri="http://schemas.openxmlformats.org/presentationml/2006/ole">
              <mc:AlternateContent xmlns:mc="http://schemas.openxmlformats.org/markup-compatibility/2006">
                <mc:Choice xmlns:v="urn:schemas-microsoft-com:vml" Requires="v">
                  <p:oleObj name="Equation" r:id="rId6" imgW="1600200" imgH="228600" progId="">
                    <p:embed/>
                  </p:oleObj>
                </mc:Choice>
                <mc:Fallback>
                  <p:oleObj name="Equation" r:id="rId6" imgW="1600200" imgH="228600" progId="">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32" y="1320"/>
                          <a:ext cx="2287" cy="3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 name="Object 49"/>
            <p:cNvGraphicFramePr>
              <a:graphicFrameLocks noChangeAspect="1"/>
            </p:cNvGraphicFramePr>
            <p:nvPr/>
          </p:nvGraphicFramePr>
          <p:xfrm>
            <a:off x="1632" y="1608"/>
            <a:ext cx="2250" cy="327"/>
          </p:xfrm>
          <a:graphic>
            <a:graphicData uri="http://schemas.openxmlformats.org/presentationml/2006/ole">
              <mc:AlternateContent xmlns:mc="http://schemas.openxmlformats.org/markup-compatibility/2006">
                <mc:Choice xmlns:v="urn:schemas-microsoft-com:vml" Requires="v">
                  <p:oleObj name="Equation" r:id="rId8" imgW="1574640" imgH="228600" progId="">
                    <p:embed/>
                  </p:oleObj>
                </mc:Choice>
                <mc:Fallback>
                  <p:oleObj name="Equation" r:id="rId8" imgW="1574640" imgH="228600" progId="">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32" y="1608"/>
                          <a:ext cx="2250" cy="3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4" name="Rectangle 43"/>
          <p:cNvSpPr/>
          <p:nvPr/>
        </p:nvSpPr>
        <p:spPr>
          <a:xfrm>
            <a:off x="3705337" y="4318037"/>
            <a:ext cx="3433953" cy="584775"/>
          </a:xfrm>
          <a:prstGeom prst="rect">
            <a:avLst/>
          </a:prstGeom>
        </p:spPr>
        <p:txBody>
          <a:bodyPr wrap="none">
            <a:spAutoFit/>
          </a:bodyPr>
          <a:lstStyle/>
          <a:p>
            <a:r>
              <a:rPr lang="en-US" sz="3200" dirty="0" err="1">
                <a:solidFill>
                  <a:srgbClr val="0000CC"/>
                </a:solidFill>
                <a:latin typeface="Times New Roman" pitchFamily="18" charset="0"/>
                <a:cs typeface="Times New Roman" pitchFamily="18" charset="0"/>
              </a:rPr>
              <a:t>Điện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trở</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của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đèn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là</a:t>
            </a:r>
            <a:r>
              <a:rPr lang="en-US" sz="3200" b="1" dirty="0">
                <a:solidFill>
                  <a:srgbClr val="0000CC"/>
                </a:solidFill>
              </a:rPr>
              <a:t>:</a:t>
            </a:r>
          </a:p>
        </p:txBody>
      </p:sp>
      <p:graphicFrame>
        <p:nvGraphicFramePr>
          <p:cNvPr id="5126" name="Object 6"/>
          <p:cNvGraphicFramePr>
            <a:graphicFrameLocks noChangeAspect="1"/>
          </p:cNvGraphicFramePr>
          <p:nvPr>
            <p:extLst>
              <p:ext uri="{D42A27DB-BD31-4B8C-83A1-F6EECF244321}">
                <p14:modId xmlns:p14="http://schemas.microsoft.com/office/powerpoint/2010/main" val="4061614640"/>
              </p:ext>
            </p:extLst>
          </p:nvPr>
        </p:nvGraphicFramePr>
        <p:xfrm>
          <a:off x="7155028" y="4151993"/>
          <a:ext cx="1181100" cy="1038225"/>
        </p:xfrm>
        <a:graphic>
          <a:graphicData uri="http://schemas.openxmlformats.org/presentationml/2006/ole">
            <mc:AlternateContent xmlns:mc="http://schemas.openxmlformats.org/markup-compatibility/2006">
              <mc:Choice xmlns:v="urn:schemas-microsoft-com:vml" Requires="v">
                <p:oleObj name="Equation" r:id="rId10" imgW="520560" imgH="457200" progId="">
                  <p:embed/>
                </p:oleObj>
              </mc:Choice>
              <mc:Fallback>
                <p:oleObj name="Equation" r:id="rId10" imgW="520560" imgH="457200" progId="">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55028" y="4151993"/>
                        <a:ext cx="1181100" cy="103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7" name="Object 7"/>
          <p:cNvGraphicFramePr>
            <a:graphicFrameLocks noChangeAspect="1"/>
          </p:cNvGraphicFramePr>
          <p:nvPr>
            <p:extLst>
              <p:ext uri="{D42A27DB-BD31-4B8C-83A1-F6EECF244321}">
                <p14:modId xmlns:p14="http://schemas.microsoft.com/office/powerpoint/2010/main" val="3767123864"/>
              </p:ext>
            </p:extLst>
          </p:nvPr>
        </p:nvGraphicFramePr>
        <p:xfrm>
          <a:off x="8229600" y="4192028"/>
          <a:ext cx="1643063" cy="1038225"/>
        </p:xfrm>
        <a:graphic>
          <a:graphicData uri="http://schemas.openxmlformats.org/presentationml/2006/ole">
            <mc:AlternateContent xmlns:mc="http://schemas.openxmlformats.org/markup-compatibility/2006">
              <mc:Choice xmlns:v="urn:schemas-microsoft-com:vml" Requires="v">
                <p:oleObj name="Equation" r:id="rId12" imgW="723600" imgH="457200" progId="">
                  <p:embed/>
                </p:oleObj>
              </mc:Choice>
              <mc:Fallback>
                <p:oleObj name="Equation" r:id="rId12" imgW="723600" imgH="457200" progId="">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29600" y="4192028"/>
                        <a:ext cx="1643063" cy="103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8" name="Object 8"/>
          <p:cNvGraphicFramePr>
            <a:graphicFrameLocks noChangeAspect="1"/>
          </p:cNvGraphicFramePr>
          <p:nvPr>
            <p:extLst>
              <p:ext uri="{D42A27DB-BD31-4B8C-83A1-F6EECF244321}">
                <p14:modId xmlns:p14="http://schemas.microsoft.com/office/powerpoint/2010/main" val="1529716215"/>
              </p:ext>
            </p:extLst>
          </p:nvPr>
        </p:nvGraphicFramePr>
        <p:xfrm>
          <a:off x="9902070" y="4194855"/>
          <a:ext cx="2244725" cy="952500"/>
        </p:xfrm>
        <a:graphic>
          <a:graphicData uri="http://schemas.openxmlformats.org/presentationml/2006/ole">
            <mc:AlternateContent xmlns:mc="http://schemas.openxmlformats.org/markup-compatibility/2006">
              <mc:Choice xmlns:v="urn:schemas-microsoft-com:vml" Requires="v">
                <p:oleObj name="Equation" r:id="rId14" imgW="990360" imgH="419040" progId="">
                  <p:embed/>
                </p:oleObj>
              </mc:Choice>
              <mc:Fallback>
                <p:oleObj name="Equation" r:id="rId14" imgW="990360" imgH="419040" progId="">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902070" y="4194855"/>
                        <a:ext cx="2244725"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Text Box 60">
            <a:extLst>
              <a:ext uri="{FF2B5EF4-FFF2-40B4-BE49-F238E27FC236}">
                <a16:creationId xmlns:a16="http://schemas.microsoft.com/office/drawing/2014/main" id="{82EEFD93-8452-4DD9-A6F3-7D3F0DD9277E}"/>
              </a:ext>
            </a:extLst>
          </p:cNvPr>
          <p:cNvSpPr txBox="1">
            <a:spLocks noChangeArrowheads="1"/>
          </p:cNvSpPr>
          <p:nvPr/>
        </p:nvSpPr>
        <p:spPr bwMode="auto">
          <a:xfrm>
            <a:off x="4335616" y="3048000"/>
            <a:ext cx="2563036" cy="639519"/>
          </a:xfrm>
          <a:prstGeom prst="rect">
            <a:avLst/>
          </a:prstGeom>
          <a:noFill/>
          <a:ln w="12700" cap="sq">
            <a:noFill/>
            <a:miter lim="800000"/>
            <a:headEnd type="none" w="sm" len="sm"/>
            <a:tailEnd type="none" w="sm" len="sm"/>
          </a:ln>
          <a:effectLst/>
        </p:spPr>
        <p:txBody>
          <a:bodyPr>
            <a:spAutoFit/>
          </a:bodyPr>
          <a:lstStyle/>
          <a:p>
            <a:r>
              <a:rPr lang="en-US" sz="2800" dirty="0" err="1">
                <a:solidFill>
                  <a:srgbClr val="0000CC"/>
                </a:solidFill>
                <a:latin typeface="Times New Roman" pitchFamily="18" charset="0"/>
                <a:cs typeface="Times New Roman" pitchFamily="18" charset="0"/>
              </a:rPr>
              <a:t>Khi</a:t>
            </a:r>
            <a:r>
              <a:rPr lang="en-US" sz="2800" dirty="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đó</a:t>
            </a:r>
            <a:r>
              <a:rPr lang="en-US" sz="2800" dirty="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ta</a:t>
            </a:r>
            <a:r>
              <a:rPr lang="en-US" sz="2800" dirty="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có</a:t>
            </a:r>
            <a:r>
              <a:rPr lang="en-US" sz="2800" b="1" dirty="0">
                <a:solidFill>
                  <a:srgbClr val="0000CC"/>
                </a:solidFill>
                <a:latin typeface="Times New Roman" pitchFamily="18" charset="0"/>
                <a:cs typeface="Times New Roman" pitchFamily="18" charset="0"/>
              </a:rPr>
              <a:t>.</a:t>
            </a:r>
          </a:p>
        </p:txBody>
      </p:sp>
      <p:sp>
        <p:nvSpPr>
          <p:cNvPr id="52" name="Text Box 66">
            <a:extLst>
              <a:ext uri="{FF2B5EF4-FFF2-40B4-BE49-F238E27FC236}">
                <a16:creationId xmlns:a16="http://schemas.microsoft.com/office/drawing/2014/main" id="{E0B36303-CEC6-4E9E-8508-3445AF61400A}"/>
              </a:ext>
            </a:extLst>
          </p:cNvPr>
          <p:cNvSpPr txBox="1">
            <a:spLocks noChangeArrowheads="1"/>
          </p:cNvSpPr>
          <p:nvPr/>
        </p:nvSpPr>
        <p:spPr bwMode="auto">
          <a:xfrm>
            <a:off x="3600450" y="5124451"/>
            <a:ext cx="5334000" cy="584775"/>
          </a:xfrm>
          <a:prstGeom prst="rect">
            <a:avLst/>
          </a:prstGeom>
          <a:noFill/>
          <a:ln w="12700" cap="sq">
            <a:noFill/>
            <a:miter lim="800000"/>
            <a:headEnd type="none" w="sm" len="sm"/>
            <a:tailEnd type="none" w="sm" len="sm"/>
          </a:ln>
          <a:effectLst/>
        </p:spPr>
        <p:txBody>
          <a:bodyPr>
            <a:spAutoFit/>
          </a:bodyPr>
          <a:lstStyle/>
          <a:p>
            <a:r>
              <a:rPr lang="en-US" sz="3200" dirty="0" err="1">
                <a:solidFill>
                  <a:srgbClr val="0000CC"/>
                </a:solidFill>
                <a:latin typeface="Times New Roman" pitchFamily="18" charset="0"/>
                <a:cs typeface="Times New Roman" pitchFamily="18" charset="0"/>
              </a:rPr>
              <a:t>Điện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trở</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của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bàn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là</a:t>
            </a:r>
            <a:r>
              <a:rPr lang="en-US" sz="3200" dirty="0">
                <a:solidFill>
                  <a:srgbClr val="0000CC"/>
                </a:solidFill>
                <a:latin typeface="Times New Roman" pitchFamily="18" charset="0"/>
                <a:cs typeface="Times New Roman" pitchFamily="18" charset="0"/>
              </a:rPr>
              <a:t>:</a:t>
            </a:r>
          </a:p>
        </p:txBody>
      </p:sp>
      <p:graphicFrame>
        <p:nvGraphicFramePr>
          <p:cNvPr id="53" name="Object 9">
            <a:extLst>
              <a:ext uri="{FF2B5EF4-FFF2-40B4-BE49-F238E27FC236}">
                <a16:creationId xmlns:a16="http://schemas.microsoft.com/office/drawing/2014/main" id="{880A0C83-E393-4EF1-AE4C-2B3069E77604}"/>
              </a:ext>
            </a:extLst>
          </p:cNvPr>
          <p:cNvGraphicFramePr>
            <a:graphicFrameLocks noChangeAspect="1"/>
          </p:cNvGraphicFramePr>
          <p:nvPr>
            <p:extLst>
              <p:ext uri="{D42A27DB-BD31-4B8C-83A1-F6EECF244321}">
                <p14:modId xmlns:p14="http://schemas.microsoft.com/office/powerpoint/2010/main" val="2333233432"/>
              </p:ext>
            </p:extLst>
          </p:nvPr>
        </p:nvGraphicFramePr>
        <p:xfrm>
          <a:off x="4978268" y="5655120"/>
          <a:ext cx="1238250" cy="1038225"/>
        </p:xfrm>
        <a:graphic>
          <a:graphicData uri="http://schemas.openxmlformats.org/presentationml/2006/ole">
            <mc:AlternateContent xmlns:mc="http://schemas.openxmlformats.org/markup-compatibility/2006">
              <mc:Choice xmlns:v="urn:schemas-microsoft-com:vml" Requires="v">
                <p:oleObj name="Equation" r:id="rId16" imgW="545760" imgH="457200" progId="">
                  <p:embed/>
                </p:oleObj>
              </mc:Choice>
              <mc:Fallback>
                <p:oleObj name="Equation" r:id="rId16" imgW="545760" imgH="457200" progId="">
                  <p:embed/>
                  <p:pic>
                    <p:nvPicPr>
                      <p:cNvPr id="5129" name="Object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978268" y="5655120"/>
                        <a:ext cx="1238250" cy="103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Object 10">
            <a:extLst>
              <a:ext uri="{FF2B5EF4-FFF2-40B4-BE49-F238E27FC236}">
                <a16:creationId xmlns:a16="http://schemas.microsoft.com/office/drawing/2014/main" id="{16DF136F-C07B-45C7-A511-5837241B4C06}"/>
              </a:ext>
            </a:extLst>
          </p:cNvPr>
          <p:cNvGraphicFramePr>
            <a:graphicFrameLocks noChangeAspect="1"/>
          </p:cNvGraphicFramePr>
          <p:nvPr>
            <p:extLst>
              <p:ext uri="{D42A27DB-BD31-4B8C-83A1-F6EECF244321}">
                <p14:modId xmlns:p14="http://schemas.microsoft.com/office/powerpoint/2010/main" val="4249137444"/>
              </p:ext>
            </p:extLst>
          </p:nvPr>
        </p:nvGraphicFramePr>
        <p:xfrm>
          <a:off x="6711426" y="5697983"/>
          <a:ext cx="1670050" cy="1038225"/>
        </p:xfrm>
        <a:graphic>
          <a:graphicData uri="http://schemas.openxmlformats.org/presentationml/2006/ole">
            <mc:AlternateContent xmlns:mc="http://schemas.openxmlformats.org/markup-compatibility/2006">
              <mc:Choice xmlns:v="urn:schemas-microsoft-com:vml" Requires="v">
                <p:oleObj name="Equation" r:id="rId18" imgW="736560" imgH="457200" progId="">
                  <p:embed/>
                </p:oleObj>
              </mc:Choice>
              <mc:Fallback>
                <p:oleObj name="Equation" r:id="rId18" imgW="736560" imgH="457200" progId="">
                  <p:embed/>
                  <p:pic>
                    <p:nvPicPr>
                      <p:cNvPr id="5130" name="Object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711426" y="5697983"/>
                        <a:ext cx="1670050" cy="103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Object 11">
            <a:extLst>
              <a:ext uri="{FF2B5EF4-FFF2-40B4-BE49-F238E27FC236}">
                <a16:creationId xmlns:a16="http://schemas.microsoft.com/office/drawing/2014/main" id="{887B530E-4550-4756-9381-44FB1D1D2830}"/>
              </a:ext>
            </a:extLst>
          </p:cNvPr>
          <p:cNvGraphicFramePr>
            <a:graphicFrameLocks noChangeAspect="1"/>
          </p:cNvGraphicFramePr>
          <p:nvPr>
            <p:extLst>
              <p:ext uri="{D42A27DB-BD31-4B8C-83A1-F6EECF244321}">
                <p14:modId xmlns:p14="http://schemas.microsoft.com/office/powerpoint/2010/main" val="311454060"/>
              </p:ext>
            </p:extLst>
          </p:nvPr>
        </p:nvGraphicFramePr>
        <p:xfrm>
          <a:off x="8736051" y="5697983"/>
          <a:ext cx="2332038" cy="952500"/>
        </p:xfrm>
        <a:graphic>
          <a:graphicData uri="http://schemas.openxmlformats.org/presentationml/2006/ole">
            <mc:AlternateContent xmlns:mc="http://schemas.openxmlformats.org/markup-compatibility/2006">
              <mc:Choice xmlns:v="urn:schemas-microsoft-com:vml" Requires="v">
                <p:oleObj name="Equation" r:id="rId20" imgW="1028520" imgH="419040" progId="">
                  <p:embed/>
                </p:oleObj>
              </mc:Choice>
              <mc:Fallback>
                <p:oleObj name="Equation" r:id="rId20" imgW="1028520" imgH="419040" progId="">
                  <p:embed/>
                  <p:pic>
                    <p:nvPicPr>
                      <p:cNvPr id="5131" name="Object 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736051" y="5697983"/>
                        <a:ext cx="2332038"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linds(horizontal)">
                                      <p:cBhvr>
                                        <p:cTn id="26" dur="500"/>
                                        <p:tgtEl>
                                          <p:spTgt spid="8"/>
                                        </p:tgtEl>
                                      </p:cBhvr>
                                    </p:animEffect>
                                  </p:childTnLst>
                                </p:cTn>
                              </p:par>
                              <p:par>
                                <p:cTn id="27" presetID="3" presetClass="entr" presetSubtype="10" fill="hold" nodeType="withEffect">
                                  <p:stCondLst>
                                    <p:cond delay="0"/>
                                  </p:stCondLst>
                                  <p:childTnLst>
                                    <p:set>
                                      <p:cBhvr>
                                        <p:cTn id="28" dur="1" fill="hold">
                                          <p:stCondLst>
                                            <p:cond delay="0"/>
                                          </p:stCondLst>
                                        </p:cTn>
                                        <p:tgtEl>
                                          <p:spTgt spid="5123"/>
                                        </p:tgtEl>
                                        <p:attrNameLst>
                                          <p:attrName>style.visibility</p:attrName>
                                        </p:attrNameLst>
                                      </p:cBhvr>
                                      <p:to>
                                        <p:strVal val="visible"/>
                                      </p:to>
                                    </p:set>
                                    <p:animEffect transition="in" filter="blinds(horizontal)">
                                      <p:cBhvr>
                                        <p:cTn id="29" dur="500"/>
                                        <p:tgtEl>
                                          <p:spTgt spid="5123"/>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linds(horizontal)">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linds(horizontal)">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barn(inVertical)">
                                      <p:cBhvr>
                                        <p:cTn id="44" dur="500"/>
                                        <p:tgtEl>
                                          <p:spTgt spid="51"/>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blinds(horizontal)">
                                      <p:cBhvr>
                                        <p:cTn id="49" dur="500"/>
                                        <p:tgtEl>
                                          <p:spTgt spid="40"/>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blinds(horizontal)">
                                      <p:cBhvr>
                                        <p:cTn id="54" dur="500"/>
                                        <p:tgtEl>
                                          <p:spTgt spid="44"/>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5126"/>
                                        </p:tgtEl>
                                        <p:attrNameLst>
                                          <p:attrName>style.visibility</p:attrName>
                                        </p:attrNameLst>
                                      </p:cBhvr>
                                      <p:to>
                                        <p:strVal val="visible"/>
                                      </p:to>
                                    </p:set>
                                    <p:animEffect transition="in" filter="blinds(horizontal)">
                                      <p:cBhvr>
                                        <p:cTn id="59" dur="500"/>
                                        <p:tgtEl>
                                          <p:spTgt spid="5126"/>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5127"/>
                                        </p:tgtEl>
                                        <p:attrNameLst>
                                          <p:attrName>style.visibility</p:attrName>
                                        </p:attrNameLst>
                                      </p:cBhvr>
                                      <p:to>
                                        <p:strVal val="visible"/>
                                      </p:to>
                                    </p:set>
                                    <p:animEffect transition="in" filter="blinds(horizontal)">
                                      <p:cBhvr>
                                        <p:cTn id="64" dur="500"/>
                                        <p:tgtEl>
                                          <p:spTgt spid="5127"/>
                                        </p:tgtEl>
                                      </p:cBhvr>
                                    </p:animEffect>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nodeType="clickEffect">
                                  <p:stCondLst>
                                    <p:cond delay="0"/>
                                  </p:stCondLst>
                                  <p:childTnLst>
                                    <p:set>
                                      <p:cBhvr>
                                        <p:cTn id="68" dur="1" fill="hold">
                                          <p:stCondLst>
                                            <p:cond delay="0"/>
                                          </p:stCondLst>
                                        </p:cTn>
                                        <p:tgtEl>
                                          <p:spTgt spid="5128"/>
                                        </p:tgtEl>
                                        <p:attrNameLst>
                                          <p:attrName>style.visibility</p:attrName>
                                        </p:attrNameLst>
                                      </p:cBhvr>
                                      <p:to>
                                        <p:strVal val="visible"/>
                                      </p:to>
                                    </p:set>
                                    <p:animEffect transition="in" filter="box(in)">
                                      <p:cBhvr>
                                        <p:cTn id="69" dur="500"/>
                                        <p:tgtEl>
                                          <p:spTgt spid="5128"/>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grpId="0" nodeType="clickEffect">
                                  <p:stCondLst>
                                    <p:cond delay="0"/>
                                  </p:stCondLst>
                                  <p:childTnLst>
                                    <p:set>
                                      <p:cBhvr>
                                        <p:cTn id="73" dur="1" fill="hold">
                                          <p:stCondLst>
                                            <p:cond delay="0"/>
                                          </p:stCondLst>
                                        </p:cTn>
                                        <p:tgtEl>
                                          <p:spTgt spid="52"/>
                                        </p:tgtEl>
                                        <p:attrNameLst>
                                          <p:attrName>style.visibility</p:attrName>
                                        </p:attrNameLst>
                                      </p:cBhvr>
                                      <p:to>
                                        <p:strVal val="visible"/>
                                      </p:to>
                                    </p:set>
                                    <p:animEffect transition="in" filter="barn(inVertical)">
                                      <p:cBhvr>
                                        <p:cTn id="74" dur="500"/>
                                        <p:tgtEl>
                                          <p:spTgt spid="52"/>
                                        </p:tgtEl>
                                      </p:cBhvr>
                                    </p:animEffect>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nodeType="clickEffect">
                                  <p:stCondLst>
                                    <p:cond delay="0"/>
                                  </p:stCondLst>
                                  <p:childTnLst>
                                    <p:set>
                                      <p:cBhvr>
                                        <p:cTn id="78" dur="1" fill="hold">
                                          <p:stCondLst>
                                            <p:cond delay="0"/>
                                          </p:stCondLst>
                                        </p:cTn>
                                        <p:tgtEl>
                                          <p:spTgt spid="53"/>
                                        </p:tgtEl>
                                        <p:attrNameLst>
                                          <p:attrName>style.visibility</p:attrName>
                                        </p:attrNameLst>
                                      </p:cBhvr>
                                      <p:to>
                                        <p:strVal val="visible"/>
                                      </p:to>
                                    </p:set>
                                    <p:animEffect transition="in" filter="barn(inVertical)">
                                      <p:cBhvr>
                                        <p:cTn id="79" dur="500"/>
                                        <p:tgtEl>
                                          <p:spTgt spid="53"/>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nodeType="clickEffect">
                                  <p:stCondLst>
                                    <p:cond delay="0"/>
                                  </p:stCondLst>
                                  <p:childTnLst>
                                    <p:set>
                                      <p:cBhvr>
                                        <p:cTn id="83" dur="1" fill="hold">
                                          <p:stCondLst>
                                            <p:cond delay="0"/>
                                          </p:stCondLst>
                                        </p:cTn>
                                        <p:tgtEl>
                                          <p:spTgt spid="54"/>
                                        </p:tgtEl>
                                        <p:attrNameLst>
                                          <p:attrName>style.visibility</p:attrName>
                                        </p:attrNameLst>
                                      </p:cBhvr>
                                      <p:to>
                                        <p:strVal val="visible"/>
                                      </p:to>
                                    </p:set>
                                    <p:animEffect transition="in" filter="barn(inVertical)">
                                      <p:cBhvr>
                                        <p:cTn id="84" dur="500"/>
                                        <p:tgtEl>
                                          <p:spTgt spid="54"/>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ntr" presetSubtype="21" fill="hold" nodeType="clickEffect">
                                  <p:stCondLst>
                                    <p:cond delay="0"/>
                                  </p:stCondLst>
                                  <p:childTnLst>
                                    <p:set>
                                      <p:cBhvr>
                                        <p:cTn id="88" dur="1" fill="hold">
                                          <p:stCondLst>
                                            <p:cond delay="0"/>
                                          </p:stCondLst>
                                        </p:cTn>
                                        <p:tgtEl>
                                          <p:spTgt spid="55"/>
                                        </p:tgtEl>
                                        <p:attrNameLst>
                                          <p:attrName>style.visibility</p:attrName>
                                        </p:attrNameLst>
                                      </p:cBhvr>
                                      <p:to>
                                        <p:strVal val="visible"/>
                                      </p:to>
                                    </p:set>
                                    <p:animEffect transition="in" filter="barn(inVertical)">
                                      <p:cBhvr>
                                        <p:cTn id="89"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44" grpId="0"/>
      <p:bldP spid="51" grpId="0"/>
      <p:bldP spid="5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7"/>
          <p:cNvSpPr txBox="1">
            <a:spLocks noChangeArrowheads="1"/>
          </p:cNvSpPr>
          <p:nvPr/>
        </p:nvSpPr>
        <p:spPr bwMode="auto">
          <a:xfrm>
            <a:off x="1524000" y="1"/>
            <a:ext cx="9144000" cy="646331"/>
          </a:xfrm>
          <a:prstGeom prst="rect">
            <a:avLst/>
          </a:prstGeom>
          <a:noFill/>
          <a:ln w="12700" cap="sq">
            <a:noFill/>
            <a:miter lim="800000"/>
            <a:headEnd type="none" w="sm" len="sm"/>
            <a:tailEnd type="none" w="sm" len="sm"/>
          </a:ln>
          <a:effectLst/>
        </p:spPr>
        <p:txBody>
          <a:bodyPr wrap="square">
            <a:spAutoFit/>
          </a:bodyPr>
          <a:lstStyle/>
          <a:p>
            <a:r>
              <a:rPr lang="en-US" sz="3600" b="1" dirty="0" err="1">
                <a:solidFill>
                  <a:srgbClr val="0000CC"/>
                </a:solidFill>
                <a:latin typeface="Times New Roman" pitchFamily="18" charset="0"/>
                <a:cs typeface="Times New Roman" pitchFamily="18" charset="0"/>
              </a:rPr>
              <a:t>Điện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trở</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tương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đương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của</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đoạn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mạch</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là</a:t>
            </a:r>
            <a:r>
              <a:rPr lang="en-US" sz="3600" b="1" dirty="0">
                <a:solidFill>
                  <a:srgbClr val="0000CC"/>
                </a:solidFill>
                <a:latin typeface="Times New Roman" pitchFamily="18" charset="0"/>
                <a:cs typeface="Times New Roman" pitchFamily="18" charset="0"/>
              </a:rPr>
              <a:t>:</a:t>
            </a:r>
          </a:p>
        </p:txBody>
      </p:sp>
      <p:graphicFrame>
        <p:nvGraphicFramePr>
          <p:cNvPr id="4" name="Object 68"/>
          <p:cNvGraphicFramePr>
            <a:graphicFrameLocks noChangeAspect="1"/>
          </p:cNvGraphicFramePr>
          <p:nvPr/>
        </p:nvGraphicFramePr>
        <p:xfrm>
          <a:off x="1828800" y="762887"/>
          <a:ext cx="2297516" cy="1170884"/>
        </p:xfrm>
        <a:graphic>
          <a:graphicData uri="http://schemas.openxmlformats.org/presentationml/2006/ole">
            <mc:AlternateContent xmlns:mc="http://schemas.openxmlformats.org/markup-compatibility/2006">
              <mc:Choice xmlns:v="urn:schemas-microsoft-com:vml" Requires="v">
                <p:oleObj name="Equation" r:id="rId2" imgW="838080" imgH="431640" progId="">
                  <p:embed/>
                </p:oleObj>
              </mc:Choice>
              <mc:Fallback>
                <p:oleObj name="Equation" r:id="rId2" imgW="838080" imgH="43164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762887"/>
                        <a:ext cx="2297516" cy="11708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69"/>
          <p:cNvGraphicFramePr>
            <a:graphicFrameLocks noChangeAspect="1"/>
          </p:cNvGraphicFramePr>
          <p:nvPr/>
        </p:nvGraphicFramePr>
        <p:xfrm>
          <a:off x="4114800" y="838673"/>
          <a:ext cx="5326322" cy="1136781"/>
        </p:xfrm>
        <a:graphic>
          <a:graphicData uri="http://schemas.openxmlformats.org/presentationml/2006/ole">
            <mc:AlternateContent xmlns:mc="http://schemas.openxmlformats.org/markup-compatibility/2006">
              <mc:Choice xmlns:v="urn:schemas-microsoft-com:vml" Requires="v">
                <p:oleObj name="Equation" r:id="rId4" imgW="1942920" imgH="419040" progId="">
                  <p:embed/>
                </p:oleObj>
              </mc:Choice>
              <mc:Fallback>
                <p:oleObj name="Equation" r:id="rId4" imgW="1942920" imgH="419040"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838673"/>
                        <a:ext cx="5326322" cy="11367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Box 49"/>
          <p:cNvSpPr txBox="1">
            <a:spLocks noChangeArrowheads="1"/>
          </p:cNvSpPr>
          <p:nvPr/>
        </p:nvSpPr>
        <p:spPr bwMode="auto">
          <a:xfrm>
            <a:off x="1494020" y="2187982"/>
            <a:ext cx="9906000" cy="646331"/>
          </a:xfrm>
          <a:prstGeom prst="rect">
            <a:avLst/>
          </a:prstGeom>
          <a:noFill/>
          <a:ln w="12700" cap="sq">
            <a:noFill/>
            <a:miter lim="800000"/>
            <a:headEnd type="none" w="sm" len="sm"/>
            <a:tailEnd type="none" w="sm" len="sm"/>
          </a:ln>
          <a:effectLst/>
        </p:spPr>
        <p:txBody>
          <a:bodyPr wrap="square">
            <a:spAutoFit/>
          </a:bodyPr>
          <a:lstStyle/>
          <a:p>
            <a:r>
              <a:rPr lang="vi-VN" sz="3600" b="1" dirty="0">
                <a:solidFill>
                  <a:srgbClr val="0000CC"/>
                </a:solidFill>
                <a:latin typeface="Times New Roman" pitchFamily="18" charset="0"/>
                <a:cs typeface="Times New Roman" pitchFamily="18" charset="0"/>
              </a:rPr>
              <a:t>b.</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Công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của</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dòng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điện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sản</a:t>
            </a:r>
            <a:r>
              <a:rPr lang="en-US" sz="3600" b="1" dirty="0">
                <a:solidFill>
                  <a:srgbClr val="0000CC"/>
                </a:solidFill>
                <a:latin typeface="Times New Roman" pitchFamily="18" charset="0"/>
                <a:cs typeface="Times New Roman" pitchFamily="18" charset="0"/>
              </a:rPr>
              <a:t> ra </a:t>
            </a:r>
            <a:r>
              <a:rPr lang="en-US" sz="3600" b="1" dirty="0" err="1">
                <a:solidFill>
                  <a:srgbClr val="0000CC"/>
                </a:solidFill>
                <a:latin typeface="Times New Roman" pitchFamily="18" charset="0"/>
                <a:cs typeface="Times New Roman" pitchFamily="18" charset="0"/>
              </a:rPr>
              <a:t>trên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toàn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mạch</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là</a:t>
            </a:r>
            <a:r>
              <a:rPr lang="en-US" sz="3600" b="1" dirty="0">
                <a:solidFill>
                  <a:srgbClr val="0000CC"/>
                </a:solidFill>
                <a:latin typeface="Times New Roman" pitchFamily="18" charset="0"/>
                <a:cs typeface="Times New Roman" pitchFamily="18" charset="0"/>
              </a:rPr>
              <a:t>:</a:t>
            </a:r>
          </a:p>
        </p:txBody>
      </p:sp>
      <p:graphicFrame>
        <p:nvGraphicFramePr>
          <p:cNvPr id="6153" name="Object 9"/>
          <p:cNvGraphicFramePr>
            <a:graphicFrameLocks noChangeAspect="1"/>
          </p:cNvGraphicFramePr>
          <p:nvPr/>
        </p:nvGraphicFramePr>
        <p:xfrm>
          <a:off x="1828800" y="3124200"/>
          <a:ext cx="3048000" cy="762000"/>
        </p:xfrm>
        <a:graphic>
          <a:graphicData uri="http://schemas.openxmlformats.org/presentationml/2006/ole">
            <mc:AlternateContent xmlns:mc="http://schemas.openxmlformats.org/markup-compatibility/2006">
              <mc:Choice xmlns:v="urn:schemas-microsoft-com:vml" Requires="v">
                <p:oleObj name="Equation" r:id="rId6" imgW="1206360" imgH="228600" progId="">
                  <p:embed/>
                </p:oleObj>
              </mc:Choice>
              <mc:Fallback>
                <p:oleObj name="Equation" r:id="rId6" imgW="1206360" imgH="228600" progId="">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3124200"/>
                        <a:ext cx="30480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4" name="Object 10"/>
          <p:cNvGraphicFramePr>
            <a:graphicFrameLocks noChangeAspect="1"/>
          </p:cNvGraphicFramePr>
          <p:nvPr/>
        </p:nvGraphicFramePr>
        <p:xfrm>
          <a:off x="5029200" y="3124201"/>
          <a:ext cx="3505200" cy="614363"/>
        </p:xfrm>
        <a:graphic>
          <a:graphicData uri="http://schemas.openxmlformats.org/presentationml/2006/ole">
            <mc:AlternateContent xmlns:mc="http://schemas.openxmlformats.org/markup-compatibility/2006">
              <mc:Choice xmlns:v="urn:schemas-microsoft-com:vml" Requires="v">
                <p:oleObj name="Equation" r:id="rId8" imgW="1244520" imgH="203040" progId="">
                  <p:embed/>
                </p:oleObj>
              </mc:Choice>
              <mc:Fallback>
                <p:oleObj name="Equation" r:id="rId8" imgW="1244520" imgH="203040" progId="">
                  <p:embed/>
                  <p:pic>
                    <p:nvPicPr>
                      <p:cNvPr id="0" name="Picture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29200" y="3124201"/>
                        <a:ext cx="3505200" cy="614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5" name="Object 11"/>
          <p:cNvGraphicFramePr>
            <a:graphicFrameLocks noChangeAspect="1"/>
          </p:cNvGraphicFramePr>
          <p:nvPr/>
        </p:nvGraphicFramePr>
        <p:xfrm>
          <a:off x="5105400" y="3810000"/>
          <a:ext cx="4038600" cy="685800"/>
        </p:xfrm>
        <a:graphic>
          <a:graphicData uri="http://schemas.openxmlformats.org/presentationml/2006/ole">
            <mc:AlternateContent xmlns:mc="http://schemas.openxmlformats.org/markup-compatibility/2006">
              <mc:Choice xmlns:v="urn:schemas-microsoft-com:vml" Requires="v">
                <p:oleObj name="Equation" r:id="rId10" imgW="1384200" imgH="203040" progId="">
                  <p:embed/>
                </p:oleObj>
              </mc:Choice>
              <mc:Fallback>
                <p:oleObj name="Equation" r:id="rId10" imgW="1384200" imgH="203040" progId="">
                  <p:embed/>
                  <p:pic>
                    <p:nvPicPr>
                      <p:cNvPr id="0"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05400" y="3810000"/>
                        <a:ext cx="40386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6" name="Object 12"/>
          <p:cNvGraphicFramePr>
            <a:graphicFrameLocks noChangeAspect="1"/>
          </p:cNvGraphicFramePr>
          <p:nvPr/>
        </p:nvGraphicFramePr>
        <p:xfrm>
          <a:off x="1752600" y="4648200"/>
          <a:ext cx="3200400" cy="762000"/>
        </p:xfrm>
        <a:graphic>
          <a:graphicData uri="http://schemas.openxmlformats.org/presentationml/2006/ole">
            <mc:AlternateContent xmlns:mc="http://schemas.openxmlformats.org/markup-compatibility/2006">
              <mc:Choice xmlns:v="urn:schemas-microsoft-com:vml" Requires="v">
                <p:oleObj name="Equation" r:id="rId12" imgW="1206360" imgH="228600" progId="">
                  <p:embed/>
                </p:oleObj>
              </mc:Choice>
              <mc:Fallback>
                <p:oleObj name="Equation" r:id="rId12" imgW="1206360" imgH="228600" progId="">
                  <p:embed/>
                  <p:pic>
                    <p:nvPicPr>
                      <p:cNvPr id="0" name="Picture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52600" y="4648200"/>
                        <a:ext cx="32004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7" name="Object 13"/>
          <p:cNvGraphicFramePr>
            <a:graphicFrameLocks noChangeAspect="1"/>
          </p:cNvGraphicFramePr>
          <p:nvPr/>
        </p:nvGraphicFramePr>
        <p:xfrm>
          <a:off x="5181600" y="4800600"/>
          <a:ext cx="4038600" cy="609600"/>
        </p:xfrm>
        <a:graphic>
          <a:graphicData uri="http://schemas.openxmlformats.org/presentationml/2006/ole">
            <mc:AlternateContent xmlns:mc="http://schemas.openxmlformats.org/markup-compatibility/2006">
              <mc:Choice xmlns:v="urn:schemas-microsoft-com:vml" Requires="v">
                <p:oleObj name="Equation" r:id="rId14" imgW="1320480" imgH="203040" progId="">
                  <p:embed/>
                </p:oleObj>
              </mc:Choice>
              <mc:Fallback>
                <p:oleObj name="Equation" r:id="rId14" imgW="1320480" imgH="203040" progId="">
                  <p:embed/>
                  <p:pic>
                    <p:nvPicPr>
                      <p:cNvPr id="0" name="Picture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81600" y="4800600"/>
                        <a:ext cx="40386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153"/>
                                        </p:tgtEl>
                                        <p:attrNameLst>
                                          <p:attrName>style.visibility</p:attrName>
                                        </p:attrNameLst>
                                      </p:cBhvr>
                                      <p:to>
                                        <p:strVal val="visible"/>
                                      </p:to>
                                    </p:set>
                                    <p:animEffect transition="in" filter="barn(inVertical)">
                                      <p:cBhvr>
                                        <p:cTn id="27" dur="500"/>
                                        <p:tgtEl>
                                          <p:spTgt spid="615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154"/>
                                        </p:tgtEl>
                                        <p:attrNameLst>
                                          <p:attrName>style.visibility</p:attrName>
                                        </p:attrNameLst>
                                      </p:cBhvr>
                                      <p:to>
                                        <p:strVal val="visible"/>
                                      </p:to>
                                    </p:set>
                                    <p:animEffect transition="in" filter="barn(inVertical)">
                                      <p:cBhvr>
                                        <p:cTn id="32" dur="500"/>
                                        <p:tgtEl>
                                          <p:spTgt spid="615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6155"/>
                                        </p:tgtEl>
                                        <p:attrNameLst>
                                          <p:attrName>style.visibility</p:attrName>
                                        </p:attrNameLst>
                                      </p:cBhvr>
                                      <p:to>
                                        <p:strVal val="visible"/>
                                      </p:to>
                                    </p:set>
                                    <p:animEffect transition="in" filter="barn(inVertical)">
                                      <p:cBhvr>
                                        <p:cTn id="37" dur="500"/>
                                        <p:tgtEl>
                                          <p:spTgt spid="615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6156"/>
                                        </p:tgtEl>
                                        <p:attrNameLst>
                                          <p:attrName>style.visibility</p:attrName>
                                        </p:attrNameLst>
                                      </p:cBhvr>
                                      <p:to>
                                        <p:strVal val="visible"/>
                                      </p:to>
                                    </p:set>
                                    <p:animEffect transition="in" filter="barn(inVertical)">
                                      <p:cBhvr>
                                        <p:cTn id="42" dur="500"/>
                                        <p:tgtEl>
                                          <p:spTgt spid="615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6157"/>
                                        </p:tgtEl>
                                        <p:attrNameLst>
                                          <p:attrName>style.visibility</p:attrName>
                                        </p:attrNameLst>
                                      </p:cBhvr>
                                      <p:to>
                                        <p:strVal val="visible"/>
                                      </p:to>
                                    </p:set>
                                    <p:animEffect transition="in" filter="barn(inVertical)">
                                      <p:cBhvr>
                                        <p:cTn id="47" dur="500"/>
                                        <p:tgtEl>
                                          <p:spTgt spid="6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6"/>
          <p:cNvSpPr txBox="1">
            <a:spLocks noChangeArrowheads="1"/>
          </p:cNvSpPr>
          <p:nvPr/>
        </p:nvSpPr>
        <p:spPr bwMode="auto">
          <a:xfrm>
            <a:off x="1752600" y="1401888"/>
            <a:ext cx="8153400" cy="646331"/>
          </a:xfrm>
          <a:prstGeom prst="rect">
            <a:avLst/>
          </a:prstGeom>
          <a:noFill/>
          <a:ln w="12700" cap="sq">
            <a:noFill/>
            <a:miter lim="800000"/>
            <a:headEnd type="none" w="sm" len="sm"/>
            <a:tailEnd type="none" w="sm" len="sm"/>
          </a:ln>
          <a:effectLst/>
        </p:spPr>
        <p:txBody>
          <a:bodyPr wrap="square">
            <a:spAutoFit/>
          </a:bodyPr>
          <a:lstStyle/>
          <a:p>
            <a:r>
              <a:rPr lang="en-US" sz="3600" b="1" dirty="0">
                <a:solidFill>
                  <a:srgbClr val="0000CC"/>
                </a:solidFill>
                <a:latin typeface="Times New Roman" pitchFamily="18" charset="0"/>
                <a:cs typeface="Times New Roman" pitchFamily="18" charset="0"/>
              </a:rPr>
              <a:t>3. </a:t>
            </a:r>
            <a:r>
              <a:rPr lang="en-US" sz="3600" b="1" dirty="0" err="1">
                <a:solidFill>
                  <a:srgbClr val="0000CC"/>
                </a:solidFill>
                <a:latin typeface="Times New Roman" pitchFamily="18" charset="0"/>
                <a:cs typeface="Times New Roman" pitchFamily="18" charset="0"/>
              </a:rPr>
              <a:t>Công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thức</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tính</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công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suất</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điện</a:t>
            </a:r>
            <a:r>
              <a:rPr lang="en-US" sz="3600" b="1" dirty="0">
                <a:solidFill>
                  <a:srgbClr val="0000CC"/>
                </a:solidFill>
                <a:latin typeface="Times New Roman" pitchFamily="18" charset="0"/>
                <a:cs typeface="Times New Roman" pitchFamily="18" charset="0"/>
              </a:rPr>
              <a:t>.</a:t>
            </a:r>
          </a:p>
        </p:txBody>
      </p:sp>
      <p:graphicFrame>
        <p:nvGraphicFramePr>
          <p:cNvPr id="2050" name="Object 2"/>
          <p:cNvGraphicFramePr>
            <a:graphicFrameLocks noChangeAspect="1"/>
          </p:cNvGraphicFramePr>
          <p:nvPr>
            <p:extLst>
              <p:ext uri="{D42A27DB-BD31-4B8C-83A1-F6EECF244321}">
                <p14:modId xmlns:p14="http://schemas.microsoft.com/office/powerpoint/2010/main" val="3277076293"/>
              </p:ext>
            </p:extLst>
          </p:nvPr>
        </p:nvGraphicFramePr>
        <p:xfrm>
          <a:off x="3443272" y="2191436"/>
          <a:ext cx="4924456" cy="1219200"/>
        </p:xfrm>
        <a:graphic>
          <a:graphicData uri="http://schemas.openxmlformats.org/presentationml/2006/ole">
            <mc:AlternateContent xmlns:mc="http://schemas.openxmlformats.org/markup-compatibility/2006">
              <mc:Choice xmlns:v="urn:schemas-microsoft-com:vml" Requires="v">
                <p:oleObj name="Equation" r:id="rId2" imgW="1574640" imgH="419040" progId="">
                  <p:embed/>
                </p:oleObj>
              </mc:Choice>
              <mc:Fallback>
                <p:oleObj name="Equation" r:id="rId2" imgW="1574640" imgH="41904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3272" y="2191436"/>
                        <a:ext cx="4924456"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70"/>
          <p:cNvSpPr txBox="1">
            <a:spLocks noChangeArrowheads="1"/>
          </p:cNvSpPr>
          <p:nvPr/>
        </p:nvSpPr>
        <p:spPr bwMode="auto">
          <a:xfrm>
            <a:off x="2119328" y="3697070"/>
            <a:ext cx="8305800" cy="646331"/>
          </a:xfrm>
          <a:prstGeom prst="rect">
            <a:avLst/>
          </a:prstGeom>
          <a:noFill/>
          <a:ln w="12700" cap="sq">
            <a:noFill/>
            <a:miter lim="800000"/>
            <a:headEnd type="none" w="sm" len="sm"/>
            <a:tailEnd type="none" w="sm" len="sm"/>
          </a:ln>
          <a:effectLst/>
        </p:spPr>
        <p:txBody>
          <a:bodyPr wrap="square">
            <a:spAutoFit/>
          </a:bodyPr>
          <a:lstStyle/>
          <a:p>
            <a:r>
              <a:rPr lang="en-US" sz="3600" b="1" dirty="0">
                <a:solidFill>
                  <a:srgbClr val="0000CC"/>
                </a:solidFill>
                <a:latin typeface="Times New Roman" pitchFamily="18" charset="0"/>
                <a:cs typeface="Times New Roman" pitchFamily="18" charset="0"/>
              </a:rPr>
              <a:t>4. </a:t>
            </a:r>
            <a:r>
              <a:rPr lang="en-US" sz="3600" b="1" dirty="0" err="1">
                <a:solidFill>
                  <a:srgbClr val="0000CC"/>
                </a:solidFill>
                <a:latin typeface="Times New Roman" pitchFamily="18" charset="0"/>
                <a:cs typeface="Times New Roman" pitchFamily="18" charset="0"/>
              </a:rPr>
              <a:t>Công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thức</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tính</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công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của</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dòng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điện</a:t>
            </a:r>
            <a:r>
              <a:rPr lang="en-US" sz="3600" b="1" dirty="0">
                <a:solidFill>
                  <a:srgbClr val="0000CC"/>
                </a:solidFill>
                <a:latin typeface="Times New Roman" pitchFamily="18" charset="0"/>
                <a:cs typeface="Times New Roman" pitchFamily="18" charset="0"/>
              </a:rPr>
              <a:t>.</a:t>
            </a:r>
          </a:p>
        </p:txBody>
      </p:sp>
      <p:graphicFrame>
        <p:nvGraphicFramePr>
          <p:cNvPr id="2051" name="Object 3"/>
          <p:cNvGraphicFramePr>
            <a:graphicFrameLocks noChangeAspect="1"/>
          </p:cNvGraphicFramePr>
          <p:nvPr>
            <p:extLst>
              <p:ext uri="{D42A27DB-BD31-4B8C-83A1-F6EECF244321}">
                <p14:modId xmlns:p14="http://schemas.microsoft.com/office/powerpoint/2010/main" val="3713062396"/>
              </p:ext>
            </p:extLst>
          </p:nvPr>
        </p:nvGraphicFramePr>
        <p:xfrm>
          <a:off x="2781300" y="4343401"/>
          <a:ext cx="6248400" cy="1295400"/>
        </p:xfrm>
        <a:graphic>
          <a:graphicData uri="http://schemas.openxmlformats.org/presentationml/2006/ole">
            <mc:AlternateContent xmlns:mc="http://schemas.openxmlformats.org/markup-compatibility/2006">
              <mc:Choice xmlns:v="urn:schemas-microsoft-com:vml" Requires="v">
                <p:oleObj name="Equation" r:id="rId4" imgW="1866600" imgH="419040" progId="">
                  <p:embed/>
                </p:oleObj>
              </mc:Choice>
              <mc:Fallback>
                <p:oleObj name="Equation" r:id="rId4" imgW="1866600" imgH="419040"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1300" y="4343401"/>
                        <a:ext cx="62484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 Box 5">
            <a:extLst>
              <a:ext uri="{FF2B5EF4-FFF2-40B4-BE49-F238E27FC236}">
                <a16:creationId xmlns:a16="http://schemas.microsoft.com/office/drawing/2014/main" id="{E47CF8A2-8AE7-4EA7-891E-8C9EF71D2124}"/>
              </a:ext>
            </a:extLst>
          </p:cNvPr>
          <p:cNvSpPr txBox="1">
            <a:spLocks noChangeArrowheads="1"/>
          </p:cNvSpPr>
          <p:nvPr/>
        </p:nvSpPr>
        <p:spPr bwMode="auto">
          <a:xfrm>
            <a:off x="1524000" y="285075"/>
            <a:ext cx="8153400" cy="584775"/>
          </a:xfrm>
          <a:prstGeom prst="rect">
            <a:avLst/>
          </a:prstGeom>
          <a:noFill/>
          <a:ln w="12700" cap="sq">
            <a:noFill/>
            <a:miter lim="800000"/>
            <a:headEnd type="none" w="sm" len="sm"/>
            <a:tailEnd type="none" w="sm" len="sm"/>
          </a:ln>
          <a:effectLst/>
        </p:spPr>
        <p:txBody>
          <a:bodyPr wrap="square">
            <a:spAutoFit/>
          </a:bodyPr>
          <a:lstStyle/>
          <a:p>
            <a:pPr algn="ctr"/>
            <a:r>
              <a:rPr lang="en-US" sz="3200" b="1" dirty="0">
                <a:solidFill>
                  <a:srgbClr val="000066"/>
                </a:solidFill>
                <a:latin typeface="Times New Roman" pitchFamily="18" charset="0"/>
                <a:cs typeface="Times New Roman" pitchFamily="18" charset="0"/>
              </a:rPr>
              <a:t>I. CÁC CÔNG THỨC CẦN NHỚ.</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ox(in)">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051"/>
                                        </p:tgtEl>
                                        <p:attrNameLst>
                                          <p:attrName>style.visibility</p:attrName>
                                        </p:attrNameLst>
                                      </p:cBhvr>
                                      <p:to>
                                        <p:strVal val="visible"/>
                                      </p:to>
                                    </p:set>
                                    <p:animEffect transition="in" filter="box(in)">
                                      <p:cBhvr>
                                        <p:cTn id="22"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5"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8990B16-98EF-4BDE-B83A-131B655299E2}"/>
              </a:ext>
            </a:extLst>
          </p:cNvPr>
          <p:cNvGrpSpPr/>
          <p:nvPr/>
        </p:nvGrpSpPr>
        <p:grpSpPr>
          <a:xfrm>
            <a:off x="1524001" y="1"/>
            <a:ext cx="9143999" cy="2017931"/>
            <a:chOff x="1524001" y="1"/>
            <a:chExt cx="9143999" cy="2017931"/>
          </a:xfrm>
        </p:grpSpPr>
        <p:sp>
          <p:nvSpPr>
            <p:cNvPr id="3" name="Rectangle 2"/>
            <p:cNvSpPr/>
            <p:nvPr/>
          </p:nvSpPr>
          <p:spPr>
            <a:xfrm>
              <a:off x="5410200" y="1295401"/>
              <a:ext cx="5257800" cy="646331"/>
            </a:xfrm>
            <a:prstGeom prst="rect">
              <a:avLst/>
            </a:prstGeom>
          </p:spPr>
          <p:txBody>
            <a:bodyPr wrap="square">
              <a:spAutoFit/>
            </a:bodyPr>
            <a:lstStyle/>
            <a:p>
              <a:r>
                <a:rPr lang="vi-VN" sz="3600" dirty="0">
                  <a:latin typeface="Times New Roman" pitchFamily="18" charset="0"/>
                  <a:cs typeface="Times New Roman" pitchFamily="18" charset="0"/>
                </a:rPr>
                <a:t>D. Năng lượng nguyên tử</a:t>
              </a:r>
            </a:p>
          </p:txBody>
        </p:sp>
        <p:sp>
          <p:nvSpPr>
            <p:cNvPr id="4" name="Rectangle 3"/>
            <p:cNvSpPr/>
            <p:nvPr/>
          </p:nvSpPr>
          <p:spPr>
            <a:xfrm>
              <a:off x="1524001" y="1"/>
              <a:ext cx="8238153" cy="646331"/>
            </a:xfrm>
            <a:prstGeom prst="rect">
              <a:avLst/>
            </a:prstGeom>
          </p:spPr>
          <p:txBody>
            <a:bodyPr wrap="none">
              <a:spAutoFit/>
            </a:bodyPr>
            <a:lstStyle/>
            <a:p>
              <a:r>
                <a:rPr lang="vi-VN" sz="3600" b="1" dirty="0">
                  <a:latin typeface="Times New Roman" pitchFamily="18" charset="0"/>
                  <a:cs typeface="Times New Roman" pitchFamily="18" charset="0"/>
                </a:rPr>
                <a:t>Câu 1:</a:t>
              </a:r>
              <a:r>
                <a:rPr lang="vi-VN" sz="3600" dirty="0">
                  <a:latin typeface="Times New Roman" pitchFamily="18" charset="0"/>
                  <a:cs typeface="Times New Roman" pitchFamily="18" charset="0"/>
                </a:rPr>
                <a:t> Điện năng không thể biến đổi thành</a:t>
              </a:r>
            </a:p>
          </p:txBody>
        </p:sp>
        <p:sp>
          <p:nvSpPr>
            <p:cNvPr id="5" name="Rectangle 4"/>
            <p:cNvSpPr/>
            <p:nvPr/>
          </p:nvSpPr>
          <p:spPr>
            <a:xfrm>
              <a:off x="1752600" y="762001"/>
              <a:ext cx="2313454" cy="646331"/>
            </a:xfrm>
            <a:prstGeom prst="rect">
              <a:avLst/>
            </a:prstGeom>
          </p:spPr>
          <p:txBody>
            <a:bodyPr wrap="none">
              <a:spAutoFit/>
            </a:bodyPr>
            <a:lstStyle/>
            <a:p>
              <a:r>
                <a:rPr lang="vi-VN" sz="3600" dirty="0">
                  <a:latin typeface="Times New Roman" pitchFamily="18" charset="0"/>
                  <a:cs typeface="Times New Roman" pitchFamily="18" charset="0"/>
                </a:rPr>
                <a:t>A. Cơ năng</a:t>
              </a:r>
            </a:p>
          </p:txBody>
        </p:sp>
        <p:sp>
          <p:nvSpPr>
            <p:cNvPr id="6" name="Rectangle 5"/>
            <p:cNvSpPr/>
            <p:nvPr/>
          </p:nvSpPr>
          <p:spPr>
            <a:xfrm>
              <a:off x="5486401" y="685801"/>
              <a:ext cx="2762295" cy="646331"/>
            </a:xfrm>
            <a:prstGeom prst="rect">
              <a:avLst/>
            </a:prstGeom>
          </p:spPr>
          <p:txBody>
            <a:bodyPr wrap="none">
              <a:spAutoFit/>
            </a:bodyPr>
            <a:lstStyle/>
            <a:p>
              <a:r>
                <a:rPr lang="vi-VN" sz="3600" dirty="0">
                  <a:latin typeface="Times New Roman" pitchFamily="18" charset="0"/>
                  <a:cs typeface="Times New Roman" pitchFamily="18" charset="0"/>
                </a:rPr>
                <a:t>B. Nhiệt năng</a:t>
              </a:r>
            </a:p>
          </p:txBody>
        </p:sp>
        <p:sp>
          <p:nvSpPr>
            <p:cNvPr id="7" name="Rectangle 6"/>
            <p:cNvSpPr/>
            <p:nvPr/>
          </p:nvSpPr>
          <p:spPr>
            <a:xfrm>
              <a:off x="1828800" y="1371601"/>
              <a:ext cx="2505814" cy="646331"/>
            </a:xfrm>
            <a:prstGeom prst="rect">
              <a:avLst/>
            </a:prstGeom>
          </p:spPr>
          <p:txBody>
            <a:bodyPr wrap="none">
              <a:spAutoFit/>
            </a:bodyPr>
            <a:lstStyle/>
            <a:p>
              <a:r>
                <a:rPr lang="vi-VN" sz="3600" dirty="0">
                  <a:latin typeface="Times New Roman" pitchFamily="18" charset="0"/>
                  <a:cs typeface="Times New Roman" pitchFamily="18" charset="0"/>
                </a:rPr>
                <a:t>C. Hóa năng</a:t>
              </a:r>
            </a:p>
          </p:txBody>
        </p:sp>
      </p:grpSp>
      <p:sp>
        <p:nvSpPr>
          <p:cNvPr id="8" name="Oval 7"/>
          <p:cNvSpPr/>
          <p:nvPr/>
        </p:nvSpPr>
        <p:spPr>
          <a:xfrm>
            <a:off x="5373960" y="1313766"/>
            <a:ext cx="609600" cy="6858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3600" dirty="0">
                <a:solidFill>
                  <a:srgbClr val="C00000"/>
                </a:solidFill>
                <a:latin typeface="Times New Roman" pitchFamily="18" charset="0"/>
                <a:cs typeface="Times New Roman" pitchFamily="18" charset="0"/>
              </a:rPr>
              <a:t>D</a:t>
            </a:r>
            <a:endParaRPr lang="en-US" sz="3600" dirty="0">
              <a:solidFill>
                <a:srgbClr val="C00000"/>
              </a:solidFill>
              <a:latin typeface="Times New Roman" pitchFamily="18" charset="0"/>
              <a:cs typeface="Times New Roman" pitchFamily="18" charset="0"/>
            </a:endParaRPr>
          </a:p>
        </p:txBody>
      </p:sp>
      <p:grpSp>
        <p:nvGrpSpPr>
          <p:cNvPr id="15" name="Group 14">
            <a:extLst>
              <a:ext uri="{FF2B5EF4-FFF2-40B4-BE49-F238E27FC236}">
                <a16:creationId xmlns:a16="http://schemas.microsoft.com/office/drawing/2014/main" id="{9B3D326E-3A16-4828-815F-4A00020B51B7}"/>
              </a:ext>
            </a:extLst>
          </p:cNvPr>
          <p:cNvGrpSpPr/>
          <p:nvPr/>
        </p:nvGrpSpPr>
        <p:grpSpPr>
          <a:xfrm>
            <a:off x="762001" y="2209801"/>
            <a:ext cx="11180379" cy="3656218"/>
            <a:chOff x="1676401" y="2209801"/>
            <a:chExt cx="8762999" cy="3656218"/>
          </a:xfrm>
        </p:grpSpPr>
        <p:sp>
          <p:nvSpPr>
            <p:cNvPr id="9" name="Rectangle 8"/>
            <p:cNvSpPr/>
            <p:nvPr/>
          </p:nvSpPr>
          <p:spPr>
            <a:xfrm>
              <a:off x="1942206" y="5219688"/>
              <a:ext cx="8458200" cy="646331"/>
            </a:xfrm>
            <a:prstGeom prst="rect">
              <a:avLst/>
            </a:prstGeom>
          </p:spPr>
          <p:txBody>
            <a:bodyPr wrap="square">
              <a:spAutoFit/>
            </a:bodyPr>
            <a:lstStyle/>
            <a:p>
              <a:r>
                <a:rPr lang="vi-VN" sz="3600" dirty="0">
                  <a:latin typeface="Times New Roman" pitchFamily="18" charset="0"/>
                  <a:cs typeface="Times New Roman" pitchFamily="18" charset="0"/>
                </a:rPr>
                <a:t>D. mức độ mạnh, yếu của dòng điện.</a:t>
              </a:r>
            </a:p>
          </p:txBody>
        </p:sp>
        <p:sp>
          <p:nvSpPr>
            <p:cNvPr id="10" name="Rectangle 9"/>
            <p:cNvSpPr/>
            <p:nvPr/>
          </p:nvSpPr>
          <p:spPr>
            <a:xfrm>
              <a:off x="1676401" y="2209801"/>
              <a:ext cx="5981125" cy="646331"/>
            </a:xfrm>
            <a:prstGeom prst="rect">
              <a:avLst/>
            </a:prstGeom>
          </p:spPr>
          <p:txBody>
            <a:bodyPr wrap="none">
              <a:spAutoFit/>
            </a:bodyPr>
            <a:lstStyle/>
            <a:p>
              <a:r>
                <a:rPr lang="vi-VN" sz="3600" b="1" dirty="0">
                  <a:latin typeface="Times New Roman" pitchFamily="18" charset="0"/>
                  <a:cs typeface="Times New Roman" pitchFamily="18" charset="0"/>
                </a:rPr>
                <a:t>Câu 2:</a:t>
              </a:r>
              <a:r>
                <a:rPr lang="vi-VN" sz="3600" dirty="0">
                  <a:latin typeface="Times New Roman" pitchFamily="18" charset="0"/>
                  <a:cs typeface="Times New Roman" pitchFamily="18" charset="0"/>
                </a:rPr>
                <a:t> Công suất điện cho biết</a:t>
              </a:r>
            </a:p>
          </p:txBody>
        </p:sp>
        <p:sp>
          <p:nvSpPr>
            <p:cNvPr id="11" name="Rectangle 10"/>
            <p:cNvSpPr/>
            <p:nvPr/>
          </p:nvSpPr>
          <p:spPr>
            <a:xfrm>
              <a:off x="1905000" y="2895601"/>
              <a:ext cx="8103500" cy="646331"/>
            </a:xfrm>
            <a:prstGeom prst="rect">
              <a:avLst/>
            </a:prstGeom>
          </p:spPr>
          <p:txBody>
            <a:bodyPr wrap="none">
              <a:spAutoFit/>
            </a:bodyPr>
            <a:lstStyle/>
            <a:p>
              <a:r>
                <a:rPr lang="vi-VN" sz="3600" dirty="0">
                  <a:latin typeface="Times New Roman" pitchFamily="18" charset="0"/>
                  <a:cs typeface="Times New Roman" pitchFamily="18" charset="0"/>
                </a:rPr>
                <a:t>A. khả năng thực hiện công của dòng điện.</a:t>
              </a:r>
            </a:p>
          </p:txBody>
        </p:sp>
        <p:sp>
          <p:nvSpPr>
            <p:cNvPr id="12" name="Rectangle 11"/>
            <p:cNvSpPr/>
            <p:nvPr/>
          </p:nvSpPr>
          <p:spPr>
            <a:xfrm>
              <a:off x="1905000" y="3657601"/>
              <a:ext cx="5589992" cy="646331"/>
            </a:xfrm>
            <a:prstGeom prst="rect">
              <a:avLst/>
            </a:prstGeom>
          </p:spPr>
          <p:txBody>
            <a:bodyPr wrap="none">
              <a:spAutoFit/>
            </a:bodyPr>
            <a:lstStyle/>
            <a:p>
              <a:r>
                <a:rPr lang="vi-VN" sz="3600" dirty="0">
                  <a:latin typeface="Times New Roman" pitchFamily="18" charset="0"/>
                  <a:cs typeface="Times New Roman" pitchFamily="18" charset="0"/>
                </a:rPr>
                <a:t>B. năng lượng của dòng điện</a:t>
              </a:r>
              <a:r>
                <a:rPr lang="vi-VN" dirty="0"/>
                <a:t>.</a:t>
              </a:r>
            </a:p>
          </p:txBody>
        </p:sp>
        <p:sp>
          <p:nvSpPr>
            <p:cNvPr id="13" name="Rectangle 12"/>
            <p:cNvSpPr/>
            <p:nvPr/>
          </p:nvSpPr>
          <p:spPr>
            <a:xfrm>
              <a:off x="1905000" y="4399351"/>
              <a:ext cx="8534400" cy="1200329"/>
            </a:xfrm>
            <a:prstGeom prst="rect">
              <a:avLst/>
            </a:prstGeom>
          </p:spPr>
          <p:txBody>
            <a:bodyPr wrap="square">
              <a:spAutoFit/>
            </a:bodyPr>
            <a:lstStyle/>
            <a:p>
              <a:r>
                <a:rPr lang="vi-VN" sz="3600" dirty="0">
                  <a:latin typeface="Times New Roman" pitchFamily="18" charset="0"/>
                  <a:cs typeface="Times New Roman" pitchFamily="18" charset="0"/>
                </a:rPr>
                <a:t>C. lượng điện năng sử dụng trong một đơn vị thời gian.</a:t>
              </a:r>
            </a:p>
          </p:txBody>
        </p:sp>
      </p:grpSp>
      <p:sp>
        <p:nvSpPr>
          <p:cNvPr id="14" name="Oval 13"/>
          <p:cNvSpPr/>
          <p:nvPr/>
        </p:nvSpPr>
        <p:spPr>
          <a:xfrm>
            <a:off x="949378" y="4419601"/>
            <a:ext cx="609600" cy="6858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3600" dirty="0">
                <a:solidFill>
                  <a:srgbClr val="C00000"/>
                </a:solidFill>
                <a:latin typeface="Times New Roman" pitchFamily="18" charset="0"/>
                <a:cs typeface="Times New Roman" pitchFamily="18" charset="0"/>
              </a:rPr>
              <a:t>C</a:t>
            </a:r>
            <a:endParaRPr lang="en-US" sz="36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1740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33A27C30-9F98-42DF-9A9C-43E4D0A16F3F}"/>
              </a:ext>
            </a:extLst>
          </p:cNvPr>
          <p:cNvGrpSpPr/>
          <p:nvPr/>
        </p:nvGrpSpPr>
        <p:grpSpPr>
          <a:xfrm>
            <a:off x="952501" y="60066"/>
            <a:ext cx="10591800" cy="2872266"/>
            <a:chOff x="952501" y="60066"/>
            <a:chExt cx="10591800" cy="2872266"/>
          </a:xfrm>
        </p:grpSpPr>
        <p:sp>
          <p:nvSpPr>
            <p:cNvPr id="3" name="Rectangle 2"/>
            <p:cNvSpPr/>
            <p:nvPr/>
          </p:nvSpPr>
          <p:spPr>
            <a:xfrm>
              <a:off x="9095137" y="2271421"/>
              <a:ext cx="1828800" cy="646331"/>
            </a:xfrm>
            <a:prstGeom prst="rect">
              <a:avLst/>
            </a:prstGeom>
          </p:spPr>
          <p:txBody>
            <a:bodyPr wrap="square">
              <a:spAutoFit/>
            </a:bodyPr>
            <a:lstStyle/>
            <a:p>
              <a:r>
                <a:rPr lang="vi-VN" sz="3600" dirty="0">
                  <a:latin typeface="Times New Roman" pitchFamily="18" charset="0"/>
                  <a:cs typeface="Times New Roman" pitchFamily="18" charset="0"/>
                </a:rPr>
                <a:t>D. 20A</a:t>
              </a:r>
            </a:p>
          </p:txBody>
        </p:sp>
        <p:sp>
          <p:nvSpPr>
            <p:cNvPr id="4" name="Rectangle 3"/>
            <p:cNvSpPr/>
            <p:nvPr/>
          </p:nvSpPr>
          <p:spPr>
            <a:xfrm>
              <a:off x="952501" y="60066"/>
              <a:ext cx="10591800" cy="2308324"/>
            </a:xfrm>
            <a:prstGeom prst="rect">
              <a:avLst/>
            </a:prstGeom>
          </p:spPr>
          <p:txBody>
            <a:bodyPr wrap="square">
              <a:spAutoFit/>
            </a:bodyPr>
            <a:lstStyle/>
            <a:p>
              <a:pPr algn="just"/>
              <a:r>
                <a:rPr lang="vi-VN" sz="3600" b="1" dirty="0">
                  <a:latin typeface="Times New Roman" pitchFamily="18" charset="0"/>
                  <a:cs typeface="Times New Roman" pitchFamily="18" charset="0"/>
                </a:rPr>
                <a:t>Câu 3:</a:t>
              </a:r>
              <a:r>
                <a:rPr lang="vi-VN" sz="3600" dirty="0">
                  <a:latin typeface="Times New Roman" pitchFamily="18" charset="0"/>
                  <a:cs typeface="Times New Roman" pitchFamily="18" charset="0"/>
                </a:rPr>
                <a:t> Một bàn là được sử dụng với hiệu điện thế 220V thì tiêu thụ một lượng điện năng là 990 kJ trong 15 phút, cường độ dòng điện chạy qua dây nung của bàn là khi đó là bao nhiêu?</a:t>
              </a:r>
            </a:p>
          </p:txBody>
        </p:sp>
        <p:sp>
          <p:nvSpPr>
            <p:cNvPr id="5" name="Rectangle 4"/>
            <p:cNvSpPr/>
            <p:nvPr/>
          </p:nvSpPr>
          <p:spPr>
            <a:xfrm>
              <a:off x="1752600" y="2286001"/>
              <a:ext cx="1313180" cy="646331"/>
            </a:xfrm>
            <a:prstGeom prst="rect">
              <a:avLst/>
            </a:prstGeom>
          </p:spPr>
          <p:txBody>
            <a:bodyPr wrap="none">
              <a:spAutoFit/>
            </a:bodyPr>
            <a:lstStyle/>
            <a:p>
              <a:r>
                <a:rPr lang="vi-VN" sz="3600" dirty="0">
                  <a:latin typeface="Times New Roman" pitchFamily="18" charset="0"/>
                  <a:cs typeface="Times New Roman" pitchFamily="18" charset="0"/>
                </a:rPr>
                <a:t>A. 5A</a:t>
              </a:r>
            </a:p>
          </p:txBody>
        </p:sp>
        <p:sp>
          <p:nvSpPr>
            <p:cNvPr id="6" name="Rectangle 5"/>
            <p:cNvSpPr/>
            <p:nvPr/>
          </p:nvSpPr>
          <p:spPr>
            <a:xfrm>
              <a:off x="4086375" y="2286000"/>
              <a:ext cx="1518364" cy="646331"/>
            </a:xfrm>
            <a:prstGeom prst="rect">
              <a:avLst/>
            </a:prstGeom>
          </p:spPr>
          <p:txBody>
            <a:bodyPr wrap="none">
              <a:spAutoFit/>
            </a:bodyPr>
            <a:lstStyle/>
            <a:p>
              <a:r>
                <a:rPr lang="vi-VN" sz="3600" dirty="0">
                  <a:latin typeface="Times New Roman" pitchFamily="18" charset="0"/>
                  <a:cs typeface="Times New Roman" pitchFamily="18" charset="0"/>
                </a:rPr>
                <a:t>B. 10A</a:t>
              </a:r>
            </a:p>
          </p:txBody>
        </p:sp>
        <p:sp>
          <p:nvSpPr>
            <p:cNvPr id="7" name="Rectangle 6"/>
            <p:cNvSpPr/>
            <p:nvPr/>
          </p:nvSpPr>
          <p:spPr>
            <a:xfrm>
              <a:off x="6556178" y="2271010"/>
              <a:ext cx="1518364" cy="646331"/>
            </a:xfrm>
            <a:prstGeom prst="rect">
              <a:avLst/>
            </a:prstGeom>
          </p:spPr>
          <p:txBody>
            <a:bodyPr wrap="none">
              <a:spAutoFit/>
            </a:bodyPr>
            <a:lstStyle/>
            <a:p>
              <a:r>
                <a:rPr lang="vi-VN" sz="3600" dirty="0">
                  <a:latin typeface="Times New Roman" pitchFamily="18" charset="0"/>
                  <a:cs typeface="Times New Roman" pitchFamily="18" charset="0"/>
                </a:rPr>
                <a:t>C. 15A</a:t>
              </a:r>
            </a:p>
          </p:txBody>
        </p:sp>
      </p:grpSp>
      <p:sp>
        <p:nvSpPr>
          <p:cNvPr id="8" name="Oval 7"/>
          <p:cNvSpPr/>
          <p:nvPr/>
        </p:nvSpPr>
        <p:spPr>
          <a:xfrm>
            <a:off x="1676400" y="2286000"/>
            <a:ext cx="685800" cy="6858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3600" dirty="0">
                <a:solidFill>
                  <a:srgbClr val="C00000"/>
                </a:solidFill>
                <a:latin typeface="Times New Roman" pitchFamily="18" charset="0"/>
                <a:cs typeface="Times New Roman" pitchFamily="18" charset="0"/>
              </a:rPr>
              <a:t>A</a:t>
            </a:r>
            <a:endParaRPr lang="en-US" sz="3600" dirty="0">
              <a:solidFill>
                <a:srgbClr val="C00000"/>
              </a:solidFill>
              <a:latin typeface="Times New Roman" pitchFamily="18" charset="0"/>
              <a:cs typeface="Times New Roman" pitchFamily="18" charset="0"/>
            </a:endParaRPr>
          </a:p>
        </p:txBody>
      </p:sp>
      <p:grpSp>
        <p:nvGrpSpPr>
          <p:cNvPr id="2" name="Group 1">
            <a:extLst>
              <a:ext uri="{FF2B5EF4-FFF2-40B4-BE49-F238E27FC236}">
                <a16:creationId xmlns:a16="http://schemas.microsoft.com/office/drawing/2014/main" id="{01EB634F-1034-4F94-AAE3-5A8834DEFAB0}"/>
              </a:ext>
            </a:extLst>
          </p:cNvPr>
          <p:cNvGrpSpPr/>
          <p:nvPr/>
        </p:nvGrpSpPr>
        <p:grpSpPr>
          <a:xfrm>
            <a:off x="963744" y="3477557"/>
            <a:ext cx="10591800" cy="3036175"/>
            <a:chOff x="963744" y="3477557"/>
            <a:chExt cx="10591800" cy="3036175"/>
          </a:xfrm>
        </p:grpSpPr>
        <p:sp>
          <p:nvSpPr>
            <p:cNvPr id="9" name="Rectangle 8"/>
            <p:cNvSpPr/>
            <p:nvPr/>
          </p:nvSpPr>
          <p:spPr>
            <a:xfrm>
              <a:off x="8918605" y="5823861"/>
              <a:ext cx="2057400" cy="646331"/>
            </a:xfrm>
            <a:prstGeom prst="rect">
              <a:avLst/>
            </a:prstGeom>
          </p:spPr>
          <p:txBody>
            <a:bodyPr wrap="square">
              <a:spAutoFit/>
            </a:bodyPr>
            <a:lstStyle/>
            <a:p>
              <a:r>
                <a:rPr lang="vi-VN" sz="3600" dirty="0">
                  <a:latin typeface="Times New Roman" pitchFamily="18" charset="0"/>
                  <a:cs typeface="Times New Roman" pitchFamily="18" charset="0"/>
                </a:rPr>
                <a:t>D. 172,8J</a:t>
              </a:r>
            </a:p>
          </p:txBody>
        </p:sp>
        <p:sp>
          <p:nvSpPr>
            <p:cNvPr id="10" name="Rectangle 9"/>
            <p:cNvSpPr/>
            <p:nvPr/>
          </p:nvSpPr>
          <p:spPr>
            <a:xfrm>
              <a:off x="963744" y="3477557"/>
              <a:ext cx="10591800" cy="2308324"/>
            </a:xfrm>
            <a:prstGeom prst="rect">
              <a:avLst/>
            </a:prstGeom>
          </p:spPr>
          <p:txBody>
            <a:bodyPr wrap="square">
              <a:spAutoFit/>
            </a:bodyPr>
            <a:lstStyle/>
            <a:p>
              <a:pPr algn="just"/>
              <a:r>
                <a:rPr lang="vi-VN" sz="3600" b="1" dirty="0">
                  <a:latin typeface="Times New Roman" pitchFamily="18" charset="0"/>
                  <a:cs typeface="Times New Roman" pitchFamily="18" charset="0"/>
                </a:rPr>
                <a:t>Câu 4:</a:t>
              </a:r>
              <a:r>
                <a:rPr lang="vi-VN" sz="3600" dirty="0">
                  <a:latin typeface="Times New Roman" pitchFamily="18" charset="0"/>
                  <a:cs typeface="Times New Roman" pitchFamily="18" charset="0"/>
                </a:rPr>
                <a:t> Cho đoạn mạch gồm hai điện trở mắc song song. Biết hiệu điện thế hai đầu đoạn mạch là U</a:t>
              </a:r>
              <a:r>
                <a:rPr lang="vi-VN" sz="3600" baseline="-25000" dirty="0">
                  <a:latin typeface="Times New Roman" pitchFamily="18" charset="0"/>
                  <a:cs typeface="Times New Roman" pitchFamily="18" charset="0"/>
                </a:rPr>
                <a:t>AB</a:t>
              </a:r>
              <a:r>
                <a:rPr lang="vi-VN" sz="3600" dirty="0">
                  <a:latin typeface="Times New Roman" pitchFamily="18" charset="0"/>
                  <a:cs typeface="Times New Roman" pitchFamily="18" charset="0"/>
                </a:rPr>
                <a:t> = 24V; giá trị các điện trở R</a:t>
              </a:r>
              <a:r>
                <a:rPr lang="vi-VN" sz="3600" baseline="-25000" dirty="0">
                  <a:latin typeface="Times New Roman" pitchFamily="18" charset="0"/>
                  <a:cs typeface="Times New Roman" pitchFamily="18" charset="0"/>
                </a:rPr>
                <a:t>1</a:t>
              </a:r>
              <a:r>
                <a:rPr lang="vi-VN" sz="3600" dirty="0">
                  <a:latin typeface="Times New Roman" pitchFamily="18" charset="0"/>
                  <a:cs typeface="Times New Roman" pitchFamily="18" charset="0"/>
                </a:rPr>
                <a:t> = R</a:t>
              </a:r>
              <a:r>
                <a:rPr lang="vi-VN" sz="3600" baseline="-25000" dirty="0">
                  <a:latin typeface="Times New Roman" pitchFamily="18" charset="0"/>
                  <a:cs typeface="Times New Roman" pitchFamily="18" charset="0"/>
                </a:rPr>
                <a:t>2</a:t>
              </a:r>
              <a:r>
                <a:rPr lang="vi-VN" sz="3600" dirty="0">
                  <a:latin typeface="Times New Roman" pitchFamily="18" charset="0"/>
                  <a:cs typeface="Times New Roman" pitchFamily="18" charset="0"/>
                </a:rPr>
                <a:t> = 8</a:t>
              </a:r>
              <a:r>
                <a:rPr lang="el-GR" sz="3600" dirty="0">
                  <a:latin typeface="Times New Roman" pitchFamily="18" charset="0"/>
                  <a:cs typeface="Times New Roman" pitchFamily="18" charset="0"/>
                </a:rPr>
                <a:t>Ω . </a:t>
              </a:r>
              <a:r>
                <a:rPr lang="vi-VN" sz="3600" dirty="0">
                  <a:latin typeface="Times New Roman" pitchFamily="18" charset="0"/>
                  <a:cs typeface="Times New Roman" pitchFamily="18" charset="0"/>
                </a:rPr>
                <a:t>Trong thời gian 12 phút, công của dòng điện sản ra trong mạch là:</a:t>
              </a:r>
            </a:p>
          </p:txBody>
        </p:sp>
        <p:sp>
          <p:nvSpPr>
            <p:cNvPr id="11" name="Rectangle 10"/>
            <p:cNvSpPr/>
            <p:nvPr/>
          </p:nvSpPr>
          <p:spPr>
            <a:xfrm>
              <a:off x="1117310" y="5867400"/>
              <a:ext cx="2198038" cy="646331"/>
            </a:xfrm>
            <a:prstGeom prst="rect">
              <a:avLst/>
            </a:prstGeom>
          </p:spPr>
          <p:txBody>
            <a:bodyPr wrap="square">
              <a:spAutoFit/>
            </a:bodyPr>
            <a:lstStyle/>
            <a:p>
              <a:r>
                <a:rPr lang="vi-VN" sz="3600" dirty="0">
                  <a:latin typeface="Times New Roman" pitchFamily="18" charset="0"/>
                  <a:cs typeface="Times New Roman" pitchFamily="18" charset="0"/>
                </a:rPr>
                <a:t>A.103680J</a:t>
              </a:r>
            </a:p>
          </p:txBody>
        </p:sp>
        <p:sp>
          <p:nvSpPr>
            <p:cNvPr id="12" name="Rectangle 11"/>
            <p:cNvSpPr/>
            <p:nvPr/>
          </p:nvSpPr>
          <p:spPr>
            <a:xfrm>
              <a:off x="3856781" y="5928956"/>
              <a:ext cx="1850186" cy="584775"/>
            </a:xfrm>
            <a:prstGeom prst="rect">
              <a:avLst/>
            </a:prstGeom>
          </p:spPr>
          <p:txBody>
            <a:bodyPr wrap="none">
              <a:spAutoFit/>
            </a:bodyPr>
            <a:lstStyle/>
            <a:p>
              <a:r>
                <a:rPr lang="vi-VN" sz="3200" dirty="0">
                  <a:latin typeface="Times New Roman" pitchFamily="18" charset="0"/>
                  <a:cs typeface="Times New Roman" pitchFamily="18" charset="0"/>
                </a:rPr>
                <a:t>B.1027,8J</a:t>
              </a:r>
            </a:p>
          </p:txBody>
        </p:sp>
        <p:sp>
          <p:nvSpPr>
            <p:cNvPr id="13" name="Rectangle 12"/>
            <p:cNvSpPr/>
            <p:nvPr/>
          </p:nvSpPr>
          <p:spPr>
            <a:xfrm>
              <a:off x="6248401" y="5867401"/>
              <a:ext cx="1826141" cy="646331"/>
            </a:xfrm>
            <a:prstGeom prst="rect">
              <a:avLst/>
            </a:prstGeom>
          </p:spPr>
          <p:txBody>
            <a:bodyPr wrap="none">
              <a:spAutoFit/>
            </a:bodyPr>
            <a:lstStyle/>
            <a:p>
              <a:r>
                <a:rPr lang="vi-VN" sz="3600" dirty="0">
                  <a:latin typeface="Times New Roman" pitchFamily="18" charset="0"/>
                  <a:cs typeface="Times New Roman" pitchFamily="18" charset="0"/>
                </a:rPr>
                <a:t>C.712,8J</a:t>
              </a:r>
            </a:p>
          </p:txBody>
        </p:sp>
      </p:grpSp>
      <p:sp>
        <p:nvSpPr>
          <p:cNvPr id="14" name="Oval 13"/>
          <p:cNvSpPr/>
          <p:nvPr/>
        </p:nvSpPr>
        <p:spPr>
          <a:xfrm>
            <a:off x="1026796" y="5867401"/>
            <a:ext cx="609600" cy="6858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3600" dirty="0">
                <a:solidFill>
                  <a:srgbClr val="C00000"/>
                </a:solidFill>
                <a:latin typeface="Times New Roman" pitchFamily="18" charset="0"/>
                <a:cs typeface="Times New Roman" pitchFamily="18" charset="0"/>
              </a:rPr>
              <a:t>A</a:t>
            </a:r>
            <a:endParaRPr lang="en-US" sz="36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539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ChangeArrowheads="1"/>
          </p:cNvSpPr>
          <p:nvPr/>
        </p:nvSpPr>
        <p:spPr bwMode="auto">
          <a:xfrm>
            <a:off x="4849318" y="152400"/>
            <a:ext cx="1219200" cy="533400"/>
          </a:xfrm>
          <a:prstGeom prst="rect">
            <a:avLst/>
          </a:prstGeom>
          <a:noFill/>
          <a:ln w="9525">
            <a:noFill/>
            <a:miter lim="800000"/>
            <a:headEnd/>
            <a:tailEnd/>
          </a:ln>
          <a:effectLst/>
        </p:spPr>
        <p:txBody>
          <a:bodyPr/>
          <a:lstStyle/>
          <a:p>
            <a:pPr algn="ctr">
              <a:spcBef>
                <a:spcPct val="20000"/>
              </a:spcBef>
            </a:pPr>
            <a:r>
              <a:rPr lang="en-US" sz="3200" b="1" dirty="0" err="1">
                <a:solidFill>
                  <a:srgbClr val="FF0066"/>
                </a:solidFill>
                <a:latin typeface="Times New Roman" pitchFamily="18" charset="0"/>
                <a:cs typeface="Times New Roman" pitchFamily="18" charset="0"/>
              </a:rPr>
              <a:t>Bài</a:t>
            </a:r>
            <a:r>
              <a:rPr lang="en-US" sz="3200" b="1" dirty="0">
                <a:solidFill>
                  <a:srgbClr val="FF0066"/>
                </a:solidFill>
                <a:latin typeface="Times New Roman" pitchFamily="18" charset="0"/>
                <a:cs typeface="Times New Roman" pitchFamily="18" charset="0"/>
              </a:rPr>
              <a:t> 1</a:t>
            </a:r>
            <a:endParaRPr lang="vi-VN" sz="3200" b="1" dirty="0">
              <a:solidFill>
                <a:srgbClr val="FF0066"/>
              </a:solidFill>
              <a:latin typeface="Times New Roman" pitchFamily="18" charset="0"/>
              <a:cs typeface="Times New Roman" pitchFamily="18" charset="0"/>
            </a:endParaRPr>
          </a:p>
        </p:txBody>
      </p:sp>
      <p:sp>
        <p:nvSpPr>
          <p:cNvPr id="4" name="Rectangle 16"/>
          <p:cNvSpPr>
            <a:spLocks noChangeArrowheads="1"/>
          </p:cNvSpPr>
          <p:nvPr/>
        </p:nvSpPr>
        <p:spPr bwMode="auto">
          <a:xfrm>
            <a:off x="533400" y="1066800"/>
            <a:ext cx="11049000" cy="4267200"/>
          </a:xfrm>
          <a:prstGeom prst="rect">
            <a:avLst/>
          </a:prstGeom>
          <a:noFill/>
          <a:ln w="9525">
            <a:noFill/>
            <a:miter lim="800000"/>
            <a:headEnd/>
            <a:tailEnd/>
          </a:ln>
          <a:effectLst/>
        </p:spPr>
        <p:txBody>
          <a:bodyPr/>
          <a:lstStyle/>
          <a:p>
            <a:pPr algn="just">
              <a:spcBef>
                <a:spcPct val="20000"/>
              </a:spcBef>
            </a:pPr>
            <a:r>
              <a:rPr lang="en-US" sz="3600" b="1" dirty="0">
                <a:latin typeface="Times New Roman" pitchFamily="18" charset="0"/>
                <a:cs typeface="Times New Roman" pitchFamily="18" charset="0"/>
              </a:rPr>
              <a:t>Khi </a:t>
            </a:r>
            <a:r>
              <a:rPr lang="en-US" sz="3600" b="1" dirty="0" err="1">
                <a:latin typeface="Times New Roman" pitchFamily="18" charset="0"/>
                <a:cs typeface="Times New Roman" pitchFamily="18" charset="0"/>
              </a:rPr>
              <a:t>mắc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một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đèn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vào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hiệu</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điện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thê</a:t>
            </a:r>
            <a:r>
              <a:rPr lang="en-US" sz="3600" b="1" dirty="0">
                <a:latin typeface="Times New Roman" pitchFamily="18" charset="0"/>
                <a:cs typeface="Times New Roman" pitchFamily="18" charset="0"/>
              </a:rPr>
              <a:t>́ 220V </a:t>
            </a:r>
            <a:r>
              <a:rPr lang="en-US" sz="3600" b="1" dirty="0" err="1">
                <a:latin typeface="Times New Roman" pitchFamily="18" charset="0"/>
                <a:cs typeface="Times New Roman" pitchFamily="18" charset="0"/>
              </a:rPr>
              <a:t>thi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điện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chạy</a:t>
            </a:r>
            <a:r>
              <a:rPr lang="en-US" sz="3600" b="1" dirty="0">
                <a:latin typeface="Times New Roman" pitchFamily="18" charset="0"/>
                <a:cs typeface="Times New Roman" pitchFamily="18" charset="0"/>
              </a:rPr>
              <a:t> qua nó có </a:t>
            </a:r>
            <a:r>
              <a:rPr lang="en-US" sz="3600" b="1" dirty="0" err="1">
                <a:latin typeface="Times New Roman" pitchFamily="18" charset="0"/>
                <a:cs typeface="Times New Roman" pitchFamily="18" charset="0"/>
              </a:rPr>
              <a:t>cường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độ</a:t>
            </a:r>
            <a:r>
              <a:rPr lang="en-US" sz="3600" b="1" dirty="0">
                <a:latin typeface="Times New Roman" pitchFamily="18" charset="0"/>
                <a:cs typeface="Times New Roman" pitchFamily="18" charset="0"/>
              </a:rPr>
              <a:t> 341mA.</a:t>
            </a:r>
          </a:p>
          <a:p>
            <a:pPr algn="just">
              <a:spcBef>
                <a:spcPct val="20000"/>
              </a:spcBef>
            </a:pPr>
            <a:r>
              <a:rPr lang="en-US" sz="3600" b="1" dirty="0">
                <a:latin typeface="Times New Roman" pitchFamily="18" charset="0"/>
                <a:cs typeface="Times New Roman" pitchFamily="18" charset="0"/>
              </a:rPr>
              <a:t>a) </a:t>
            </a:r>
            <a:r>
              <a:rPr lang="en-US" sz="3600" b="1" dirty="0" err="1">
                <a:latin typeface="Times New Roman" pitchFamily="18" charset="0"/>
                <a:cs typeface="Times New Roman" pitchFamily="18" charset="0"/>
              </a:rPr>
              <a:t>Tính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điện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trở</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và</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công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suất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của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đèn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khi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đo</a:t>
            </a:r>
            <a:r>
              <a:rPr lang="en-US" sz="3600" b="1" dirty="0">
                <a:latin typeface="Times New Roman" pitchFamily="18" charset="0"/>
                <a:cs typeface="Times New Roman" pitchFamily="18" charset="0"/>
              </a:rPr>
              <a:t>́.</a:t>
            </a:r>
          </a:p>
          <a:p>
            <a:pPr algn="just">
              <a:spcBef>
                <a:spcPct val="20000"/>
              </a:spcBef>
            </a:pPr>
            <a:r>
              <a:rPr lang="en-US" sz="3600" b="1" dirty="0">
                <a:latin typeface="Times New Roman" pitchFamily="18" charset="0"/>
                <a:cs typeface="Times New Roman" pitchFamily="18" charset="0"/>
              </a:rPr>
              <a:t>b) </a:t>
            </a:r>
            <a:r>
              <a:rPr lang="en-US" sz="3600" b="1" dirty="0" err="1">
                <a:latin typeface="Times New Roman" pitchFamily="18" charset="0"/>
                <a:cs typeface="Times New Roman" pitchFamily="18" charset="0"/>
              </a:rPr>
              <a:t>Bóng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đèn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này</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được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sử</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dụng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như</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trên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trung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bình</a:t>
            </a:r>
            <a:r>
              <a:rPr lang="en-US" sz="3600" b="1" dirty="0">
                <a:latin typeface="Times New Roman" pitchFamily="18" charset="0"/>
                <a:cs typeface="Times New Roman" pitchFamily="18" charset="0"/>
              </a:rPr>
              <a:t> 4 </a:t>
            </a:r>
            <a:r>
              <a:rPr lang="en-US" sz="3600" b="1" dirty="0" err="1">
                <a:latin typeface="Times New Roman" pitchFamily="18" charset="0"/>
                <a:cs typeface="Times New Roman" pitchFamily="18" charset="0"/>
              </a:rPr>
              <a:t>giờ</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trong</a:t>
            </a:r>
            <a:r>
              <a:rPr lang="en-US" sz="3600" b="1" dirty="0">
                <a:latin typeface="Times New Roman" pitchFamily="18" charset="0"/>
                <a:cs typeface="Times New Roman" pitchFamily="18" charset="0"/>
              </a:rPr>
              <a:t> 1 </a:t>
            </a:r>
            <a:r>
              <a:rPr lang="en-US" sz="3600" b="1" dirty="0" err="1">
                <a:latin typeface="Times New Roman" pitchFamily="18" charset="0"/>
                <a:cs typeface="Times New Roman" pitchFamily="18" charset="0"/>
              </a:rPr>
              <a:t>ngày</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Tính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điện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năng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mà</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đèn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tiêu</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thụ</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trong</a:t>
            </a:r>
            <a:r>
              <a:rPr lang="en-US" sz="3600" b="1" dirty="0">
                <a:latin typeface="Times New Roman" pitchFamily="18" charset="0"/>
                <a:cs typeface="Times New Roman" pitchFamily="18" charset="0"/>
              </a:rPr>
              <a:t> 30 </a:t>
            </a:r>
            <a:r>
              <a:rPr lang="en-US" sz="3600" b="1" dirty="0" err="1">
                <a:latin typeface="Times New Roman" pitchFamily="18" charset="0"/>
                <a:cs typeface="Times New Roman" pitchFamily="18" charset="0"/>
              </a:rPr>
              <a:t>ngày</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theo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đơn</a:t>
            </a:r>
            <a:r>
              <a:rPr lang="en-US" sz="3600" b="1" dirty="0">
                <a:latin typeface="Times New Roman" pitchFamily="18" charset="0"/>
                <a:cs typeface="Times New Roman" pitchFamily="18" charset="0"/>
              </a:rPr>
              <a:t> vị Jun </a:t>
            </a:r>
            <a:r>
              <a:rPr lang="en-US" sz="3600" b="1" dirty="0" err="1">
                <a:latin typeface="Times New Roman" pitchFamily="18" charset="0"/>
                <a:cs typeface="Times New Roman" pitchFamily="18" charset="0"/>
              </a:rPr>
              <a:t>và</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số</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đếm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tương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ứng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của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công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tơ</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điện</a:t>
            </a:r>
            <a:r>
              <a:rPr lang="en-US" sz="3600" b="1" dirty="0">
                <a:latin typeface="Times New Roman" pitchFamily="18" charset="0"/>
                <a:cs typeface="Times New Roman" pitchFamily="18" charset="0"/>
              </a:rPr>
              <a:t>.</a:t>
            </a:r>
            <a:endParaRPr lang="vi-VN" sz="36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ox(i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5"/>
          <p:cNvSpPr txBox="1">
            <a:spLocks noChangeArrowheads="1"/>
          </p:cNvSpPr>
          <p:nvPr/>
        </p:nvSpPr>
        <p:spPr bwMode="auto">
          <a:xfrm>
            <a:off x="342862" y="313114"/>
            <a:ext cx="3581400" cy="2677656"/>
          </a:xfrm>
          <a:prstGeom prst="rect">
            <a:avLst/>
          </a:prstGeom>
          <a:noFill/>
          <a:ln w="12700" cap="sq">
            <a:noFill/>
            <a:miter lim="800000"/>
            <a:headEnd type="none" w="sm" len="sm"/>
            <a:tailEnd type="none" w="sm" len="sm"/>
          </a:ln>
          <a:effectLst/>
        </p:spPr>
        <p:txBody>
          <a:bodyPr wrap="square">
            <a:spAutoFit/>
          </a:bodyPr>
          <a:lstStyle/>
          <a:p>
            <a:r>
              <a:rPr lang="en-US" sz="2800" b="1" dirty="0" err="1">
                <a:solidFill>
                  <a:srgbClr val="FF0000"/>
                </a:solidFill>
                <a:latin typeface="Times New Roman" pitchFamily="18" charset="0"/>
                <a:cs typeface="Times New Roman" pitchFamily="18" charset="0"/>
              </a:rPr>
              <a:t>Tóm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tắt</a:t>
            </a:r>
            <a:r>
              <a:rPr lang="en-US" sz="2800" b="1" dirty="0">
                <a:solidFill>
                  <a:srgbClr val="FF0000"/>
                </a:solidFill>
                <a:latin typeface="Times New Roman" pitchFamily="18" charset="0"/>
                <a:cs typeface="Times New Roman" pitchFamily="18" charset="0"/>
              </a:rPr>
              <a:t>:</a:t>
            </a:r>
            <a:endParaRPr lang="vi-VN" sz="2800" b="1" dirty="0">
              <a:solidFill>
                <a:srgbClr val="FF0000"/>
              </a:solidFill>
              <a:latin typeface="Times New Roman" pitchFamily="18" charset="0"/>
              <a:cs typeface="Times New Roman" pitchFamily="18" charset="0"/>
            </a:endParaRPr>
          </a:p>
          <a:p>
            <a:r>
              <a:rPr lang="vi-VN" sz="2800" b="1" dirty="0">
                <a:solidFill>
                  <a:srgbClr val="FF0000"/>
                </a:solidFill>
                <a:latin typeface="Times New Roman" pitchFamily="18" charset="0"/>
                <a:cs typeface="Times New Roman" pitchFamily="18" charset="0"/>
              </a:rPr>
              <a:t>U </a:t>
            </a:r>
            <a:r>
              <a:rPr lang="en-US" sz="2800" b="1" dirty="0">
                <a:solidFill>
                  <a:srgbClr val="FF0000"/>
                </a:solidFill>
                <a:latin typeface="Times New Roman" pitchFamily="18" charset="0"/>
                <a:cs typeface="Times New Roman" pitchFamily="18" charset="0"/>
              </a:rPr>
              <a:t>=</a:t>
            </a:r>
            <a:r>
              <a:rPr lang="vi-VN" sz="2800" b="1" dirty="0">
                <a:solidFill>
                  <a:srgbClr val="FF0000"/>
                </a:solidFill>
                <a:latin typeface="Times New Roman" pitchFamily="18" charset="0"/>
                <a:cs typeface="Times New Roman" pitchFamily="18" charset="0"/>
              </a:rPr>
              <a:t> 220 (V) </a:t>
            </a:r>
          </a:p>
          <a:p>
            <a:r>
              <a:rPr lang="vi-VN" sz="2800" b="1" dirty="0">
                <a:solidFill>
                  <a:srgbClr val="FF0000"/>
                </a:solidFill>
                <a:latin typeface="Times New Roman" pitchFamily="18" charset="0"/>
                <a:cs typeface="Times New Roman" pitchFamily="18" charset="0"/>
              </a:rPr>
              <a:t>I</a:t>
            </a:r>
            <a:r>
              <a:rPr lang="en-US" sz="2800" b="1" dirty="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 341mA </a:t>
            </a:r>
            <a:r>
              <a:rPr lang="en-US" sz="2800" b="1" dirty="0">
                <a:solidFill>
                  <a:srgbClr val="FF0000"/>
                </a:solidFill>
                <a:latin typeface="Times New Roman" pitchFamily="18" charset="0"/>
                <a:cs typeface="Times New Roman" pitchFamily="18" charset="0"/>
              </a:rPr>
              <a:t>=</a:t>
            </a:r>
            <a:r>
              <a:rPr lang="vi-VN" sz="2800" b="1" dirty="0">
                <a:solidFill>
                  <a:srgbClr val="FF0000"/>
                </a:solidFill>
                <a:latin typeface="Times New Roman" pitchFamily="18" charset="0"/>
                <a:cs typeface="Times New Roman" pitchFamily="18" charset="0"/>
              </a:rPr>
              <a:t> 0,341 (A)                               t </a:t>
            </a:r>
            <a:r>
              <a:rPr lang="en-US" sz="2800" b="1" dirty="0">
                <a:solidFill>
                  <a:srgbClr val="FF0000"/>
                </a:solidFill>
                <a:latin typeface="Times New Roman" pitchFamily="18" charset="0"/>
                <a:cs typeface="Times New Roman" pitchFamily="18" charset="0"/>
              </a:rPr>
              <a:t>=</a:t>
            </a:r>
            <a:r>
              <a:rPr lang="vi-VN" sz="2800" b="1" dirty="0">
                <a:solidFill>
                  <a:srgbClr val="FF0000"/>
                </a:solidFill>
                <a:latin typeface="Times New Roman" pitchFamily="18" charset="0"/>
                <a:cs typeface="Times New Roman" pitchFamily="18" charset="0"/>
              </a:rPr>
              <a:t>  30.4 </a:t>
            </a:r>
            <a:r>
              <a:rPr lang="en-US" sz="2800" b="1" dirty="0">
                <a:solidFill>
                  <a:srgbClr val="FF0000"/>
                </a:solidFill>
                <a:latin typeface="Times New Roman" pitchFamily="18" charset="0"/>
                <a:cs typeface="Times New Roman" pitchFamily="18" charset="0"/>
              </a:rPr>
              <a:t>=</a:t>
            </a:r>
            <a:r>
              <a:rPr lang="vi-VN" sz="2800" b="1" dirty="0">
                <a:solidFill>
                  <a:srgbClr val="FF0000"/>
                </a:solidFill>
                <a:latin typeface="Times New Roman" pitchFamily="18" charset="0"/>
                <a:cs typeface="Times New Roman" pitchFamily="18" charset="0"/>
              </a:rPr>
              <a:t> 120 (h)</a:t>
            </a:r>
          </a:p>
          <a:p>
            <a:pPr marL="514350" indent="-514350">
              <a:buAutoNum type="alphaLcPeriod"/>
            </a:pPr>
            <a:r>
              <a:rPr lang="vi-VN" sz="2800" b="1" dirty="0">
                <a:solidFill>
                  <a:srgbClr val="FF0000"/>
                </a:solidFill>
                <a:latin typeface="Times New Roman" pitchFamily="18" charset="0"/>
                <a:cs typeface="Times New Roman" pitchFamily="18" charset="0"/>
              </a:rPr>
              <a:t>R</a:t>
            </a:r>
            <a:r>
              <a:rPr lang="en-US" sz="2800" b="1" dirty="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 ? P</a:t>
            </a:r>
            <a:r>
              <a:rPr lang="en-US" sz="2800" b="1" dirty="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 ?         </a:t>
            </a:r>
          </a:p>
          <a:p>
            <a:pPr marL="514350" indent="-514350">
              <a:buAutoNum type="alphaLcPeriod"/>
            </a:pPr>
            <a:r>
              <a:rPr lang="vi-VN" sz="2800" b="1" dirty="0">
                <a:solidFill>
                  <a:srgbClr val="FF0000"/>
                </a:solidFill>
                <a:latin typeface="Times New Roman" pitchFamily="18" charset="0"/>
                <a:cs typeface="Times New Roman" pitchFamily="18" charset="0"/>
              </a:rPr>
              <a:t>A </a:t>
            </a:r>
            <a:r>
              <a:rPr lang="en-US" sz="2800" b="1" dirty="0">
                <a:solidFill>
                  <a:srgbClr val="FF0000"/>
                </a:solidFill>
                <a:latin typeface="Times New Roman" pitchFamily="18" charset="0"/>
                <a:cs typeface="Times New Roman" pitchFamily="18" charset="0"/>
              </a:rPr>
              <a:t>=</a:t>
            </a:r>
            <a:r>
              <a:rPr lang="vi-VN" sz="2800" b="1" dirty="0">
                <a:solidFill>
                  <a:srgbClr val="FF0000"/>
                </a:solidFill>
                <a:latin typeface="Times New Roman" pitchFamily="18" charset="0"/>
                <a:cs typeface="Times New Roman" pitchFamily="18" charset="0"/>
              </a:rPr>
              <a:t> ( J) ; N</a:t>
            </a:r>
            <a:r>
              <a:rPr lang="en-US" sz="2800" b="1" dirty="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  ( số)</a:t>
            </a:r>
            <a:endParaRPr lang="en-US" sz="2800" b="1" dirty="0">
              <a:solidFill>
                <a:srgbClr val="FF0000"/>
              </a:solidFill>
              <a:latin typeface="Times New Roman" pitchFamily="18" charset="0"/>
              <a:cs typeface="Times New Roman" pitchFamily="18" charset="0"/>
            </a:endParaRPr>
          </a:p>
        </p:txBody>
      </p:sp>
      <p:sp>
        <p:nvSpPr>
          <p:cNvPr id="7" name="Text Box 56"/>
          <p:cNvSpPr txBox="1">
            <a:spLocks noChangeArrowheads="1"/>
          </p:cNvSpPr>
          <p:nvPr/>
        </p:nvSpPr>
        <p:spPr bwMode="auto">
          <a:xfrm>
            <a:off x="7254823" y="198647"/>
            <a:ext cx="2667000" cy="523220"/>
          </a:xfrm>
          <a:prstGeom prst="rect">
            <a:avLst/>
          </a:prstGeom>
          <a:noFill/>
          <a:ln w="12700" cap="sq">
            <a:noFill/>
            <a:miter lim="800000"/>
            <a:headEnd type="none" w="sm" len="sm"/>
            <a:tailEnd type="none" w="sm" len="sm"/>
          </a:ln>
          <a:effectLst/>
        </p:spPr>
        <p:txBody>
          <a:bodyPr wrap="square">
            <a:spAutoFit/>
          </a:bodyPr>
          <a:lstStyle/>
          <a:p>
            <a:pPr algn="ct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giải</a:t>
            </a:r>
            <a:endParaRPr lang="en-US" sz="2800" b="1" dirty="0">
              <a:latin typeface="Times New Roman" pitchFamily="18" charset="0"/>
              <a:cs typeface="Times New Roman" pitchFamily="18" charset="0"/>
            </a:endParaRPr>
          </a:p>
        </p:txBody>
      </p:sp>
      <p:sp>
        <p:nvSpPr>
          <p:cNvPr id="8" name="Text Box 57"/>
          <p:cNvSpPr txBox="1">
            <a:spLocks noChangeArrowheads="1"/>
          </p:cNvSpPr>
          <p:nvPr/>
        </p:nvSpPr>
        <p:spPr bwMode="auto">
          <a:xfrm>
            <a:off x="6035623" y="827346"/>
            <a:ext cx="5105400" cy="584775"/>
          </a:xfrm>
          <a:prstGeom prst="rect">
            <a:avLst/>
          </a:prstGeom>
          <a:noFill/>
          <a:ln w="12700" cap="sq">
            <a:noFill/>
            <a:miter lim="800000"/>
            <a:headEnd type="none" w="sm" len="sm"/>
            <a:tailEnd type="none" w="sm" len="sm"/>
          </a:ln>
          <a:effectLst/>
        </p:spPr>
        <p:txBody>
          <a:bodyPr wrap="square">
            <a:spAutoFit/>
          </a:bodyPr>
          <a:lstStyle/>
          <a:p>
            <a:r>
              <a:rPr lang="vi-VN" sz="3200" b="1" dirty="0">
                <a:latin typeface="Times New Roman" pitchFamily="18" charset="0"/>
                <a:cs typeface="Times New Roman" pitchFamily="18" charset="0"/>
              </a:rPr>
              <a:t>a</a:t>
            </a:r>
            <a:r>
              <a:rPr lang="vi-VN"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bóng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đèn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a:t>
            </a:r>
            <a:r>
              <a:rPr lang="en-US" sz="2800" b="1" dirty="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3062830711"/>
              </p:ext>
            </p:extLst>
          </p:nvPr>
        </p:nvGraphicFramePr>
        <p:xfrm>
          <a:off x="6805130" y="1493109"/>
          <a:ext cx="931863" cy="763588"/>
        </p:xfrm>
        <a:graphic>
          <a:graphicData uri="http://schemas.openxmlformats.org/presentationml/2006/ole">
            <mc:AlternateContent xmlns:mc="http://schemas.openxmlformats.org/markup-compatibility/2006">
              <mc:Choice xmlns:v="urn:schemas-microsoft-com:vml" Requires="v">
                <p:oleObj name="Equation" r:id="rId2" imgW="444240" imgH="393480" progId="">
                  <p:embed/>
                </p:oleObj>
              </mc:Choice>
              <mc:Fallback>
                <p:oleObj name="Equation" r:id="rId2" imgW="444240" imgH="393480" progId="">
                  <p:embed/>
                  <p:pic>
                    <p:nvPicPr>
                      <p:cNvPr id="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5130" y="1493109"/>
                        <a:ext cx="931863" cy="763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4"/>
          <p:cNvGraphicFramePr>
            <a:graphicFrameLocks noChangeAspect="1"/>
          </p:cNvGraphicFramePr>
          <p:nvPr>
            <p:extLst>
              <p:ext uri="{D42A27DB-BD31-4B8C-83A1-F6EECF244321}">
                <p14:modId xmlns:p14="http://schemas.microsoft.com/office/powerpoint/2010/main" val="1341863763"/>
              </p:ext>
            </p:extLst>
          </p:nvPr>
        </p:nvGraphicFramePr>
        <p:xfrm>
          <a:off x="7948743" y="1450226"/>
          <a:ext cx="2133600" cy="872216"/>
        </p:xfrm>
        <a:graphic>
          <a:graphicData uri="http://schemas.openxmlformats.org/presentationml/2006/ole">
            <mc:AlternateContent xmlns:mc="http://schemas.openxmlformats.org/markup-compatibility/2006">
              <mc:Choice xmlns:v="urn:schemas-microsoft-com:vml" Requires="v">
                <p:oleObj name="Equation" r:id="rId4" imgW="1028520" imgH="419040" progId="">
                  <p:embed/>
                </p:oleObj>
              </mc:Choice>
              <mc:Fallback>
                <p:oleObj name="Equation" r:id="rId4" imgW="1028520" imgH="419040" progId="">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48743" y="1450226"/>
                        <a:ext cx="2133600" cy="8722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58"/>
          <p:cNvSpPr txBox="1">
            <a:spLocks noChangeArrowheads="1"/>
          </p:cNvSpPr>
          <p:nvPr/>
        </p:nvSpPr>
        <p:spPr bwMode="auto">
          <a:xfrm>
            <a:off x="4774823" y="2172771"/>
            <a:ext cx="6985833" cy="523220"/>
          </a:xfrm>
          <a:prstGeom prst="rect">
            <a:avLst/>
          </a:prstGeom>
          <a:noFill/>
          <a:ln w="12700" cap="sq">
            <a:noFill/>
            <a:miter lim="800000"/>
            <a:headEnd type="none" w="sm" len="sm"/>
            <a:tailEnd type="none" w="sm" len="sm"/>
          </a:ln>
          <a:effectLst/>
        </p:spPr>
        <p:txBody>
          <a:bodyPr wrap="square">
            <a:spAutoFit/>
          </a:bodyPr>
          <a:lstStyle/>
          <a:p>
            <a:pPr algn="ctr"/>
            <a:r>
              <a:rPr lang="en-US" sz="2800" b="1" dirty="0" err="1">
                <a:latin typeface="Times New Roman" pitchFamily="18" charset="0"/>
                <a:cs typeface="Times New Roman" pitchFamily="18" charset="0"/>
              </a:rPr>
              <a:t>Công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suất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tiêu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thụ</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bóng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đèn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a:t>
            </a:r>
            <a:r>
              <a:rPr lang="en-US" sz="2800" b="1" dirty="0">
                <a:latin typeface="Times New Roman" pitchFamily="18" charset="0"/>
                <a:cs typeface="Times New Roman" pitchFamily="18" charset="0"/>
              </a:rPr>
              <a:t>:</a:t>
            </a:r>
          </a:p>
        </p:txBody>
      </p:sp>
      <p:graphicFrame>
        <p:nvGraphicFramePr>
          <p:cNvPr id="3077" name="Object 5"/>
          <p:cNvGraphicFramePr>
            <a:graphicFrameLocks noChangeAspect="1"/>
          </p:cNvGraphicFramePr>
          <p:nvPr>
            <p:extLst>
              <p:ext uri="{D42A27DB-BD31-4B8C-83A1-F6EECF244321}">
                <p14:modId xmlns:p14="http://schemas.microsoft.com/office/powerpoint/2010/main" val="218520596"/>
              </p:ext>
            </p:extLst>
          </p:nvPr>
        </p:nvGraphicFramePr>
        <p:xfrm>
          <a:off x="4547433" y="2802235"/>
          <a:ext cx="1066800" cy="461963"/>
        </p:xfrm>
        <a:graphic>
          <a:graphicData uri="http://schemas.openxmlformats.org/presentationml/2006/ole">
            <mc:AlternateContent xmlns:mc="http://schemas.openxmlformats.org/markup-compatibility/2006">
              <mc:Choice xmlns:v="urn:schemas-microsoft-com:vml" Requires="v">
                <p:oleObj name="Equation" r:id="rId6" imgW="469800" imgH="177480" progId="">
                  <p:embed/>
                </p:oleObj>
              </mc:Choice>
              <mc:Fallback>
                <p:oleObj name="Equation" r:id="rId6" imgW="469800" imgH="177480" progId="">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47433" y="2802235"/>
                        <a:ext cx="1066800"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6"/>
          <p:cNvGraphicFramePr>
            <a:graphicFrameLocks noChangeAspect="1"/>
          </p:cNvGraphicFramePr>
          <p:nvPr>
            <p:extLst>
              <p:ext uri="{D42A27DB-BD31-4B8C-83A1-F6EECF244321}">
                <p14:modId xmlns:p14="http://schemas.microsoft.com/office/powerpoint/2010/main" val="1274774295"/>
              </p:ext>
            </p:extLst>
          </p:nvPr>
        </p:nvGraphicFramePr>
        <p:xfrm>
          <a:off x="5730823" y="2756079"/>
          <a:ext cx="3048000" cy="582613"/>
        </p:xfrm>
        <a:graphic>
          <a:graphicData uri="http://schemas.openxmlformats.org/presentationml/2006/ole">
            <mc:AlternateContent xmlns:mc="http://schemas.openxmlformats.org/markup-compatibility/2006">
              <mc:Choice xmlns:v="urn:schemas-microsoft-com:vml" Requires="v">
                <p:oleObj name="Equation" r:id="rId8" imgW="1218960" imgH="203040" progId="">
                  <p:embed/>
                </p:oleObj>
              </mc:Choice>
              <mc:Fallback>
                <p:oleObj name="Equation" r:id="rId8" imgW="1218960" imgH="203040" progId="">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30823" y="2756079"/>
                        <a:ext cx="3048000" cy="582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9" name="Object 7"/>
          <p:cNvGraphicFramePr>
            <a:graphicFrameLocks noChangeAspect="1"/>
          </p:cNvGraphicFramePr>
          <p:nvPr>
            <p:extLst>
              <p:ext uri="{D42A27DB-BD31-4B8C-83A1-F6EECF244321}">
                <p14:modId xmlns:p14="http://schemas.microsoft.com/office/powerpoint/2010/main" val="4243488463"/>
              </p:ext>
            </p:extLst>
          </p:nvPr>
        </p:nvGraphicFramePr>
        <p:xfrm>
          <a:off x="8936863" y="2770264"/>
          <a:ext cx="1969919" cy="569207"/>
        </p:xfrm>
        <a:graphic>
          <a:graphicData uri="http://schemas.openxmlformats.org/presentationml/2006/ole">
            <mc:AlternateContent xmlns:mc="http://schemas.openxmlformats.org/markup-compatibility/2006">
              <mc:Choice xmlns:v="urn:schemas-microsoft-com:vml" Requires="v">
                <p:oleObj name="Equation" r:id="rId10" imgW="723600" imgH="203040" progId="">
                  <p:embed/>
                </p:oleObj>
              </mc:Choice>
              <mc:Fallback>
                <p:oleObj name="Equation" r:id="rId10" imgW="723600" imgH="203040" progId="">
                  <p:embed/>
                  <p:pic>
                    <p:nvPicPr>
                      <p:cNvPr id="0"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936863" y="2770264"/>
                        <a:ext cx="1969919" cy="569207"/>
                      </a:xfrm>
                      <a:prstGeom prst="rect">
                        <a:avLst/>
                      </a:prstGeom>
                      <a:noFill/>
                    </p:spPr>
                  </p:pic>
                </p:oleObj>
              </mc:Fallback>
            </mc:AlternateContent>
          </a:graphicData>
        </a:graphic>
      </p:graphicFrame>
      <p:sp>
        <p:nvSpPr>
          <p:cNvPr id="15" name="Text Box 94"/>
          <p:cNvSpPr txBox="1">
            <a:spLocks noChangeArrowheads="1"/>
          </p:cNvSpPr>
          <p:nvPr/>
        </p:nvSpPr>
        <p:spPr bwMode="auto">
          <a:xfrm>
            <a:off x="2341172" y="3453552"/>
            <a:ext cx="9827302" cy="584775"/>
          </a:xfrm>
          <a:prstGeom prst="rect">
            <a:avLst/>
          </a:prstGeom>
          <a:noFill/>
          <a:ln w="12700" cap="sq">
            <a:noFill/>
            <a:miter lim="800000"/>
            <a:headEnd type="none" w="sm" len="sm"/>
            <a:tailEnd type="none" w="sm" len="sm"/>
          </a:ln>
          <a:effectLst/>
        </p:spPr>
        <p:txBody>
          <a:bodyPr wrap="square">
            <a:spAutoFit/>
          </a:bodyPr>
          <a:lstStyle/>
          <a:p>
            <a:r>
              <a:rPr lang="vi-VN" sz="3200" b="1" dirty="0">
                <a:latin typeface="Times New Roman" pitchFamily="18" charset="0"/>
                <a:cs typeface="Times New Roman" pitchFamily="18" charset="0"/>
              </a:rPr>
              <a:t>b,</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năng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bóng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đèn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tiêu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thụ</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trong</a:t>
            </a:r>
            <a:r>
              <a:rPr lang="en-US" sz="3200" b="1" dirty="0">
                <a:latin typeface="Times New Roman" pitchFamily="18" charset="0"/>
                <a:cs typeface="Times New Roman" pitchFamily="18" charset="0"/>
              </a:rPr>
              <a:t> 30 </a:t>
            </a:r>
            <a:r>
              <a:rPr lang="en-US" sz="3200" b="1" dirty="0" err="1">
                <a:latin typeface="Times New Roman" pitchFamily="18" charset="0"/>
                <a:cs typeface="Times New Roman" pitchFamily="18" charset="0"/>
              </a:rPr>
              <a:t>ngày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a:t>
            </a:r>
          </a:p>
        </p:txBody>
      </p:sp>
      <p:graphicFrame>
        <p:nvGraphicFramePr>
          <p:cNvPr id="3080" name="Object 8"/>
          <p:cNvGraphicFramePr>
            <a:graphicFrameLocks noChangeAspect="1"/>
          </p:cNvGraphicFramePr>
          <p:nvPr>
            <p:extLst>
              <p:ext uri="{D42A27DB-BD31-4B8C-83A1-F6EECF244321}">
                <p14:modId xmlns:p14="http://schemas.microsoft.com/office/powerpoint/2010/main" val="1744172263"/>
              </p:ext>
            </p:extLst>
          </p:nvPr>
        </p:nvGraphicFramePr>
        <p:xfrm>
          <a:off x="2959062" y="4120895"/>
          <a:ext cx="965200" cy="461963"/>
        </p:xfrm>
        <a:graphic>
          <a:graphicData uri="http://schemas.openxmlformats.org/presentationml/2006/ole">
            <mc:AlternateContent xmlns:mc="http://schemas.openxmlformats.org/markup-compatibility/2006">
              <mc:Choice xmlns:v="urn:schemas-microsoft-com:vml" Requires="v">
                <p:oleObj name="Equation" r:id="rId12" imgW="482400" imgH="177480" progId="">
                  <p:embed/>
                </p:oleObj>
              </mc:Choice>
              <mc:Fallback>
                <p:oleObj name="Equation" r:id="rId12" imgW="482400" imgH="177480" progId="">
                  <p:embed/>
                  <p:pic>
                    <p:nvPicPr>
                      <p:cNvPr id="0"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59062" y="4120895"/>
                        <a:ext cx="965200"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Text Box 98"/>
          <p:cNvSpPr txBox="1">
            <a:spLocks noChangeArrowheads="1"/>
          </p:cNvSpPr>
          <p:nvPr/>
        </p:nvSpPr>
        <p:spPr bwMode="auto">
          <a:xfrm>
            <a:off x="2767143" y="5738266"/>
            <a:ext cx="7078480" cy="584775"/>
          </a:xfrm>
          <a:prstGeom prst="rect">
            <a:avLst/>
          </a:prstGeom>
          <a:noFill/>
          <a:ln w="12700" cap="sq">
            <a:noFill/>
            <a:miter lim="800000"/>
            <a:headEnd type="none" w="sm" len="sm"/>
            <a:tailEnd type="none" w="sm" len="sm"/>
          </a:ln>
          <a:effectLst/>
        </p:spPr>
        <p:txBody>
          <a:bodyPr wrap="square">
            <a:spAutoFit/>
          </a:bodyPr>
          <a:lstStyle/>
          <a:p>
            <a:r>
              <a:rPr lang="en-US" sz="3200" b="1" dirty="0" err="1">
                <a:latin typeface="Times New Roman" pitchFamily="18" charset="0"/>
                <a:cs typeface="Times New Roman" pitchFamily="18" charset="0"/>
              </a:rPr>
              <a:t>Số</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đếm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tơ</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N = 9 </a:t>
            </a:r>
            <a:r>
              <a:rPr lang="en-US" sz="3200" b="1" dirty="0" err="1">
                <a:latin typeface="Times New Roman" pitchFamily="18" charset="0"/>
                <a:cs typeface="Times New Roman" pitchFamily="18" charset="0"/>
              </a:rPr>
              <a:t>số</a:t>
            </a:r>
            <a:endParaRPr lang="en-US" sz="3200" b="1" dirty="0">
              <a:latin typeface="Times New Roman" pitchFamily="18" charset="0"/>
              <a:cs typeface="Times New Roman" pitchFamily="18" charset="0"/>
            </a:endParaRPr>
          </a:p>
        </p:txBody>
      </p:sp>
      <p:sp>
        <p:nvSpPr>
          <p:cNvPr id="2" name="TextBox 1">
            <a:extLst>
              <a:ext uri="{FF2B5EF4-FFF2-40B4-BE49-F238E27FC236}">
                <a16:creationId xmlns:a16="http://schemas.microsoft.com/office/drawing/2014/main" id="{A0F29A99-4118-4C0B-8FF8-750C0F88E6C3}"/>
              </a:ext>
            </a:extLst>
          </p:cNvPr>
          <p:cNvSpPr txBox="1"/>
          <p:nvPr/>
        </p:nvSpPr>
        <p:spPr>
          <a:xfrm>
            <a:off x="4186432" y="4095207"/>
            <a:ext cx="3762311" cy="584775"/>
          </a:xfrm>
          <a:prstGeom prst="rect">
            <a:avLst/>
          </a:prstGeom>
          <a:noFill/>
        </p:spPr>
        <p:txBody>
          <a:bodyPr wrap="squar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  75  .  120 .  3600  </a:t>
            </a:r>
            <a:endParaRPr lang="vi-VN" sz="3200" b="1" dirty="0">
              <a:solidFill>
                <a:srgbClr val="FF00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D19FC8E8-BAC3-4D6F-9584-FDC98FE62FCF}"/>
              </a:ext>
            </a:extLst>
          </p:cNvPr>
          <p:cNvSpPr txBox="1"/>
          <p:nvPr/>
        </p:nvSpPr>
        <p:spPr>
          <a:xfrm>
            <a:off x="7948743" y="4095582"/>
            <a:ext cx="3537470" cy="584775"/>
          </a:xfrm>
          <a:prstGeom prst="rect">
            <a:avLst/>
          </a:prstGeom>
          <a:noFill/>
        </p:spPr>
        <p:txBody>
          <a:bodyPr wrap="squar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  32.598.000 (J)</a:t>
            </a:r>
            <a:endParaRPr lang="vi-VN" sz="3200" b="1" dirty="0">
              <a:solidFill>
                <a:srgbClr val="FF0000"/>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47340FAB-93B6-406A-B5EB-F2D59FF4C545}"/>
              </a:ext>
            </a:extLst>
          </p:cNvPr>
          <p:cNvSpPr txBox="1"/>
          <p:nvPr/>
        </p:nvSpPr>
        <p:spPr>
          <a:xfrm>
            <a:off x="4186432" y="5197258"/>
            <a:ext cx="2707390" cy="584775"/>
          </a:xfrm>
          <a:prstGeom prst="rect">
            <a:avLst/>
          </a:prstGeom>
          <a:noFill/>
        </p:spPr>
        <p:txBody>
          <a:bodyPr wrap="squar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  0,075  .  120  </a:t>
            </a:r>
            <a:endParaRPr lang="vi-VN" sz="3200" b="1" dirty="0">
              <a:solidFill>
                <a:srgbClr val="FF0000"/>
              </a:solidFill>
              <a:latin typeface="Times New Roman" panose="02020603050405020304" pitchFamily="18" charset="0"/>
              <a:cs typeface="Times New Roman" panose="02020603050405020304" pitchFamily="18" charset="0"/>
            </a:endParaRPr>
          </a:p>
        </p:txBody>
      </p:sp>
      <p:sp>
        <p:nvSpPr>
          <p:cNvPr id="24" name="Text Box 98">
            <a:extLst>
              <a:ext uri="{FF2B5EF4-FFF2-40B4-BE49-F238E27FC236}">
                <a16:creationId xmlns:a16="http://schemas.microsoft.com/office/drawing/2014/main" id="{F0932966-2D5B-4A80-84B5-2A2964DB2BED}"/>
              </a:ext>
            </a:extLst>
          </p:cNvPr>
          <p:cNvSpPr txBox="1">
            <a:spLocks noChangeArrowheads="1"/>
          </p:cNvSpPr>
          <p:nvPr/>
        </p:nvSpPr>
        <p:spPr bwMode="auto">
          <a:xfrm>
            <a:off x="2428830" y="4650054"/>
            <a:ext cx="5519913" cy="584775"/>
          </a:xfrm>
          <a:prstGeom prst="rect">
            <a:avLst/>
          </a:prstGeom>
          <a:noFill/>
          <a:ln w="12700" cap="sq">
            <a:noFill/>
            <a:miter lim="800000"/>
            <a:headEnd type="none" w="sm" len="sm"/>
            <a:tailEnd type="none" w="sm" len="sm"/>
          </a:ln>
          <a:effectLst/>
        </p:spPr>
        <p:txBody>
          <a:bodyPr wrap="square">
            <a:spAutoFit/>
          </a:bodyPr>
          <a:lstStyle/>
          <a:p>
            <a:r>
              <a:rPr lang="en-US" sz="3200" b="1" dirty="0" err="1">
                <a:latin typeface="Times New Roman" pitchFamily="18" charset="0"/>
                <a:cs typeface="Times New Roman" pitchFamily="18" charset="0"/>
              </a:rPr>
              <a:t>Số</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đếm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tơ</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a:t>
            </a:r>
          </a:p>
        </p:txBody>
      </p:sp>
      <p:graphicFrame>
        <p:nvGraphicFramePr>
          <p:cNvPr id="25" name="Object 8">
            <a:extLst>
              <a:ext uri="{FF2B5EF4-FFF2-40B4-BE49-F238E27FC236}">
                <a16:creationId xmlns:a16="http://schemas.microsoft.com/office/drawing/2014/main" id="{BC5B5958-320A-46C3-A360-41D3D5AB2F00}"/>
              </a:ext>
            </a:extLst>
          </p:cNvPr>
          <p:cNvGraphicFramePr>
            <a:graphicFrameLocks noChangeAspect="1"/>
          </p:cNvGraphicFramePr>
          <p:nvPr>
            <p:extLst>
              <p:ext uri="{D42A27DB-BD31-4B8C-83A1-F6EECF244321}">
                <p14:modId xmlns:p14="http://schemas.microsoft.com/office/powerpoint/2010/main" val="3693506639"/>
              </p:ext>
            </p:extLst>
          </p:nvPr>
        </p:nvGraphicFramePr>
        <p:xfrm>
          <a:off x="2959062" y="5234383"/>
          <a:ext cx="965200" cy="461963"/>
        </p:xfrm>
        <a:graphic>
          <a:graphicData uri="http://schemas.openxmlformats.org/presentationml/2006/ole">
            <mc:AlternateContent xmlns:mc="http://schemas.openxmlformats.org/markup-compatibility/2006">
              <mc:Choice xmlns:v="urn:schemas-microsoft-com:vml" Requires="v">
                <p:oleObj name="Equation" r:id="rId12" imgW="482400" imgH="177480" progId="">
                  <p:embed/>
                </p:oleObj>
              </mc:Choice>
              <mc:Fallback>
                <p:oleObj name="Equation" r:id="rId12" imgW="482400" imgH="177480" progId="">
                  <p:embed/>
                  <p:pic>
                    <p:nvPicPr>
                      <p:cNvPr id="3080" name="Object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59062" y="5234383"/>
                        <a:ext cx="965200"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TextBox 25">
            <a:extLst>
              <a:ext uri="{FF2B5EF4-FFF2-40B4-BE49-F238E27FC236}">
                <a16:creationId xmlns:a16="http://schemas.microsoft.com/office/drawing/2014/main" id="{7F72EA9A-AF11-4AFD-9FCB-82ADFC84D8F7}"/>
              </a:ext>
            </a:extLst>
          </p:cNvPr>
          <p:cNvSpPr txBox="1"/>
          <p:nvPr/>
        </p:nvSpPr>
        <p:spPr>
          <a:xfrm>
            <a:off x="6959416" y="5183419"/>
            <a:ext cx="3947366" cy="584775"/>
          </a:xfrm>
          <a:prstGeom prst="rect">
            <a:avLst/>
          </a:prstGeom>
          <a:noFill/>
        </p:spPr>
        <p:txBody>
          <a:bodyPr wrap="squar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  9 (</a:t>
            </a:r>
            <a:r>
              <a:rPr lang="en-US" sz="3200" b="1" dirty="0" err="1">
                <a:solidFill>
                  <a:srgbClr val="FF0000"/>
                </a:solidFill>
                <a:latin typeface="Times New Roman" panose="02020603050405020304" pitchFamily="18" charset="0"/>
                <a:cs typeface="Times New Roman" panose="02020603050405020304" pitchFamily="18" charset="0"/>
              </a:rPr>
              <a:t>Kwh</a:t>
            </a:r>
            <a:r>
              <a:rPr lang="en-US" sz="3200" b="1" dirty="0">
                <a:solidFill>
                  <a:srgbClr val="FF0000"/>
                </a:solidFill>
                <a:latin typeface="Times New Roman" panose="02020603050405020304" pitchFamily="18" charset="0"/>
                <a:cs typeface="Times New Roman" panose="02020603050405020304" pitchFamily="18" charset="0"/>
              </a:rPr>
              <a:t>)   =  9 </a:t>
            </a:r>
            <a:r>
              <a:rPr lang="en-US" sz="3200" b="1" dirty="0" err="1">
                <a:solidFill>
                  <a:srgbClr val="FF0000"/>
                </a:solidFill>
                <a:latin typeface="Times New Roman" panose="02020603050405020304" pitchFamily="18" charset="0"/>
                <a:cs typeface="Times New Roman" panose="02020603050405020304" pitchFamily="18" charset="0"/>
              </a:rPr>
              <a:t>số</a:t>
            </a:r>
            <a:endParaRPr lang="vi-VN"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075"/>
                                        </p:tgtEl>
                                        <p:attrNameLst>
                                          <p:attrName>style.visibility</p:attrName>
                                        </p:attrNameLst>
                                      </p:cBhvr>
                                      <p:to>
                                        <p:strVal val="visible"/>
                                      </p:to>
                                    </p:set>
                                    <p:animEffect transition="in" filter="blinds(horizontal)">
                                      <p:cBhvr>
                                        <p:cTn id="22" dur="500"/>
                                        <p:tgtEl>
                                          <p:spTgt spid="307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076"/>
                                        </p:tgtEl>
                                        <p:attrNameLst>
                                          <p:attrName>style.visibility</p:attrName>
                                        </p:attrNameLst>
                                      </p:cBhvr>
                                      <p:to>
                                        <p:strVal val="visible"/>
                                      </p:to>
                                    </p:set>
                                    <p:animEffect transition="in" filter="blinds(horizontal)">
                                      <p:cBhvr>
                                        <p:cTn id="27" dur="500"/>
                                        <p:tgtEl>
                                          <p:spTgt spid="307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077"/>
                                        </p:tgtEl>
                                        <p:attrNameLst>
                                          <p:attrName>style.visibility</p:attrName>
                                        </p:attrNameLst>
                                      </p:cBhvr>
                                      <p:to>
                                        <p:strVal val="visible"/>
                                      </p:to>
                                    </p:set>
                                    <p:animEffect transition="in" filter="blinds(horizontal)">
                                      <p:cBhvr>
                                        <p:cTn id="37" dur="500"/>
                                        <p:tgtEl>
                                          <p:spTgt spid="307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078"/>
                                        </p:tgtEl>
                                        <p:attrNameLst>
                                          <p:attrName>style.visibility</p:attrName>
                                        </p:attrNameLst>
                                      </p:cBhvr>
                                      <p:to>
                                        <p:strVal val="visible"/>
                                      </p:to>
                                    </p:set>
                                    <p:animEffect transition="in" filter="blinds(horizontal)">
                                      <p:cBhvr>
                                        <p:cTn id="42" dur="500"/>
                                        <p:tgtEl>
                                          <p:spTgt spid="307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079"/>
                                        </p:tgtEl>
                                        <p:attrNameLst>
                                          <p:attrName>style.visibility</p:attrName>
                                        </p:attrNameLst>
                                      </p:cBhvr>
                                      <p:to>
                                        <p:strVal val="visible"/>
                                      </p:to>
                                    </p:set>
                                    <p:animEffect transition="in" filter="blinds(horizontal)">
                                      <p:cBhvr>
                                        <p:cTn id="47" dur="500"/>
                                        <p:tgtEl>
                                          <p:spTgt spid="307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linds(horizontal)">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080"/>
                                        </p:tgtEl>
                                        <p:attrNameLst>
                                          <p:attrName>style.visibility</p:attrName>
                                        </p:attrNameLst>
                                      </p:cBhvr>
                                      <p:to>
                                        <p:strVal val="visible"/>
                                      </p:to>
                                    </p:set>
                                    <p:animEffect transition="in" filter="blinds(horizontal)">
                                      <p:cBhvr>
                                        <p:cTn id="57" dur="500"/>
                                        <p:tgtEl>
                                          <p:spTgt spid="3080"/>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barn(inVertical)">
                                      <p:cBhvr>
                                        <p:cTn id="62" dur="500"/>
                                        <p:tgtEl>
                                          <p:spTgt spid="2"/>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barn(inVertical)">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blinds(horizontal)">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blinds(horizontal)">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barn(inVertical)">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barn(inVertical)">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2"/>
                                        </p:tgtEl>
                                        <p:attrNameLst>
                                          <p:attrName>style.visibility</p:attrName>
                                        </p:attrNameLst>
                                      </p:cBhvr>
                                      <p:to>
                                        <p:strVal val="visible"/>
                                      </p:to>
                                    </p:set>
                                    <p:animEffect transition="in" filter="blinds(horizontal)">
                                      <p:cBhvr>
                                        <p:cTn id="9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utoUpdateAnimBg="0"/>
      <p:bldP spid="8" grpId="0" autoUpdateAnimBg="0"/>
      <p:bldP spid="11" grpId="0" autoUpdateAnimBg="0"/>
      <p:bldP spid="15" grpId="0" autoUpdateAnimBg="0"/>
      <p:bldP spid="22" grpId="0" autoUpdateAnimBg="0"/>
      <p:bldP spid="2" grpId="0"/>
      <p:bldP spid="20" grpId="0"/>
      <p:bldP spid="21" grpId="0"/>
      <p:bldP spid="24" grpId="0" autoUpdateAnimBg="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
          <p:cNvSpPr txBox="1">
            <a:spLocks noChangeArrowheads="1"/>
          </p:cNvSpPr>
          <p:nvPr/>
        </p:nvSpPr>
        <p:spPr bwMode="auto">
          <a:xfrm>
            <a:off x="419103" y="434306"/>
            <a:ext cx="11353793" cy="4524315"/>
          </a:xfrm>
          <a:prstGeom prst="rect">
            <a:avLst/>
          </a:prstGeom>
          <a:noFill/>
          <a:ln w="12700" cap="sq">
            <a:noFill/>
            <a:miter lim="800000"/>
            <a:headEnd type="none" w="sm" len="sm"/>
            <a:tailEnd type="none" w="sm" len="sm"/>
          </a:ln>
          <a:effectLst/>
        </p:spPr>
        <p:txBody>
          <a:bodyPr wrap="square">
            <a:spAutoFit/>
          </a:bodyPr>
          <a:lstStyle/>
          <a:p>
            <a:pPr algn="just">
              <a:spcBef>
                <a:spcPct val="0"/>
              </a:spcBef>
            </a:pPr>
            <a:r>
              <a:rPr lang="vi-VN" sz="3200" b="1" dirty="0">
                <a:solidFill>
                  <a:srgbClr val="FF0000"/>
                </a:solidFill>
                <a:latin typeface="Times New Roman" pitchFamily="18" charset="0"/>
                <a:cs typeface="Times New Roman" pitchFamily="18" charset="0"/>
              </a:rPr>
              <a:t>Bài 2:</a:t>
            </a:r>
            <a:r>
              <a:rPr lang="en-US" sz="3200" b="1" dirty="0">
                <a:solidFill>
                  <a:srgbClr val="FF0000"/>
                </a:solidFill>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đoạn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mạch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gồm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bóng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đèn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có</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ghi</a:t>
            </a:r>
            <a:r>
              <a:rPr lang="en-US" sz="3200" b="1" dirty="0">
                <a:latin typeface="Times New Roman" pitchFamily="18" charset="0"/>
                <a:cs typeface="Times New Roman" pitchFamily="18" charset="0"/>
              </a:rPr>
              <a:t> 6V-4,5W </a:t>
            </a:r>
            <a:r>
              <a:rPr lang="en-US" sz="3200" b="1" dirty="0" err="1">
                <a:latin typeface="Times New Roman" pitchFamily="18" charset="0"/>
                <a:cs typeface="Times New Roman" pitchFamily="18" charset="0"/>
              </a:rPr>
              <a:t>được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mắc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nối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tiếp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được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đặt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thế</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không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đổi</a:t>
            </a:r>
            <a:r>
              <a:rPr lang="en-US" sz="3200" b="1" dirty="0">
                <a:latin typeface="Times New Roman" pitchFamily="18" charset="0"/>
                <a:cs typeface="Times New Roman" pitchFamily="18" charset="0"/>
              </a:rPr>
              <a:t> 9V </a:t>
            </a:r>
            <a:r>
              <a:rPr lang="en-US" sz="3200" b="1" dirty="0" err="1">
                <a:latin typeface="Times New Roman" pitchFamily="18" charset="0"/>
                <a:cs typeface="Times New Roman" pitchFamily="18" charset="0"/>
              </a:rPr>
              <a:t>như</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hình</a:t>
            </a:r>
            <a:r>
              <a:rPr lang="en-US" sz="3200" b="1" dirty="0">
                <a:latin typeface="Times New Roman" pitchFamily="18" charset="0"/>
                <a:cs typeface="Times New Roman" pitchFamily="18" charset="0"/>
              </a:rPr>
              <a:t> 14.1.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dây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nối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am </a:t>
            </a:r>
            <a:r>
              <a:rPr lang="en-US" sz="3200" b="1" dirty="0" err="1">
                <a:latin typeface="Times New Roman" pitchFamily="18" charset="0"/>
                <a:cs typeface="Times New Roman" pitchFamily="18" charset="0"/>
              </a:rPr>
              <a:t>pe</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kế</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rất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nhỏ</a:t>
            </a:r>
            <a:r>
              <a:rPr lang="en-US" sz="3200" b="1" dirty="0">
                <a:latin typeface="Times New Roman" pitchFamily="18" charset="0"/>
                <a:cs typeface="Times New Roman" pitchFamily="18" charset="0"/>
              </a:rPr>
              <a:t>.</a:t>
            </a:r>
          </a:p>
          <a:p>
            <a:pPr algn="just">
              <a:spcBef>
                <a:spcPct val="0"/>
              </a:spcBef>
            </a:pPr>
            <a:r>
              <a:rPr lang="en-US" sz="3200" b="1" dirty="0">
                <a:latin typeface="Times New Roman" pitchFamily="18" charset="0"/>
                <a:cs typeface="Times New Roman" pitchFamily="18" charset="0"/>
              </a:rPr>
              <a:t>a. </a:t>
            </a:r>
            <a:r>
              <a:rPr lang="en-US" sz="3200" b="1" dirty="0" err="1">
                <a:latin typeface="Times New Roman" pitchFamily="18" charset="0"/>
                <a:cs typeface="Times New Roman" pitchFamily="18" charset="0"/>
              </a:rPr>
              <a:t>Đóng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tắc</a:t>
            </a:r>
            <a:r>
              <a:rPr lang="en-US" sz="3200" b="1" dirty="0">
                <a:latin typeface="Times New Roman" pitchFamily="18" charset="0"/>
                <a:cs typeface="Times New Roman" pitchFamily="18" charset="0"/>
              </a:rPr>
              <a:t> K, </a:t>
            </a:r>
            <a:r>
              <a:rPr lang="en-US" sz="3200" b="1" dirty="0" err="1">
                <a:latin typeface="Times New Roman" pitchFamily="18" charset="0"/>
                <a:cs typeface="Times New Roman" pitchFamily="18" charset="0"/>
              </a:rPr>
              <a:t>bóng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đèn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sáng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bình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thường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Tính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số</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chỉ</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ampe</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kế</a:t>
            </a:r>
            <a:r>
              <a:rPr lang="en-US" sz="3200" b="1" dirty="0">
                <a:latin typeface="Times New Roman" pitchFamily="18" charset="0"/>
                <a:cs typeface="Times New Roman" pitchFamily="18" charset="0"/>
              </a:rPr>
              <a:t>.</a:t>
            </a:r>
          </a:p>
          <a:p>
            <a:pPr algn="just">
              <a:spcBef>
                <a:spcPct val="0"/>
              </a:spcBef>
            </a:pPr>
            <a:r>
              <a:rPr lang="en-US" sz="3200" b="1" dirty="0">
                <a:latin typeface="Times New Roman" pitchFamily="18" charset="0"/>
                <a:cs typeface="Times New Roman" pitchFamily="18" charset="0"/>
              </a:rPr>
              <a:t>b. </a:t>
            </a:r>
            <a:r>
              <a:rPr lang="en-US" sz="3200" b="1" dirty="0" err="1">
                <a:latin typeface="Times New Roman" pitchFamily="18" charset="0"/>
                <a:cs typeface="Times New Roman" pitchFamily="18" charset="0"/>
              </a:rPr>
              <a:t>Tính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suất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tiêu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thụ</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khi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đó</a:t>
            </a:r>
            <a:r>
              <a:rPr lang="en-US" sz="3200" b="1" dirty="0">
                <a:latin typeface="Times New Roman" pitchFamily="18" charset="0"/>
                <a:cs typeface="Times New Roman" pitchFamily="18" charset="0"/>
              </a:rPr>
              <a:t>.</a:t>
            </a:r>
          </a:p>
          <a:p>
            <a:pPr algn="just">
              <a:spcBef>
                <a:spcPct val="0"/>
              </a:spcBef>
            </a:pPr>
            <a:r>
              <a:rPr lang="en-US" sz="3200" b="1" dirty="0">
                <a:latin typeface="Times New Roman" pitchFamily="18" charset="0"/>
                <a:cs typeface="Times New Roman" pitchFamily="18" charset="0"/>
              </a:rPr>
              <a:t>c. </a:t>
            </a:r>
            <a:r>
              <a:rPr lang="en-US" sz="3200" b="1" dirty="0" err="1">
                <a:latin typeface="Times New Roman" pitchFamily="18" charset="0"/>
                <a:cs typeface="Times New Roman" pitchFamily="18" charset="0"/>
              </a:rPr>
              <a:t>Tính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dòng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sản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ra</a:t>
            </a:r>
            <a:r>
              <a:rPr lang="en-US" sz="3200" b="1" dirty="0">
                <a:latin typeface="Times New Roman" pitchFamily="18" charset="0"/>
                <a:cs typeface="Times New Roman" pitchFamily="18" charset="0"/>
              </a:rPr>
              <a:t> ở </a:t>
            </a:r>
            <a:r>
              <a:rPr lang="en-US" sz="3200" b="1" dirty="0" err="1">
                <a:latin typeface="Times New Roman" pitchFamily="18" charset="0"/>
                <a:cs typeface="Times New Roman" pitchFamily="18" charset="0"/>
              </a:rPr>
              <a:t>biến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trở</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ở </a:t>
            </a:r>
            <a:r>
              <a:rPr lang="en-US" sz="3200" b="1" dirty="0" err="1">
                <a:latin typeface="Times New Roman" pitchFamily="18" charset="0"/>
                <a:cs typeface="Times New Roman" pitchFamily="18" charset="0"/>
              </a:rPr>
              <a:t>toàn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đoạn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mạch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trong</a:t>
            </a:r>
            <a:r>
              <a:rPr lang="en-US" sz="3200" b="1" dirty="0">
                <a:latin typeface="Times New Roman" pitchFamily="18" charset="0"/>
                <a:cs typeface="Times New Roman" pitchFamily="18" charset="0"/>
              </a:rPr>
              <a:t> 10 </a:t>
            </a:r>
            <a:r>
              <a:rPr lang="en-US" sz="3200" b="1" dirty="0" err="1">
                <a:latin typeface="Times New Roman" pitchFamily="18" charset="0"/>
                <a:cs typeface="Times New Roman" pitchFamily="18" charset="0"/>
              </a:rPr>
              <a:t>phút</a:t>
            </a:r>
            <a:r>
              <a:rPr lang="en-US" sz="3200" b="1" dirty="0">
                <a:latin typeface="Times New Roman" pitchFamily="18" charset="0"/>
                <a:cs typeface="Times New Roman" pitchFamily="18" charset="0"/>
              </a:rPr>
              <a:t>.</a:t>
            </a:r>
          </a:p>
        </p:txBody>
      </p:sp>
      <p:grpSp>
        <p:nvGrpSpPr>
          <p:cNvPr id="4" name="Group 69"/>
          <p:cNvGrpSpPr>
            <a:grpSpLocks/>
          </p:cNvGrpSpPr>
          <p:nvPr/>
        </p:nvGrpSpPr>
        <p:grpSpPr bwMode="auto">
          <a:xfrm>
            <a:off x="6400800" y="4724400"/>
            <a:ext cx="3886200" cy="1943100"/>
            <a:chOff x="1776" y="2400"/>
            <a:chExt cx="2031" cy="1224"/>
          </a:xfrm>
        </p:grpSpPr>
        <p:sp>
          <p:nvSpPr>
            <p:cNvPr id="5" name="Text Box 46"/>
            <p:cNvSpPr txBox="1">
              <a:spLocks noChangeArrowheads="1"/>
            </p:cNvSpPr>
            <p:nvPr/>
          </p:nvSpPr>
          <p:spPr bwMode="auto">
            <a:xfrm>
              <a:off x="2736" y="2400"/>
              <a:ext cx="336" cy="231"/>
            </a:xfrm>
            <a:prstGeom prst="rect">
              <a:avLst/>
            </a:prstGeom>
            <a:noFill/>
            <a:ln w="28575">
              <a:noFill/>
              <a:miter lim="800000"/>
              <a:headEnd/>
              <a:tailEnd/>
            </a:ln>
            <a:effectLst/>
          </p:spPr>
          <p:txBody>
            <a:bodyPr>
              <a:spAutoFit/>
            </a:bodyPr>
            <a:lstStyle/>
            <a:p>
              <a:pPr algn="l"/>
              <a:r>
                <a:rPr lang="en-US">
                  <a:latin typeface="Arial" charset="0"/>
                </a:rPr>
                <a:t>9V</a:t>
              </a:r>
            </a:p>
          </p:txBody>
        </p:sp>
        <p:grpSp>
          <p:nvGrpSpPr>
            <p:cNvPr id="6" name="Group 61"/>
            <p:cNvGrpSpPr>
              <a:grpSpLocks/>
            </p:cNvGrpSpPr>
            <p:nvPr/>
          </p:nvGrpSpPr>
          <p:grpSpPr bwMode="auto">
            <a:xfrm>
              <a:off x="1776" y="2544"/>
              <a:ext cx="2031" cy="1080"/>
              <a:chOff x="144" y="2496"/>
              <a:chExt cx="2031" cy="1080"/>
            </a:xfrm>
          </p:grpSpPr>
          <p:sp>
            <p:nvSpPr>
              <p:cNvPr id="10" name="Line 34"/>
              <p:cNvSpPr>
                <a:spLocks noChangeShapeType="1"/>
              </p:cNvSpPr>
              <p:nvPr/>
            </p:nvSpPr>
            <p:spPr bwMode="auto">
              <a:xfrm>
                <a:off x="1059" y="3264"/>
                <a:ext cx="576" cy="0"/>
              </a:xfrm>
              <a:prstGeom prst="line">
                <a:avLst/>
              </a:prstGeom>
              <a:noFill/>
              <a:ln w="9525">
                <a:solidFill>
                  <a:schemeClr val="tx1"/>
                </a:solidFill>
                <a:round/>
                <a:headEnd/>
                <a:tailEnd/>
              </a:ln>
              <a:effectLst/>
            </p:spPr>
            <p:txBody>
              <a:bodyPr/>
              <a:lstStyle/>
              <a:p>
                <a:endParaRPr lang="en-US"/>
              </a:p>
            </p:txBody>
          </p:sp>
          <p:grpSp>
            <p:nvGrpSpPr>
              <p:cNvPr id="11" name="Group 26"/>
              <p:cNvGrpSpPr>
                <a:grpSpLocks/>
              </p:cNvGrpSpPr>
              <p:nvPr/>
            </p:nvGrpSpPr>
            <p:grpSpPr bwMode="auto">
              <a:xfrm>
                <a:off x="1596" y="3138"/>
                <a:ext cx="240" cy="231"/>
                <a:chOff x="3759" y="3369"/>
                <a:chExt cx="240" cy="231"/>
              </a:xfrm>
            </p:grpSpPr>
            <p:sp>
              <p:nvSpPr>
                <p:cNvPr id="38" name="Oval 23"/>
                <p:cNvSpPr>
                  <a:spLocks noChangeArrowheads="1"/>
                </p:cNvSpPr>
                <p:nvPr/>
              </p:nvSpPr>
              <p:spPr bwMode="auto">
                <a:xfrm>
                  <a:off x="3792" y="3408"/>
                  <a:ext cx="144" cy="144"/>
                </a:xfrm>
                <a:prstGeom prst="ellipse">
                  <a:avLst/>
                </a:prstGeom>
                <a:noFill/>
                <a:ln w="9525">
                  <a:solidFill>
                    <a:schemeClr val="tx1"/>
                  </a:solidFill>
                  <a:round/>
                  <a:headEnd/>
                  <a:tailEnd/>
                </a:ln>
                <a:effectLst/>
              </p:spPr>
              <p:txBody>
                <a:bodyPr wrap="none" anchor="ctr"/>
                <a:lstStyle/>
                <a:p>
                  <a:endParaRPr lang="en-US"/>
                </a:p>
              </p:txBody>
            </p:sp>
            <p:sp>
              <p:nvSpPr>
                <p:cNvPr id="39" name="Text Box 25"/>
                <p:cNvSpPr txBox="1">
                  <a:spLocks noChangeArrowheads="1"/>
                </p:cNvSpPr>
                <p:nvPr/>
              </p:nvSpPr>
              <p:spPr bwMode="auto">
                <a:xfrm>
                  <a:off x="3759" y="3369"/>
                  <a:ext cx="240" cy="231"/>
                </a:xfrm>
                <a:prstGeom prst="rect">
                  <a:avLst/>
                </a:prstGeom>
                <a:noFill/>
                <a:ln w="28575">
                  <a:noFill/>
                  <a:miter lim="800000"/>
                  <a:headEnd/>
                  <a:tailEnd/>
                </a:ln>
                <a:effectLst/>
              </p:spPr>
              <p:txBody>
                <a:bodyPr>
                  <a:spAutoFit/>
                </a:bodyPr>
                <a:lstStyle/>
                <a:p>
                  <a:pPr algn="l"/>
                  <a:r>
                    <a:rPr lang="en-US">
                      <a:latin typeface="Arial" charset="0"/>
                    </a:rPr>
                    <a:t>X</a:t>
                  </a:r>
                </a:p>
              </p:txBody>
            </p:sp>
          </p:grpSp>
          <p:grpSp>
            <p:nvGrpSpPr>
              <p:cNvPr id="12" name="Group 33"/>
              <p:cNvGrpSpPr>
                <a:grpSpLocks/>
              </p:cNvGrpSpPr>
              <p:nvPr/>
            </p:nvGrpSpPr>
            <p:grpSpPr bwMode="auto">
              <a:xfrm>
                <a:off x="531" y="3063"/>
                <a:ext cx="534" cy="297"/>
                <a:chOff x="3168" y="3438"/>
                <a:chExt cx="534" cy="297"/>
              </a:xfrm>
            </p:grpSpPr>
            <p:sp>
              <p:nvSpPr>
                <p:cNvPr id="34" name="Rectangle 27"/>
                <p:cNvSpPr>
                  <a:spLocks noChangeArrowheads="1"/>
                </p:cNvSpPr>
                <p:nvPr/>
              </p:nvSpPr>
              <p:spPr bwMode="auto">
                <a:xfrm>
                  <a:off x="3168" y="3591"/>
                  <a:ext cx="336" cy="144"/>
                </a:xfrm>
                <a:prstGeom prst="rect">
                  <a:avLst/>
                </a:prstGeom>
                <a:noFill/>
                <a:ln w="9525">
                  <a:solidFill>
                    <a:schemeClr val="tx1"/>
                  </a:solidFill>
                  <a:miter lim="800000"/>
                  <a:headEnd/>
                  <a:tailEnd/>
                </a:ln>
                <a:effectLst/>
              </p:spPr>
              <p:txBody>
                <a:bodyPr wrap="none" anchor="ctr"/>
                <a:lstStyle/>
                <a:p>
                  <a:endParaRPr lang="en-US"/>
                </a:p>
              </p:txBody>
            </p:sp>
            <p:sp>
              <p:nvSpPr>
                <p:cNvPr id="35" name="Line 29"/>
                <p:cNvSpPr>
                  <a:spLocks noChangeShapeType="1"/>
                </p:cNvSpPr>
                <p:nvPr/>
              </p:nvSpPr>
              <p:spPr bwMode="auto">
                <a:xfrm>
                  <a:off x="3318" y="3444"/>
                  <a:ext cx="0" cy="144"/>
                </a:xfrm>
                <a:prstGeom prst="line">
                  <a:avLst/>
                </a:prstGeom>
                <a:noFill/>
                <a:ln w="9525">
                  <a:solidFill>
                    <a:schemeClr val="tx1"/>
                  </a:solidFill>
                  <a:round/>
                  <a:headEnd/>
                  <a:tailEnd type="triangle" w="med" len="med"/>
                </a:ln>
                <a:effectLst/>
              </p:spPr>
              <p:txBody>
                <a:bodyPr/>
                <a:lstStyle/>
                <a:p>
                  <a:endParaRPr lang="en-US"/>
                </a:p>
              </p:txBody>
            </p:sp>
            <p:sp>
              <p:nvSpPr>
                <p:cNvPr id="36" name="Line 30"/>
                <p:cNvSpPr>
                  <a:spLocks noChangeShapeType="1"/>
                </p:cNvSpPr>
                <p:nvPr/>
              </p:nvSpPr>
              <p:spPr bwMode="auto">
                <a:xfrm>
                  <a:off x="3312" y="3438"/>
                  <a:ext cx="384" cy="0"/>
                </a:xfrm>
                <a:prstGeom prst="line">
                  <a:avLst/>
                </a:prstGeom>
                <a:noFill/>
                <a:ln w="9525">
                  <a:solidFill>
                    <a:schemeClr val="tx1"/>
                  </a:solidFill>
                  <a:round/>
                  <a:headEnd/>
                  <a:tailEnd/>
                </a:ln>
                <a:effectLst/>
              </p:spPr>
              <p:txBody>
                <a:bodyPr/>
                <a:lstStyle/>
                <a:p>
                  <a:endParaRPr lang="en-US"/>
                </a:p>
              </p:txBody>
            </p:sp>
            <p:sp>
              <p:nvSpPr>
                <p:cNvPr id="37" name="Line 32"/>
                <p:cNvSpPr>
                  <a:spLocks noChangeShapeType="1"/>
                </p:cNvSpPr>
                <p:nvPr/>
              </p:nvSpPr>
              <p:spPr bwMode="auto">
                <a:xfrm>
                  <a:off x="3702" y="3438"/>
                  <a:ext cx="0" cy="192"/>
                </a:xfrm>
                <a:prstGeom prst="line">
                  <a:avLst/>
                </a:prstGeom>
                <a:noFill/>
                <a:ln w="9525">
                  <a:solidFill>
                    <a:schemeClr val="tx1"/>
                  </a:solidFill>
                  <a:round/>
                  <a:headEnd/>
                  <a:tailEnd/>
                </a:ln>
                <a:effectLst/>
              </p:spPr>
              <p:txBody>
                <a:bodyPr/>
                <a:lstStyle/>
                <a:p>
                  <a:endParaRPr lang="en-US"/>
                </a:p>
              </p:txBody>
            </p:sp>
          </p:grpSp>
          <p:sp>
            <p:nvSpPr>
              <p:cNvPr id="13" name="Line 35"/>
              <p:cNvSpPr>
                <a:spLocks noChangeShapeType="1"/>
              </p:cNvSpPr>
              <p:nvPr/>
            </p:nvSpPr>
            <p:spPr bwMode="auto">
              <a:xfrm>
                <a:off x="150" y="3264"/>
                <a:ext cx="384" cy="0"/>
              </a:xfrm>
              <a:prstGeom prst="line">
                <a:avLst/>
              </a:prstGeom>
              <a:noFill/>
              <a:ln w="9525">
                <a:solidFill>
                  <a:schemeClr val="tx1"/>
                </a:solidFill>
                <a:round/>
                <a:headEnd/>
                <a:tailEnd/>
              </a:ln>
              <a:effectLst/>
            </p:spPr>
            <p:txBody>
              <a:bodyPr/>
              <a:lstStyle/>
              <a:p>
                <a:endParaRPr lang="en-US"/>
              </a:p>
            </p:txBody>
          </p:sp>
          <p:sp>
            <p:nvSpPr>
              <p:cNvPr id="14" name="Line 37"/>
              <p:cNvSpPr>
                <a:spLocks noChangeShapeType="1"/>
              </p:cNvSpPr>
              <p:nvPr/>
            </p:nvSpPr>
            <p:spPr bwMode="auto">
              <a:xfrm>
                <a:off x="1779" y="3264"/>
                <a:ext cx="384" cy="0"/>
              </a:xfrm>
              <a:prstGeom prst="line">
                <a:avLst/>
              </a:prstGeom>
              <a:noFill/>
              <a:ln w="9525">
                <a:solidFill>
                  <a:schemeClr val="tx1"/>
                </a:solidFill>
                <a:round/>
                <a:headEnd/>
                <a:tailEnd/>
              </a:ln>
              <a:effectLst/>
            </p:spPr>
            <p:txBody>
              <a:bodyPr/>
              <a:lstStyle/>
              <a:p>
                <a:endParaRPr lang="en-US"/>
              </a:p>
            </p:txBody>
          </p:sp>
          <p:sp>
            <p:nvSpPr>
              <p:cNvPr id="15" name="Line 38"/>
              <p:cNvSpPr>
                <a:spLocks noChangeShapeType="1"/>
              </p:cNvSpPr>
              <p:nvPr/>
            </p:nvSpPr>
            <p:spPr bwMode="auto">
              <a:xfrm>
                <a:off x="144" y="2592"/>
                <a:ext cx="0" cy="672"/>
              </a:xfrm>
              <a:prstGeom prst="line">
                <a:avLst/>
              </a:prstGeom>
              <a:noFill/>
              <a:ln w="9525">
                <a:solidFill>
                  <a:schemeClr val="tx1"/>
                </a:solidFill>
                <a:round/>
                <a:headEnd/>
                <a:tailEnd/>
              </a:ln>
              <a:effectLst/>
            </p:spPr>
            <p:txBody>
              <a:bodyPr/>
              <a:lstStyle/>
              <a:p>
                <a:endParaRPr lang="en-US"/>
              </a:p>
            </p:txBody>
          </p:sp>
          <p:sp>
            <p:nvSpPr>
              <p:cNvPr id="16" name="Line 39"/>
              <p:cNvSpPr>
                <a:spLocks noChangeShapeType="1"/>
              </p:cNvSpPr>
              <p:nvPr/>
            </p:nvSpPr>
            <p:spPr bwMode="auto">
              <a:xfrm>
                <a:off x="2175" y="2592"/>
                <a:ext cx="0" cy="672"/>
              </a:xfrm>
              <a:prstGeom prst="line">
                <a:avLst/>
              </a:prstGeom>
              <a:noFill/>
              <a:ln w="9525">
                <a:solidFill>
                  <a:schemeClr val="tx1"/>
                </a:solidFill>
                <a:round/>
                <a:headEnd/>
                <a:tailEnd/>
              </a:ln>
              <a:effectLst/>
            </p:spPr>
            <p:txBody>
              <a:bodyPr/>
              <a:lstStyle/>
              <a:p>
                <a:endParaRPr lang="en-US"/>
              </a:p>
            </p:txBody>
          </p:sp>
          <p:sp>
            <p:nvSpPr>
              <p:cNvPr id="17" name="Line 40"/>
              <p:cNvSpPr>
                <a:spLocks noChangeShapeType="1"/>
              </p:cNvSpPr>
              <p:nvPr/>
            </p:nvSpPr>
            <p:spPr bwMode="auto">
              <a:xfrm>
                <a:off x="147" y="2592"/>
                <a:ext cx="912" cy="0"/>
              </a:xfrm>
              <a:prstGeom prst="line">
                <a:avLst/>
              </a:prstGeom>
              <a:noFill/>
              <a:ln w="9525">
                <a:solidFill>
                  <a:schemeClr val="tx1"/>
                </a:solidFill>
                <a:round/>
                <a:headEnd/>
                <a:tailEnd/>
              </a:ln>
              <a:effectLst/>
            </p:spPr>
            <p:txBody>
              <a:bodyPr/>
              <a:lstStyle/>
              <a:p>
                <a:endParaRPr lang="en-US"/>
              </a:p>
            </p:txBody>
          </p:sp>
          <p:sp>
            <p:nvSpPr>
              <p:cNvPr id="18" name="Line 41"/>
              <p:cNvSpPr>
                <a:spLocks noChangeShapeType="1"/>
              </p:cNvSpPr>
              <p:nvPr/>
            </p:nvSpPr>
            <p:spPr bwMode="auto">
              <a:xfrm>
                <a:off x="1260" y="2589"/>
                <a:ext cx="912" cy="0"/>
              </a:xfrm>
              <a:prstGeom prst="line">
                <a:avLst/>
              </a:prstGeom>
              <a:noFill/>
              <a:ln w="9525">
                <a:solidFill>
                  <a:schemeClr val="tx1"/>
                </a:solidFill>
                <a:round/>
                <a:headEnd/>
                <a:tailEnd/>
              </a:ln>
              <a:effectLst/>
            </p:spPr>
            <p:txBody>
              <a:bodyPr/>
              <a:lstStyle/>
              <a:p>
                <a:endParaRPr lang="en-US"/>
              </a:p>
            </p:txBody>
          </p:sp>
          <p:sp>
            <p:nvSpPr>
              <p:cNvPr id="19" name="Oval 42"/>
              <p:cNvSpPr>
                <a:spLocks noChangeArrowheads="1"/>
              </p:cNvSpPr>
              <p:nvPr/>
            </p:nvSpPr>
            <p:spPr bwMode="auto">
              <a:xfrm>
                <a:off x="1059" y="2565"/>
                <a:ext cx="48" cy="48"/>
              </a:xfrm>
              <a:prstGeom prst="ellipse">
                <a:avLst/>
              </a:prstGeom>
              <a:solidFill>
                <a:schemeClr val="tx1"/>
              </a:solidFill>
              <a:ln w="28575">
                <a:solidFill>
                  <a:schemeClr val="tx1"/>
                </a:solidFill>
                <a:round/>
                <a:headEnd/>
                <a:tailEnd/>
              </a:ln>
              <a:effectLst/>
            </p:spPr>
            <p:txBody>
              <a:bodyPr wrap="none" anchor="ctr"/>
              <a:lstStyle/>
              <a:p>
                <a:endParaRPr lang="en-US"/>
              </a:p>
            </p:txBody>
          </p:sp>
          <p:sp>
            <p:nvSpPr>
              <p:cNvPr id="20" name="Oval 43"/>
              <p:cNvSpPr>
                <a:spLocks noChangeArrowheads="1"/>
              </p:cNvSpPr>
              <p:nvPr/>
            </p:nvSpPr>
            <p:spPr bwMode="auto">
              <a:xfrm>
                <a:off x="1227" y="2571"/>
                <a:ext cx="48" cy="48"/>
              </a:xfrm>
              <a:prstGeom prst="ellipse">
                <a:avLst/>
              </a:prstGeom>
              <a:solidFill>
                <a:schemeClr val="tx1"/>
              </a:solidFill>
              <a:ln w="28575">
                <a:solidFill>
                  <a:schemeClr val="tx1"/>
                </a:solidFill>
                <a:round/>
                <a:headEnd/>
                <a:tailEnd/>
              </a:ln>
              <a:effectLst/>
            </p:spPr>
            <p:txBody>
              <a:bodyPr wrap="none" anchor="ctr"/>
              <a:lstStyle/>
              <a:p>
                <a:endParaRPr lang="en-US"/>
              </a:p>
            </p:txBody>
          </p:sp>
          <p:sp>
            <p:nvSpPr>
              <p:cNvPr id="21" name="Line 44"/>
              <p:cNvSpPr>
                <a:spLocks noChangeShapeType="1"/>
              </p:cNvSpPr>
              <p:nvPr/>
            </p:nvSpPr>
            <p:spPr bwMode="auto">
              <a:xfrm flipH="1">
                <a:off x="1011" y="2496"/>
                <a:ext cx="144" cy="192"/>
              </a:xfrm>
              <a:prstGeom prst="line">
                <a:avLst/>
              </a:prstGeom>
              <a:noFill/>
              <a:ln w="9525">
                <a:solidFill>
                  <a:schemeClr val="tx1"/>
                </a:solidFill>
                <a:round/>
                <a:headEnd/>
                <a:tailEnd/>
              </a:ln>
              <a:effectLst/>
            </p:spPr>
            <p:txBody>
              <a:bodyPr/>
              <a:lstStyle/>
              <a:p>
                <a:endParaRPr lang="en-US"/>
              </a:p>
            </p:txBody>
          </p:sp>
          <p:sp>
            <p:nvSpPr>
              <p:cNvPr id="22" name="Line 45"/>
              <p:cNvSpPr>
                <a:spLocks noChangeShapeType="1"/>
              </p:cNvSpPr>
              <p:nvPr/>
            </p:nvSpPr>
            <p:spPr bwMode="auto">
              <a:xfrm flipH="1">
                <a:off x="1170" y="2502"/>
                <a:ext cx="144" cy="192"/>
              </a:xfrm>
              <a:prstGeom prst="line">
                <a:avLst/>
              </a:prstGeom>
              <a:noFill/>
              <a:ln w="9525">
                <a:solidFill>
                  <a:schemeClr val="tx1"/>
                </a:solidFill>
                <a:round/>
                <a:headEnd/>
                <a:tailEnd/>
              </a:ln>
              <a:effectLst/>
            </p:spPr>
            <p:txBody>
              <a:bodyPr/>
              <a:lstStyle/>
              <a:p>
                <a:endParaRPr lang="en-US"/>
              </a:p>
            </p:txBody>
          </p:sp>
          <p:sp>
            <p:nvSpPr>
              <p:cNvPr id="23" name="Text Box 47"/>
              <p:cNvSpPr txBox="1">
                <a:spLocks noChangeArrowheads="1"/>
              </p:cNvSpPr>
              <p:nvPr/>
            </p:nvSpPr>
            <p:spPr bwMode="auto">
              <a:xfrm>
                <a:off x="936" y="2613"/>
                <a:ext cx="336" cy="231"/>
              </a:xfrm>
              <a:prstGeom prst="rect">
                <a:avLst/>
              </a:prstGeom>
              <a:noFill/>
              <a:ln w="28575">
                <a:noFill/>
                <a:miter lim="800000"/>
                <a:headEnd/>
                <a:tailEnd/>
              </a:ln>
              <a:effectLst/>
            </p:spPr>
            <p:txBody>
              <a:bodyPr>
                <a:spAutoFit/>
              </a:bodyPr>
              <a:lstStyle/>
              <a:p>
                <a:pPr algn="l"/>
                <a:r>
                  <a:rPr lang="en-US">
                    <a:latin typeface="Arial" charset="0"/>
                  </a:rPr>
                  <a:t>+</a:t>
                </a:r>
              </a:p>
            </p:txBody>
          </p:sp>
          <p:sp>
            <p:nvSpPr>
              <p:cNvPr id="24" name="Text Box 48"/>
              <p:cNvSpPr txBox="1">
                <a:spLocks noChangeArrowheads="1"/>
              </p:cNvSpPr>
              <p:nvPr/>
            </p:nvSpPr>
            <p:spPr bwMode="auto">
              <a:xfrm>
                <a:off x="1185" y="2574"/>
                <a:ext cx="336" cy="231"/>
              </a:xfrm>
              <a:prstGeom prst="rect">
                <a:avLst/>
              </a:prstGeom>
              <a:noFill/>
              <a:ln w="28575">
                <a:noFill/>
                <a:miter lim="800000"/>
                <a:headEnd/>
                <a:tailEnd/>
              </a:ln>
              <a:effectLst/>
            </p:spPr>
            <p:txBody>
              <a:bodyPr>
                <a:spAutoFit/>
              </a:bodyPr>
              <a:lstStyle/>
              <a:p>
                <a:pPr algn="l"/>
                <a:r>
                  <a:rPr lang="en-US">
                    <a:latin typeface="Arial" charset="0"/>
                  </a:rPr>
                  <a:t>-</a:t>
                </a:r>
              </a:p>
            </p:txBody>
          </p:sp>
          <p:sp>
            <p:nvSpPr>
              <p:cNvPr id="25" name="Text Box 49"/>
              <p:cNvSpPr txBox="1">
                <a:spLocks noChangeArrowheads="1"/>
              </p:cNvSpPr>
              <p:nvPr/>
            </p:nvSpPr>
            <p:spPr bwMode="auto">
              <a:xfrm>
                <a:off x="576" y="3345"/>
                <a:ext cx="336" cy="231"/>
              </a:xfrm>
              <a:prstGeom prst="rect">
                <a:avLst/>
              </a:prstGeom>
              <a:noFill/>
              <a:ln w="28575">
                <a:noFill/>
                <a:miter lim="800000"/>
                <a:headEnd/>
                <a:tailEnd/>
              </a:ln>
              <a:effectLst/>
            </p:spPr>
            <p:txBody>
              <a:bodyPr>
                <a:spAutoFit/>
              </a:bodyPr>
              <a:lstStyle/>
              <a:p>
                <a:pPr algn="l"/>
                <a:r>
                  <a:rPr lang="en-US">
                    <a:latin typeface="Arial" charset="0"/>
                  </a:rPr>
                  <a:t>R</a:t>
                </a:r>
                <a:r>
                  <a:rPr lang="en-US" baseline="-25000">
                    <a:latin typeface="Arial" charset="0"/>
                  </a:rPr>
                  <a:t>2</a:t>
                </a:r>
                <a:endParaRPr lang="en-US">
                  <a:latin typeface="Arial" charset="0"/>
                </a:endParaRPr>
              </a:p>
            </p:txBody>
          </p:sp>
          <p:sp>
            <p:nvSpPr>
              <p:cNvPr id="26" name="Text Box 50"/>
              <p:cNvSpPr txBox="1">
                <a:spLocks noChangeArrowheads="1"/>
              </p:cNvSpPr>
              <p:nvPr/>
            </p:nvSpPr>
            <p:spPr bwMode="auto">
              <a:xfrm>
                <a:off x="1611" y="3315"/>
                <a:ext cx="336" cy="231"/>
              </a:xfrm>
              <a:prstGeom prst="rect">
                <a:avLst/>
              </a:prstGeom>
              <a:noFill/>
              <a:ln w="28575">
                <a:noFill/>
                <a:miter lim="800000"/>
                <a:headEnd/>
                <a:tailEnd/>
              </a:ln>
              <a:effectLst/>
            </p:spPr>
            <p:txBody>
              <a:bodyPr>
                <a:spAutoFit/>
              </a:bodyPr>
              <a:lstStyle/>
              <a:p>
                <a:pPr algn="l"/>
                <a:r>
                  <a:rPr lang="en-US">
                    <a:latin typeface="Arial" charset="0"/>
                  </a:rPr>
                  <a:t>R</a:t>
                </a:r>
                <a:r>
                  <a:rPr lang="en-US" baseline="-25000">
                    <a:latin typeface="Arial" charset="0"/>
                  </a:rPr>
                  <a:t>1</a:t>
                </a:r>
                <a:endParaRPr lang="en-US">
                  <a:latin typeface="Arial" charset="0"/>
                </a:endParaRPr>
              </a:p>
            </p:txBody>
          </p:sp>
          <p:sp>
            <p:nvSpPr>
              <p:cNvPr id="27" name="Line 51"/>
              <p:cNvSpPr>
                <a:spLocks noChangeShapeType="1"/>
              </p:cNvSpPr>
              <p:nvPr/>
            </p:nvSpPr>
            <p:spPr bwMode="auto">
              <a:xfrm flipH="1">
                <a:off x="387" y="2592"/>
                <a:ext cx="240" cy="0"/>
              </a:xfrm>
              <a:prstGeom prst="line">
                <a:avLst/>
              </a:prstGeom>
              <a:noFill/>
              <a:ln w="9525">
                <a:solidFill>
                  <a:schemeClr val="tx1"/>
                </a:solidFill>
                <a:round/>
                <a:headEnd/>
                <a:tailEnd type="triangle" w="med" len="med"/>
              </a:ln>
              <a:effectLst/>
            </p:spPr>
            <p:txBody>
              <a:bodyPr/>
              <a:lstStyle/>
              <a:p>
                <a:endParaRPr lang="en-US"/>
              </a:p>
            </p:txBody>
          </p:sp>
          <p:sp>
            <p:nvSpPr>
              <p:cNvPr id="28" name="Line 52"/>
              <p:cNvSpPr>
                <a:spLocks noChangeShapeType="1"/>
              </p:cNvSpPr>
              <p:nvPr/>
            </p:nvSpPr>
            <p:spPr bwMode="auto">
              <a:xfrm flipH="1">
                <a:off x="1635" y="2592"/>
                <a:ext cx="240" cy="0"/>
              </a:xfrm>
              <a:prstGeom prst="line">
                <a:avLst/>
              </a:prstGeom>
              <a:noFill/>
              <a:ln w="9525">
                <a:solidFill>
                  <a:schemeClr val="tx1"/>
                </a:solidFill>
                <a:round/>
                <a:headEnd/>
                <a:tailEnd type="triangle" w="med" len="med"/>
              </a:ln>
              <a:effectLst/>
            </p:spPr>
            <p:txBody>
              <a:bodyPr/>
              <a:lstStyle/>
              <a:p>
                <a:endParaRPr lang="en-US"/>
              </a:p>
            </p:txBody>
          </p:sp>
          <p:sp>
            <p:nvSpPr>
              <p:cNvPr id="29" name="Text Box 53"/>
              <p:cNvSpPr txBox="1">
                <a:spLocks noChangeArrowheads="1"/>
              </p:cNvSpPr>
              <p:nvPr/>
            </p:nvSpPr>
            <p:spPr bwMode="auto">
              <a:xfrm>
                <a:off x="375" y="2559"/>
                <a:ext cx="336" cy="231"/>
              </a:xfrm>
              <a:prstGeom prst="rect">
                <a:avLst/>
              </a:prstGeom>
              <a:noFill/>
              <a:ln w="28575">
                <a:noFill/>
                <a:miter lim="800000"/>
                <a:headEnd/>
                <a:tailEnd/>
              </a:ln>
              <a:effectLst/>
            </p:spPr>
            <p:txBody>
              <a:bodyPr>
                <a:spAutoFit/>
              </a:bodyPr>
              <a:lstStyle/>
              <a:p>
                <a:pPr algn="l"/>
                <a:r>
                  <a:rPr lang="en-US">
                    <a:latin typeface=".VnTimeH" pitchFamily="34" charset="0"/>
                  </a:rPr>
                  <a:t>I</a:t>
                </a:r>
              </a:p>
            </p:txBody>
          </p:sp>
          <p:sp>
            <p:nvSpPr>
              <p:cNvPr id="30" name="Line 54"/>
              <p:cNvSpPr>
                <a:spLocks noChangeShapeType="1"/>
              </p:cNvSpPr>
              <p:nvPr/>
            </p:nvSpPr>
            <p:spPr bwMode="auto">
              <a:xfrm flipH="1">
                <a:off x="243" y="3264"/>
                <a:ext cx="240" cy="0"/>
              </a:xfrm>
              <a:prstGeom prst="line">
                <a:avLst/>
              </a:prstGeom>
              <a:noFill/>
              <a:ln w="9525">
                <a:solidFill>
                  <a:schemeClr val="tx1"/>
                </a:solidFill>
                <a:round/>
                <a:headEnd type="triangle" w="med" len="med"/>
                <a:tailEnd/>
              </a:ln>
              <a:effectLst/>
            </p:spPr>
            <p:txBody>
              <a:bodyPr/>
              <a:lstStyle/>
              <a:p>
                <a:endParaRPr lang="en-US"/>
              </a:p>
            </p:txBody>
          </p:sp>
          <p:sp>
            <p:nvSpPr>
              <p:cNvPr id="31" name="Line 55"/>
              <p:cNvSpPr>
                <a:spLocks noChangeShapeType="1"/>
              </p:cNvSpPr>
              <p:nvPr/>
            </p:nvSpPr>
            <p:spPr bwMode="auto">
              <a:xfrm flipH="1">
                <a:off x="1383" y="3270"/>
                <a:ext cx="240" cy="0"/>
              </a:xfrm>
              <a:prstGeom prst="line">
                <a:avLst/>
              </a:prstGeom>
              <a:noFill/>
              <a:ln w="9525">
                <a:solidFill>
                  <a:schemeClr val="tx1"/>
                </a:solidFill>
                <a:round/>
                <a:headEnd type="triangle" w="med" len="med"/>
                <a:tailEnd/>
              </a:ln>
              <a:effectLst/>
            </p:spPr>
            <p:txBody>
              <a:bodyPr/>
              <a:lstStyle/>
              <a:p>
                <a:endParaRPr lang="en-US"/>
              </a:p>
            </p:txBody>
          </p:sp>
          <p:sp>
            <p:nvSpPr>
              <p:cNvPr id="32" name="Text Box 56"/>
              <p:cNvSpPr txBox="1">
                <a:spLocks noChangeArrowheads="1"/>
              </p:cNvSpPr>
              <p:nvPr/>
            </p:nvSpPr>
            <p:spPr bwMode="auto">
              <a:xfrm>
                <a:off x="306" y="3024"/>
                <a:ext cx="336" cy="231"/>
              </a:xfrm>
              <a:prstGeom prst="rect">
                <a:avLst/>
              </a:prstGeom>
              <a:noFill/>
              <a:ln w="28575">
                <a:noFill/>
                <a:miter lim="800000"/>
                <a:headEnd/>
                <a:tailEnd/>
              </a:ln>
              <a:effectLst/>
            </p:spPr>
            <p:txBody>
              <a:bodyPr>
                <a:spAutoFit/>
              </a:bodyPr>
              <a:lstStyle/>
              <a:p>
                <a:pPr algn="l"/>
                <a:r>
                  <a:rPr lang="en-US">
                    <a:latin typeface=".VnTimeH" pitchFamily="34" charset="0"/>
                  </a:rPr>
                  <a:t>I</a:t>
                </a:r>
                <a:r>
                  <a:rPr lang="en-US" baseline="-25000">
                    <a:latin typeface="Arial" charset="0"/>
                  </a:rPr>
                  <a:t>2</a:t>
                </a:r>
                <a:endParaRPr lang="en-US">
                  <a:latin typeface="Arial" charset="0"/>
                </a:endParaRPr>
              </a:p>
            </p:txBody>
          </p:sp>
          <p:sp>
            <p:nvSpPr>
              <p:cNvPr id="33" name="Text Box 57"/>
              <p:cNvSpPr txBox="1">
                <a:spLocks noChangeArrowheads="1"/>
              </p:cNvSpPr>
              <p:nvPr/>
            </p:nvSpPr>
            <p:spPr bwMode="auto">
              <a:xfrm>
                <a:off x="1404" y="3045"/>
                <a:ext cx="336" cy="231"/>
              </a:xfrm>
              <a:prstGeom prst="rect">
                <a:avLst/>
              </a:prstGeom>
              <a:noFill/>
              <a:ln w="28575">
                <a:noFill/>
                <a:miter lim="800000"/>
                <a:headEnd/>
                <a:tailEnd/>
              </a:ln>
              <a:effectLst/>
            </p:spPr>
            <p:txBody>
              <a:bodyPr>
                <a:spAutoFit/>
              </a:bodyPr>
              <a:lstStyle/>
              <a:p>
                <a:pPr algn="l"/>
                <a:r>
                  <a:rPr lang="en-US">
                    <a:latin typeface=".VnTimeH" pitchFamily="34" charset="0"/>
                  </a:rPr>
                  <a:t>I</a:t>
                </a:r>
                <a:r>
                  <a:rPr lang="en-US" baseline="-25000">
                    <a:latin typeface="Arial" charset="0"/>
                  </a:rPr>
                  <a:t>1</a:t>
                </a:r>
                <a:endParaRPr lang="en-US">
                  <a:latin typeface="Arial" charset="0"/>
                </a:endParaRPr>
              </a:p>
            </p:txBody>
          </p:sp>
        </p:grpSp>
        <p:grpSp>
          <p:nvGrpSpPr>
            <p:cNvPr id="7" name="Group 68"/>
            <p:cNvGrpSpPr>
              <a:grpSpLocks/>
            </p:cNvGrpSpPr>
            <p:nvPr/>
          </p:nvGrpSpPr>
          <p:grpSpPr bwMode="auto">
            <a:xfrm>
              <a:off x="2160" y="2526"/>
              <a:ext cx="240" cy="231"/>
              <a:chOff x="759" y="3822"/>
              <a:chExt cx="240" cy="231"/>
            </a:xfrm>
          </p:grpSpPr>
          <p:sp>
            <p:nvSpPr>
              <p:cNvPr id="8" name="Oval 65"/>
              <p:cNvSpPr>
                <a:spLocks noChangeArrowheads="1"/>
              </p:cNvSpPr>
              <p:nvPr/>
            </p:nvSpPr>
            <p:spPr bwMode="auto">
              <a:xfrm>
                <a:off x="768" y="3840"/>
                <a:ext cx="192" cy="192"/>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9" name="Text Box 67"/>
              <p:cNvSpPr txBox="1">
                <a:spLocks noChangeArrowheads="1"/>
              </p:cNvSpPr>
              <p:nvPr/>
            </p:nvSpPr>
            <p:spPr bwMode="auto">
              <a:xfrm>
                <a:off x="759" y="3822"/>
                <a:ext cx="240" cy="231"/>
              </a:xfrm>
              <a:prstGeom prst="rect">
                <a:avLst/>
              </a:prstGeom>
              <a:noFill/>
              <a:ln w="28575">
                <a:noFill/>
                <a:miter lim="800000"/>
                <a:headEnd/>
                <a:tailEnd/>
              </a:ln>
              <a:effectLst/>
            </p:spPr>
            <p:txBody>
              <a:bodyPr>
                <a:spAutoFit/>
              </a:bodyPr>
              <a:lstStyle/>
              <a:p>
                <a:pPr algn="l"/>
                <a:r>
                  <a:rPr lang="en-US">
                    <a:latin typeface="Arial" charset="0"/>
                  </a:rPr>
                  <a:t>A</a:t>
                </a:r>
              </a:p>
            </p:txBody>
          </p:sp>
        </p:grpSp>
      </p:grpSp>
      <p:sp>
        <p:nvSpPr>
          <p:cNvPr id="40" name="Text Box 71"/>
          <p:cNvSpPr txBox="1">
            <a:spLocks noChangeArrowheads="1"/>
          </p:cNvSpPr>
          <p:nvPr/>
        </p:nvSpPr>
        <p:spPr bwMode="auto">
          <a:xfrm>
            <a:off x="4648200" y="5638801"/>
            <a:ext cx="1600200" cy="461665"/>
          </a:xfrm>
          <a:prstGeom prst="rect">
            <a:avLst/>
          </a:prstGeom>
          <a:noFill/>
          <a:ln w="9525" algn="ctr">
            <a:noFill/>
            <a:miter lim="800000"/>
            <a:headEnd/>
            <a:tailEnd/>
          </a:ln>
          <a:effectLst/>
        </p:spPr>
        <p:txBody>
          <a:bodyPr wrap="square">
            <a:spAutoFit/>
          </a:bodyPr>
          <a:lstStyle/>
          <a:p>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14.1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ChangeArrowheads="1"/>
          </p:cNvSpPr>
          <p:nvPr/>
        </p:nvSpPr>
        <p:spPr bwMode="auto">
          <a:xfrm>
            <a:off x="914398" y="0"/>
            <a:ext cx="1905000" cy="533400"/>
          </a:xfrm>
          <a:prstGeom prst="rect">
            <a:avLst/>
          </a:prstGeom>
          <a:noFill/>
          <a:ln w="9525">
            <a:noFill/>
            <a:miter lim="800000"/>
            <a:headEnd/>
            <a:tailEnd/>
          </a:ln>
          <a:effectLst/>
        </p:spPr>
        <p:txBody>
          <a:bodyPr/>
          <a:lstStyle/>
          <a:p>
            <a:pPr algn="ctr">
              <a:spcBef>
                <a:spcPct val="20000"/>
              </a:spcBef>
            </a:pPr>
            <a:r>
              <a:rPr lang="en-US" sz="3200" dirty="0" err="1">
                <a:solidFill>
                  <a:srgbClr val="FF3300"/>
                </a:solidFill>
                <a:latin typeface="Times New Roman" pitchFamily="18" charset="0"/>
                <a:cs typeface="Times New Roman" pitchFamily="18" charset="0"/>
              </a:rPr>
              <a:t>Tóm</a:t>
            </a:r>
            <a:r>
              <a:rPr lang="en-US" sz="3200" dirty="0">
                <a:solidFill>
                  <a:srgbClr val="FF3300"/>
                </a:solidFill>
                <a:latin typeface="Times New Roman" pitchFamily="18" charset="0"/>
                <a:cs typeface="Times New Roman" pitchFamily="18" charset="0"/>
              </a:rPr>
              <a:t> </a:t>
            </a:r>
            <a:r>
              <a:rPr lang="en-US" sz="3200" dirty="0" err="1">
                <a:solidFill>
                  <a:srgbClr val="FF3300"/>
                </a:solidFill>
                <a:latin typeface="Times New Roman" pitchFamily="18" charset="0"/>
                <a:cs typeface="Times New Roman" pitchFamily="18" charset="0"/>
              </a:rPr>
              <a:t>tắt</a:t>
            </a:r>
            <a:endParaRPr lang="vi-VN" sz="3200" dirty="0">
              <a:solidFill>
                <a:srgbClr val="FF3300"/>
              </a:solidFill>
              <a:latin typeface="Times New Roman" pitchFamily="18" charset="0"/>
              <a:cs typeface="Times New Roman" pitchFamily="18" charset="0"/>
            </a:endParaRPr>
          </a:p>
        </p:txBody>
      </p:sp>
      <p:graphicFrame>
        <p:nvGraphicFramePr>
          <p:cNvPr id="85023" name="Object 31"/>
          <p:cNvGraphicFramePr>
            <a:graphicFrameLocks noChangeAspect="1"/>
          </p:cNvGraphicFramePr>
          <p:nvPr>
            <p:extLst>
              <p:ext uri="{D42A27DB-BD31-4B8C-83A1-F6EECF244321}">
                <p14:modId xmlns:p14="http://schemas.microsoft.com/office/powerpoint/2010/main" val="296213655"/>
              </p:ext>
            </p:extLst>
          </p:nvPr>
        </p:nvGraphicFramePr>
        <p:xfrm>
          <a:off x="381403" y="600343"/>
          <a:ext cx="3047597" cy="519026"/>
        </p:xfrm>
        <a:graphic>
          <a:graphicData uri="http://schemas.openxmlformats.org/presentationml/2006/ole">
            <mc:AlternateContent xmlns:mc="http://schemas.openxmlformats.org/markup-compatibility/2006">
              <mc:Choice xmlns:v="urn:schemas-microsoft-com:vml" Requires="v">
                <p:oleObj name="Equation" r:id="rId2" imgW="1524000" imgH="241300" progId="">
                  <p:embed/>
                </p:oleObj>
              </mc:Choice>
              <mc:Fallback>
                <p:oleObj name="Equation" r:id="rId2" imgW="1524000" imgH="241300" progId="">
                  <p:embed/>
                  <p:pic>
                    <p:nvPicPr>
                      <p:cNvPr id="0" name="Object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403" y="600343"/>
                        <a:ext cx="3047597" cy="519026"/>
                      </a:xfrm>
                      <a:prstGeom prst="rect">
                        <a:avLst/>
                      </a:prstGeom>
                      <a:noFill/>
                    </p:spPr>
                  </p:pic>
                </p:oleObj>
              </mc:Fallback>
            </mc:AlternateContent>
          </a:graphicData>
        </a:graphic>
      </p:graphicFrame>
      <p:sp>
        <p:nvSpPr>
          <p:cNvPr id="6" name="Rectangle 33"/>
          <p:cNvSpPr>
            <a:spLocks noChangeArrowheads="1"/>
          </p:cNvSpPr>
          <p:nvPr/>
        </p:nvSpPr>
        <p:spPr bwMode="auto">
          <a:xfrm>
            <a:off x="304800" y="1140724"/>
            <a:ext cx="1828397" cy="505289"/>
          </a:xfrm>
          <a:prstGeom prst="rect">
            <a:avLst/>
          </a:prstGeom>
          <a:noFill/>
          <a:ln w="9525">
            <a:noFill/>
            <a:miter lim="800000"/>
            <a:headEnd/>
            <a:tailEnd/>
          </a:ln>
          <a:effectLst/>
        </p:spPr>
        <p:txBody>
          <a:bodyPr/>
          <a:lstStyle/>
          <a:p>
            <a:pPr>
              <a:spcBef>
                <a:spcPct val="20000"/>
              </a:spcBef>
            </a:pPr>
            <a:r>
              <a:rPr lang="en-US" sz="2800" dirty="0">
                <a:latin typeface="Times New Roman" pitchFamily="18" charset="0"/>
                <a:cs typeface="Times New Roman" pitchFamily="18" charset="0"/>
              </a:rPr>
              <a:t>U= 9 (V).</a:t>
            </a:r>
            <a:endParaRPr lang="vi-VN" sz="2800" dirty="0">
              <a:latin typeface="Times New Roman" pitchFamily="18" charset="0"/>
              <a:cs typeface="Times New Roman" pitchFamily="18" charset="0"/>
            </a:endParaRPr>
          </a:p>
        </p:txBody>
      </p:sp>
      <p:sp>
        <p:nvSpPr>
          <p:cNvPr id="8" name="Rectangle 21"/>
          <p:cNvSpPr>
            <a:spLocks noChangeArrowheads="1"/>
          </p:cNvSpPr>
          <p:nvPr/>
        </p:nvSpPr>
        <p:spPr bwMode="auto">
          <a:xfrm>
            <a:off x="227043" y="1658098"/>
            <a:ext cx="3845883" cy="584774"/>
          </a:xfrm>
          <a:prstGeom prst="rect">
            <a:avLst/>
          </a:prstGeom>
          <a:noFill/>
          <a:ln w="9525">
            <a:noFill/>
            <a:miter lim="800000"/>
            <a:headEnd/>
            <a:tailEnd/>
          </a:ln>
          <a:effectLst/>
        </p:spPr>
        <p:txBody>
          <a:bodyPr/>
          <a:lstStyle/>
          <a:p>
            <a:pPr>
              <a:spcBef>
                <a:spcPct val="20000"/>
              </a:spcBef>
            </a:pPr>
            <a:r>
              <a:rPr lang="en-US" sz="2800" dirty="0">
                <a:latin typeface="Times New Roman" pitchFamily="18" charset="0"/>
                <a:cs typeface="Times New Roman" pitchFamily="18" charset="0"/>
              </a:rPr>
              <a:t>a) I = ? (A)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K </a:t>
            </a:r>
            <a:r>
              <a:rPr lang="en-US" sz="2800" dirty="0" err="1">
                <a:latin typeface="Times New Roman" pitchFamily="18" charset="0"/>
                <a:cs typeface="Times New Roman" pitchFamily="18" charset="0"/>
              </a:rPr>
              <a:t>đóng</a:t>
            </a:r>
            <a:r>
              <a:rPr lang="en-US" sz="2800"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p:txBody>
      </p:sp>
      <p:graphicFrame>
        <p:nvGraphicFramePr>
          <p:cNvPr id="85024" name="Object 3"/>
          <p:cNvGraphicFramePr>
            <a:graphicFrameLocks noChangeAspect="1"/>
          </p:cNvGraphicFramePr>
          <p:nvPr>
            <p:extLst>
              <p:ext uri="{D42A27DB-BD31-4B8C-83A1-F6EECF244321}">
                <p14:modId xmlns:p14="http://schemas.microsoft.com/office/powerpoint/2010/main" val="2399449140"/>
              </p:ext>
            </p:extLst>
          </p:nvPr>
        </p:nvGraphicFramePr>
        <p:xfrm>
          <a:off x="256707" y="2304624"/>
          <a:ext cx="2867494" cy="535595"/>
        </p:xfrm>
        <a:graphic>
          <a:graphicData uri="http://schemas.openxmlformats.org/presentationml/2006/ole">
            <mc:AlternateContent xmlns:mc="http://schemas.openxmlformats.org/markup-compatibility/2006">
              <mc:Choice xmlns:v="urn:schemas-microsoft-com:vml" Requires="v">
                <p:oleObj name="Equation" r:id="rId4" imgW="1168400" imgH="241300" progId="">
                  <p:embed/>
                </p:oleObj>
              </mc:Choice>
              <mc:Fallback>
                <p:oleObj name="Equation" r:id="rId4" imgW="1168400" imgH="241300"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6707" y="2304624"/>
                        <a:ext cx="2867494" cy="535595"/>
                      </a:xfrm>
                      <a:prstGeom prst="rect">
                        <a:avLst/>
                      </a:prstGeom>
                      <a:noFill/>
                    </p:spPr>
                  </p:pic>
                </p:oleObj>
              </mc:Fallback>
            </mc:AlternateContent>
          </a:graphicData>
        </a:graphic>
      </p:graphicFrame>
      <p:sp>
        <p:nvSpPr>
          <p:cNvPr id="11" name="Rectangle 15"/>
          <p:cNvSpPr>
            <a:spLocks noChangeArrowheads="1"/>
          </p:cNvSpPr>
          <p:nvPr/>
        </p:nvSpPr>
        <p:spPr bwMode="auto">
          <a:xfrm>
            <a:off x="7563792" y="417982"/>
            <a:ext cx="1219200" cy="533400"/>
          </a:xfrm>
          <a:prstGeom prst="rect">
            <a:avLst/>
          </a:prstGeom>
          <a:noFill/>
          <a:ln w="9525">
            <a:noFill/>
            <a:miter lim="800000"/>
            <a:headEnd/>
            <a:tailEnd/>
          </a:ln>
          <a:effectLst/>
        </p:spPr>
        <p:txBody>
          <a:bodyPr/>
          <a:lstStyle/>
          <a:p>
            <a:pPr algn="ctr">
              <a:spcBef>
                <a:spcPct val="20000"/>
              </a:spcBef>
            </a:pPr>
            <a:r>
              <a:rPr lang="en-US" sz="3200" b="1" dirty="0" err="1">
                <a:solidFill>
                  <a:srgbClr val="FF3300"/>
                </a:solidFill>
                <a:latin typeface="Times New Roman" pitchFamily="18" charset="0"/>
                <a:cs typeface="Times New Roman" pitchFamily="18" charset="0"/>
              </a:rPr>
              <a:t>Giải</a:t>
            </a:r>
            <a:endParaRPr lang="vi-VN" sz="3200" b="1" dirty="0">
              <a:solidFill>
                <a:srgbClr val="FF3300"/>
              </a:solidFill>
              <a:latin typeface="Times New Roman" pitchFamily="18" charset="0"/>
              <a:cs typeface="Times New Roman" pitchFamily="18" charset="0"/>
            </a:endParaRPr>
          </a:p>
        </p:txBody>
      </p:sp>
      <p:pic>
        <p:nvPicPr>
          <p:cNvPr id="12" name="Picture 36"/>
          <p:cNvPicPr>
            <a:picLocks noChangeAspect="1" noChangeArrowheads="1"/>
          </p:cNvPicPr>
          <p:nvPr/>
        </p:nvPicPr>
        <p:blipFill>
          <a:blip r:embed="rId6"/>
          <a:srcRect/>
          <a:stretch>
            <a:fillRect/>
          </a:stretch>
        </p:blipFill>
        <p:spPr bwMode="auto">
          <a:xfrm>
            <a:off x="587676" y="4178586"/>
            <a:ext cx="2667000" cy="1814513"/>
          </a:xfrm>
          <a:prstGeom prst="rect">
            <a:avLst/>
          </a:prstGeom>
          <a:noFill/>
          <a:ln w="9525">
            <a:noFill/>
            <a:miter lim="800000"/>
            <a:headEnd/>
            <a:tailEnd/>
          </a:ln>
          <a:effectLst/>
        </p:spPr>
      </p:pic>
      <p:sp>
        <p:nvSpPr>
          <p:cNvPr id="13" name="Rectangle 12"/>
          <p:cNvSpPr/>
          <p:nvPr/>
        </p:nvSpPr>
        <p:spPr>
          <a:xfrm>
            <a:off x="6166283" y="952287"/>
            <a:ext cx="4990469" cy="584775"/>
          </a:xfrm>
          <a:prstGeom prst="rect">
            <a:avLst/>
          </a:prstGeom>
        </p:spPr>
        <p:txBody>
          <a:bodyPr wrap="none">
            <a:spAutoFit/>
          </a:bodyPr>
          <a:lstStyle/>
          <a:p>
            <a:pPr>
              <a:spcBef>
                <a:spcPct val="20000"/>
              </a:spcBef>
            </a:pPr>
            <a:r>
              <a:rPr lang="en-US" sz="3200" dirty="0">
                <a:solidFill>
                  <a:srgbClr val="000000"/>
                </a:solidFill>
                <a:latin typeface="Times New Roman" pitchFamily="18" charset="0"/>
                <a:cs typeface="Times New Roman" pitchFamily="18" charset="0"/>
              </a:rPr>
              <a:t>a) </a:t>
            </a:r>
            <a:r>
              <a:rPr lang="en-US" sz="3200" dirty="0" err="1">
                <a:solidFill>
                  <a:srgbClr val="000000"/>
                </a:solidFill>
                <a:latin typeface="Times New Roman" pitchFamily="18" charset="0"/>
                <a:cs typeface="Times New Roman" pitchFamily="18" charset="0"/>
              </a:rPr>
              <a:t>Khi</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đèn</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sáng</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bình</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thường</a:t>
            </a:r>
            <a:r>
              <a:rPr lang="en-US" sz="3200" dirty="0">
                <a:solidFill>
                  <a:srgbClr val="000000"/>
                </a:solidFill>
                <a:latin typeface="Times New Roman" pitchFamily="18" charset="0"/>
                <a:cs typeface="Times New Roman" pitchFamily="18" charset="0"/>
              </a:rPr>
              <a:t>:</a:t>
            </a:r>
          </a:p>
        </p:txBody>
      </p:sp>
      <p:graphicFrame>
        <p:nvGraphicFramePr>
          <p:cNvPr id="14" name="Object 32"/>
          <p:cNvGraphicFramePr>
            <a:graphicFrameLocks noChangeAspect="1"/>
          </p:cNvGraphicFramePr>
          <p:nvPr>
            <p:extLst>
              <p:ext uri="{D42A27DB-BD31-4B8C-83A1-F6EECF244321}">
                <p14:modId xmlns:p14="http://schemas.microsoft.com/office/powerpoint/2010/main" val="543432848"/>
              </p:ext>
            </p:extLst>
          </p:nvPr>
        </p:nvGraphicFramePr>
        <p:xfrm>
          <a:off x="6404576" y="1640994"/>
          <a:ext cx="4740632" cy="1108343"/>
        </p:xfrm>
        <a:graphic>
          <a:graphicData uri="http://schemas.openxmlformats.org/presentationml/2006/ole">
            <mc:AlternateContent xmlns:mc="http://schemas.openxmlformats.org/markup-compatibility/2006">
              <mc:Choice xmlns:v="urn:schemas-microsoft-com:vml" Requires="v">
                <p:oleObj name="Equation" r:id="rId7" imgW="1713756" imgH="495085" progId="">
                  <p:embed/>
                </p:oleObj>
              </mc:Choice>
              <mc:Fallback>
                <p:oleObj name="Equation" r:id="rId7" imgW="1713756" imgH="495085" progId="">
                  <p:embed/>
                  <p:pic>
                    <p:nvPicPr>
                      <p:cNvPr id="0" name="Object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04576" y="1640994"/>
                        <a:ext cx="4740632" cy="1108343"/>
                      </a:xfrm>
                      <a:prstGeom prst="rect">
                        <a:avLst/>
                      </a:prstGeom>
                      <a:noFill/>
                    </p:spPr>
                  </p:pic>
                </p:oleObj>
              </mc:Fallback>
            </mc:AlternateContent>
          </a:graphicData>
        </a:graphic>
      </p:graphicFrame>
      <p:sp>
        <p:nvSpPr>
          <p:cNvPr id="15" name="Rectangle 14"/>
          <p:cNvSpPr/>
          <p:nvPr/>
        </p:nvSpPr>
        <p:spPr>
          <a:xfrm>
            <a:off x="4784064" y="2806461"/>
            <a:ext cx="3086101" cy="584775"/>
          </a:xfrm>
          <a:prstGeom prst="rect">
            <a:avLst/>
          </a:prstGeom>
        </p:spPr>
        <p:txBody>
          <a:bodyPr wrap="none">
            <a:spAutoFit/>
          </a:bodyPr>
          <a:lstStyle/>
          <a:p>
            <a:pPr>
              <a:spcBef>
                <a:spcPct val="20000"/>
              </a:spcBef>
            </a:pPr>
            <a:r>
              <a:rPr lang="en-US" sz="3200" dirty="0">
                <a:solidFill>
                  <a:srgbClr val="000000"/>
                </a:solidFill>
                <a:latin typeface="Times New Roman" pitchFamily="18" charset="0"/>
                <a:cs typeface="Times New Roman" pitchFamily="18" charset="0"/>
              </a:rPr>
              <a:t>Vì </a:t>
            </a:r>
            <a:r>
              <a:rPr lang="en-US" sz="3200" dirty="0" err="1">
                <a:solidFill>
                  <a:srgbClr val="000000"/>
                </a:solidFill>
                <a:latin typeface="Times New Roman" pitchFamily="18" charset="0"/>
                <a:cs typeface="Times New Roman" pitchFamily="18" charset="0"/>
              </a:rPr>
              <a:t>R</a:t>
            </a:r>
            <a:r>
              <a:rPr lang="en-US" sz="3200" baseline="-25000" dirty="0" err="1">
                <a:solidFill>
                  <a:srgbClr val="000000"/>
                </a:solidFill>
                <a:latin typeface="Times New Roman" pitchFamily="18" charset="0"/>
                <a:cs typeface="Times New Roman" pitchFamily="18" charset="0"/>
              </a:rPr>
              <a:t>bt</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nt</a:t>
            </a:r>
            <a:r>
              <a:rPr lang="en-US" sz="3200" dirty="0">
                <a:solidFill>
                  <a:srgbClr val="000000"/>
                </a:solidFill>
                <a:latin typeface="Times New Roman" pitchFamily="18" charset="0"/>
                <a:cs typeface="Times New Roman" pitchFamily="18" charset="0"/>
              </a:rPr>
              <a:t> (Đ) </a:t>
            </a:r>
            <a:r>
              <a:rPr lang="en-US" sz="3200" dirty="0" err="1">
                <a:solidFill>
                  <a:srgbClr val="000000"/>
                </a:solidFill>
                <a:latin typeface="Times New Roman" pitchFamily="18" charset="0"/>
                <a:cs typeface="Times New Roman" pitchFamily="18" charset="0"/>
              </a:rPr>
              <a:t>nên</a:t>
            </a:r>
            <a:r>
              <a:rPr lang="en-US" sz="3200" dirty="0">
                <a:solidFill>
                  <a:srgbClr val="000000"/>
                </a:solidFill>
                <a:latin typeface="Times New Roman" pitchFamily="18" charset="0"/>
                <a:cs typeface="Times New Roman" pitchFamily="18" charset="0"/>
              </a:rPr>
              <a:t>:</a:t>
            </a:r>
          </a:p>
        </p:txBody>
      </p:sp>
      <p:graphicFrame>
        <p:nvGraphicFramePr>
          <p:cNvPr id="16" name="Object 34"/>
          <p:cNvGraphicFramePr>
            <a:graphicFrameLocks noChangeAspect="1"/>
          </p:cNvGraphicFramePr>
          <p:nvPr>
            <p:extLst>
              <p:ext uri="{D42A27DB-BD31-4B8C-83A1-F6EECF244321}">
                <p14:modId xmlns:p14="http://schemas.microsoft.com/office/powerpoint/2010/main" val="3435067853"/>
              </p:ext>
            </p:extLst>
          </p:nvPr>
        </p:nvGraphicFramePr>
        <p:xfrm>
          <a:off x="7865168" y="2821568"/>
          <a:ext cx="3879604" cy="607432"/>
        </p:xfrm>
        <a:graphic>
          <a:graphicData uri="http://schemas.openxmlformats.org/presentationml/2006/ole">
            <mc:AlternateContent xmlns:mc="http://schemas.openxmlformats.org/markup-compatibility/2006">
              <mc:Choice xmlns:v="urn:schemas-microsoft-com:vml" Requires="v">
                <p:oleObj name="Equation" r:id="rId9" imgW="1497950" imgH="241195" progId="">
                  <p:embed/>
                </p:oleObj>
              </mc:Choice>
              <mc:Fallback>
                <p:oleObj name="Equation" r:id="rId9" imgW="1497950" imgH="241195" progId="">
                  <p:embed/>
                  <p:pic>
                    <p:nvPicPr>
                      <p:cNvPr id="0" name="Object 3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65168" y="2821568"/>
                        <a:ext cx="3879604" cy="607432"/>
                      </a:xfrm>
                      <a:prstGeom prst="rect">
                        <a:avLst/>
                      </a:prstGeom>
                      <a:noFill/>
                    </p:spPr>
                  </p:pic>
                </p:oleObj>
              </mc:Fallback>
            </mc:AlternateContent>
          </a:graphicData>
        </a:graphic>
      </p:graphicFrame>
      <p:sp>
        <p:nvSpPr>
          <p:cNvPr id="17" name="Rectangle 16"/>
          <p:cNvSpPr/>
          <p:nvPr/>
        </p:nvSpPr>
        <p:spPr>
          <a:xfrm>
            <a:off x="4866939" y="3573717"/>
            <a:ext cx="6877833" cy="646331"/>
          </a:xfrm>
          <a:prstGeom prst="rect">
            <a:avLst/>
          </a:prstGeom>
        </p:spPr>
        <p:txBody>
          <a:bodyPr wrap="square">
            <a:spAutoFit/>
          </a:bodyPr>
          <a:lstStyle/>
          <a:p>
            <a:pPr>
              <a:spcBef>
                <a:spcPct val="20000"/>
              </a:spcBef>
            </a:pPr>
            <a:r>
              <a:rPr lang="fr-FR" sz="3600" dirty="0">
                <a:solidFill>
                  <a:srgbClr val="000000"/>
                </a:solidFill>
                <a:latin typeface="Times New Roman" pitchFamily="18" charset="0"/>
                <a:cs typeface="Times New Roman" pitchFamily="18" charset="0"/>
              </a:rPr>
              <a:t>b) Ta </a:t>
            </a:r>
            <a:r>
              <a:rPr lang="fr-FR" sz="3600" dirty="0" err="1">
                <a:solidFill>
                  <a:srgbClr val="000000"/>
                </a:solidFill>
                <a:latin typeface="Times New Roman" pitchFamily="18" charset="0"/>
                <a:cs typeface="Times New Roman" pitchFamily="18" charset="0"/>
              </a:rPr>
              <a:t>co</a:t>
            </a:r>
            <a:r>
              <a:rPr lang="fr-FR" sz="3600" dirty="0">
                <a:solidFill>
                  <a:srgbClr val="000000"/>
                </a:solidFill>
                <a:latin typeface="Times New Roman" pitchFamily="18" charset="0"/>
                <a:cs typeface="Times New Roman" pitchFamily="18" charset="0"/>
              </a:rPr>
              <a:t>́: </a:t>
            </a:r>
            <a:r>
              <a:rPr lang="fr-FR" sz="3600" dirty="0" err="1">
                <a:solidFill>
                  <a:srgbClr val="000000"/>
                </a:solidFill>
                <a:latin typeface="Times New Roman" pitchFamily="18" charset="0"/>
                <a:cs typeface="Times New Roman" pitchFamily="18" charset="0"/>
              </a:rPr>
              <a:t>U</a:t>
            </a:r>
            <a:r>
              <a:rPr lang="fr-FR" sz="3600" baseline="-25000" dirty="0" err="1">
                <a:solidFill>
                  <a:srgbClr val="000000"/>
                </a:solidFill>
                <a:latin typeface="Times New Roman" pitchFamily="18" charset="0"/>
                <a:cs typeface="Times New Roman" pitchFamily="18" charset="0"/>
              </a:rPr>
              <a:t>bt</a:t>
            </a:r>
            <a:r>
              <a:rPr lang="fr-FR" sz="3600" dirty="0">
                <a:solidFill>
                  <a:srgbClr val="000000"/>
                </a:solidFill>
                <a:latin typeface="Times New Roman" pitchFamily="18" charset="0"/>
                <a:cs typeface="Times New Roman" pitchFamily="18" charset="0"/>
              </a:rPr>
              <a:t> = U - U</a:t>
            </a:r>
            <a:r>
              <a:rPr lang="fr-FR" sz="3600" baseline="-25000" dirty="0">
                <a:solidFill>
                  <a:srgbClr val="000000"/>
                </a:solidFill>
                <a:latin typeface="Times New Roman" pitchFamily="18" charset="0"/>
                <a:cs typeface="Times New Roman" pitchFamily="18" charset="0"/>
              </a:rPr>
              <a:t>Đ</a:t>
            </a:r>
            <a:r>
              <a:rPr lang="fr-FR" sz="3600" dirty="0">
                <a:solidFill>
                  <a:srgbClr val="000000"/>
                </a:solidFill>
                <a:latin typeface="Times New Roman" pitchFamily="18" charset="0"/>
                <a:cs typeface="Times New Roman" pitchFamily="18" charset="0"/>
              </a:rPr>
              <a:t> = 9 – 6 = 3V</a:t>
            </a:r>
          </a:p>
        </p:txBody>
      </p:sp>
      <p:graphicFrame>
        <p:nvGraphicFramePr>
          <p:cNvPr id="18" name="Object 38"/>
          <p:cNvGraphicFramePr>
            <a:graphicFrameLocks noChangeAspect="1"/>
          </p:cNvGraphicFramePr>
          <p:nvPr>
            <p:extLst>
              <p:ext uri="{D42A27DB-BD31-4B8C-83A1-F6EECF244321}">
                <p14:modId xmlns:p14="http://schemas.microsoft.com/office/powerpoint/2010/main" val="2414063287"/>
              </p:ext>
            </p:extLst>
          </p:nvPr>
        </p:nvGraphicFramePr>
        <p:xfrm>
          <a:off x="6819219" y="4220527"/>
          <a:ext cx="3924981" cy="1189673"/>
        </p:xfrm>
        <a:graphic>
          <a:graphicData uri="http://schemas.openxmlformats.org/presentationml/2006/ole">
            <mc:AlternateContent xmlns:mc="http://schemas.openxmlformats.org/markup-compatibility/2006">
              <mc:Choice xmlns:v="urn:schemas-microsoft-com:vml" Requires="v">
                <p:oleObj name="Equation" r:id="rId11" imgW="1612900" imgH="495300" progId="">
                  <p:embed/>
                </p:oleObj>
              </mc:Choice>
              <mc:Fallback>
                <p:oleObj name="Equation" r:id="rId11" imgW="1612900" imgH="495300" progId="">
                  <p:embed/>
                  <p:pic>
                    <p:nvPicPr>
                      <p:cNvPr id="0" name="Object 3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819219" y="4220527"/>
                        <a:ext cx="3924981" cy="1189673"/>
                      </a:xfrm>
                      <a:prstGeom prst="rect">
                        <a:avLst/>
                      </a:prstGeom>
                      <a:noFill/>
                    </p:spPr>
                  </p:pic>
                </p:oleObj>
              </mc:Fallback>
            </mc:AlternateContent>
          </a:graphicData>
        </a:graphic>
      </p:graphicFrame>
      <p:sp>
        <p:nvSpPr>
          <p:cNvPr id="19" name="Rectangle 18"/>
          <p:cNvSpPr/>
          <p:nvPr/>
        </p:nvSpPr>
        <p:spPr>
          <a:xfrm>
            <a:off x="5841077" y="5328127"/>
            <a:ext cx="4929555" cy="646331"/>
          </a:xfrm>
          <a:prstGeom prst="rect">
            <a:avLst/>
          </a:prstGeom>
        </p:spPr>
        <p:txBody>
          <a:bodyPr wrap="none">
            <a:spAutoFit/>
          </a:bodyPr>
          <a:lstStyle/>
          <a:p>
            <a:pPr>
              <a:spcBef>
                <a:spcPct val="20000"/>
              </a:spcBef>
            </a:pPr>
            <a:r>
              <a:rPr lang="fr-FR" sz="3600" dirty="0" err="1">
                <a:solidFill>
                  <a:srgbClr val="000000"/>
                </a:solidFill>
                <a:latin typeface="Times New Roman" pitchFamily="18" charset="0"/>
                <a:cs typeface="Times New Roman" pitchFamily="18" charset="0"/>
              </a:rPr>
              <a:t>Công</a:t>
            </a:r>
            <a:r>
              <a:rPr lang="fr-FR" sz="3600" dirty="0">
                <a:solidFill>
                  <a:srgbClr val="000000"/>
                </a:solidFill>
                <a:latin typeface="Times New Roman" pitchFamily="18" charset="0"/>
                <a:cs typeface="Times New Roman" pitchFamily="18" charset="0"/>
              </a:rPr>
              <a:t> </a:t>
            </a:r>
            <a:r>
              <a:rPr lang="fr-FR" sz="3600" dirty="0" err="1">
                <a:solidFill>
                  <a:srgbClr val="000000"/>
                </a:solidFill>
                <a:latin typeface="Times New Roman" pitchFamily="18" charset="0"/>
                <a:cs typeface="Times New Roman" pitchFamily="18" charset="0"/>
              </a:rPr>
              <a:t>suất</a:t>
            </a:r>
            <a:r>
              <a:rPr lang="fr-FR" sz="3600" dirty="0">
                <a:solidFill>
                  <a:srgbClr val="000000"/>
                </a:solidFill>
                <a:latin typeface="Times New Roman" pitchFamily="18" charset="0"/>
                <a:cs typeface="Times New Roman" pitchFamily="18" charset="0"/>
              </a:rPr>
              <a:t> </a:t>
            </a:r>
            <a:r>
              <a:rPr lang="fr-FR" sz="3600" dirty="0" err="1">
                <a:solidFill>
                  <a:srgbClr val="000000"/>
                </a:solidFill>
                <a:latin typeface="Times New Roman" pitchFamily="18" charset="0"/>
                <a:cs typeface="Times New Roman" pitchFamily="18" charset="0"/>
              </a:rPr>
              <a:t>cu</a:t>
            </a:r>
            <a:r>
              <a:rPr lang="fr-FR" sz="3600" dirty="0">
                <a:solidFill>
                  <a:srgbClr val="000000"/>
                </a:solidFill>
                <a:latin typeface="Times New Roman" pitchFamily="18" charset="0"/>
                <a:cs typeface="Times New Roman" pitchFamily="18" charset="0"/>
              </a:rPr>
              <a:t>̉a </a:t>
            </a:r>
            <a:r>
              <a:rPr lang="fr-FR" sz="3600" dirty="0" err="1">
                <a:solidFill>
                  <a:srgbClr val="000000"/>
                </a:solidFill>
                <a:latin typeface="Times New Roman" pitchFamily="18" charset="0"/>
                <a:cs typeface="Times New Roman" pitchFamily="18" charset="0"/>
              </a:rPr>
              <a:t>biê</a:t>
            </a:r>
            <a:r>
              <a:rPr lang="fr-FR" sz="3600" dirty="0">
                <a:solidFill>
                  <a:srgbClr val="000000"/>
                </a:solidFill>
                <a:latin typeface="Times New Roman" pitchFamily="18" charset="0"/>
                <a:cs typeface="Times New Roman" pitchFamily="18" charset="0"/>
              </a:rPr>
              <a:t>́n </a:t>
            </a:r>
            <a:r>
              <a:rPr lang="fr-FR" sz="3600" dirty="0" err="1">
                <a:solidFill>
                  <a:srgbClr val="000000"/>
                </a:solidFill>
                <a:latin typeface="Times New Roman" pitchFamily="18" charset="0"/>
                <a:cs typeface="Times New Roman" pitchFamily="18" charset="0"/>
              </a:rPr>
              <a:t>trơ</a:t>
            </a:r>
            <a:r>
              <a:rPr lang="fr-FR" sz="3600" dirty="0">
                <a:solidFill>
                  <a:srgbClr val="000000"/>
                </a:solidFill>
                <a:latin typeface="Times New Roman" pitchFamily="18" charset="0"/>
                <a:cs typeface="Times New Roman" pitchFamily="18" charset="0"/>
              </a:rPr>
              <a:t>̉ là:</a:t>
            </a:r>
            <a:endParaRPr lang="en-US" sz="3600" i="1" dirty="0">
              <a:solidFill>
                <a:srgbClr val="000000"/>
              </a:solidFill>
              <a:latin typeface="Times New Roman" pitchFamily="18" charset="0"/>
              <a:cs typeface="Times New Roman" pitchFamily="18" charset="0"/>
            </a:endParaRPr>
          </a:p>
        </p:txBody>
      </p:sp>
      <p:sp>
        <p:nvSpPr>
          <p:cNvPr id="20" name="Rectangle 19"/>
          <p:cNvSpPr/>
          <p:nvPr/>
        </p:nvSpPr>
        <p:spPr>
          <a:xfrm>
            <a:off x="5466503" y="5976268"/>
            <a:ext cx="6278269" cy="646331"/>
          </a:xfrm>
          <a:prstGeom prst="rect">
            <a:avLst/>
          </a:prstGeom>
        </p:spPr>
        <p:txBody>
          <a:bodyPr wrap="square">
            <a:spAutoFit/>
          </a:bodyPr>
          <a:lstStyle/>
          <a:p>
            <a:pPr>
              <a:spcBef>
                <a:spcPct val="20000"/>
              </a:spcBef>
            </a:pPr>
            <a:r>
              <a:rPr lang="en-US" sz="3600" dirty="0">
                <a:solidFill>
                  <a:srgbClr val="000000"/>
                </a:solidFill>
                <a:latin typeface="Times New Roman" pitchFamily="18" charset="0"/>
                <a:cs typeface="Times New Roman" pitchFamily="18" charset="0"/>
              </a:rPr>
              <a:t>P </a:t>
            </a:r>
            <a:r>
              <a:rPr lang="en-US" sz="3600" baseline="-25000" dirty="0" err="1">
                <a:solidFill>
                  <a:srgbClr val="000000"/>
                </a:solidFill>
                <a:latin typeface="Times New Roman" pitchFamily="18" charset="0"/>
                <a:cs typeface="Times New Roman" pitchFamily="18" charset="0"/>
              </a:rPr>
              <a:t>bt</a:t>
            </a:r>
            <a:r>
              <a:rPr lang="en-US" sz="3600" dirty="0">
                <a:solidFill>
                  <a:srgbClr val="000000"/>
                </a:solidFill>
                <a:latin typeface="Times New Roman" pitchFamily="18" charset="0"/>
                <a:cs typeface="Times New Roman" pitchFamily="18" charset="0"/>
              </a:rPr>
              <a:t> = </a:t>
            </a:r>
            <a:r>
              <a:rPr lang="en-US" sz="3600" dirty="0" err="1">
                <a:solidFill>
                  <a:srgbClr val="000000"/>
                </a:solidFill>
                <a:latin typeface="Times New Roman" pitchFamily="18" charset="0"/>
                <a:cs typeface="Times New Roman" pitchFamily="18" charset="0"/>
              </a:rPr>
              <a:t>U</a:t>
            </a:r>
            <a:r>
              <a:rPr lang="en-US" sz="3600" baseline="-25000" dirty="0" err="1">
                <a:solidFill>
                  <a:srgbClr val="000000"/>
                </a:solidFill>
                <a:latin typeface="Times New Roman" pitchFamily="18" charset="0"/>
                <a:cs typeface="Times New Roman" pitchFamily="18" charset="0"/>
              </a:rPr>
              <a:t>bt</a:t>
            </a:r>
            <a:r>
              <a:rPr lang="en-US" sz="3600" dirty="0" err="1">
                <a:solidFill>
                  <a:srgbClr val="000000"/>
                </a:solidFill>
                <a:latin typeface="Times New Roman" pitchFamily="18" charset="0"/>
                <a:cs typeface="Times New Roman" pitchFamily="18" charset="0"/>
              </a:rPr>
              <a:t>I</a:t>
            </a:r>
            <a:r>
              <a:rPr lang="en-US" sz="3600" baseline="-25000" dirty="0" err="1">
                <a:solidFill>
                  <a:srgbClr val="000000"/>
                </a:solidFill>
                <a:latin typeface="Times New Roman" pitchFamily="18" charset="0"/>
                <a:cs typeface="Times New Roman" pitchFamily="18" charset="0"/>
              </a:rPr>
              <a:t>bt</a:t>
            </a:r>
            <a:r>
              <a:rPr lang="en-US" sz="3600" dirty="0">
                <a:solidFill>
                  <a:srgbClr val="000000"/>
                </a:solidFill>
                <a:latin typeface="Times New Roman" pitchFamily="18" charset="0"/>
                <a:cs typeface="Times New Roman" pitchFamily="18" charset="0"/>
              </a:rPr>
              <a:t> = 3.0,75 = 2,25W.</a:t>
            </a:r>
          </a:p>
        </p:txBody>
      </p:sp>
      <p:sp>
        <p:nvSpPr>
          <p:cNvPr id="2" name="TextBox 1">
            <a:extLst>
              <a:ext uri="{FF2B5EF4-FFF2-40B4-BE49-F238E27FC236}">
                <a16:creationId xmlns:a16="http://schemas.microsoft.com/office/drawing/2014/main" id="{82D8EB01-01EA-498F-B44B-246167B30710}"/>
              </a:ext>
            </a:extLst>
          </p:cNvPr>
          <p:cNvSpPr txBox="1"/>
          <p:nvPr/>
        </p:nvSpPr>
        <p:spPr>
          <a:xfrm>
            <a:off x="227043" y="2864389"/>
            <a:ext cx="4878725" cy="1077218"/>
          </a:xfrm>
          <a:prstGeom prst="rect">
            <a:avLst/>
          </a:prstGeom>
          <a:noFill/>
        </p:spPr>
        <p:txBody>
          <a:bodyPr wrap="square" rtlCol="0">
            <a:spAutoFit/>
          </a:bodyPr>
          <a:lstStyle/>
          <a:p>
            <a:r>
              <a:rPr lang="en-US" sz="3200" dirty="0">
                <a:latin typeface="Times New Roman" panose="02020603050405020304" pitchFamily="18" charset="0"/>
              </a:rPr>
              <a:t>c) t = 10 </a:t>
            </a:r>
            <a:r>
              <a:rPr lang="en-US" sz="3200" dirty="0" err="1">
                <a:latin typeface="Times New Roman" panose="02020603050405020304" pitchFamily="18" charset="0"/>
              </a:rPr>
              <a:t>phút</a:t>
            </a:r>
            <a:r>
              <a:rPr lang="en-US" sz="3200" dirty="0">
                <a:latin typeface="Times New Roman" panose="02020603050405020304" pitchFamily="18" charset="0"/>
              </a:rPr>
              <a:t> = 600 (s)</a:t>
            </a:r>
          </a:p>
          <a:p>
            <a:r>
              <a:rPr lang="en-US" sz="3200" dirty="0">
                <a:latin typeface="Times New Roman" panose="02020603050405020304" pitchFamily="18" charset="0"/>
              </a:rPr>
              <a:t>A(</a:t>
            </a:r>
            <a:r>
              <a:rPr lang="en-US" sz="3200" dirty="0" err="1">
                <a:latin typeface="Times New Roman" panose="02020603050405020304" pitchFamily="18" charset="0"/>
              </a:rPr>
              <a:t>bt</a:t>
            </a:r>
            <a:r>
              <a:rPr lang="en-US" sz="3200" dirty="0">
                <a:latin typeface="Times New Roman" panose="02020603050405020304" pitchFamily="18" charset="0"/>
              </a:rPr>
              <a:t>)  =  ?; A=  ?</a:t>
            </a:r>
            <a:endParaRPr lang="vi-VN" sz="32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4" presetClass="entr" presetSubtype="16"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ox(in)">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blinds(horizontal)">
                                      <p:cBhvr>
                                        <p:cTn id="15" dur="500"/>
                                        <p:tgtEl>
                                          <p:spTgt spid="1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arn(inVertical)">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5">
                                            <p:txEl>
                                              <p:pRg st="0" end="0"/>
                                            </p:txEl>
                                          </p:spTgt>
                                        </p:tgtEl>
                                        <p:attrNameLst>
                                          <p:attrName>style.visibility</p:attrName>
                                        </p:attrNameLst>
                                      </p:cBhvr>
                                      <p:to>
                                        <p:strVal val="visible"/>
                                      </p:to>
                                    </p:set>
                                    <p:animEffect transition="in" filter="wipe(down)">
                                      <p:cBhvr>
                                        <p:cTn id="25" dur="500"/>
                                        <p:tgtEl>
                                          <p:spTgt spid="1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6" fill="hold"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barn(inHorizontal)">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6" fill="hold" nodeType="clickEffect">
                                  <p:stCondLst>
                                    <p:cond delay="0"/>
                                  </p:stCondLst>
                                  <p:childTnLst>
                                    <p:set>
                                      <p:cBhvr>
                                        <p:cTn id="34" dur="1" fill="hold">
                                          <p:stCondLst>
                                            <p:cond delay="0"/>
                                          </p:stCondLst>
                                        </p:cTn>
                                        <p:tgtEl>
                                          <p:spTgt spid="17">
                                            <p:txEl>
                                              <p:pRg st="0" end="0"/>
                                            </p:txEl>
                                          </p:spTgt>
                                        </p:tgtEl>
                                        <p:attrNameLst>
                                          <p:attrName>style.visibility</p:attrName>
                                        </p:attrNameLst>
                                      </p:cBhvr>
                                      <p:to>
                                        <p:strVal val="visible"/>
                                      </p:to>
                                    </p:set>
                                    <p:animEffect transition="in" filter="barn(inHorizontal)">
                                      <p:cBhvr>
                                        <p:cTn id="35" dur="500"/>
                                        <p:tgtEl>
                                          <p:spTgt spid="17">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barn(inVertical)">
                                      <p:cBhvr>
                                        <p:cTn id="40" dur="500"/>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9">
                                            <p:txEl>
                                              <p:pRg st="0" end="0"/>
                                            </p:txEl>
                                          </p:spTgt>
                                        </p:tgtEl>
                                        <p:attrNameLst>
                                          <p:attrName>style.visibility</p:attrName>
                                        </p:attrNameLst>
                                      </p:cBhvr>
                                      <p:to>
                                        <p:strVal val="visible"/>
                                      </p:to>
                                    </p:set>
                                    <p:animEffect transition="in" filter="blinds(horizontal)">
                                      <p:cBhvr>
                                        <p:cTn id="45" dur="500"/>
                                        <p:tgtEl>
                                          <p:spTgt spid="19">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7" presetClass="entr" presetSubtype="4"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additive="base">
                                        <p:cTn id="50" dur="5000" fill="hold"/>
                                        <p:tgtEl>
                                          <p:spTgt spid="20"/>
                                        </p:tgtEl>
                                        <p:attrNameLst>
                                          <p:attrName>ppt_x</p:attrName>
                                        </p:attrNameLst>
                                      </p:cBhvr>
                                      <p:tavLst>
                                        <p:tav tm="0">
                                          <p:val>
                                            <p:strVal val="#ppt_x"/>
                                          </p:val>
                                        </p:tav>
                                        <p:tav tm="100000">
                                          <p:val>
                                            <p:strVal val="#ppt_x"/>
                                          </p:val>
                                        </p:tav>
                                      </p:tavLst>
                                    </p:anim>
                                    <p:anim calcmode="lin" valueType="num">
                                      <p:cBhvr additive="base">
                                        <p:cTn id="51" dur="50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ChangeArrowheads="1"/>
          </p:cNvSpPr>
          <p:nvPr/>
        </p:nvSpPr>
        <p:spPr bwMode="auto">
          <a:xfrm>
            <a:off x="914398" y="0"/>
            <a:ext cx="1905000" cy="533400"/>
          </a:xfrm>
          <a:prstGeom prst="rect">
            <a:avLst/>
          </a:prstGeom>
          <a:noFill/>
          <a:ln w="9525">
            <a:noFill/>
            <a:miter lim="800000"/>
            <a:headEnd/>
            <a:tailEnd/>
          </a:ln>
          <a:effectLst/>
        </p:spPr>
        <p:txBody>
          <a:bodyPr/>
          <a:lstStyle/>
          <a:p>
            <a:pPr algn="ctr">
              <a:spcBef>
                <a:spcPct val="20000"/>
              </a:spcBef>
            </a:pPr>
            <a:r>
              <a:rPr lang="en-US" sz="3200" dirty="0" err="1">
                <a:solidFill>
                  <a:srgbClr val="FF3300"/>
                </a:solidFill>
                <a:latin typeface="Times New Roman" pitchFamily="18" charset="0"/>
                <a:cs typeface="Times New Roman" pitchFamily="18" charset="0"/>
              </a:rPr>
              <a:t>Tóm</a:t>
            </a:r>
            <a:r>
              <a:rPr lang="en-US" sz="3200" dirty="0">
                <a:solidFill>
                  <a:srgbClr val="FF3300"/>
                </a:solidFill>
                <a:latin typeface="Times New Roman" pitchFamily="18" charset="0"/>
                <a:cs typeface="Times New Roman" pitchFamily="18" charset="0"/>
              </a:rPr>
              <a:t> </a:t>
            </a:r>
            <a:r>
              <a:rPr lang="en-US" sz="3200" dirty="0" err="1">
                <a:solidFill>
                  <a:srgbClr val="FF3300"/>
                </a:solidFill>
                <a:latin typeface="Times New Roman" pitchFamily="18" charset="0"/>
                <a:cs typeface="Times New Roman" pitchFamily="18" charset="0"/>
              </a:rPr>
              <a:t>tắt</a:t>
            </a:r>
            <a:endParaRPr lang="vi-VN" sz="3200" dirty="0">
              <a:solidFill>
                <a:srgbClr val="FF3300"/>
              </a:solidFill>
              <a:latin typeface="Times New Roman" pitchFamily="18" charset="0"/>
              <a:cs typeface="Times New Roman" pitchFamily="18" charset="0"/>
            </a:endParaRPr>
          </a:p>
        </p:txBody>
      </p:sp>
      <p:graphicFrame>
        <p:nvGraphicFramePr>
          <p:cNvPr id="85023" name="Object 31"/>
          <p:cNvGraphicFramePr>
            <a:graphicFrameLocks noChangeAspect="1"/>
          </p:cNvGraphicFramePr>
          <p:nvPr/>
        </p:nvGraphicFramePr>
        <p:xfrm>
          <a:off x="381403" y="600343"/>
          <a:ext cx="3047597" cy="519026"/>
        </p:xfrm>
        <a:graphic>
          <a:graphicData uri="http://schemas.openxmlformats.org/presentationml/2006/ole">
            <mc:AlternateContent xmlns:mc="http://schemas.openxmlformats.org/markup-compatibility/2006">
              <mc:Choice xmlns:v="urn:schemas-microsoft-com:vml" Requires="v">
                <p:oleObj name="Equation" r:id="rId2" imgW="1524000" imgH="241300" progId="">
                  <p:embed/>
                </p:oleObj>
              </mc:Choice>
              <mc:Fallback>
                <p:oleObj name="Equation" r:id="rId2" imgW="1524000" imgH="241300" progId="">
                  <p:embed/>
                  <p:pic>
                    <p:nvPicPr>
                      <p:cNvPr id="85023" name="Object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403" y="600343"/>
                        <a:ext cx="3047597" cy="519026"/>
                      </a:xfrm>
                      <a:prstGeom prst="rect">
                        <a:avLst/>
                      </a:prstGeom>
                      <a:noFill/>
                    </p:spPr>
                  </p:pic>
                </p:oleObj>
              </mc:Fallback>
            </mc:AlternateContent>
          </a:graphicData>
        </a:graphic>
      </p:graphicFrame>
      <p:sp>
        <p:nvSpPr>
          <p:cNvPr id="6" name="Rectangle 33"/>
          <p:cNvSpPr>
            <a:spLocks noChangeArrowheads="1"/>
          </p:cNvSpPr>
          <p:nvPr/>
        </p:nvSpPr>
        <p:spPr bwMode="auto">
          <a:xfrm>
            <a:off x="304800" y="1140724"/>
            <a:ext cx="1828397" cy="505289"/>
          </a:xfrm>
          <a:prstGeom prst="rect">
            <a:avLst/>
          </a:prstGeom>
          <a:noFill/>
          <a:ln w="9525">
            <a:noFill/>
            <a:miter lim="800000"/>
            <a:headEnd/>
            <a:tailEnd/>
          </a:ln>
          <a:effectLst/>
        </p:spPr>
        <p:txBody>
          <a:bodyPr/>
          <a:lstStyle/>
          <a:p>
            <a:pPr>
              <a:spcBef>
                <a:spcPct val="20000"/>
              </a:spcBef>
            </a:pPr>
            <a:r>
              <a:rPr lang="en-US" sz="2800" dirty="0">
                <a:latin typeface="Times New Roman" pitchFamily="18" charset="0"/>
                <a:cs typeface="Times New Roman" pitchFamily="18" charset="0"/>
              </a:rPr>
              <a:t>U= 9 (V).</a:t>
            </a:r>
            <a:endParaRPr lang="vi-VN" sz="2800" dirty="0">
              <a:latin typeface="Times New Roman" pitchFamily="18" charset="0"/>
              <a:cs typeface="Times New Roman" pitchFamily="18" charset="0"/>
            </a:endParaRPr>
          </a:p>
        </p:txBody>
      </p:sp>
      <p:sp>
        <p:nvSpPr>
          <p:cNvPr id="8" name="Rectangle 21"/>
          <p:cNvSpPr>
            <a:spLocks noChangeArrowheads="1"/>
          </p:cNvSpPr>
          <p:nvPr/>
        </p:nvSpPr>
        <p:spPr bwMode="auto">
          <a:xfrm>
            <a:off x="227043" y="1658098"/>
            <a:ext cx="3845883" cy="584774"/>
          </a:xfrm>
          <a:prstGeom prst="rect">
            <a:avLst/>
          </a:prstGeom>
          <a:noFill/>
          <a:ln w="9525">
            <a:noFill/>
            <a:miter lim="800000"/>
            <a:headEnd/>
            <a:tailEnd/>
          </a:ln>
          <a:effectLst/>
        </p:spPr>
        <p:txBody>
          <a:bodyPr/>
          <a:lstStyle/>
          <a:p>
            <a:pPr>
              <a:spcBef>
                <a:spcPct val="20000"/>
              </a:spcBef>
            </a:pPr>
            <a:r>
              <a:rPr lang="en-US" sz="2800" dirty="0">
                <a:latin typeface="Times New Roman" pitchFamily="18" charset="0"/>
                <a:cs typeface="Times New Roman" pitchFamily="18" charset="0"/>
              </a:rPr>
              <a:t>a) I = ? (A)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K </a:t>
            </a:r>
            <a:r>
              <a:rPr lang="en-US" sz="2800" dirty="0" err="1">
                <a:latin typeface="Times New Roman" pitchFamily="18" charset="0"/>
                <a:cs typeface="Times New Roman" pitchFamily="18" charset="0"/>
              </a:rPr>
              <a:t>đóng</a:t>
            </a:r>
            <a:r>
              <a:rPr lang="en-US" sz="2800"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p:txBody>
      </p:sp>
      <p:graphicFrame>
        <p:nvGraphicFramePr>
          <p:cNvPr id="85024" name="Object 3"/>
          <p:cNvGraphicFramePr>
            <a:graphicFrameLocks noChangeAspect="1"/>
          </p:cNvGraphicFramePr>
          <p:nvPr/>
        </p:nvGraphicFramePr>
        <p:xfrm>
          <a:off x="256707" y="2304624"/>
          <a:ext cx="2867494" cy="535595"/>
        </p:xfrm>
        <a:graphic>
          <a:graphicData uri="http://schemas.openxmlformats.org/presentationml/2006/ole">
            <mc:AlternateContent xmlns:mc="http://schemas.openxmlformats.org/markup-compatibility/2006">
              <mc:Choice xmlns:v="urn:schemas-microsoft-com:vml" Requires="v">
                <p:oleObj name="Equation" r:id="rId4" imgW="1168400" imgH="241300" progId="">
                  <p:embed/>
                </p:oleObj>
              </mc:Choice>
              <mc:Fallback>
                <p:oleObj name="Equation" r:id="rId4" imgW="1168400" imgH="241300" progId="">
                  <p:embed/>
                  <p:pic>
                    <p:nvPicPr>
                      <p:cNvPr id="85024"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6707" y="2304624"/>
                        <a:ext cx="2867494" cy="535595"/>
                      </a:xfrm>
                      <a:prstGeom prst="rect">
                        <a:avLst/>
                      </a:prstGeom>
                      <a:noFill/>
                    </p:spPr>
                  </p:pic>
                </p:oleObj>
              </mc:Fallback>
            </mc:AlternateContent>
          </a:graphicData>
        </a:graphic>
      </p:graphicFrame>
      <p:sp>
        <p:nvSpPr>
          <p:cNvPr id="11" name="Rectangle 15"/>
          <p:cNvSpPr>
            <a:spLocks noChangeArrowheads="1"/>
          </p:cNvSpPr>
          <p:nvPr/>
        </p:nvSpPr>
        <p:spPr bwMode="auto">
          <a:xfrm>
            <a:off x="7563792" y="417982"/>
            <a:ext cx="1219200" cy="533400"/>
          </a:xfrm>
          <a:prstGeom prst="rect">
            <a:avLst/>
          </a:prstGeom>
          <a:noFill/>
          <a:ln w="9525">
            <a:noFill/>
            <a:miter lim="800000"/>
            <a:headEnd/>
            <a:tailEnd/>
          </a:ln>
          <a:effectLst/>
        </p:spPr>
        <p:txBody>
          <a:bodyPr/>
          <a:lstStyle/>
          <a:p>
            <a:pPr algn="ctr">
              <a:spcBef>
                <a:spcPct val="20000"/>
              </a:spcBef>
            </a:pPr>
            <a:r>
              <a:rPr lang="en-US" sz="3200" b="1" dirty="0" err="1">
                <a:solidFill>
                  <a:srgbClr val="FF3300"/>
                </a:solidFill>
                <a:latin typeface="Times New Roman" pitchFamily="18" charset="0"/>
                <a:cs typeface="Times New Roman" pitchFamily="18" charset="0"/>
              </a:rPr>
              <a:t>Giải</a:t>
            </a:r>
            <a:endParaRPr lang="vi-VN" sz="3200" b="1" dirty="0">
              <a:solidFill>
                <a:srgbClr val="FF3300"/>
              </a:solidFill>
              <a:latin typeface="Times New Roman" pitchFamily="18" charset="0"/>
              <a:cs typeface="Times New Roman" pitchFamily="18" charset="0"/>
            </a:endParaRPr>
          </a:p>
        </p:txBody>
      </p:sp>
      <p:pic>
        <p:nvPicPr>
          <p:cNvPr id="12" name="Picture 36"/>
          <p:cNvPicPr>
            <a:picLocks noChangeAspect="1" noChangeArrowheads="1"/>
          </p:cNvPicPr>
          <p:nvPr/>
        </p:nvPicPr>
        <p:blipFill>
          <a:blip r:embed="rId6"/>
          <a:srcRect/>
          <a:stretch>
            <a:fillRect/>
          </a:stretch>
        </p:blipFill>
        <p:spPr bwMode="auto">
          <a:xfrm>
            <a:off x="587676" y="4178586"/>
            <a:ext cx="2667000" cy="1814513"/>
          </a:xfrm>
          <a:prstGeom prst="rect">
            <a:avLst/>
          </a:prstGeom>
          <a:noFill/>
          <a:ln w="9525">
            <a:noFill/>
            <a:miter lim="800000"/>
            <a:headEnd/>
            <a:tailEnd/>
          </a:ln>
          <a:effectLst/>
        </p:spPr>
      </p:pic>
      <p:sp>
        <p:nvSpPr>
          <p:cNvPr id="2" name="TextBox 1">
            <a:extLst>
              <a:ext uri="{FF2B5EF4-FFF2-40B4-BE49-F238E27FC236}">
                <a16:creationId xmlns:a16="http://schemas.microsoft.com/office/drawing/2014/main" id="{82D8EB01-01EA-498F-B44B-246167B30710}"/>
              </a:ext>
            </a:extLst>
          </p:cNvPr>
          <p:cNvSpPr txBox="1"/>
          <p:nvPr/>
        </p:nvSpPr>
        <p:spPr>
          <a:xfrm>
            <a:off x="227043" y="2864389"/>
            <a:ext cx="4878725" cy="1077218"/>
          </a:xfrm>
          <a:prstGeom prst="rect">
            <a:avLst/>
          </a:prstGeom>
          <a:noFill/>
        </p:spPr>
        <p:txBody>
          <a:bodyPr wrap="square" rtlCol="0">
            <a:spAutoFit/>
          </a:bodyPr>
          <a:lstStyle/>
          <a:p>
            <a:r>
              <a:rPr lang="en-US" sz="3200" dirty="0">
                <a:latin typeface="Times New Roman" panose="02020603050405020304" pitchFamily="18" charset="0"/>
              </a:rPr>
              <a:t>c) t = 10 </a:t>
            </a:r>
            <a:r>
              <a:rPr lang="en-US" sz="3200" dirty="0" err="1">
                <a:latin typeface="Times New Roman" panose="02020603050405020304" pitchFamily="18" charset="0"/>
              </a:rPr>
              <a:t>phút</a:t>
            </a:r>
            <a:r>
              <a:rPr lang="en-US" sz="3200" dirty="0">
                <a:latin typeface="Times New Roman" panose="02020603050405020304" pitchFamily="18" charset="0"/>
              </a:rPr>
              <a:t> = 600 (s)</a:t>
            </a:r>
          </a:p>
          <a:p>
            <a:r>
              <a:rPr lang="en-US" sz="3200" dirty="0">
                <a:latin typeface="Times New Roman" panose="02020603050405020304" pitchFamily="18" charset="0"/>
              </a:rPr>
              <a:t>A(</a:t>
            </a:r>
            <a:r>
              <a:rPr lang="en-US" sz="3200" dirty="0" err="1">
                <a:latin typeface="Times New Roman" panose="02020603050405020304" pitchFamily="18" charset="0"/>
              </a:rPr>
              <a:t>bt</a:t>
            </a:r>
            <a:r>
              <a:rPr lang="en-US" sz="3200" dirty="0">
                <a:latin typeface="Times New Roman" panose="02020603050405020304" pitchFamily="18" charset="0"/>
              </a:rPr>
              <a:t>)  =  ?; A=  ?</a:t>
            </a:r>
            <a:endParaRPr lang="vi-VN" sz="3200" dirty="0">
              <a:latin typeface="Times New Roman" panose="02020603050405020304" pitchFamily="18" charset="0"/>
            </a:endParaRPr>
          </a:p>
        </p:txBody>
      </p:sp>
      <p:sp>
        <p:nvSpPr>
          <p:cNvPr id="21" name="Rectangle 20">
            <a:extLst>
              <a:ext uri="{FF2B5EF4-FFF2-40B4-BE49-F238E27FC236}">
                <a16:creationId xmlns:a16="http://schemas.microsoft.com/office/drawing/2014/main" id="{C4DC3F38-7DE1-412C-AD88-16129CBE0CF1}"/>
              </a:ext>
            </a:extLst>
          </p:cNvPr>
          <p:cNvSpPr/>
          <p:nvPr/>
        </p:nvSpPr>
        <p:spPr>
          <a:xfrm>
            <a:off x="5105768" y="2746672"/>
            <a:ext cx="6258445" cy="584775"/>
          </a:xfrm>
          <a:prstGeom prst="rect">
            <a:avLst/>
          </a:prstGeom>
        </p:spPr>
        <p:txBody>
          <a:bodyPr wrap="none">
            <a:spAutoFit/>
          </a:bodyPr>
          <a:lstStyle/>
          <a:p>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A</a:t>
            </a:r>
            <a:r>
              <a:rPr lang="en-US" sz="3200" baseline="-25000" dirty="0" err="1">
                <a:solidFill>
                  <a:srgbClr val="000000"/>
                </a:solidFill>
                <a:latin typeface="Times New Roman" pitchFamily="18" charset="0"/>
                <a:cs typeface="Times New Roman" pitchFamily="18" charset="0"/>
              </a:rPr>
              <a:t>bt</a:t>
            </a:r>
            <a:r>
              <a:rPr lang="en-US" sz="3200" dirty="0">
                <a:solidFill>
                  <a:srgbClr val="000000"/>
                </a:solidFill>
                <a:latin typeface="Times New Roman" pitchFamily="18" charset="0"/>
                <a:cs typeface="Times New Roman" pitchFamily="18" charset="0"/>
              </a:rPr>
              <a:t> = </a:t>
            </a:r>
            <a:r>
              <a:rPr lang="en-US" sz="3200" i="1" dirty="0">
                <a:solidFill>
                  <a:srgbClr val="000000"/>
                </a:solidFill>
                <a:latin typeface="Times New Roman" pitchFamily="18" charset="0"/>
                <a:cs typeface="Times New Roman" pitchFamily="18" charset="0"/>
              </a:rPr>
              <a:t>P </a:t>
            </a:r>
            <a:r>
              <a:rPr lang="en-US" sz="3200" baseline="-25000" dirty="0" err="1">
                <a:solidFill>
                  <a:srgbClr val="000000"/>
                </a:solidFill>
                <a:latin typeface="Times New Roman" pitchFamily="18" charset="0"/>
                <a:cs typeface="Times New Roman" pitchFamily="18" charset="0"/>
              </a:rPr>
              <a:t>bt</a:t>
            </a:r>
            <a:r>
              <a:rPr lang="en-US" sz="3200" dirty="0">
                <a:solidFill>
                  <a:srgbClr val="000000"/>
                </a:solidFill>
                <a:latin typeface="Times New Roman" pitchFamily="18" charset="0"/>
                <a:cs typeface="Times New Roman" pitchFamily="18" charset="0"/>
              </a:rPr>
              <a:t> . t  = 2,25.10.60 = 1350 (J)</a:t>
            </a:r>
            <a:endParaRPr lang="en-US" sz="3200" dirty="0"/>
          </a:p>
        </p:txBody>
      </p:sp>
      <p:sp>
        <p:nvSpPr>
          <p:cNvPr id="22" name="Rectangle 21">
            <a:extLst>
              <a:ext uri="{FF2B5EF4-FFF2-40B4-BE49-F238E27FC236}">
                <a16:creationId xmlns:a16="http://schemas.microsoft.com/office/drawing/2014/main" id="{C028031C-83FA-4EDF-948C-E91B9A25C31D}"/>
              </a:ext>
            </a:extLst>
          </p:cNvPr>
          <p:cNvSpPr/>
          <p:nvPr/>
        </p:nvSpPr>
        <p:spPr>
          <a:xfrm>
            <a:off x="5449024" y="5238108"/>
            <a:ext cx="5846472" cy="584775"/>
          </a:xfrm>
          <a:prstGeom prst="rect">
            <a:avLst/>
          </a:prstGeom>
        </p:spPr>
        <p:txBody>
          <a:bodyPr wrap="none">
            <a:spAutoFit/>
          </a:bodyPr>
          <a:lstStyle/>
          <a:p>
            <a:pPr>
              <a:spcBef>
                <a:spcPct val="20000"/>
              </a:spcBef>
            </a:pPr>
            <a:r>
              <a:rPr lang="en-US" sz="3200" dirty="0">
                <a:solidFill>
                  <a:srgbClr val="000000"/>
                </a:solidFill>
                <a:latin typeface="Times New Roman" pitchFamily="18" charset="0"/>
                <a:cs typeface="Times New Roman" pitchFamily="18" charset="0"/>
              </a:rPr>
              <a:t>A = </a:t>
            </a:r>
            <a:r>
              <a:rPr lang="en-US" sz="3200" dirty="0" err="1">
                <a:solidFill>
                  <a:srgbClr val="000000"/>
                </a:solidFill>
                <a:latin typeface="Times New Roman" pitchFamily="18" charset="0"/>
                <a:cs typeface="Times New Roman" pitchFamily="18" charset="0"/>
              </a:rPr>
              <a:t>UIt</a:t>
            </a:r>
            <a:r>
              <a:rPr lang="en-US" sz="3200" dirty="0">
                <a:solidFill>
                  <a:srgbClr val="000000"/>
                </a:solidFill>
                <a:latin typeface="Times New Roman" pitchFamily="18" charset="0"/>
                <a:cs typeface="Times New Roman" pitchFamily="18" charset="0"/>
              </a:rPr>
              <a:t> = 9.0,75.10.60 = 4050 (J)</a:t>
            </a:r>
            <a:endParaRPr lang="vi-VN" sz="3200" dirty="0">
              <a:solidFill>
                <a:srgbClr val="000000"/>
              </a:solidFill>
              <a:latin typeface="Times New Roman" pitchFamily="18" charset="0"/>
              <a:cs typeface="Times New Roman" pitchFamily="18" charset="0"/>
            </a:endParaRPr>
          </a:p>
        </p:txBody>
      </p:sp>
      <p:sp>
        <p:nvSpPr>
          <p:cNvPr id="23" name="Rectangle 22">
            <a:extLst>
              <a:ext uri="{FF2B5EF4-FFF2-40B4-BE49-F238E27FC236}">
                <a16:creationId xmlns:a16="http://schemas.microsoft.com/office/drawing/2014/main" id="{033F9D33-2A04-44B7-ACD8-865C68722555}"/>
              </a:ext>
            </a:extLst>
          </p:cNvPr>
          <p:cNvSpPr/>
          <p:nvPr/>
        </p:nvSpPr>
        <p:spPr>
          <a:xfrm>
            <a:off x="4413574" y="1148217"/>
            <a:ext cx="7411003" cy="1175706"/>
          </a:xfrm>
          <a:prstGeom prst="rect">
            <a:avLst/>
          </a:prstGeom>
        </p:spPr>
        <p:txBody>
          <a:bodyPr wrap="none">
            <a:spAutoFit/>
          </a:bodyPr>
          <a:lstStyle/>
          <a:p>
            <a:pPr algn="ctr">
              <a:spcBef>
                <a:spcPct val="20000"/>
              </a:spcBef>
            </a:pPr>
            <a:r>
              <a:rPr lang="en-US" sz="3200" dirty="0">
                <a:solidFill>
                  <a:srgbClr val="000000"/>
                </a:solidFill>
                <a:latin typeface="Times New Roman" pitchFamily="18" charset="0"/>
                <a:cs typeface="Times New Roman" pitchFamily="18" charset="0"/>
              </a:rPr>
              <a:t>c) </a:t>
            </a:r>
            <a:r>
              <a:rPr lang="en-US" sz="3200" dirty="0" err="1">
                <a:solidFill>
                  <a:srgbClr val="000000"/>
                </a:solidFill>
                <a:latin typeface="Times New Roman" pitchFamily="18" charset="0"/>
                <a:cs typeface="Times New Roman" pitchFamily="18" charset="0"/>
              </a:rPr>
              <a:t>Công</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dòng</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điện</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sinhh</a:t>
            </a:r>
            <a:r>
              <a:rPr lang="en-US" sz="3200" dirty="0">
                <a:solidFill>
                  <a:srgbClr val="000000"/>
                </a:solidFill>
                <a:latin typeface="Times New Roman" pitchFamily="18" charset="0"/>
                <a:cs typeface="Times New Roman" pitchFamily="18" charset="0"/>
              </a:rPr>
              <a:t> ra ở </a:t>
            </a:r>
            <a:r>
              <a:rPr lang="en-US" sz="3200" dirty="0" err="1">
                <a:solidFill>
                  <a:srgbClr val="000000"/>
                </a:solidFill>
                <a:latin typeface="Times New Roman" pitchFamily="18" charset="0"/>
                <a:cs typeface="Times New Roman" pitchFamily="18" charset="0"/>
              </a:rPr>
              <a:t>biến</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trở</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trong</a:t>
            </a:r>
            <a:r>
              <a:rPr lang="en-US" sz="3200" dirty="0">
                <a:solidFill>
                  <a:srgbClr val="000000"/>
                </a:solidFill>
                <a:latin typeface="Times New Roman" pitchFamily="18" charset="0"/>
                <a:cs typeface="Times New Roman" pitchFamily="18" charset="0"/>
              </a:rPr>
              <a:t> </a:t>
            </a:r>
          </a:p>
          <a:p>
            <a:pPr algn="ctr">
              <a:spcBef>
                <a:spcPct val="20000"/>
              </a:spcBef>
            </a:pPr>
            <a:r>
              <a:rPr lang="en-US" sz="3200" dirty="0" err="1">
                <a:solidFill>
                  <a:srgbClr val="000000"/>
                </a:solidFill>
                <a:latin typeface="Times New Roman" pitchFamily="18" charset="0"/>
                <a:cs typeface="Times New Roman" pitchFamily="18" charset="0"/>
              </a:rPr>
              <a:t>thời</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gian</a:t>
            </a:r>
            <a:r>
              <a:rPr lang="en-US" sz="3200" dirty="0">
                <a:solidFill>
                  <a:srgbClr val="000000"/>
                </a:solidFill>
                <a:latin typeface="Times New Roman" pitchFamily="18" charset="0"/>
                <a:cs typeface="Times New Roman" pitchFamily="18" charset="0"/>
              </a:rPr>
              <a:t> 10 </a:t>
            </a:r>
            <a:r>
              <a:rPr lang="en-US" sz="3200" dirty="0" err="1">
                <a:solidFill>
                  <a:srgbClr val="000000"/>
                </a:solidFill>
                <a:latin typeface="Times New Roman" pitchFamily="18" charset="0"/>
                <a:cs typeface="Times New Roman" pitchFamily="18" charset="0"/>
              </a:rPr>
              <a:t>phút</a:t>
            </a:r>
            <a:r>
              <a:rPr lang="en-US" sz="3200" dirty="0">
                <a:solidFill>
                  <a:srgbClr val="000000"/>
                </a:solidFill>
                <a:latin typeface="Times New Roman" pitchFamily="18" charset="0"/>
                <a:cs typeface="Times New Roman" pitchFamily="18" charset="0"/>
              </a:rPr>
              <a:t>:</a:t>
            </a:r>
            <a:endParaRPr lang="vi-VN" sz="3200" dirty="0">
              <a:solidFill>
                <a:srgbClr val="000000"/>
              </a:solidFill>
              <a:latin typeface="Times New Roman" pitchFamily="18" charset="0"/>
              <a:cs typeface="Times New Roman" pitchFamily="18" charset="0"/>
            </a:endParaRPr>
          </a:p>
        </p:txBody>
      </p:sp>
      <p:sp>
        <p:nvSpPr>
          <p:cNvPr id="24" name="Rectangle 23">
            <a:extLst>
              <a:ext uri="{FF2B5EF4-FFF2-40B4-BE49-F238E27FC236}">
                <a16:creationId xmlns:a16="http://schemas.microsoft.com/office/drawing/2014/main" id="{3E4C2CC4-6697-48FF-BE59-D0FEE7125C6F}"/>
              </a:ext>
            </a:extLst>
          </p:cNvPr>
          <p:cNvSpPr/>
          <p:nvPr/>
        </p:nvSpPr>
        <p:spPr>
          <a:xfrm>
            <a:off x="4800600" y="3747580"/>
            <a:ext cx="6258445" cy="1175706"/>
          </a:xfrm>
          <a:prstGeom prst="rect">
            <a:avLst/>
          </a:prstGeom>
        </p:spPr>
        <p:txBody>
          <a:bodyPr wrap="square">
            <a:spAutoFit/>
          </a:bodyPr>
          <a:lstStyle/>
          <a:p>
            <a:pPr algn="ctr">
              <a:spcBef>
                <a:spcPct val="20000"/>
              </a:spcBef>
            </a:pP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Công</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sinh</a:t>
            </a:r>
            <a:r>
              <a:rPr lang="en-US" sz="3200" dirty="0">
                <a:solidFill>
                  <a:srgbClr val="000000"/>
                </a:solidFill>
                <a:latin typeface="Times New Roman" pitchFamily="18" charset="0"/>
                <a:cs typeface="Times New Roman" pitchFamily="18" charset="0"/>
              </a:rPr>
              <a:t> ra ở </a:t>
            </a:r>
            <a:r>
              <a:rPr lang="en-US" sz="3200" dirty="0" err="1">
                <a:solidFill>
                  <a:srgbClr val="000000"/>
                </a:solidFill>
                <a:latin typeface="Times New Roman" pitchFamily="18" charset="0"/>
                <a:cs typeface="Times New Roman" pitchFamily="18" charset="0"/>
              </a:rPr>
              <a:t>toàn</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mạch</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trong</a:t>
            </a:r>
            <a:r>
              <a:rPr lang="en-US" sz="3200" dirty="0">
                <a:solidFill>
                  <a:srgbClr val="000000"/>
                </a:solidFill>
                <a:latin typeface="Times New Roman" pitchFamily="18" charset="0"/>
                <a:cs typeface="Times New Roman" pitchFamily="18" charset="0"/>
              </a:rPr>
              <a:t> </a:t>
            </a:r>
          </a:p>
          <a:p>
            <a:pPr algn="ctr">
              <a:spcBef>
                <a:spcPct val="20000"/>
              </a:spcBef>
            </a:pPr>
            <a:r>
              <a:rPr lang="en-US" sz="3200" dirty="0" err="1">
                <a:solidFill>
                  <a:srgbClr val="000000"/>
                </a:solidFill>
                <a:latin typeface="Times New Roman" pitchFamily="18" charset="0"/>
                <a:cs typeface="Times New Roman" pitchFamily="18" charset="0"/>
              </a:rPr>
              <a:t>thời</a:t>
            </a:r>
            <a:r>
              <a:rPr lang="en-US" sz="3200" dirty="0">
                <a:solidFill>
                  <a:srgbClr val="000000"/>
                </a:solidFill>
                <a:latin typeface="Times New Roman" pitchFamily="18" charset="0"/>
                <a:cs typeface="Times New Roman" pitchFamily="18" charset="0"/>
              </a:rPr>
              <a:t> </a:t>
            </a:r>
            <a:r>
              <a:rPr lang="en-US" sz="3200" dirty="0" err="1">
                <a:solidFill>
                  <a:srgbClr val="000000"/>
                </a:solidFill>
                <a:latin typeface="Times New Roman" pitchFamily="18" charset="0"/>
                <a:cs typeface="Times New Roman" pitchFamily="18" charset="0"/>
              </a:rPr>
              <a:t>gian</a:t>
            </a:r>
            <a:r>
              <a:rPr lang="en-US" sz="3200" dirty="0">
                <a:solidFill>
                  <a:srgbClr val="000000"/>
                </a:solidFill>
                <a:latin typeface="Times New Roman" pitchFamily="18" charset="0"/>
                <a:cs typeface="Times New Roman" pitchFamily="18" charset="0"/>
              </a:rPr>
              <a:t> 10 </a:t>
            </a:r>
            <a:r>
              <a:rPr lang="en-US" sz="3200" dirty="0" err="1">
                <a:solidFill>
                  <a:srgbClr val="000000"/>
                </a:solidFill>
                <a:latin typeface="Times New Roman" pitchFamily="18" charset="0"/>
                <a:cs typeface="Times New Roman" pitchFamily="18" charset="0"/>
              </a:rPr>
              <a:t>phút</a:t>
            </a:r>
            <a:r>
              <a:rPr lang="en-US" sz="3200" dirty="0">
                <a:solidFill>
                  <a:srgbClr val="000000"/>
                </a:solidFill>
                <a:latin typeface="Times New Roman" pitchFamily="18" charset="0"/>
                <a:cs typeface="Times New Roman" pitchFamily="18" charset="0"/>
              </a:rPr>
              <a:t>:</a:t>
            </a:r>
            <a:endParaRPr lang="vi-VN" sz="32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633653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strips(downLeft)">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strips(downLeft)">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arn(inVertical)">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arn(inVertical)">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1" grpId="0"/>
      <p:bldP spid="22" grpId="0"/>
      <p:bldP spid="23" grpId="0"/>
      <p:bldP spid="2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947</Words>
  <Application>Microsoft Office PowerPoint</Application>
  <PresentationFormat>Widescreen</PresentationFormat>
  <Paragraphs>111</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.VnTimeH</vt:lpstr>
      <vt:lpstr>Arial</vt:lpstr>
      <vt:lpstr>Calibri</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Amin</cp:lastModifiedBy>
  <cp:revision>37</cp:revision>
  <dcterms:created xsi:type="dcterms:W3CDTF">2022-08-10T15:02:28Z</dcterms:created>
  <dcterms:modified xsi:type="dcterms:W3CDTF">2023-10-23T14:56:07Z</dcterms:modified>
</cp:coreProperties>
</file>