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3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0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36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5FA382-4310-482B-8825-76EB58D82A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9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4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4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7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9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0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9E994-7494-4F20-A68D-C76306488F0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D38CB-EDBB-466D-9A88-3EB95E91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6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4aca458d_6df05cb9_7330ff78ed541cd96c7a978927907419_re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4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685800" y="41148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obo"/>
              </a:rPr>
              <a:t>LUYEÄN TAÄP</a:t>
            </a:r>
          </a:p>
        </p:txBody>
      </p:sp>
      <p:pic>
        <p:nvPicPr>
          <p:cNvPr id="6" name="Picture 5" descr="MAT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65162"/>
            <a:ext cx="2057400" cy="139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3276600" y="3276600"/>
            <a:ext cx="3048000" cy="83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752"/>
              </a:avLst>
            </a:prstTxWarp>
          </a:bodyPr>
          <a:lstStyle/>
          <a:p>
            <a:r>
              <a:rPr lang="en-US" sz="54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lang="en-US" sz="5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lang="en-US" sz="5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184784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" y="619780"/>
            <a:ext cx="7183437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15/51.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2x; y = 2x + 5;</a:t>
            </a:r>
          </a:p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671756"/>
              </p:ext>
            </p:extLst>
          </p:nvPr>
        </p:nvGraphicFramePr>
        <p:xfrm>
          <a:off x="7010400" y="469232"/>
          <a:ext cx="1368489" cy="826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71320" imgH="393480" progId="Equation.DSMT4">
                  <p:embed/>
                </p:oleObj>
              </mc:Choice>
              <mc:Fallback>
                <p:oleObj name="Equation" r:id="rId2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69232"/>
                        <a:ext cx="1368489" cy="826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620802"/>
              </p:ext>
            </p:extLst>
          </p:nvPr>
        </p:nvGraphicFramePr>
        <p:xfrm>
          <a:off x="781050" y="1155700"/>
          <a:ext cx="18859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7320" imgH="393480" progId="Equation.DSMT4">
                  <p:embed/>
                </p:oleObj>
              </mc:Choice>
              <mc:Fallback>
                <p:oleObj name="Equation" r:id="rId4" imgW="78732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1155700"/>
                        <a:ext cx="188595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4"/>
          <p:cNvSpPr>
            <a:spLocks noGrp="1" noChangeArrowheads="1"/>
          </p:cNvSpPr>
          <p:nvPr>
            <p:ph type="title"/>
          </p:nvPr>
        </p:nvSpPr>
        <p:spPr>
          <a:xfrm>
            <a:off x="3528399" y="76200"/>
            <a:ext cx="1984015" cy="571714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Luyeän</a:t>
            </a:r>
            <a:r>
              <a:rPr lang="en-US" sz="3200" dirty="0">
                <a:solidFill>
                  <a:srgbClr val="FF3300"/>
                </a:solidFill>
                <a:latin typeface="VNI-Bandit" pitchFamily="2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taäp</a:t>
            </a:r>
            <a:endParaRPr lang="en-US" sz="3200" dirty="0">
              <a:solidFill>
                <a:srgbClr val="FF3300"/>
              </a:solidFill>
              <a:latin typeface="VNI-Bandit" pitchFamily="2" charset="0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039472"/>
              </p:ext>
            </p:extLst>
          </p:nvPr>
        </p:nvGraphicFramePr>
        <p:xfrm>
          <a:off x="5181600" y="1403465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35220"/>
              </p:ext>
            </p:extLst>
          </p:nvPr>
        </p:nvGraphicFramePr>
        <p:xfrm>
          <a:off x="5215604" y="2539535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- 1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2x + 5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891589"/>
              </p:ext>
            </p:extLst>
          </p:nvPr>
        </p:nvGraphicFramePr>
        <p:xfrm>
          <a:off x="5173408" y="3718560"/>
          <a:ext cx="36997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450996"/>
              </p:ext>
            </p:extLst>
          </p:nvPr>
        </p:nvGraphicFramePr>
        <p:xfrm>
          <a:off x="5368004" y="4251960"/>
          <a:ext cx="136842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1320" imgH="393480" progId="Equation.DSMT4">
                  <p:embed/>
                </p:oleObj>
              </mc:Choice>
              <mc:Fallback>
                <p:oleObj name="Equation" r:id="rId6" imgW="57132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004" y="4251960"/>
                        <a:ext cx="1368425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0356"/>
              </p:ext>
            </p:extLst>
          </p:nvPr>
        </p:nvGraphicFramePr>
        <p:xfrm>
          <a:off x="5139404" y="5257800"/>
          <a:ext cx="36997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481721"/>
              </p:ext>
            </p:extLst>
          </p:nvPr>
        </p:nvGraphicFramePr>
        <p:xfrm>
          <a:off x="5200650" y="5791200"/>
          <a:ext cx="18859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87320" imgH="393480" progId="Equation.DSMT4">
                  <p:embed/>
                </p:oleObj>
              </mc:Choice>
              <mc:Fallback>
                <p:oleObj name="Equation" r:id="rId8" imgW="787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5791200"/>
                        <a:ext cx="188595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" t="4159" r="4358"/>
          <a:stretch/>
        </p:blipFill>
        <p:spPr bwMode="auto">
          <a:xfrm>
            <a:off x="0" y="2272145"/>
            <a:ext cx="4682836" cy="450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8" name="Straight Connector 107"/>
          <p:cNvCxnSpPr/>
          <p:nvPr/>
        </p:nvCxnSpPr>
        <p:spPr>
          <a:xfrm flipV="1">
            <a:off x="2071254" y="4163291"/>
            <a:ext cx="0" cy="6858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1350819" y="3810001"/>
            <a:ext cx="0" cy="104601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704109" y="4163291"/>
            <a:ext cx="36714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336964" y="3810001"/>
            <a:ext cx="36714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1208809" y="2667001"/>
            <a:ext cx="1562100" cy="3200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408709" y="2438401"/>
            <a:ext cx="1600200" cy="3200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180109" y="3810001"/>
            <a:ext cx="2971800" cy="1981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942109" y="2590801"/>
            <a:ext cx="2971800" cy="1981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2770909" y="3810001"/>
            <a:ext cx="0" cy="105987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1704109" y="3810001"/>
            <a:ext cx="10668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704109" y="5548746"/>
            <a:ext cx="10668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2757054" y="4876801"/>
            <a:ext cx="0" cy="6858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406236" y="5334001"/>
            <a:ext cx="450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618509" y="2667001"/>
            <a:ext cx="1219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 = 2x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932709" y="220533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 = 2x + 5</a:t>
            </a:r>
          </a:p>
        </p:txBody>
      </p:sp>
      <p:graphicFrame>
        <p:nvGraphicFramePr>
          <p:cNvPr id="12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492407"/>
              </p:ext>
            </p:extLst>
          </p:nvPr>
        </p:nvGraphicFramePr>
        <p:xfrm>
          <a:off x="3127086" y="5384224"/>
          <a:ext cx="1244023" cy="750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71252" imgH="393529" progId="Equation.DSMT4">
                  <p:embed/>
                </p:oleObj>
              </mc:Choice>
              <mc:Fallback>
                <p:oleObj name="Equation" r:id="rId11" imgW="57125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086" y="5384224"/>
                        <a:ext cx="1244023" cy="750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716637"/>
              </p:ext>
            </p:extLst>
          </p:nvPr>
        </p:nvGraphicFramePr>
        <p:xfrm>
          <a:off x="3304309" y="3581401"/>
          <a:ext cx="18859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87320" imgH="393480" progId="Equation.DSMT4">
                  <p:embed/>
                </p:oleObj>
              </mc:Choice>
              <mc:Fallback>
                <p:oleObj name="Equation" r:id="rId12" imgW="787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309" y="3581401"/>
                        <a:ext cx="188595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71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120" grpId="0"/>
      <p:bldP spid="121" grpId="0"/>
      <p:bldP spid="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019300"/>
            <a:ext cx="545782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304800" y="619780"/>
            <a:ext cx="87630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15/51.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OABC (O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OABC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4"/>
          <p:cNvSpPr txBox="1">
            <a:spLocks noChangeArrowheads="1"/>
          </p:cNvSpPr>
          <p:nvPr/>
        </p:nvSpPr>
        <p:spPr>
          <a:xfrm>
            <a:off x="3528399" y="76200"/>
            <a:ext cx="1984015" cy="571714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Luyeän</a:t>
            </a:r>
            <a:r>
              <a:rPr lang="en-US" sz="3200" dirty="0">
                <a:solidFill>
                  <a:srgbClr val="FF3300"/>
                </a:solidFill>
                <a:latin typeface="VNI-Bandit" pitchFamily="2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taäp</a:t>
            </a:r>
            <a:endParaRPr lang="en-US" sz="3200" dirty="0">
              <a:solidFill>
                <a:srgbClr val="FF3300"/>
              </a:solidFill>
              <a:latin typeface="VNI-Bandit" pitchFamily="2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05400" y="2362200"/>
            <a:ext cx="396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OABC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/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5489511" y="3276600"/>
            <a:ext cx="3349689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(y = 2x)//(y = 2x + 5)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Hay AB//OC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791964"/>
              </p:ext>
            </p:extLst>
          </p:nvPr>
        </p:nvGraphicFramePr>
        <p:xfrm>
          <a:off x="5159375" y="4419600"/>
          <a:ext cx="398462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63560" imgH="393480" progId="Equation.DSMT4">
                  <p:embed/>
                </p:oleObj>
              </mc:Choice>
              <mc:Fallback>
                <p:oleObj name="Equation" r:id="rId3" imgW="1663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4419600"/>
                        <a:ext cx="3984625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2"/>
          <p:cNvSpPr/>
          <p:nvPr/>
        </p:nvSpPr>
        <p:spPr>
          <a:xfrm>
            <a:off x="5550423" y="5191780"/>
            <a:ext cx="20681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Hay OA//BC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887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" y="619780"/>
            <a:ext cx="8763000" cy="203132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16/51.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x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2x + 2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3528399" y="76200"/>
            <a:ext cx="1984015" cy="571714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Luyeän</a:t>
            </a:r>
            <a:r>
              <a:rPr lang="en-US" sz="3200" dirty="0">
                <a:solidFill>
                  <a:srgbClr val="FF3300"/>
                </a:solidFill>
                <a:latin typeface="VNI-Bandit" pitchFamily="2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taäp</a:t>
            </a:r>
            <a:endParaRPr lang="en-US" sz="3200" dirty="0">
              <a:solidFill>
                <a:srgbClr val="FF3300"/>
              </a:solidFill>
              <a:latin typeface="VNI-Bandit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033729"/>
              </p:ext>
            </p:extLst>
          </p:nvPr>
        </p:nvGraphicFramePr>
        <p:xfrm>
          <a:off x="4953000" y="3085410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042545"/>
              </p:ext>
            </p:extLst>
          </p:nvPr>
        </p:nvGraphicFramePr>
        <p:xfrm>
          <a:off x="4987004" y="4221480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2x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9" r="6792" b="2458"/>
          <a:stretch/>
        </p:blipFill>
        <p:spPr bwMode="auto">
          <a:xfrm>
            <a:off x="144744" y="2708168"/>
            <a:ext cx="4368006" cy="4040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2639290" y="4253345"/>
            <a:ext cx="0" cy="5334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057400" y="4239490"/>
            <a:ext cx="58189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70048" y="3276600"/>
            <a:ext cx="3058352" cy="3200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23455" y="2819400"/>
            <a:ext cx="1828800" cy="3733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70048" y="557278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900545" y="4838700"/>
            <a:ext cx="13855" cy="116378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28255" y="5992430"/>
            <a:ext cx="1129145" cy="692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341947" y="3200400"/>
            <a:ext cx="925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x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62200" y="2677180"/>
            <a:ext cx="1665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2x + 2</a:t>
            </a:r>
          </a:p>
        </p:txBody>
      </p:sp>
    </p:spTree>
    <p:extLst>
      <p:ext uri="{BB962C8B-B14F-4D97-AF65-F5344CB8AC3E}">
        <p14:creationId xmlns:p14="http://schemas.microsoft.com/office/powerpoint/2010/main" val="244228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" y="619780"/>
            <a:ext cx="876300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16/51.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3528399" y="76200"/>
            <a:ext cx="1984015" cy="571714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Luyeän</a:t>
            </a:r>
            <a:r>
              <a:rPr lang="en-US" sz="3200" dirty="0">
                <a:solidFill>
                  <a:srgbClr val="FF3300"/>
                </a:solidFill>
                <a:latin typeface="VNI-Bandit" pitchFamily="2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taäp</a:t>
            </a:r>
            <a:endParaRPr lang="en-US" sz="3200" dirty="0">
              <a:solidFill>
                <a:srgbClr val="FF3300"/>
              </a:solidFill>
              <a:latin typeface="VNI-Bandit" pitchFamily="2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9" r="6792" b="2458"/>
          <a:stretch/>
        </p:blipFill>
        <p:spPr bwMode="auto">
          <a:xfrm>
            <a:off x="127794" y="2342840"/>
            <a:ext cx="4368006" cy="4040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639290" y="3964441"/>
            <a:ext cx="0" cy="5334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057400" y="3950586"/>
            <a:ext cx="58189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57200" y="2987696"/>
            <a:ext cx="3071200" cy="3124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23455" y="2530496"/>
            <a:ext cx="1828800" cy="3733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70048" y="528387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14400" y="4497841"/>
            <a:ext cx="13855" cy="116378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28255" y="5661626"/>
            <a:ext cx="1129145" cy="692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41947" y="2911496"/>
            <a:ext cx="925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x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62200" y="2388276"/>
            <a:ext cx="1665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2x + 2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6105" y="2209800"/>
            <a:ext cx="4089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422952" y="3084493"/>
            <a:ext cx="2044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2x + 2 = 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53000" y="3515380"/>
            <a:ext cx="304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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2x - x = -2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53000" y="3962400"/>
            <a:ext cx="304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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 = -2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4419600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 y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 = -2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29200" y="4876800"/>
            <a:ext cx="304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A(-2; -2)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29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" y="619780"/>
            <a:ext cx="876300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17/51.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x + 1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-x + 3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3528399" y="76200"/>
            <a:ext cx="1984015" cy="571714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Luyeän</a:t>
            </a:r>
            <a:r>
              <a:rPr lang="en-US" sz="3200" dirty="0">
                <a:solidFill>
                  <a:srgbClr val="FF3300"/>
                </a:solidFill>
                <a:latin typeface="VNI-Bandit" pitchFamily="2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taäp</a:t>
            </a:r>
            <a:endParaRPr lang="en-US" sz="3200" dirty="0">
              <a:solidFill>
                <a:srgbClr val="FF3300"/>
              </a:solidFill>
              <a:latin typeface="VNI-Bandit" pitchFamily="2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46863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76528"/>
              </p:ext>
            </p:extLst>
          </p:nvPr>
        </p:nvGraphicFramePr>
        <p:xfrm>
          <a:off x="4953000" y="3085410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x 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87878"/>
              </p:ext>
            </p:extLst>
          </p:nvPr>
        </p:nvGraphicFramePr>
        <p:xfrm>
          <a:off x="4987004" y="4221480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-x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 flipH="1">
            <a:off x="381000" y="2895600"/>
            <a:ext cx="2895600" cy="2971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53490" y="2667000"/>
            <a:ext cx="2539206" cy="2667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24200" y="28295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x + 1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2800" y="51816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-x + 3</a:t>
            </a:r>
          </a:p>
        </p:txBody>
      </p:sp>
    </p:spTree>
    <p:extLst>
      <p:ext uri="{BB962C8B-B14F-4D97-AF65-F5344CB8AC3E}">
        <p14:creationId xmlns:p14="http://schemas.microsoft.com/office/powerpoint/2010/main" val="210302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" y="619780"/>
            <a:ext cx="87630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18/52.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=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3x +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3528399" y="76200"/>
            <a:ext cx="1984015" cy="571714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Luyeän</a:t>
            </a:r>
            <a:r>
              <a:rPr lang="en-US" sz="3200" dirty="0">
                <a:solidFill>
                  <a:srgbClr val="FF3300"/>
                </a:solidFill>
                <a:latin typeface="VNI-Bandit" pitchFamily="2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taäp</a:t>
            </a:r>
            <a:endParaRPr lang="en-US" sz="3200" dirty="0">
              <a:solidFill>
                <a:srgbClr val="FF3300"/>
              </a:solidFill>
              <a:latin typeface="VNI-Bandit" pitchFamily="2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66800" y="1915180"/>
            <a:ext cx="1143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4800" y="2362200"/>
            <a:ext cx="43815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Theo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3900" y="2829580"/>
            <a:ext cx="29718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 = 4, y = 11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42299" y="3289518"/>
            <a:ext cx="3672501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= 4, y = 11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3x + b,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	11 = 3.4 + b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	 b = -1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226283"/>
              </p:ext>
            </p:extLst>
          </p:nvPr>
        </p:nvGraphicFramePr>
        <p:xfrm>
          <a:off x="457200" y="5516880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3x - 1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2362200"/>
            <a:ext cx="46863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934200" y="3581400"/>
            <a:ext cx="0" cy="12192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031400" y="2987696"/>
            <a:ext cx="1131400" cy="34131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086600" y="2911496"/>
            <a:ext cx="1584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3x - 1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449290" y="3581400"/>
            <a:ext cx="457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60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" y="619780"/>
            <a:ext cx="85344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18/52.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ax + 5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A(-1; 3).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3528399" y="76200"/>
            <a:ext cx="1984015" cy="571714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Luyeän</a:t>
            </a:r>
            <a:r>
              <a:rPr lang="en-US" sz="3200" dirty="0">
                <a:solidFill>
                  <a:srgbClr val="FF3300"/>
                </a:solidFill>
                <a:latin typeface="VNI-Bandit" pitchFamily="2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VNI-Bandit" pitchFamily="2" charset="0"/>
              </a:rPr>
              <a:t>taäp</a:t>
            </a:r>
            <a:endParaRPr lang="en-US" sz="3200" dirty="0">
              <a:solidFill>
                <a:srgbClr val="FF3300"/>
              </a:solidFill>
              <a:latin typeface="VNI-Bandit" pitchFamily="2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66800" y="1915180"/>
            <a:ext cx="1143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4800" y="2362200"/>
            <a:ext cx="43815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Theo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3900" y="2829580"/>
            <a:ext cx="29718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 = -1, y = 3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" t="4159" r="4358" b="16930"/>
          <a:stretch/>
        </p:blipFill>
        <p:spPr bwMode="auto">
          <a:xfrm>
            <a:off x="4419600" y="2272145"/>
            <a:ext cx="4682836" cy="3713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42299" y="3289518"/>
            <a:ext cx="3520101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= -1, y =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= ax + 5,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	3 = a.(-1) + 5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	 a = 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60888"/>
              </p:ext>
            </p:extLst>
          </p:nvPr>
        </p:nvGraphicFramePr>
        <p:xfrm>
          <a:off x="457200" y="5516880"/>
          <a:ext cx="3699796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y = 2x + 5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5791200" y="3810000"/>
            <a:ext cx="0" cy="10668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883730" y="2341415"/>
            <a:ext cx="1600200" cy="3352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400800" y="2286000"/>
            <a:ext cx="1665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= 2x + 5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805358" y="3810000"/>
            <a:ext cx="290642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6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443843" y="471302"/>
            <a:ext cx="4261757" cy="438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143000" y="1752600"/>
            <a:ext cx="7620000" cy="8654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  <p:pic>
        <p:nvPicPr>
          <p:cNvPr id="4" name="Picture 9" descr="flower1_div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2162174" y="2771774"/>
            <a:ext cx="5638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flower1_div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33400" y="5638799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101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611</Words>
  <Application>Microsoft Office PowerPoint</Application>
  <PresentationFormat>Trình chiếu Trên màn hình (4:3)</PresentationFormat>
  <Paragraphs>116</Paragraphs>
  <Slides>9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VNI-Bandit</vt:lpstr>
      <vt:lpstr>VNI-Hobo</vt:lpstr>
      <vt:lpstr>Office Theme</vt:lpstr>
      <vt:lpstr>Equation</vt:lpstr>
      <vt:lpstr>Bản trình bày PowerPoint</vt:lpstr>
      <vt:lpstr>Luyeän taäp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BinhKhe</dc:creator>
  <cp:lastModifiedBy>Thăng nguyễn văn</cp:lastModifiedBy>
  <cp:revision>19</cp:revision>
  <dcterms:created xsi:type="dcterms:W3CDTF">2021-12-06T12:54:31Z</dcterms:created>
  <dcterms:modified xsi:type="dcterms:W3CDTF">2023-11-05T15:03:48Z</dcterms:modified>
</cp:coreProperties>
</file>