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-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487054" y="960583"/>
                <a:ext cx="10390909" cy="4070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1: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mẹ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dự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lịch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Hội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Nẵng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phí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trung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mỗi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Hội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1 500 000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còn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2 000 000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nghĩ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mỗi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tiền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họ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phải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trả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toàn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bộ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chuyến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10 000 000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nghĩ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Hội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ĐK: 0 &lt;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&lt; 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nghĩ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Nẵng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ĐK: 0 &lt; y &lt; 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mẹ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dự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lịch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Hội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Nẵng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 (1)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tiền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họ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phải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trả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toàn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bộ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chuyến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10 000 000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endPara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1 500 000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+2 000 000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=10 000 000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⟺3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 (2)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054" y="960583"/>
                <a:ext cx="10390909" cy="4070473"/>
              </a:xfrm>
              <a:prstGeom prst="rect">
                <a:avLst/>
              </a:prstGeom>
              <a:blipFill>
                <a:blip r:embed="rId2"/>
                <a:stretch>
                  <a:fillRect l="-528" t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711758" y="4913745"/>
                <a:ext cx="9408824" cy="753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(2)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=6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+4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=20</m:t>
                            </m:r>
                          </m:e>
                        </m:eqAr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𝐺𝑖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ả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ệ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𝑝h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ươ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𝑛𝑔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𝑡𝑟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ì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𝑡𝑎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đượ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=4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=2</m:t>
                                </m:r>
                              </m:e>
                            </m:eqAr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d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758" y="4913745"/>
                <a:ext cx="9408824" cy="753476"/>
              </a:xfrm>
              <a:prstGeom prst="rect">
                <a:avLst/>
              </a:prstGeom>
              <a:blipFill>
                <a:blip r:embed="rId3"/>
                <a:stretch>
                  <a:fillRect l="-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21164" y="5733389"/>
            <a:ext cx="6096000" cy="773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Nẵng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3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1091" y="1018436"/>
            <a:ext cx="10049163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An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taxi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taxi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taxi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10km/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taxi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75km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suốt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154" y="2674285"/>
            <a:ext cx="225282" cy="38087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671205" y="2674285"/>
                <a:ext cx="5058495" cy="2808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(km/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giờ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chở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(km/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giờ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chở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ĐK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0 &lt;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&lt; y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chậm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10km/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giờ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endParaRPr lang="en-US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=10⟺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=−10(1)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Đổi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50 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𝑝h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ú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𝑔𝑖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ờ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205" y="2674285"/>
                <a:ext cx="5058495" cy="2808654"/>
              </a:xfrm>
              <a:prstGeom prst="rect">
                <a:avLst/>
              </a:prstGeom>
              <a:blipFill>
                <a:blip r:embed="rId3"/>
                <a:stretch>
                  <a:fillRect l="-964" t="-1304" r="-1325" b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320800" y="5576053"/>
                <a:ext cx="6096000" cy="8138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gặp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50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phút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hết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75km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=75⟺5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+5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=450(2)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800" y="5576053"/>
                <a:ext cx="6096000" cy="813877"/>
              </a:xfrm>
              <a:prstGeom prst="rect">
                <a:avLst/>
              </a:prstGeom>
              <a:blipFill>
                <a:blip r:embed="rId4"/>
                <a:stretch>
                  <a:fillRect l="-900" t="-4511" b="-3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416800" y="2798073"/>
                <a:ext cx="3518912" cy="1152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(2)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endPara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=−10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+5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=450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00" y="2798073"/>
                <a:ext cx="3518912" cy="1152431"/>
              </a:xfrm>
              <a:prstGeom prst="rect">
                <a:avLst/>
              </a:prstGeom>
              <a:blipFill>
                <a:blip r:embed="rId5"/>
                <a:stretch>
                  <a:fillRect l="-1560" t="-2646" r="-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7324436" y="4308029"/>
                <a:ext cx="4692073" cy="1731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=40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=50</m:t>
                            </m:r>
                          </m:e>
                        </m:eqAr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( 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ậ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chở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40km/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giờ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taxi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chở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50km/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giờ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436" y="4308029"/>
                <a:ext cx="4692073" cy="1731500"/>
              </a:xfrm>
              <a:prstGeom prst="rect">
                <a:avLst/>
              </a:prstGeom>
              <a:blipFill>
                <a:blip r:embed="rId6"/>
                <a:stretch>
                  <a:fillRect l="-1170" t="-2465" b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27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2619" y="960583"/>
            <a:ext cx="9929090" cy="159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500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17,5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1000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32,5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1468155" y="2721016"/>
                <a:ext cx="527900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 err="1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triệu</a:t>
                </a:r>
                <a:r>
                  <a:rPr lang="en-US" alt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tiền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chế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alt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y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 err="1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triệu</a:t>
                </a: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en-US" dirty="0" err="1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 err="1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tiền</a:t>
                </a:r>
                <a:r>
                  <a:rPr lang="en-US" altLang="en-US" dirty="0">
                    <a:solidFill>
                      <a:prstClr val="black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chi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phí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quyển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ĐK: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155" y="2721016"/>
                <a:ext cx="5279009" cy="923330"/>
              </a:xfrm>
              <a:prstGeom prst="rect">
                <a:avLst/>
              </a:prstGeom>
              <a:blipFill>
                <a:blip r:embed="rId2"/>
                <a:stretch>
                  <a:fillRect l="-1039" t="-3289" b="-8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742" y="2556917"/>
            <a:ext cx="225282" cy="38087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1329819" y="3587920"/>
                <a:ext cx="5375564" cy="7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15000"/>
                  </a:lnSpc>
                  <a:spcAft>
                    <a:spcPts val="0"/>
                  </a:spcAft>
                  <a:buFontTx/>
                  <a:buChar char="-"/>
                </a:pPr>
                <a:r>
                  <a:rPr lang="en-US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phí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500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quyển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17,5 </a:t>
                </a:r>
                <a:r>
                  <a:rPr lang="en-US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triệu</a:t>
                </a:r>
                <a:endPara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+500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=17,5 (1)</m:t>
                    </m:r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819" y="3587920"/>
                <a:ext cx="5375564" cy="729430"/>
              </a:xfrm>
              <a:prstGeom prst="rect">
                <a:avLst/>
              </a:prstGeom>
              <a:blipFill>
                <a:blip r:embed="rId4"/>
                <a:stretch>
                  <a:fillRect l="-680" t="-2521" r="-1020" b="-10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1607127" y="4271082"/>
                <a:ext cx="4872974" cy="1047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15000"/>
                  </a:lnSpc>
                  <a:spcAft>
                    <a:spcPts val="0"/>
                  </a:spcAft>
                  <a:buFontTx/>
                  <a:buChar char="-"/>
                </a:pPr>
                <a:r>
                  <a:rPr lang="en-US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phí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1000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quyển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32,5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triệu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+1000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=32,5 (2)</m:t>
                      </m:r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27" y="4271082"/>
                <a:ext cx="4872974" cy="1047979"/>
              </a:xfrm>
              <a:prstGeom prst="rect">
                <a:avLst/>
              </a:prstGeom>
              <a:blipFill>
                <a:blip r:embed="rId5"/>
                <a:stretch>
                  <a:fillRect l="-876" t="-1744" b="-1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1607127" y="5300812"/>
                <a:ext cx="3480440" cy="1121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(2)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+500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=17,5 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+1000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=32,5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27" y="5300812"/>
                <a:ext cx="3480440" cy="1121397"/>
              </a:xfrm>
              <a:prstGeom prst="rect">
                <a:avLst/>
              </a:prstGeom>
              <a:blipFill>
                <a:blip r:embed="rId6"/>
                <a:stretch>
                  <a:fillRect l="-1576" t="-1630" r="-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6818024" y="3104887"/>
                <a:ext cx="5150282" cy="1516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=2,5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=0,03</m:t>
                            </m:r>
                          </m:e>
                        </m:eqAr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ậ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tiền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2,5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triệu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tiền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chi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phí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quyển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30000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024" y="3104887"/>
                <a:ext cx="5150282" cy="1516121"/>
              </a:xfrm>
              <a:prstGeom prst="rect">
                <a:avLst/>
              </a:prstGeom>
              <a:blipFill>
                <a:blip r:embed="rId7"/>
                <a:stretch>
                  <a:fillRect l="-947" r="-355" b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97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43376" y="960583"/>
            <a:ext cx="8783782" cy="1662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(Dung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9%.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233448" y="2854383"/>
                <a:ext cx="4692073" cy="1047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lít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lít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dịch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loại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5%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y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lít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lít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dịch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muối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loại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9%. </a:t>
                </a:r>
                <a:endPara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(ĐK:  ĐK: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448" y="2854383"/>
                <a:ext cx="4692073" cy="1047979"/>
              </a:xfrm>
              <a:prstGeom prst="rect">
                <a:avLst/>
              </a:prstGeom>
              <a:blipFill>
                <a:blip r:embed="rId2"/>
                <a:stretch>
                  <a:fillRect l="-1039" t="-1163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233448" y="3902362"/>
                <a:ext cx="3374642" cy="1121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=3 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5%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+9%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=8%⋅3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448" y="3902362"/>
                <a:ext cx="3374642" cy="1121397"/>
              </a:xfrm>
              <a:prstGeom prst="rect">
                <a:avLst/>
              </a:prstGeom>
              <a:blipFill>
                <a:blip r:embed="rId3"/>
                <a:stretch>
                  <a:fillRect l="-1444" t="-1087" r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932285" y="4847835"/>
                <a:ext cx="4576446" cy="6843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=0,75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=2,25</m:t>
                            </m:r>
                          </m:e>
                        </m:eqAr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ậ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285" y="4847835"/>
                <a:ext cx="4576446" cy="684355"/>
              </a:xfrm>
              <a:prstGeom prst="rect">
                <a:avLst/>
              </a:prstGeom>
              <a:blipFill>
                <a:blip r:embed="rId4"/>
                <a:stretch>
                  <a:fillRect l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299854" y="5532190"/>
            <a:ext cx="832730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0,75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2,25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66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160" y="2920654"/>
            <a:ext cx="225282" cy="38087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11565" y="864322"/>
            <a:ext cx="10326252" cy="2056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750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1.250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kern="18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kern="18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gấp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thao</a:t>
            </a:r>
            <a:r>
              <a:rPr lang="en-US" kern="18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kern="18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nhuận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triệu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108365" y="2920654"/>
                <a:ext cx="5539795" cy="16743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chiếc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đình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công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ty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endPara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tuần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:r>
                  <a:rPr lang="en-US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 (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chiếc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thể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thao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công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ty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endPara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</a:t>
                </a:r>
                <a:r>
                  <a:rPr lang="en-US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tuần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(ĐK: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365" y="2920654"/>
                <a:ext cx="5539795" cy="1674305"/>
              </a:xfrm>
              <a:prstGeom prst="rect">
                <a:avLst/>
              </a:prstGeom>
              <a:blipFill>
                <a:blip r:embed="rId3"/>
                <a:stretch>
                  <a:fillRect l="-990" t="-727" b="-3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711759" y="4674993"/>
                <a:ext cx="3374642" cy="987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Theo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đề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trình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=3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750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+1250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=7000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759" y="4674993"/>
                <a:ext cx="3374642" cy="987193"/>
              </a:xfrm>
              <a:prstGeom prst="rect">
                <a:avLst/>
              </a:prstGeom>
              <a:blipFill>
                <a:blip r:embed="rId4"/>
                <a:stretch>
                  <a:fillRect l="-1627" t="-3704" r="-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063797" y="3068514"/>
                <a:ext cx="4657148" cy="1231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=6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=2</m:t>
                            </m:r>
                          </m:e>
                        </m:eqAr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ậ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kern="1800" dirty="0" err="1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kern="1800" dirty="0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Công</a:t>
                </a:r>
                <a:r>
                  <a:rPr lang="en-US" kern="1800" dirty="0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ty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bán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6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chiếc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xe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gia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đình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kern="1800" dirty="0">
                  <a:solidFill>
                    <a:srgbClr val="333333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en-US" kern="1800" dirty="0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                                         2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chiếc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xe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thể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thao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797" y="3068514"/>
                <a:ext cx="4657148" cy="1231940"/>
              </a:xfrm>
              <a:prstGeom prst="rect">
                <a:avLst/>
              </a:prstGeom>
              <a:blipFill>
                <a:blip r:embed="rId5"/>
                <a:stretch>
                  <a:fillRect l="-1178" b="-6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489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1759" y="334819"/>
            <a:ext cx="8915399" cy="625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GIẢI TOÁN BẰNG CÁCH LẬP HỆ PHƯƠNG TRÌNH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855" y="960583"/>
            <a:ext cx="9956799" cy="2097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Thợ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đúc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thợ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4000 kg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17%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thợ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23%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12%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thợ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kg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đúc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kern="18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4196" y="3058465"/>
            <a:ext cx="225282" cy="38087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83855" y="2873799"/>
            <a:ext cx="45544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kg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khối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phôi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Sắt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chứa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23% 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597891" y="3515432"/>
                <a:ext cx="424041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y kg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khối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lượng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phôi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loại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1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hợp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kim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Sắt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r>
                  <a:rPr lang="en-US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chứa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23% </a:t>
                </a:r>
                <a:r>
                  <a:rPr lang="en-US" dirty="0" err="1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Đồng</a:t>
                </a:r>
                <a:r>
                  <a:rPr lang="en-US" dirty="0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b="1" dirty="0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ĐK: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891" y="3515432"/>
                <a:ext cx="4240416" cy="646331"/>
              </a:xfrm>
              <a:prstGeom prst="rect">
                <a:avLst/>
              </a:prstGeom>
              <a:blipFill>
                <a:blip r:embed="rId3"/>
                <a:stretch>
                  <a:fillRect l="-1149"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763022" y="4161763"/>
                <a:ext cx="3374642" cy="987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Theo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đề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trình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=4000 </m:t>
                            </m:r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23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+12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=68000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022" y="4161763"/>
                <a:ext cx="3374642" cy="987193"/>
              </a:xfrm>
              <a:prstGeom prst="rect">
                <a:avLst/>
              </a:prstGeom>
              <a:blipFill>
                <a:blip r:embed="rId4"/>
                <a:stretch>
                  <a:fillRect l="-1444" t="-3704" r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465804" y="4962845"/>
                <a:ext cx="4680448" cy="1109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20000</m:t>
                                </m:r>
                              </m:num>
                              <m:den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11</m:t>
                                </m:r>
                              </m:den>
                            </m:f>
                          </m:e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24000</m:t>
                                </m:r>
                              </m:num>
                              <m:den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11</m:t>
                                </m:r>
                              </m:den>
                            </m:f>
                          </m:e>
                        </m:eqAr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𝑛h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ậ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804" y="4962845"/>
                <a:ext cx="4680448" cy="1109278"/>
              </a:xfrm>
              <a:prstGeom prst="rect">
                <a:avLst/>
              </a:prstGeom>
              <a:blipFill>
                <a:blip r:embed="rId5"/>
                <a:stretch>
                  <a:fillRect l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6679478" y="3341062"/>
                <a:ext cx="5373977" cy="1152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kern="1800" dirty="0" err="1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Vậy</a:t>
                </a:r>
                <a:r>
                  <a:rPr lang="en-US" kern="1800" dirty="0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Người</a:t>
                </a:r>
                <a:r>
                  <a:rPr lang="en-US" kern="1800" dirty="0" smtClean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thợ</a:t>
                </a:r>
                <a:r>
                  <a:rPr lang="en-US" kern="1800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đúc</a:t>
                </a:r>
                <a:r>
                  <a:rPr lang="en-US" kern="1800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phải</a:t>
                </a:r>
                <a:r>
                  <a:rPr lang="en-US" kern="1800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cần</a:t>
                </a:r>
                <a:r>
                  <a:rPr lang="en-US" kern="1800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20000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kg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phôi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loại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1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hợp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kim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Sắt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chứa</a:t>
                </a:r>
                <a:r>
                  <a:rPr lang="en-US" kern="1800" dirty="0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23%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Đồng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24000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phôi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loại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hợp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kim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Sắt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chứa</a:t>
                </a:r>
                <a:r>
                  <a:rPr lang="en-US" kern="1800" dirty="0">
                    <a:solidFill>
                      <a:srgbClr val="333333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smtClean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12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%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Đồng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để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đúc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theo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đúng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yêu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cầu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thiết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kern="1800" dirty="0" err="1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kế</a:t>
                </a:r>
                <a:r>
                  <a:rPr lang="en-US" kern="1800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478" y="3341062"/>
                <a:ext cx="5373977" cy="1152751"/>
              </a:xfrm>
              <a:prstGeom prst="rect">
                <a:avLst/>
              </a:prstGeom>
              <a:blipFill>
                <a:blip r:embed="rId6"/>
                <a:stretch>
                  <a:fillRect l="-1022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6827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1173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Calibri</vt:lpstr>
      <vt:lpstr>Cambria Math</vt:lpstr>
      <vt:lpstr>Century Gothic</vt:lpstr>
      <vt:lpstr>Times New Roman</vt:lpstr>
      <vt:lpstr>Wingdings 3</vt:lpstr>
      <vt:lpstr>Wisp</vt:lpstr>
      <vt:lpstr>MathType 7.0 Equation</vt:lpstr>
      <vt:lpstr>GIẢI TOÁN BẰNG CÁCH LẬP HỆ PHƯƠNG TRÌNH</vt:lpstr>
      <vt:lpstr>GIẢI TOÁN BẰNG CÁCH LẬP HỆ PHƯƠNG TRÌNH</vt:lpstr>
      <vt:lpstr>GIẢI TOÁN BẰNG CÁCH LẬP HỆ PHƯƠNG TRÌNH</vt:lpstr>
      <vt:lpstr>GIẢI TOÁN BẰNG CÁCH LẬP HỆ PHƯƠNG TRÌNH</vt:lpstr>
      <vt:lpstr>GIẢI TOÁN BẰNG CÁCH LẬP HỆ PHƯƠNG TRÌNH</vt:lpstr>
      <vt:lpstr>GIẢI TOÁN BẰNG CÁCH LẬP HỆ PHƯƠNG TRÌNH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GIẢI TOÁN BẰNG CÁCH LẬP HỆ PHƯƠNG TRÌNH</dc:title>
  <dc:creator>Windows User</dc:creator>
  <cp:lastModifiedBy>Windows User</cp:lastModifiedBy>
  <cp:revision>11</cp:revision>
  <dcterms:created xsi:type="dcterms:W3CDTF">2022-02-19T19:31:51Z</dcterms:created>
  <dcterms:modified xsi:type="dcterms:W3CDTF">2022-02-19T20:33:50Z</dcterms:modified>
</cp:coreProperties>
</file>