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58" r:id="rId2"/>
    <p:sldId id="359" r:id="rId3"/>
    <p:sldId id="377" r:id="rId4"/>
    <p:sldId id="391" r:id="rId5"/>
    <p:sldId id="368" r:id="rId6"/>
    <p:sldId id="382" r:id="rId7"/>
    <p:sldId id="346" r:id="rId8"/>
    <p:sldId id="392" r:id="rId9"/>
    <p:sldId id="393" r:id="rId10"/>
    <p:sldId id="390" r:id="rId11"/>
    <p:sldId id="372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D6B8CA-C4AA-4678-9E63-46D84D6D98EC}"/>
              </a:ext>
            </a:extLst>
          </p:cNvPr>
          <p:cNvGrpSpPr/>
          <p:nvPr/>
        </p:nvGrpSpPr>
        <p:grpSpPr>
          <a:xfrm>
            <a:off x="533400" y="533400"/>
            <a:ext cx="10880405" cy="5791200"/>
            <a:chOff x="533400" y="533400"/>
            <a:chExt cx="10880405" cy="5791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FAED1-992B-443A-A8EE-9D09A1A81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195" y="533400"/>
              <a:ext cx="10635610" cy="5791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4024F9-D236-4756-A497-9E21A8798453}"/>
                </a:ext>
              </a:extLst>
            </p:cNvPr>
            <p:cNvSpPr/>
            <p:nvPr/>
          </p:nvSpPr>
          <p:spPr bwMode="auto">
            <a:xfrm>
              <a:off x="533400" y="4876800"/>
              <a:ext cx="9906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TÌNH BẠN BỐN PHƯƠNG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105156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4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hoà tấu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Tình bạn bốn phương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4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/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1C00E-CCC4-4B02-A570-61C840AE2A1C}"/>
              </a:ext>
            </a:extLst>
          </p:cNvPr>
          <p:cNvGrpSpPr/>
          <p:nvPr/>
        </p:nvGrpSpPr>
        <p:grpSpPr>
          <a:xfrm>
            <a:off x="861060" y="1638300"/>
            <a:ext cx="10469880" cy="4914900"/>
            <a:chOff x="861060" y="723900"/>
            <a:chExt cx="10469880" cy="4914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965225-32B8-4922-AA89-DB2017D8E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0" b="72868"/>
            <a:stretch/>
          </p:blipFill>
          <p:spPr>
            <a:xfrm>
              <a:off x="2286000" y="723900"/>
              <a:ext cx="9044940" cy="1333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AD0E2-4542-4271-AFAC-462E0E640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89201-9C11-4478-86CE-12B46C27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19" y="1905000"/>
            <a:ext cx="8158162" cy="44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A17BC7-A7C6-4FED-8D99-7D1C0F71FE7C}"/>
              </a:ext>
            </a:extLst>
          </p:cNvPr>
          <p:cNvGrpSpPr/>
          <p:nvPr/>
        </p:nvGrpSpPr>
        <p:grpSpPr>
          <a:xfrm>
            <a:off x="2087308" y="796429"/>
            <a:ext cx="9592557" cy="5909171"/>
            <a:chOff x="2087308" y="762000"/>
            <a:chExt cx="9592557" cy="59091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DD06B6-0B49-473B-AA4E-B805EC7A6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56" t="523" b="91973"/>
            <a:stretch/>
          </p:blipFill>
          <p:spPr>
            <a:xfrm>
              <a:off x="3641211" y="762000"/>
              <a:ext cx="8038654" cy="6029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25E871-AF1D-4E30-B006-1CB468014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78"/>
            <a:stretch/>
          </p:blipFill>
          <p:spPr>
            <a:xfrm>
              <a:off x="2087308" y="1295400"/>
              <a:ext cx="8199692" cy="537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228600"/>
            <a:ext cx="2514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4 Hoa Tau BQ2">
            <a:hlinkClick r:id="" action="ppaction://media"/>
            <a:extLst>
              <a:ext uri="{FF2B5EF4-FFF2-40B4-BE49-F238E27FC236}">
                <a16:creationId xmlns:a16="http://schemas.microsoft.com/office/drawing/2014/main" id="{6280C3A6-4873-4E45-8708-63FFD0E66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838200"/>
            <a:ext cx="8369300" cy="5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CD4 BT_TietTau BQ2">
            <a:hlinkClick r:id="" action="ppaction://media"/>
            <a:extLst>
              <a:ext uri="{FF2B5EF4-FFF2-40B4-BE49-F238E27FC236}">
                <a16:creationId xmlns:a16="http://schemas.microsoft.com/office/drawing/2014/main" id="{F406FC01-AC59-4C62-9883-A80013C26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914400"/>
            <a:ext cx="84963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Tình bạn bốn phương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" name="Tinh Ban Bon Phuong karaoke">
            <a:hlinkClick r:id="" action="ppaction://media"/>
            <a:extLst>
              <a:ext uri="{FF2B5EF4-FFF2-40B4-BE49-F238E27FC236}">
                <a16:creationId xmlns:a16="http://schemas.microsoft.com/office/drawing/2014/main" id="{881FD1FF-D66A-4FDC-B81B-D862AE8E1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700" y="1066800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6455</TotalTime>
  <Words>137</Words>
  <Application>Microsoft Office PowerPoint</Application>
  <PresentationFormat>Widescreen</PresentationFormat>
  <Paragraphs>15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Giáo viên: Chu Thị Thanh Loan Trường: THCS Nguyễn Gia Thiều</vt:lpstr>
      <vt:lpstr>Chủ đề 4 TÌNH BẠN BỐN PHƯƠNG</vt:lpstr>
      <vt:lpstr>I. Đọc nhạc Ôn tập Bài đọc nhạc số 4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2. Ôn tập bài tập tiết tấu </vt:lpstr>
      <vt:lpstr>III. Hát:  Ôn tập bài Tình bạn bốn phương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258</cp:revision>
  <dcterms:created xsi:type="dcterms:W3CDTF">2006-11-06T13:45:38Z</dcterms:created>
  <dcterms:modified xsi:type="dcterms:W3CDTF">2024-01-07T13:25:01Z</dcterms:modified>
</cp:coreProperties>
</file>