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4176" r:id="rId1"/>
    <p:sldMasterId id="2147484714" r:id="rId2"/>
    <p:sldMasterId id="2147485126" r:id="rId3"/>
    <p:sldMasterId id="2147485192" r:id="rId4"/>
  </p:sldMasterIdLst>
  <p:notesMasterIdLst>
    <p:notesMasterId r:id="rId26"/>
  </p:notesMasterIdLst>
  <p:sldIdLst>
    <p:sldId id="478" r:id="rId5"/>
    <p:sldId id="545" r:id="rId6"/>
    <p:sldId id="546" r:id="rId7"/>
    <p:sldId id="473" r:id="rId8"/>
    <p:sldId id="477" r:id="rId9"/>
    <p:sldId id="464" r:id="rId10"/>
    <p:sldId id="445" r:id="rId11"/>
    <p:sldId id="543" r:id="rId12"/>
    <p:sldId id="538" r:id="rId13"/>
    <p:sldId id="539" r:id="rId14"/>
    <p:sldId id="540" r:id="rId15"/>
    <p:sldId id="487" r:id="rId16"/>
    <p:sldId id="446" r:id="rId17"/>
    <p:sldId id="490" r:id="rId18"/>
    <p:sldId id="492" r:id="rId19"/>
    <p:sldId id="502" r:id="rId20"/>
    <p:sldId id="505" r:id="rId21"/>
    <p:sldId id="513" r:id="rId22"/>
    <p:sldId id="516" r:id="rId23"/>
    <p:sldId id="433" r:id="rId24"/>
    <p:sldId id="451"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79B"/>
    <a:srgbClr val="D3F652"/>
    <a:srgbClr val="FFCCFF"/>
    <a:srgbClr val="BBF7E7"/>
    <a:srgbClr val="E5FE8A"/>
    <a:srgbClr val="0BE5CB"/>
    <a:srgbClr val="C9A4E4"/>
    <a:srgbClr val="CCFFCC"/>
    <a:srgbClr val="E8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69" d="100"/>
          <a:sy n="69" d="100"/>
        </p:scale>
        <p:origin x="696" y="60"/>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2022/12/13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5</a:t>
            </a:fld>
            <a:endParaRPr lang="en-US" altLang="en-US">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7</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13</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19</a:t>
            </a:fld>
            <a:endParaRPr lang="en-US" altLang="vi-VN">
              <a:solidFill>
                <a:srgbClr val="000000"/>
              </a:solidFill>
            </a:endParaRPr>
          </a:p>
        </p:txBody>
      </p:sp>
    </p:spTree>
    <p:extLst>
      <p:ext uri="{BB962C8B-B14F-4D97-AF65-F5344CB8AC3E}">
        <p14:creationId xmlns:p14="http://schemas.microsoft.com/office/powerpoint/2010/main" val="282096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12/13/2022</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2022/12/13</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2022/12/13</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2022/12/13</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2022/12/13</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2022/12/13</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2022/12/13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2022/12/13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2022/12/13</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2022/12/13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2022/12/13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2022/12/13</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2022/12/13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7366519"/>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a:defRPr/>
            </a:pPr>
            <a:fld id="{2BCC7A12-A6F8-4B29-B1F6-EFE54D85C9A3}" type="datetimeFigureOut">
              <a:rPr lang="zh-CN" altLang="en-US">
                <a:solidFill>
                  <a:prstClr val="black">
                    <a:tint val="75000"/>
                  </a:prstClr>
                </a:solidFill>
              </a:rPr>
              <a:pPr>
                <a:defRPr/>
              </a:pPr>
              <a:t>2022/12/13</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300667159"/>
      </p:ext>
    </p:extLst>
  </p:cSld>
  <p:clrMapOvr>
    <a:masterClrMapping/>
  </p:clrMapOvr>
  <p:transition spd="slow" advTm="3000">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2022/12/13</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2022/12/13</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2022/12/13</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2022/12/13</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2022/12/13</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2022/12/13</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082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2022/12/13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2022/12/13</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261842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2022/12/13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590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9119002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056075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886964"/>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303084"/>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038395"/>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165272"/>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58202"/>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352774"/>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62928"/>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573473"/>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2022/12/13</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0808"/>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326519"/>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298917"/>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585017"/>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87162"/>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856152"/>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01342"/>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666300"/>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5848"/>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38926"/>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2022/12/13</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932568"/>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93179"/>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1358"/>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238013"/>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7002"/>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2022/12/13</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2022/12/13</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2022/12/13</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2022/12/13</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2022/12/13</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2022/12/13</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2022/12/13</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2022/12/13</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2022/12/13</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2022/12/13</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2022/12/13</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2022/12/13</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2022/12/13</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2022/12/13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2022/12/13</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2022/12/13</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2022/12/13</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2022/12/13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2022/12/13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2022/12/13</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2022/12/13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a:defRPr/>
            </a:pPr>
            <a:fld id="{11A00E80-0773-4B86-BEB2-875C89E51D11}" type="slidenum">
              <a:rPr lang="en-US" altLang="en-US"/>
              <a:pPr>
                <a:defRPr/>
              </a:pPr>
              <a:t>‹#›</a:t>
            </a:fld>
            <a:endParaRPr lang="en-US" altLang="en-US"/>
          </a:p>
        </p:txBody>
      </p:sp>
    </p:spTree>
    <p:extLst>
      <p:ext uri="{BB962C8B-B14F-4D97-AF65-F5344CB8AC3E}">
        <p14:creationId xmlns:p14="http://schemas.microsoft.com/office/powerpoint/2010/main" val="36815089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1E24BA01-BC1B-4B94-A8AD-45563E9DE245}" type="datetimeFigureOut">
              <a:rPr lang="zh-CN" altLang="en-US"/>
              <a:pPr>
                <a:defRPr/>
              </a:pPr>
              <a:t>2022/12/13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A2D763E4-8A87-4742-9074-96AA7BC6990E}" type="slidenum">
              <a:rPr lang="zh-CN" altLang="en-US"/>
              <a:pPr>
                <a:defRPr/>
              </a:pPr>
              <a:t>‹#›</a:t>
            </a:fld>
            <a:endParaRPr lang="zh-CN" altLang="en-US"/>
          </a:p>
        </p:txBody>
      </p:sp>
    </p:spTree>
    <p:extLst>
      <p:ext uri="{BB962C8B-B14F-4D97-AF65-F5344CB8AC3E}">
        <p14:creationId xmlns:p14="http://schemas.microsoft.com/office/powerpoint/2010/main" val="173729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C411BDAE-6536-4789-8EE9-318E2A0DA2AB}" type="datetimeFigureOut">
              <a:rPr lang="zh-CN" altLang="en-US"/>
              <a:pPr>
                <a:defRPr/>
              </a:pPr>
              <a:t>2022/12/13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495BC1A8-988B-4D3D-86C0-1017939A8EDB}" type="slidenum">
              <a:rPr lang="zh-CN" altLang="en-US"/>
              <a:pPr>
                <a:defRPr/>
              </a:pPr>
              <a:t>‹#›</a:t>
            </a:fld>
            <a:endParaRPr lang="zh-CN" altLang="en-US"/>
          </a:p>
        </p:txBody>
      </p:sp>
    </p:spTree>
    <p:extLst>
      <p:ext uri="{BB962C8B-B14F-4D97-AF65-F5344CB8AC3E}">
        <p14:creationId xmlns:p14="http://schemas.microsoft.com/office/powerpoint/2010/main" val="1936148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666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78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22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image" Target="../media/image6.emf"/><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microsoft.com/office/2007/relationships/media" Target="../media/media1.mp3"/><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image" Target="../media/image4.emf"/><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image" Target="../media/image2.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image" Target="../media/image7.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audio" Target="../media/media1.mp3"/><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99" Type="http://schemas.openxmlformats.org/officeDocument/2006/relationships/image" Target="../media/image3.png"/><Relationship Id="rId101" Type="http://schemas.openxmlformats.org/officeDocument/2006/relationships/image" Target="../media/image5.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9.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50" Type="http://schemas.openxmlformats.org/officeDocument/2006/relationships/slideLayout" Target="../slideLayouts/slideLayout143.xml"/><Relationship Id="rId55" Type="http://schemas.openxmlformats.org/officeDocument/2006/relationships/slideLayout" Target="../slideLayouts/slideLayout148.xml"/><Relationship Id="rId63" Type="http://schemas.openxmlformats.org/officeDocument/2006/relationships/slideLayout" Target="../slideLayouts/slideLayout156.xml"/><Relationship Id="rId68" Type="http://schemas.openxmlformats.org/officeDocument/2006/relationships/slideLayout" Target="../slideLayouts/slideLayout161.xml"/><Relationship Id="rId76" Type="http://schemas.openxmlformats.org/officeDocument/2006/relationships/slideLayout" Target="../slideLayouts/slideLayout169.xml"/><Relationship Id="rId84" Type="http://schemas.openxmlformats.org/officeDocument/2006/relationships/slideLayout" Target="../slideLayouts/slideLayout177.xml"/><Relationship Id="rId89" Type="http://schemas.openxmlformats.org/officeDocument/2006/relationships/theme" Target="../theme/theme2.xml"/><Relationship Id="rId97" Type="http://schemas.openxmlformats.org/officeDocument/2006/relationships/image" Target="../media/image6.emf"/><Relationship Id="rId7" Type="http://schemas.openxmlformats.org/officeDocument/2006/relationships/slideLayout" Target="../slideLayouts/slideLayout100.xml"/><Relationship Id="rId71" Type="http://schemas.openxmlformats.org/officeDocument/2006/relationships/slideLayout" Target="../slideLayouts/slideLayout164.xml"/><Relationship Id="rId92" Type="http://schemas.openxmlformats.org/officeDocument/2006/relationships/image" Target="../media/image1.emf"/><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3" Type="http://schemas.openxmlformats.org/officeDocument/2006/relationships/slideLayout" Target="../slideLayouts/slideLayout146.xml"/><Relationship Id="rId58" Type="http://schemas.openxmlformats.org/officeDocument/2006/relationships/slideLayout" Target="../slideLayouts/slideLayout151.xml"/><Relationship Id="rId66" Type="http://schemas.openxmlformats.org/officeDocument/2006/relationships/slideLayout" Target="../slideLayouts/slideLayout159.xml"/><Relationship Id="rId74" Type="http://schemas.openxmlformats.org/officeDocument/2006/relationships/slideLayout" Target="../slideLayouts/slideLayout167.xml"/><Relationship Id="rId79" Type="http://schemas.openxmlformats.org/officeDocument/2006/relationships/slideLayout" Target="../slideLayouts/slideLayout172.xml"/><Relationship Id="rId87" Type="http://schemas.openxmlformats.org/officeDocument/2006/relationships/slideLayout" Target="../slideLayouts/slideLayout180.xml"/><Relationship Id="rId5" Type="http://schemas.openxmlformats.org/officeDocument/2006/relationships/slideLayout" Target="../slideLayouts/slideLayout98.xml"/><Relationship Id="rId61" Type="http://schemas.openxmlformats.org/officeDocument/2006/relationships/slideLayout" Target="../slideLayouts/slideLayout154.xml"/><Relationship Id="rId82" Type="http://schemas.openxmlformats.org/officeDocument/2006/relationships/slideLayout" Target="../slideLayouts/slideLayout175.xml"/><Relationship Id="rId90" Type="http://schemas.microsoft.com/office/2007/relationships/media" Target="../media/media1.mp3"/><Relationship Id="rId95" Type="http://schemas.openxmlformats.org/officeDocument/2006/relationships/image" Target="../media/image4.emf"/><Relationship Id="rId19" Type="http://schemas.openxmlformats.org/officeDocument/2006/relationships/slideLayout" Target="../slideLayouts/slideLayout11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56" Type="http://schemas.openxmlformats.org/officeDocument/2006/relationships/slideLayout" Target="../slideLayouts/slideLayout149.xml"/><Relationship Id="rId64" Type="http://schemas.openxmlformats.org/officeDocument/2006/relationships/slideLayout" Target="../slideLayouts/slideLayout157.xml"/><Relationship Id="rId69" Type="http://schemas.openxmlformats.org/officeDocument/2006/relationships/slideLayout" Target="../slideLayouts/slideLayout162.xml"/><Relationship Id="rId77" Type="http://schemas.openxmlformats.org/officeDocument/2006/relationships/slideLayout" Target="../slideLayouts/slideLayout170.xml"/><Relationship Id="rId8" Type="http://schemas.openxmlformats.org/officeDocument/2006/relationships/slideLayout" Target="../slideLayouts/slideLayout101.xml"/><Relationship Id="rId51" Type="http://schemas.openxmlformats.org/officeDocument/2006/relationships/slideLayout" Target="../slideLayouts/slideLayout144.xml"/><Relationship Id="rId72" Type="http://schemas.openxmlformats.org/officeDocument/2006/relationships/slideLayout" Target="../slideLayouts/slideLayout165.xml"/><Relationship Id="rId80" Type="http://schemas.openxmlformats.org/officeDocument/2006/relationships/slideLayout" Target="../slideLayouts/slideLayout173.xml"/><Relationship Id="rId85" Type="http://schemas.openxmlformats.org/officeDocument/2006/relationships/slideLayout" Target="../slideLayouts/slideLayout178.xml"/><Relationship Id="rId93" Type="http://schemas.openxmlformats.org/officeDocument/2006/relationships/image" Target="../media/image2.emf"/><Relationship Id="rId98" Type="http://schemas.openxmlformats.org/officeDocument/2006/relationships/image" Target="../media/image7.emf"/><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59" Type="http://schemas.openxmlformats.org/officeDocument/2006/relationships/slideLayout" Target="../slideLayouts/slideLayout152.xml"/><Relationship Id="rId67" Type="http://schemas.openxmlformats.org/officeDocument/2006/relationships/slideLayout" Target="../slideLayouts/slideLayout160.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54" Type="http://schemas.openxmlformats.org/officeDocument/2006/relationships/slideLayout" Target="../slideLayouts/slideLayout147.xml"/><Relationship Id="rId62" Type="http://schemas.openxmlformats.org/officeDocument/2006/relationships/slideLayout" Target="../slideLayouts/slideLayout155.xml"/><Relationship Id="rId70" Type="http://schemas.openxmlformats.org/officeDocument/2006/relationships/slideLayout" Target="../slideLayouts/slideLayout163.xml"/><Relationship Id="rId75" Type="http://schemas.openxmlformats.org/officeDocument/2006/relationships/slideLayout" Target="../slideLayouts/slideLayout168.xml"/><Relationship Id="rId83" Type="http://schemas.openxmlformats.org/officeDocument/2006/relationships/slideLayout" Target="../slideLayouts/slideLayout176.xml"/><Relationship Id="rId88" Type="http://schemas.openxmlformats.org/officeDocument/2006/relationships/slideLayout" Target="../slideLayouts/slideLayout181.xml"/><Relationship Id="rId91" Type="http://schemas.openxmlformats.org/officeDocument/2006/relationships/audio" Target="../media/media1.mp3"/><Relationship Id="rId96" Type="http://schemas.openxmlformats.org/officeDocument/2006/relationships/image" Target="../media/image5.emf"/><Relationship Id="rId1" Type="http://schemas.openxmlformats.org/officeDocument/2006/relationships/slideLayout" Target="../slideLayouts/slideLayout94.xml"/><Relationship Id="rId6" Type="http://schemas.openxmlformats.org/officeDocument/2006/relationships/slideLayout" Target="../slideLayouts/slideLayout99.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57" Type="http://schemas.openxmlformats.org/officeDocument/2006/relationships/slideLayout" Target="../slideLayouts/slideLayout150.xml"/><Relationship Id="rId10" Type="http://schemas.openxmlformats.org/officeDocument/2006/relationships/slideLayout" Target="../slideLayouts/slideLayout103.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52" Type="http://schemas.openxmlformats.org/officeDocument/2006/relationships/slideLayout" Target="../slideLayouts/slideLayout145.xml"/><Relationship Id="rId60" Type="http://schemas.openxmlformats.org/officeDocument/2006/relationships/slideLayout" Target="../slideLayouts/slideLayout153.xml"/><Relationship Id="rId65" Type="http://schemas.openxmlformats.org/officeDocument/2006/relationships/slideLayout" Target="../slideLayouts/slideLayout158.xml"/><Relationship Id="rId73" Type="http://schemas.openxmlformats.org/officeDocument/2006/relationships/slideLayout" Target="../slideLayouts/slideLayout166.xml"/><Relationship Id="rId78" Type="http://schemas.openxmlformats.org/officeDocument/2006/relationships/slideLayout" Target="../slideLayouts/slideLayout171.xml"/><Relationship Id="rId81" Type="http://schemas.openxmlformats.org/officeDocument/2006/relationships/slideLayout" Target="../slideLayouts/slideLayout174.xml"/><Relationship Id="rId86" Type="http://schemas.openxmlformats.org/officeDocument/2006/relationships/slideLayout" Target="../slideLayouts/slideLayout179.xml"/><Relationship Id="rId94" Type="http://schemas.openxmlformats.org/officeDocument/2006/relationships/image" Target="../media/image3.png"/><Relationship Id="rId4" Type="http://schemas.openxmlformats.org/officeDocument/2006/relationships/slideLayout" Target="../slideLayouts/slideLayout97.xml"/><Relationship Id="rId9" Type="http://schemas.openxmlformats.org/officeDocument/2006/relationships/slideLayout" Target="../slideLayouts/slideLayout102.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9" Type="http://schemas.openxmlformats.org/officeDocument/2006/relationships/slideLayout" Target="../slideLayouts/slideLayout1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3.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4.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7"/>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98"/>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96"/>
            <p:extLst>
              <p:ext uri="{DAA4B4D4-6D71-4841-9C94-3DE7FCFB9230}">
                <p14:media xmlns:p14="http://schemas.microsoft.com/office/powerpoint/2010/main" r:embed="rId95"/>
              </p:ext>
            </p:extLst>
          </p:nvPr>
        </p:nvPicPr>
        <p:blipFill>
          <a:blip r:embed="rId99"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100"/>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01"/>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102"/>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103"/>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5" r:id="rId7"/>
    <p:sldLayoutId id="2147484186" r:id="rId8"/>
    <p:sldLayoutId id="2147484187" r:id="rId9"/>
    <p:sldLayoutId id="2147484188" r:id="rId10"/>
    <p:sldLayoutId id="2147484189"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33" r:id="rId20"/>
    <p:sldLayoutId id="2147484234" r:id="rId21"/>
    <p:sldLayoutId id="2147484235" r:id="rId22"/>
    <p:sldLayoutId id="2147484236" r:id="rId23"/>
    <p:sldLayoutId id="2147484237" r:id="rId24"/>
    <p:sldLayoutId id="2147484238" r:id="rId25"/>
    <p:sldLayoutId id="2147484240" r:id="rId26"/>
    <p:sldLayoutId id="2147484241" r:id="rId27"/>
    <p:sldLayoutId id="2147484242" r:id="rId28"/>
    <p:sldLayoutId id="2147484249" r:id="rId29"/>
    <p:sldLayoutId id="2147484250" r:id="rId30"/>
    <p:sldLayoutId id="2147484251" r:id="rId31"/>
    <p:sldLayoutId id="2147484252" r:id="rId32"/>
    <p:sldLayoutId id="2147484253" r:id="rId33"/>
    <p:sldLayoutId id="2147484317" r:id="rId34"/>
    <p:sldLayoutId id="2147484333" r:id="rId35"/>
    <p:sldLayoutId id="2147484334" r:id="rId36"/>
    <p:sldLayoutId id="2147484361" r:id="rId37"/>
    <p:sldLayoutId id="2147484362" r:id="rId38"/>
    <p:sldLayoutId id="2147484366" r:id="rId39"/>
    <p:sldLayoutId id="2147484369" r:id="rId40"/>
    <p:sldLayoutId id="2147484370" r:id="rId41"/>
    <p:sldLayoutId id="2147484372" r:id="rId42"/>
    <p:sldLayoutId id="2147484390" r:id="rId43"/>
    <p:sldLayoutId id="2147484391" r:id="rId44"/>
    <p:sldLayoutId id="2147484392" r:id="rId45"/>
    <p:sldLayoutId id="2147484393" r:id="rId46"/>
    <p:sldLayoutId id="2147484394" r:id="rId47"/>
    <p:sldLayoutId id="2147484465" r:id="rId48"/>
    <p:sldLayoutId id="2147484466" r:id="rId49"/>
    <p:sldLayoutId id="2147484494" r:id="rId50"/>
    <p:sldLayoutId id="2147484521" r:id="rId51"/>
    <p:sldLayoutId id="2147484529" r:id="rId52"/>
    <p:sldLayoutId id="2147484536" r:id="rId53"/>
    <p:sldLayoutId id="2147484537" r:id="rId54"/>
    <p:sldLayoutId id="2147484604" r:id="rId55"/>
    <p:sldLayoutId id="2147484621" r:id="rId56"/>
    <p:sldLayoutId id="2147484648" r:id="rId57"/>
    <p:sldLayoutId id="2147484656" r:id="rId58"/>
    <p:sldLayoutId id="2147484658" r:id="rId59"/>
    <p:sldLayoutId id="2147484659" r:id="rId60"/>
    <p:sldLayoutId id="2147484660" r:id="rId61"/>
    <p:sldLayoutId id="2147484661" r:id="rId62"/>
    <p:sldLayoutId id="2147484662" r:id="rId63"/>
    <p:sldLayoutId id="2147484663" r:id="rId64"/>
    <p:sldLayoutId id="2147484664" r:id="rId65"/>
    <p:sldLayoutId id="2147484666" r:id="rId66"/>
    <p:sldLayoutId id="2147484668" r:id="rId67"/>
    <p:sldLayoutId id="2147484670" r:id="rId68"/>
    <p:sldLayoutId id="2147484672" r:id="rId69"/>
    <p:sldLayoutId id="2147484681" r:id="rId70"/>
    <p:sldLayoutId id="2147484683" r:id="rId71"/>
    <p:sldLayoutId id="2147484685" r:id="rId72"/>
    <p:sldLayoutId id="2147484687" r:id="rId73"/>
    <p:sldLayoutId id="2147484689" r:id="rId74"/>
    <p:sldLayoutId id="2147484691" r:id="rId75"/>
    <p:sldLayoutId id="2147484692" r:id="rId76"/>
    <p:sldLayoutId id="2147484696" r:id="rId77"/>
    <p:sldLayoutId id="2147484697" r:id="rId78"/>
    <p:sldLayoutId id="2147484698" r:id="rId79"/>
    <p:sldLayoutId id="2147484699" r:id="rId80"/>
    <p:sldLayoutId id="2147484700" r:id="rId81"/>
    <p:sldLayoutId id="2147484713" r:id="rId82"/>
    <p:sldLayoutId id="2147484990" r:id="rId83"/>
    <p:sldLayoutId id="2147484994" r:id="rId84"/>
    <p:sldLayoutId id="2147484998" r:id="rId85"/>
    <p:sldLayoutId id="2147484999" r:id="rId86"/>
    <p:sldLayoutId id="2147485008" r:id="rId87"/>
    <p:sldLayoutId id="2147485105" r:id="rId88"/>
    <p:sldLayoutId id="2147485100" r:id="rId89"/>
    <p:sldLayoutId id="2147485101" r:id="rId90"/>
    <p:sldLayoutId id="2147485102" r:id="rId91"/>
    <p:sldLayoutId id="2147485103" r:id="rId92"/>
    <p:sldLayoutId id="2147485104" r:id="rId9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9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91"/>
            <p:extLst>
              <p:ext uri="{DAA4B4D4-6D71-4841-9C94-3DE7FCFB9230}">
                <p14:media xmlns:p14="http://schemas.microsoft.com/office/powerpoint/2010/main" r:embed="rId90"/>
              </p:ext>
            </p:extLst>
          </p:nvPr>
        </p:nvPicPr>
        <p:blipFill>
          <a:blip r:embed="rId9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9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9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3" r:id="rId7"/>
    <p:sldLayoutId id="2147484724" r:id="rId8"/>
    <p:sldLayoutId id="2147484725" r:id="rId9"/>
    <p:sldLayoutId id="2147484726" r:id="rId10"/>
    <p:sldLayoutId id="2147484727"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7" r:id="rId21"/>
    <p:sldLayoutId id="2147484771" r:id="rId22"/>
    <p:sldLayoutId id="2147484772" r:id="rId23"/>
    <p:sldLayoutId id="2147484773" r:id="rId24"/>
    <p:sldLayoutId id="2147484774" r:id="rId25"/>
    <p:sldLayoutId id="2147484775" r:id="rId26"/>
    <p:sldLayoutId id="2147484776" r:id="rId27"/>
    <p:sldLayoutId id="2147484778" r:id="rId28"/>
    <p:sldLayoutId id="2147484779" r:id="rId29"/>
    <p:sldLayoutId id="2147484787" r:id="rId30"/>
    <p:sldLayoutId id="2147484788" r:id="rId31"/>
    <p:sldLayoutId id="2147484789" r:id="rId32"/>
    <p:sldLayoutId id="2147484790" r:id="rId33"/>
    <p:sldLayoutId id="2147484791" r:id="rId34"/>
    <p:sldLayoutId id="2147484855" r:id="rId35"/>
    <p:sldLayoutId id="2147484906" r:id="rId36"/>
    <p:sldLayoutId id="2147484910" r:id="rId37"/>
    <p:sldLayoutId id="2147484914" r:id="rId38"/>
    <p:sldLayoutId id="2147484915" r:id="rId39"/>
    <p:sldLayoutId id="2147484924" r:id="rId40"/>
    <p:sldLayoutId id="2147485139" r:id="rId41"/>
    <p:sldLayoutId id="2147485221" r:id="rId42"/>
    <p:sldLayoutId id="2147483682" r:id="rId43"/>
    <p:sldLayoutId id="2147483709" r:id="rId44"/>
    <p:sldLayoutId id="2147483717" r:id="rId45"/>
    <p:sldLayoutId id="2147483725" r:id="rId46"/>
    <p:sldLayoutId id="2147483726" r:id="rId47"/>
    <p:sldLayoutId id="2147483793" r:id="rId48"/>
    <p:sldLayoutId id="2147483810" r:id="rId49"/>
    <p:sldLayoutId id="2147483837" r:id="rId50"/>
    <p:sldLayoutId id="2147483838" r:id="rId51"/>
    <p:sldLayoutId id="2147483842" r:id="rId52"/>
    <p:sldLayoutId id="2147483845" r:id="rId53"/>
    <p:sldLayoutId id="2147483848" r:id="rId54"/>
    <p:sldLayoutId id="2147483866" r:id="rId55"/>
    <p:sldLayoutId id="2147483867" r:id="rId56"/>
    <p:sldLayoutId id="2147483868" r:id="rId57"/>
    <p:sldLayoutId id="2147483869" r:id="rId58"/>
    <p:sldLayoutId id="2147483870" r:id="rId59"/>
    <p:sldLayoutId id="2147484097" r:id="rId60"/>
    <p:sldLayoutId id="2147484124" r:id="rId61"/>
    <p:sldLayoutId id="2147484132" r:id="rId62"/>
    <p:sldLayoutId id="2147484134" r:id="rId63"/>
    <p:sldLayoutId id="2147484135" r:id="rId64"/>
    <p:sldLayoutId id="2147484136" r:id="rId65"/>
    <p:sldLayoutId id="2147484137" r:id="rId66"/>
    <p:sldLayoutId id="2147484138" r:id="rId67"/>
    <p:sldLayoutId id="2147484139" r:id="rId68"/>
    <p:sldLayoutId id="2147484140" r:id="rId69"/>
    <p:sldLayoutId id="2147484142" r:id="rId70"/>
    <p:sldLayoutId id="2147484144" r:id="rId71"/>
    <p:sldLayoutId id="2147484146" r:id="rId72"/>
    <p:sldLayoutId id="2147484148" r:id="rId73"/>
    <p:sldLayoutId id="2147484157" r:id="rId74"/>
    <p:sldLayoutId id="2147484159" r:id="rId75"/>
    <p:sldLayoutId id="2147484161" r:id="rId76"/>
    <p:sldLayoutId id="2147484163" r:id="rId77"/>
    <p:sldLayoutId id="2147484165" r:id="rId78"/>
    <p:sldLayoutId id="2147484167" r:id="rId79"/>
    <p:sldLayoutId id="2147484168" r:id="rId80"/>
    <p:sldLayoutId id="2147484172" r:id="rId81"/>
    <p:sldLayoutId id="2147484173" r:id="rId82"/>
    <p:sldLayoutId id="2147484174" r:id="rId83"/>
    <p:sldLayoutId id="2147484175" r:id="rId84"/>
    <p:sldLayoutId id="2147485289" r:id="rId85"/>
    <p:sldLayoutId id="2147485316" r:id="rId86"/>
    <p:sldLayoutId id="2147485317" r:id="rId87"/>
    <p:sldLayoutId id="2147485321" r:id="rId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80167067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1279046510"/>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10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jpeg"/><Relationship Id="rId10" Type="http://schemas.openxmlformats.org/officeDocument/2006/relationships/image" Target="../media/image32.png"/><Relationship Id="rId4" Type="http://schemas.openxmlformats.org/officeDocument/2006/relationships/image" Target="../media/image20.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3.png"/><Relationship Id="rId3" Type="http://schemas.openxmlformats.org/officeDocument/2006/relationships/image" Target="../media/image43.gif"/><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gif"/><Relationship Id="rId10" Type="http://schemas.openxmlformats.org/officeDocument/2006/relationships/image" Target="../media/image50.gif"/><Relationship Id="rId4" Type="http://schemas.openxmlformats.org/officeDocument/2006/relationships/image" Target="../media/image44.gif"/><Relationship Id="rId9" Type="http://schemas.openxmlformats.org/officeDocument/2006/relationships/image" Target="../media/image49.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60.jpe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00.xml"/><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100.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xml"/><Relationship Id="rId1" Type="http://schemas.openxmlformats.org/officeDocument/2006/relationships/slideLayout" Target="../slideLayouts/slideLayout88.xml"/><Relationship Id="rId5" Type="http://schemas.openxmlformats.org/officeDocument/2006/relationships/image" Target="../media/image2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jpeg"/><Relationship Id="rId10" Type="http://schemas.openxmlformats.org/officeDocument/2006/relationships/image" Target="../media/image32.png"/><Relationship Id="rId4" Type="http://schemas.openxmlformats.org/officeDocument/2006/relationships/image" Target="../media/image20.jpe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jpeg"/><Relationship Id="rId1" Type="http://schemas.openxmlformats.org/officeDocument/2006/relationships/slideLayout" Target="../slideLayouts/slideLayout10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Khởi</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9144095" y="279896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28543900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80786" y="2099585"/>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7"/>
            <a:ext cx="2571068" cy="132193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560055"/>
            <a:ext cx="2905908"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597744"/>
            <a:ext cx="2668469" cy="139042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00177" y="145994"/>
            <a:ext cx="57984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TextBox 55"/>
          <p:cNvSpPr txBox="1">
            <a:spLocks noChangeArrowheads="1"/>
          </p:cNvSpPr>
          <p:nvPr/>
        </p:nvSpPr>
        <p:spPr bwMode="auto">
          <a:xfrm>
            <a:off x="6305251" y="2227391"/>
            <a:ext cx="560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0" name="Rounded Rectangle 59"/>
          <p:cNvSpPr/>
          <p:nvPr/>
        </p:nvSpPr>
        <p:spPr>
          <a:xfrm>
            <a:off x="6121708" y="3549554"/>
            <a:ext cx="5971232"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68016" y="3812281"/>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831966"/>
            <a:ext cx="25337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Thế</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nào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là</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lập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7" name="TextBox 36"/>
          <p:cNvSpPr txBox="1">
            <a:spLocks noChangeArrowheads="1"/>
          </p:cNvSpPr>
          <p:nvPr/>
        </p:nvSpPr>
        <p:spPr bwMode="auto">
          <a:xfrm>
            <a:off x="6524517" y="5513449"/>
            <a:ext cx="56786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Box 2"/>
          <p:cNvSpPr txBox="1">
            <a:spLocks noChangeArrowheads="1"/>
          </p:cNvSpPr>
          <p:nvPr/>
        </p:nvSpPr>
        <p:spPr bwMode="auto">
          <a:xfrm>
            <a:off x="5864" y="-40475"/>
            <a:ext cx="2431484" cy="954107"/>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THẢO LUẬN NHÓM</a:t>
            </a:r>
          </a:p>
        </p:txBody>
      </p:sp>
      <p:sp>
        <p:nvSpPr>
          <p:cNvPr id="44" name="TextBox 43"/>
          <p:cNvSpPr txBox="1">
            <a:spLocks noChangeArrowheads="1"/>
          </p:cNvSpPr>
          <p:nvPr/>
        </p:nvSpPr>
        <p:spPr bwMode="auto">
          <a:xfrm>
            <a:off x="2727916" y="205760"/>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47" name="TextBox 46"/>
          <p:cNvSpPr txBox="1">
            <a:spLocks noChangeArrowheads="1"/>
          </p:cNvSpPr>
          <p:nvPr/>
        </p:nvSpPr>
        <p:spPr bwMode="auto">
          <a:xfrm>
            <a:off x="2904599" y="3699198"/>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3</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1" name="TextBox 50"/>
          <p:cNvSpPr txBox="1">
            <a:spLocks noChangeArrowheads="1"/>
          </p:cNvSpPr>
          <p:nvPr/>
        </p:nvSpPr>
        <p:spPr bwMode="auto">
          <a:xfrm>
            <a:off x="2801208" y="1977971"/>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2</a:t>
            </a:r>
            <a:r>
              <a:rPr lang="en-US" altLang="en-US" sz="2000" b="1" dirty="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pic>
        <p:nvPicPr>
          <p:cNvPr id="49"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 y="4103386"/>
            <a:ext cx="2335438" cy="16875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3"/>
          <a:stretch>
            <a:fillRect/>
          </a:stretch>
        </p:blipFill>
        <p:spPr>
          <a:xfrm>
            <a:off x="0" y="913633"/>
            <a:ext cx="2184808" cy="1197660"/>
          </a:xfrm>
          <a:prstGeom prst="rect">
            <a:avLst/>
          </a:prstGeom>
        </p:spPr>
      </p:pic>
    </p:spTree>
    <p:extLst>
      <p:ext uri="{BB962C8B-B14F-4D97-AF65-F5344CB8AC3E}">
        <p14:creationId xmlns:p14="http://schemas.microsoft.com/office/powerpoint/2010/main" val="31529866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1000"/>
                                        <p:tgtEl>
                                          <p:spTgt spid="53"/>
                                        </p:tgtEl>
                                      </p:cBhvr>
                                    </p:animEffect>
                                    <p:anim calcmode="lin" valueType="num">
                                      <p:cBhvr>
                                        <p:cTn id="63" dur="1000" fill="hold"/>
                                        <p:tgtEl>
                                          <p:spTgt spid="53"/>
                                        </p:tgtEl>
                                        <p:attrNameLst>
                                          <p:attrName>ppt_x</p:attrName>
                                        </p:attrNameLst>
                                      </p:cBhvr>
                                      <p:tavLst>
                                        <p:tav tm="0">
                                          <p:val>
                                            <p:strVal val="#ppt_x"/>
                                          </p:val>
                                        </p:tav>
                                        <p:tav tm="100000">
                                          <p:val>
                                            <p:strVal val="#ppt_x"/>
                                          </p:val>
                                        </p:tav>
                                      </p:tavLst>
                                    </p:anim>
                                    <p:anim calcmode="lin" valueType="num">
                                      <p:cBhvr>
                                        <p:cTn id="64" dur="1000" fill="hold"/>
                                        <p:tgtEl>
                                          <p:spTgt spid="53"/>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arn(inVertical)">
                                      <p:cBhvr>
                                        <p:cTn id="67" dur="500"/>
                                        <p:tgtEl>
                                          <p:spTgt spid="57"/>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barn(inVertical)">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inVertical)">
                                      <p:cBhvr>
                                        <p:cTn id="75" dur="500"/>
                                        <p:tgtEl>
                                          <p:spTgt spid="45"/>
                                        </p:tgtEl>
                                      </p:cBhvr>
                                    </p:animEffect>
                                  </p:childTnLst>
                                </p:cTn>
                              </p:par>
                              <p:par>
                                <p:cTn id="76" presetID="16" presetClass="entr" presetSubtype="21"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arn(inVertical)">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barn(inVertical)">
                                      <p:cBhvr>
                                        <p:cTn id="88" dur="500"/>
                                        <p:tgtEl>
                                          <p:spTgt spid="6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barn(inVertical)">
                                      <p:cBhvr>
                                        <p:cTn id="91" dur="500"/>
                                        <p:tgtEl>
                                          <p:spTgt spid="61"/>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cTn>
                              </p:par>
                              <p:par>
                                <p:cTn id="97" presetID="16" presetClass="entr" presetSubtype="21"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barn(inVertical)">
                                      <p:cBhvr>
                                        <p:cTn id="99" dur="500"/>
                                        <p:tgtEl>
                                          <p:spTgt spid="31"/>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1000"/>
                                        <p:tgtEl>
                                          <p:spTgt spid="34"/>
                                        </p:tgtEl>
                                      </p:cBhvr>
                                    </p:animEffect>
                                    <p:anim calcmode="lin" valueType="num">
                                      <p:cBhvr>
                                        <p:cTn id="108" dur="1000" fill="hold"/>
                                        <p:tgtEl>
                                          <p:spTgt spid="34"/>
                                        </p:tgtEl>
                                        <p:attrNameLst>
                                          <p:attrName>ppt_x</p:attrName>
                                        </p:attrNameLst>
                                      </p:cBhvr>
                                      <p:tavLst>
                                        <p:tav tm="0">
                                          <p:val>
                                            <p:strVal val="#ppt_x"/>
                                          </p:val>
                                        </p:tav>
                                        <p:tav tm="100000">
                                          <p:val>
                                            <p:strVal val="#ppt_x"/>
                                          </p:val>
                                        </p:tav>
                                      </p:tavLst>
                                    </p:anim>
                                    <p:anim calcmode="lin" valueType="num">
                                      <p:cBhvr>
                                        <p:cTn id="109" dur="1000" fill="hold"/>
                                        <p:tgtEl>
                                          <p:spTgt spid="34"/>
                                        </p:tgtEl>
                                        <p:attrNameLst>
                                          <p:attrName>ppt_y</p:attrName>
                                        </p:attrNameLst>
                                      </p:cBhvr>
                                      <p:tavLst>
                                        <p:tav tm="0">
                                          <p:val>
                                            <p:strVal val="#ppt_y+.1"/>
                                          </p:val>
                                        </p:tav>
                                        <p:tav tm="100000">
                                          <p:val>
                                            <p:strVal val="#ppt_y"/>
                                          </p:val>
                                        </p:tav>
                                      </p:tavLst>
                                    </p:anim>
                                  </p:childTnLst>
                                </p:cTn>
                              </p:par>
                              <p:par>
                                <p:cTn id="110" presetID="16" presetClass="entr" presetSubtype="21" fill="hold"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barn(inVertical)">
                                      <p:cBhvr>
                                        <p:cTn id="115" dur="500"/>
                                        <p:tgtEl>
                                          <p:spTgt spid="37"/>
                                        </p:tgtEl>
                                      </p:cBhvr>
                                    </p:animEffect>
                                  </p:childTnLst>
                                </p:cTn>
                              </p:par>
                              <p:par>
                                <p:cTn id="116" presetID="16" presetClass="entr" presetSubtype="21" fill="hold"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barn(inVertical)">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barn(inVertical)">
                                      <p:cBhvr>
                                        <p:cTn id="123" dur="500"/>
                                        <p:tgtEl>
                                          <p:spTgt spid="44"/>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barn(inVertical)">
                                      <p:cBhvr>
                                        <p:cTn id="126" dur="500"/>
                                        <p:tgtEl>
                                          <p:spTgt spid="47"/>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barn(inVertical)">
                                      <p:cBhvr>
                                        <p:cTn id="1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48" grpId="0" animBg="1"/>
      <p:bldP spid="53" grpId="0" animBg="1"/>
      <p:bldP spid="55" grpId="0" animBg="1"/>
      <p:bldP spid="56" grpId="0"/>
      <p:bldP spid="61" grpId="0"/>
      <p:bldP spid="33" grpId="0"/>
      <p:bldP spid="34" grpId="0" animBg="1"/>
      <p:bldP spid="37" grpId="0"/>
      <p:bldP spid="44" grpId="0"/>
      <p:bldP spid="47"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620900" y="1815959"/>
            <a:ext cx="2824508" cy="1472248"/>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1893543"/>
            <a:ext cx="2571068" cy="128846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54" name="Text Box 4"/>
          <p:cNvSpPr txBox="1">
            <a:spLocks noChangeArrowheads="1"/>
          </p:cNvSpPr>
          <p:nvPr/>
        </p:nvSpPr>
        <p:spPr bwMode="auto">
          <a:xfrm>
            <a:off x="6335767" y="5165229"/>
            <a:ext cx="597045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lập</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giải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quyết</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việc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của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mình</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dựa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dẫm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phụ</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thuộc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vào</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người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khác</a:t>
            </a:r>
            <a:r>
              <a:rPr lang="en-US" sz="3000" b="1" dirty="0">
                <a:solidFill>
                  <a:schemeClr val="bg2">
                    <a:lumMod val="10000"/>
                  </a:schemeClr>
                </a:solidFill>
                <a:latin typeface="Times" panose="02020603050405020304" pitchFamily="18" charset="0"/>
                <a:cs typeface="Times" panose="02020603050405020304" pitchFamily="18" charset="0"/>
              </a:rPr>
              <a:t>.</a:t>
            </a:r>
          </a:p>
        </p:txBody>
      </p:sp>
      <p:sp>
        <p:nvSpPr>
          <p:cNvPr id="63" name="TextBox 62"/>
          <p:cNvSpPr txBox="1">
            <a:spLocks noChangeArrowheads="1"/>
          </p:cNvSpPr>
          <p:nvPr/>
        </p:nvSpPr>
        <p:spPr bwMode="auto">
          <a:xfrm>
            <a:off x="2705928" y="261091"/>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4" name="TextBox 63"/>
          <p:cNvSpPr txBox="1">
            <a:spLocks noChangeArrowheads="1"/>
          </p:cNvSpPr>
          <p:nvPr/>
        </p:nvSpPr>
        <p:spPr bwMode="auto">
          <a:xfrm>
            <a:off x="2949480" y="3526049"/>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3</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5" name="TextBox 64"/>
          <p:cNvSpPr txBox="1">
            <a:spLocks noChangeArrowheads="1"/>
          </p:cNvSpPr>
          <p:nvPr/>
        </p:nvSpPr>
        <p:spPr bwMode="auto">
          <a:xfrm>
            <a:off x="2742130" y="1799192"/>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2</a:t>
            </a:r>
            <a:r>
              <a:rPr lang="en-US" altLang="en-US" sz="2000" b="1" dirty="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sp>
        <p:nvSpPr>
          <p:cNvPr id="66" name="TextBox 65"/>
          <p:cNvSpPr txBox="1">
            <a:spLocks noChangeArrowheads="1"/>
          </p:cNvSpPr>
          <p:nvPr/>
        </p:nvSpPr>
        <p:spPr bwMode="auto">
          <a:xfrm>
            <a:off x="6258743" y="2155980"/>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altLang="zh-CN" sz="2400" b="1" dirty="0" err="1">
                <a:solidFill>
                  <a:prstClr val="black"/>
                </a:solidFill>
                <a:latin typeface="Times New Roman" panose="02020603050405020304" pitchFamily="18" charset="0"/>
                <a:cs typeface="Times New Roman" panose="02020603050405020304" pitchFamily="18" charset="0"/>
              </a:rPr>
              <a:t>Có</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thể</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Trường</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biết</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chăm</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sóc</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mẹ</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khi</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đau</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ốm</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thể</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hiện</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lòng</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hiếu</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thảo</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7" name="Rectangle 66"/>
          <p:cNvSpPr/>
          <p:nvPr/>
        </p:nvSpPr>
        <p:spPr>
          <a:xfrm>
            <a:off x="6141974" y="96220"/>
            <a:ext cx="6015133" cy="1569660"/>
          </a:xfrm>
          <a:prstGeom prst="rect">
            <a:avLst/>
          </a:prstGeom>
        </p:spPr>
        <p:txBody>
          <a:bodyPr wrap="square">
            <a:spAutoFit/>
          </a:bodyPr>
          <a:lstStyle/>
          <a:p>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Tự</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lo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cho</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bản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thân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tắm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rửa</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ăn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uống</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vệ</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sinh</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cá</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nhân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p>
          <a:p>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Trường</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còn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biết</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sóc</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mẹ</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khi</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đau</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ốm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dọn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dẹp</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nhà</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cửa</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endParaRPr lang="en-US" sz="2400" dirty="0">
              <a:latin typeface="Times" panose="02020603050405020304" pitchFamily="18" charset="0"/>
              <a:cs typeface="Times" panose="02020603050405020304" pitchFamily="18" charset="0"/>
            </a:endParaRPr>
          </a:p>
        </p:txBody>
      </p:sp>
      <p:sp>
        <p:nvSpPr>
          <p:cNvPr id="68" name="Text Box 4"/>
          <p:cNvSpPr txBox="1">
            <a:spLocks noChangeArrowheads="1"/>
          </p:cNvSpPr>
          <p:nvPr/>
        </p:nvSpPr>
        <p:spPr bwMode="auto">
          <a:xfrm>
            <a:off x="6221546" y="3303133"/>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defTabSz="914400" eaLnBrk="1" fontAlgn="base" hangingPunct="1">
              <a:spcBef>
                <a:spcPct val="0"/>
              </a:spcBef>
              <a:spcAft>
                <a:spcPct val="0"/>
              </a:spcAft>
              <a:defRPr/>
            </a:pPr>
            <a:r>
              <a:rPr lang="en-US"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defTabSz="914400"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Phải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defTabSz="914400"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Có</a:t>
            </a:r>
            <a:r>
              <a:rPr lang="en-US" sz="2400" b="1" dirty="0">
                <a:solidFill>
                  <a:srgbClr val="333399"/>
                </a:solidFill>
                <a:latin typeface="Times New Roman" pitchFamily="18" charset="0"/>
                <a:cs typeface="Times New Roman" pitchFamily="18" charset="0"/>
              </a:rPr>
              <a:t> 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37"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 y="4098581"/>
            <a:ext cx="2229385" cy="168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901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barn(inVertical)">
                                      <p:cBhvr>
                                        <p:cTn id="69" dur="500"/>
                                        <p:tgtEl>
                                          <p:spTgt spid="45"/>
                                        </p:tgtEl>
                                      </p:cBhvr>
                                    </p:animEffect>
                                  </p:childTnLst>
                                </p:cTn>
                              </p:par>
                              <p:par>
                                <p:cTn id="70" presetID="16" presetClass="entr" presetSubtype="21"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barn(inVertical)">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par>
                                <p:cTn id="88" presetID="16" presetClass="entr" presetSubtype="21"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barn(inVertical)">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par>
                                <p:cTn id="101" presetID="16" presetClass="entr" presetSubtype="21"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arn(inVertical)">
                                      <p:cBhvr>
                                        <p:cTn id="103" dur="500"/>
                                        <p:tgtEl>
                                          <p:spTgt spid="36"/>
                                        </p:tgtEl>
                                      </p:cBhvr>
                                    </p:animEffect>
                                  </p:childTnLst>
                                </p:cTn>
                              </p:par>
                              <p:par>
                                <p:cTn id="104" presetID="16" presetClass="entr" presetSubtype="21"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barn(inVertical)">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blinds(horizontal)">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barn(inVertical)">
                                      <p:cBhvr>
                                        <p:cTn id="116" dur="500"/>
                                        <p:tgtEl>
                                          <p:spTgt spid="63"/>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barn(inVertical)">
                                      <p:cBhvr>
                                        <p:cTn id="119" dur="500"/>
                                        <p:tgtEl>
                                          <p:spTgt spid="64"/>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barn(inVertical)">
                                      <p:cBhvr>
                                        <p:cTn id="122" dur="500"/>
                                        <p:tgtEl>
                                          <p:spTgt spid="65"/>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barn(inVertical)">
                                      <p:cBhvr>
                                        <p:cTn id="125" dur="500"/>
                                        <p:tgtEl>
                                          <p:spTgt spid="66"/>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blinds(horizontal)">
                                      <p:cBhvr>
                                        <p:cTn id="13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8" grpId="0" animBg="1"/>
      <p:bldP spid="53" grpId="0" animBg="1"/>
      <p:bldP spid="55" grpId="0" animBg="1"/>
      <p:bldP spid="33" grpId="0"/>
      <p:bldP spid="34" grpId="0" animBg="1"/>
      <p:bldP spid="54" grpId="0"/>
      <p:bldP spid="63" grpId="0"/>
      <p:bldP spid="64" grpId="0"/>
      <p:bldP spid="65" grpId="0"/>
      <p:bldP spid="66"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443734" y="-1346427"/>
            <a:ext cx="6151022" cy="9543333"/>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1296" y="247431"/>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405" y="472781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2084957" y="2308154"/>
            <a:ext cx="642864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1" indent="0" algn="just" defTabSz="91440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lấy</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giải</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quyết</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lo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liệu</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dựng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cuộc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chờ</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dựa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dẫm</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phụ</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thuộc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3001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6 L -0.07617 -0.04004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481202" y="2054042"/>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456573" y="4786313"/>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5129" y="4970684"/>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91733" y="551478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9"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51816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78211" y="52435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096001" y="4343400"/>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0" y="143503"/>
            <a:ext cx="11905970" cy="1618223"/>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Tiếp</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sức</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đồng</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đội</a:t>
            </a: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pic>
        <p:nvPicPr>
          <p:cNvPr id="33" name="Picture 32" descr="b00f0a891b96caa050f493ee863d966a.png"/>
          <p:cNvPicPr>
            <a:picLocks noChangeAspect="1"/>
          </p:cNvPicPr>
          <p:nvPr/>
        </p:nvPicPr>
        <p:blipFill>
          <a:blip r:embed="rId14" cstate="print"/>
          <a:srcRect l="24314" t="12427" r="9872" b="3660"/>
          <a:stretch>
            <a:fillRect/>
          </a:stretch>
        </p:blipFill>
        <p:spPr>
          <a:xfrm>
            <a:off x="-66423" y="2733868"/>
            <a:ext cx="1895224" cy="4230811"/>
          </a:xfrm>
          <a:prstGeom prst="rect">
            <a:avLst/>
          </a:prstGeom>
        </p:spPr>
      </p:pic>
      <p:sp>
        <p:nvSpPr>
          <p:cNvPr id="34" name="Text Box 4"/>
          <p:cNvSpPr txBox="1">
            <a:spLocks noChangeArrowheads="1"/>
          </p:cNvSpPr>
          <p:nvPr/>
        </p:nvSpPr>
        <p:spPr bwMode="auto">
          <a:xfrm>
            <a:off x="1797059" y="1675240"/>
            <a:ext cx="1027740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1</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học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tập</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2</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lao</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động</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3</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cuộc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sống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hằng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ngày</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4</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biểu</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với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6893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7992" y="193537"/>
            <a:ext cx="12512351"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a:solidFill>
                  <a:srgbClr val="0000FF"/>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Những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làm</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thể</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hiện</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tính</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tự</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trong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học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lao</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động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và</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công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hằng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ngày</a:t>
            </a:r>
            <a:r>
              <a:rPr lang="en-US" altLang="en-US" sz="2600" b="1" dirty="0">
                <a:solidFill>
                  <a:srgbClr val="FF0000"/>
                </a:solidFill>
                <a:latin typeface="Times New Roman" panose="02020603050405020304" pitchFamily="18" charset="0"/>
              </a:rPr>
              <a:t>.</a:t>
            </a:r>
          </a:p>
        </p:txBody>
      </p:sp>
      <p:graphicFrame>
        <p:nvGraphicFramePr>
          <p:cNvPr id="14342" name="Group 6"/>
          <p:cNvGraphicFramePr>
            <a:graphicFrameLocks noGrp="1"/>
          </p:cNvGraphicFramePr>
          <p:nvPr>
            <p:extLst>
              <p:ext uri="{D42A27DB-BD31-4B8C-83A1-F6EECF244321}">
                <p14:modId xmlns:p14="http://schemas.microsoft.com/office/powerpoint/2010/main" val="924774698"/>
              </p:ext>
            </p:extLst>
          </p:nvPr>
        </p:nvGraphicFramePr>
        <p:xfrm>
          <a:off x="83975" y="1411308"/>
          <a:ext cx="11887203" cy="5080000"/>
        </p:xfrm>
        <a:graphic>
          <a:graphicData uri="http://schemas.openxmlformats.org/drawingml/2006/table">
            <a:tbl>
              <a:tblPr/>
              <a:tblGrid>
                <a:gridCol w="3962401">
                  <a:extLst>
                    <a:ext uri="{9D8B030D-6E8A-4147-A177-3AD203B41FA5}">
                      <a16:colId xmlns:a16="http://schemas.microsoft.com/office/drawing/2014/main" val="20000"/>
                    </a:ext>
                  </a:extLst>
                </a:gridCol>
                <a:gridCol w="3962401">
                  <a:extLst>
                    <a:ext uri="{9D8B030D-6E8A-4147-A177-3AD203B41FA5}">
                      <a16:colId xmlns:a16="http://schemas.microsoft.com/office/drawing/2014/main" val="20001"/>
                    </a:ext>
                  </a:extLst>
                </a:gridCol>
                <a:gridCol w="3962401">
                  <a:extLst>
                    <a:ext uri="{9D8B030D-6E8A-4147-A177-3AD203B41FA5}">
                      <a16:colId xmlns:a16="http://schemas.microsoft.com/office/drawing/2014/main" val="20002"/>
                    </a:ext>
                  </a:extLst>
                </a:gridCol>
              </a:tblGrid>
              <a:tr h="1189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Học</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tập</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6600"/>
                          </a:solidFill>
                          <a:effectLst/>
                          <a:latin typeface="Times New Roman" pitchFamily="18" charset="0"/>
                        </a:rPr>
                        <a:t>Lao </a:t>
                      </a:r>
                      <a:r>
                        <a:rPr kumimoji="0" lang="en-US" sz="2800" b="1" i="0" u="none" strike="noStrike" cap="none" normalizeH="0" baseline="0" dirty="0" err="1">
                          <a:ln>
                            <a:noFill/>
                          </a:ln>
                          <a:solidFill>
                            <a:srgbClr val="006600"/>
                          </a:solidFill>
                          <a:effectLst/>
                          <a:latin typeface="Times New Roman" pitchFamily="18" charset="0"/>
                        </a:rPr>
                        <a:t>động</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Công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việc</a:t>
                      </a:r>
                      <a:r>
                        <a:rPr kumimoji="0" lang="en-US" sz="2800" b="1" i="0" u="none" strike="noStrike" cap="none" normalizeH="0" baseline="0" dirty="0">
                          <a:ln>
                            <a:noFill/>
                          </a:ln>
                          <a:solidFill>
                            <a:srgbClr val="0066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hàng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ngày</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0"/>
                  </a:ext>
                </a:extLst>
              </a:tr>
              <a:tr h="3890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1"/>
                  </a:ext>
                </a:extLst>
              </a:tr>
            </a:tbl>
          </a:graphicData>
        </a:graphic>
      </p:graphicFrame>
      <p:sp>
        <p:nvSpPr>
          <p:cNvPr id="14356" name="Text Box 20"/>
          <p:cNvSpPr txBox="1">
            <a:spLocks noChangeArrowheads="1"/>
          </p:cNvSpPr>
          <p:nvPr/>
        </p:nvSpPr>
        <p:spPr bwMode="auto">
          <a:xfrm>
            <a:off x="177282" y="2730146"/>
            <a:ext cx="36793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xe</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đạp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chuẩn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bị</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đồ</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dùng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trước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giác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tay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phát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biểu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dựng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a:t>
            </a:r>
          </a:p>
        </p:txBody>
      </p:sp>
      <p:sp>
        <p:nvSpPr>
          <p:cNvPr id="14357" name="Text Box 21"/>
          <p:cNvSpPr txBox="1">
            <a:spLocks noChangeArrowheads="1"/>
          </p:cNvSpPr>
          <p:nvPr/>
        </p:nvSpPr>
        <p:spPr bwMode="auto">
          <a:xfrm>
            <a:off x="4038600" y="2656891"/>
            <a:ext cx="39484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4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nhật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việc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động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Chăm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sóc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bồn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xanh</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Giữ</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gìn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vệ</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sạch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sẽ</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Nỗ</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vươn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lên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xóa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đói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giảm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nghèo</a:t>
            </a:r>
            <a:r>
              <a:rPr lang="en-US" altLang="en-US" sz="2400" b="1" dirty="0">
                <a:solidFill>
                  <a:srgbClr val="000099"/>
                </a:solidFill>
                <a:latin typeface="Times New Roman" panose="02020603050405020304" pitchFamily="18" charset="0"/>
              </a:rPr>
              <a:t>…</a:t>
            </a:r>
          </a:p>
        </p:txBody>
      </p:sp>
      <p:sp>
        <p:nvSpPr>
          <p:cNvPr id="14358" name="Rectangle 22"/>
          <p:cNvSpPr>
            <a:spLocks noChangeArrowheads="1"/>
          </p:cNvSpPr>
          <p:nvPr/>
        </p:nvSpPr>
        <p:spPr bwMode="auto">
          <a:xfrm>
            <a:off x="8028992" y="2730146"/>
            <a:ext cx="37820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Chấp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nội</a:t>
            </a:r>
            <a:r>
              <a:rPr lang="en-US" altLang="en-US" sz="2400" b="1" dirty="0">
                <a:solidFill>
                  <a:srgbClr val="000099"/>
                </a:solidFill>
                <a:latin typeface="Times New Roman" panose="02020603050405020304" pitchFamily="18" charset="0"/>
              </a:rPr>
              <a:t> qui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hiện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luật</a:t>
            </a:r>
            <a:r>
              <a:rPr lang="en-US" altLang="en-US" sz="2400" b="1" dirty="0">
                <a:solidFill>
                  <a:srgbClr val="000099"/>
                </a:solidFill>
                <a:latin typeface="Times New Roman" panose="02020603050405020304" pitchFamily="18" charset="0"/>
              </a:rPr>
              <a:t> an </a:t>
            </a:r>
            <a:r>
              <a:rPr lang="en-US" altLang="en-US" sz="2400" b="1" dirty="0" err="1">
                <a:solidFill>
                  <a:srgbClr val="000099"/>
                </a:solidFill>
                <a:latin typeface="Times New Roman" panose="02020603050405020304" pitchFamily="18" charset="0"/>
              </a:rPr>
              <a:t>toàn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thông</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nhiệm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vụ</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được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phân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3825102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56"/>
                                        </p:tgtEl>
                                        <p:attrNameLst>
                                          <p:attrName>style.visibility</p:attrName>
                                        </p:attrNameLst>
                                      </p:cBhvr>
                                      <p:to>
                                        <p:strVal val="visible"/>
                                      </p:to>
                                    </p:set>
                                    <p:anim calcmode="lin" valueType="num">
                                      <p:cBhvr additive="base">
                                        <p:cTn id="17" dur="500" fill="hold"/>
                                        <p:tgtEl>
                                          <p:spTgt spid="14356"/>
                                        </p:tgtEl>
                                        <p:attrNameLst>
                                          <p:attrName>ppt_x</p:attrName>
                                        </p:attrNameLst>
                                      </p:cBhvr>
                                      <p:tavLst>
                                        <p:tav tm="0">
                                          <p:val>
                                            <p:strVal val="#ppt_x"/>
                                          </p:val>
                                        </p:tav>
                                        <p:tav tm="100000">
                                          <p:val>
                                            <p:strVal val="#ppt_x"/>
                                          </p:val>
                                        </p:tav>
                                      </p:tavLst>
                                    </p:anim>
                                    <p:anim calcmode="lin" valueType="num">
                                      <p:cBhvr additive="base">
                                        <p:cTn id="18"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57"/>
                                        </p:tgtEl>
                                        <p:attrNameLst>
                                          <p:attrName>style.visibility</p:attrName>
                                        </p:attrNameLst>
                                      </p:cBhvr>
                                      <p:to>
                                        <p:strVal val="visible"/>
                                      </p:to>
                                    </p:set>
                                    <p:anim calcmode="lin" valueType="num">
                                      <p:cBhvr additive="base">
                                        <p:cTn id="23" dur="500" fill="hold"/>
                                        <p:tgtEl>
                                          <p:spTgt spid="14357"/>
                                        </p:tgtEl>
                                        <p:attrNameLst>
                                          <p:attrName>ppt_x</p:attrName>
                                        </p:attrNameLst>
                                      </p:cBhvr>
                                      <p:tavLst>
                                        <p:tav tm="0">
                                          <p:val>
                                            <p:strVal val="#ppt_x"/>
                                          </p:val>
                                        </p:tav>
                                        <p:tav tm="100000">
                                          <p:val>
                                            <p:strVal val="#ppt_x"/>
                                          </p:val>
                                        </p:tav>
                                      </p:tavLst>
                                    </p:anim>
                                    <p:anim calcmode="lin" valueType="num">
                                      <p:cBhvr additive="base">
                                        <p:cTn id="24" dur="500" fill="hold"/>
                                        <p:tgtEl>
                                          <p:spTgt spid="1435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358"/>
                                        </p:tgtEl>
                                        <p:attrNameLst>
                                          <p:attrName>style.visibility</p:attrName>
                                        </p:attrNameLst>
                                      </p:cBhvr>
                                      <p:to>
                                        <p:strVal val="visible"/>
                                      </p:to>
                                    </p:set>
                                    <p:anim calcmode="lin" valueType="num">
                                      <p:cBhvr additive="base">
                                        <p:cTn id="29" dur="500" fill="hold"/>
                                        <p:tgtEl>
                                          <p:spTgt spid="14358"/>
                                        </p:tgtEl>
                                        <p:attrNameLst>
                                          <p:attrName>ppt_x</p:attrName>
                                        </p:attrNameLst>
                                      </p:cBhvr>
                                      <p:tavLst>
                                        <p:tav tm="0">
                                          <p:val>
                                            <p:strVal val="#ppt_x"/>
                                          </p:val>
                                        </p:tav>
                                        <p:tav tm="100000">
                                          <p:val>
                                            <p:strVal val="#ppt_x"/>
                                          </p:val>
                                        </p:tav>
                                      </p:tavLst>
                                    </p:anim>
                                    <p:anim calcmode="lin" valueType="num">
                                      <p:cBhvr additive="base">
                                        <p:cTn id="30"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4357" grpId="0"/>
      <p:bldP spid="143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9046383" y="29293"/>
            <a:ext cx="1063853" cy="1355319"/>
          </a:xfrm>
          <a:prstGeom prst="rect">
            <a:avLst/>
          </a:prstGeom>
        </p:spPr>
      </p:pic>
      <p:pic>
        <p:nvPicPr>
          <p:cNvPr id="8" name="Picture 7"/>
          <p:cNvPicPr>
            <a:picLocks noChangeAspect="1"/>
          </p:cNvPicPr>
          <p:nvPr/>
        </p:nvPicPr>
        <p:blipFill>
          <a:blip r:embed="rId4"/>
          <a:stretch>
            <a:fillRect/>
          </a:stretch>
        </p:blipFill>
        <p:spPr>
          <a:xfrm>
            <a:off x="8513601" y="2131907"/>
            <a:ext cx="3853006" cy="4359018"/>
          </a:xfrm>
          <a:prstGeom prst="rect">
            <a:avLst/>
          </a:prstGeom>
        </p:spPr>
      </p:pic>
      <p:pic>
        <p:nvPicPr>
          <p:cNvPr id="10"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19" y="486777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rot="15948133">
            <a:off x="2520891" y="-1853976"/>
            <a:ext cx="5264630" cy="9500816"/>
          </a:xfrm>
          <a:prstGeom prst="rect">
            <a:avLst/>
          </a:prstGeom>
        </p:spPr>
      </p:pic>
      <p:sp>
        <p:nvSpPr>
          <p:cNvPr id="2" name="Rectangle 1"/>
          <p:cNvSpPr/>
          <p:nvPr/>
        </p:nvSpPr>
        <p:spPr>
          <a:xfrm>
            <a:off x="1978025" y="925090"/>
            <a:ext cx="7436498" cy="3945696"/>
          </a:xfrm>
          <a:prstGeom prst="rect">
            <a:avLst/>
          </a:prstGeom>
        </p:spPr>
        <p:txBody>
          <a:bodyPr wrap="square">
            <a:spAutoFit/>
          </a:bodyPr>
          <a:lstStyle/>
          <a:p>
            <a:pPr>
              <a:lnSpc>
                <a:spcPct val="115000"/>
              </a:lnSpc>
              <a:spcAft>
                <a:spcPts val="1000"/>
              </a:spcAft>
            </a:pP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Biểu</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hiện</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Là</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tin,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bản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lĩnh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cá</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nhân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dám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đương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đầu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với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những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khăn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thách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ý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nỗ</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lực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phấn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đấu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vươn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lên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trong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sống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chờ</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dựa</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dẫm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ỷ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lại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phụ</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vào</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người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khác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endParaRPr lang="en-US" sz="280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spTree>
    <p:extLst>
      <p:ext uri="{BB962C8B-B14F-4D97-AF65-F5344CB8AC3E}">
        <p14:creationId xmlns:p14="http://schemas.microsoft.com/office/powerpoint/2010/main" val="148130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42" presetClass="path" presetSubtype="0" fill="hold" nodeType="withEffect">
                                  <p:stCondLst>
                                    <p:cond delay="0"/>
                                  </p:stCondLst>
                                  <p:childTnLst>
                                    <p:animMotion origin="layout" path="M -0.12709 0.14745 L -0.07617 -0.04005 " pathEditMode="relative" rAng="0" ptsTypes="AA">
                                      <p:cBhvr>
                                        <p:cTn id="14" dur="750" fill="hold"/>
                                        <p:tgtEl>
                                          <p:spTgt spid="7"/>
                                        </p:tgtEl>
                                        <p:attrNameLst>
                                          <p:attrName>ppt_x</p:attrName>
                                          <p:attrName>ppt_y</p:attrName>
                                        </p:attrNameLst>
                                      </p:cBhvr>
                                      <p:rCtr x="2539" y="-9375"/>
                                    </p:animMotion>
                                  </p:childTnLst>
                                </p:cTn>
                              </p:par>
                            </p:childTnLst>
                          </p:cTn>
                        </p:par>
                        <p:par>
                          <p:cTn id="15" fill="hold">
                            <p:stCondLst>
                              <p:cond delay="750"/>
                            </p:stCondLst>
                            <p:childTnLst>
                              <p:par>
                                <p:cTn id="16" presetID="3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3084593" y="1013785"/>
            <a:ext cx="71976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14050" y="43244"/>
            <a:ext cx="4820816" cy="2931598"/>
            <a:chOff x="0" y="57"/>
            <a:chExt cx="2688" cy="1812"/>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91" y="1127"/>
              <a:ext cx="2474" cy="742"/>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600" dirty="0">
                  <a:solidFill>
                    <a:srgbClr val="FF3300"/>
                  </a:solidFill>
                  <a:latin typeface="Times New Roman" panose="02020603050405020304" pitchFamily="18" charset="0"/>
                </a:rPr>
                <a:t>       TÔI LÀ.... </a:t>
              </a:r>
            </a:p>
            <a:p>
              <a:pPr defTabSz="914400" eaLnBrk="1" fontAlgn="base" hangingPunct="1">
                <a:spcBef>
                  <a:spcPct val="0"/>
                </a:spcBef>
                <a:spcAft>
                  <a:spcPct val="0"/>
                </a:spcAft>
              </a:pPr>
              <a:r>
                <a:rPr lang="en-US" altLang="en-US" sz="3600" dirty="0">
                  <a:solidFill>
                    <a:srgbClr val="FF3300"/>
                  </a:solidFill>
                  <a:latin typeface="Times New Roman" panose="02020603050405020304" pitchFamily="18" charset="0"/>
                </a:rPr>
                <a:t>PHÓNG VIÊN NHÍ</a:t>
              </a:r>
            </a:p>
          </p:txBody>
        </p:sp>
      </p:grpSp>
      <p:sp>
        <p:nvSpPr>
          <p:cNvPr id="37899" name="Text Box 11"/>
          <p:cNvSpPr txBox="1">
            <a:spLocks noChangeArrowheads="1"/>
          </p:cNvSpPr>
          <p:nvPr/>
        </p:nvSpPr>
        <p:spPr bwMode="auto">
          <a:xfrm>
            <a:off x="4324282" y="2570809"/>
            <a:ext cx="55578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buFontTx/>
              <a:buNone/>
            </a:pPr>
            <a:r>
              <a:rPr lang="en-US" altLang="en-US" sz="3200" dirty="0" err="1">
                <a:solidFill>
                  <a:srgbClr val="0000FF"/>
                </a:solidFill>
                <a:latin typeface="Times New Roman" panose="02020603050405020304" pitchFamily="18" charset="0"/>
                <a:cs typeface="Times New Roman" panose="02020603050405020304" pitchFamily="18" charset="0"/>
              </a:rPr>
              <a:t>Hãy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tấm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gương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về</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tự</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lập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hàng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ngày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em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biết</a:t>
            </a:r>
            <a:endParaRPr lang="en-US" altLang="en-US" sz="3200" dirty="0">
              <a:solidFill>
                <a:srgbClr val="0000FF"/>
              </a:solidFill>
              <a:latin typeface="Times New Roman" panose="02020603050405020304" pitchFamily="18" charset="0"/>
              <a:cs typeface="Times New Roman" panose="02020603050405020304" pitchFamily="18" charset="0"/>
            </a:endParaRPr>
          </a:p>
          <a:p>
            <a:pPr algn="ctr" eaLnBrk="1" hangingPunct="1">
              <a:buFontTx/>
              <a:buNone/>
            </a:pPr>
            <a:r>
              <a:rPr lang="en-US" altLang="en-US" sz="3200" dirty="0">
                <a:solidFill>
                  <a:srgbClr val="0000FF"/>
                </a:solidFill>
                <a:latin typeface="Times New Roman" panose="02020603050405020304" pitchFamily="18" charset="0"/>
                <a:cs typeface="Times New Roman" panose="02020603050405020304" pitchFamily="18" charset="0"/>
              </a:rPr>
              <a:t>(</a:t>
            </a:r>
            <a:r>
              <a:rPr lang="en-US" altLang="en-US" sz="3200" dirty="0" err="1">
                <a:solidFill>
                  <a:srgbClr val="0000FF"/>
                </a:solidFill>
                <a:latin typeface="Times New Roman" panose="02020603050405020304" pitchFamily="18" charset="0"/>
                <a:cs typeface="Times New Roman" panose="02020603050405020304" pitchFamily="18" charset="0"/>
              </a:rPr>
              <a:t>có</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chuyện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chiếu</a:t>
            </a:r>
            <a:r>
              <a:rPr lang="en-US" altLang="en-US" sz="3200" dirty="0">
                <a:solidFill>
                  <a:srgbClr val="0000FF"/>
                </a:solidFill>
                <a:latin typeface="Times New Roman" panose="02020603050405020304" pitchFamily="18" charset="0"/>
                <a:cs typeface="Times New Roman" panose="02020603050405020304" pitchFamily="18" charset="0"/>
              </a:rPr>
              <a:t> clip, </a:t>
            </a:r>
            <a:r>
              <a:rPr lang="en-US" altLang="en-US" sz="3200" dirty="0" err="1">
                <a:solidFill>
                  <a:srgbClr val="0000FF"/>
                </a:solidFill>
                <a:latin typeface="Times New Roman" panose="02020603050405020304" pitchFamily="18" charset="0"/>
                <a:cs typeface="Times New Roman" panose="02020603050405020304" pitchFamily="18" charset="0"/>
              </a:rPr>
              <a:t>dựng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hoạt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cảnh</a:t>
            </a:r>
            <a:r>
              <a:rPr lang="en-US" altLang="en-US" sz="3200" dirty="0">
                <a:solidFill>
                  <a:srgbClr val="0000FF"/>
                </a:solidFill>
                <a:latin typeface="Times New Roman" panose="02020603050405020304" pitchFamily="18" charset="0"/>
                <a:cs typeface="Times New Roman" panose="02020603050405020304" pitchFamily="18" charset="0"/>
              </a:rPr>
              <a:t>...)</a:t>
            </a: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707" y="484052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
        <p:nvSpPr>
          <p:cNvPr id="16" name="AutoShape 3"/>
          <p:cNvSpPr>
            <a:spLocks noChangeArrowheads="1"/>
          </p:cNvSpPr>
          <p:nvPr/>
        </p:nvSpPr>
        <p:spPr bwMode="gray">
          <a:xfrm>
            <a:off x="3994199" y="43244"/>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380997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par>
                          <p:cTn id="29" fill="hold">
                            <p:stCondLst>
                              <p:cond delay="500"/>
                            </p:stCondLst>
                            <p:childTnLst>
                              <p:par>
                                <p:cTn id="30" presetID="37"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900" decel="100000" fill="hold"/>
                                        <p:tgtEl>
                                          <p:spTgt spid="1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35149" y="1494063"/>
            <a:ext cx="12025222" cy="1169551"/>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Xây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dựng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hiện</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defTabSz="914400"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kế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hoạch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khắc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phục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biểu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lập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thân</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9701" name="Group 5"/>
          <p:cNvGraphicFramePr>
            <a:graphicFrameLocks noGrp="1"/>
          </p:cNvGraphicFramePr>
          <p:nvPr>
            <p:extLst>
              <p:ext uri="{D42A27DB-BD31-4B8C-83A1-F6EECF244321}">
                <p14:modId xmlns:p14="http://schemas.microsoft.com/office/powerpoint/2010/main" val="1323972189"/>
              </p:ext>
            </p:extLst>
          </p:nvPr>
        </p:nvGraphicFramePr>
        <p:xfrm>
          <a:off x="60385" y="2895600"/>
          <a:ext cx="12068355" cy="3749962"/>
        </p:xfrm>
        <a:graphic>
          <a:graphicData uri="http://schemas.openxmlformats.org/drawingml/2006/table">
            <a:tbl>
              <a:tblPr/>
              <a:tblGrid>
                <a:gridCol w="648420">
                  <a:extLst>
                    <a:ext uri="{9D8B030D-6E8A-4147-A177-3AD203B41FA5}">
                      <a16:colId xmlns:a16="http://schemas.microsoft.com/office/drawing/2014/main" val="20000"/>
                    </a:ext>
                  </a:extLst>
                </a:gridCol>
                <a:gridCol w="2293665">
                  <a:extLst>
                    <a:ext uri="{9D8B030D-6E8A-4147-A177-3AD203B41FA5}">
                      <a16:colId xmlns:a16="http://schemas.microsoft.com/office/drawing/2014/main" val="20001"/>
                    </a:ext>
                  </a:extLst>
                </a:gridCol>
                <a:gridCol w="3771371">
                  <a:extLst>
                    <a:ext uri="{9D8B030D-6E8A-4147-A177-3AD203B41FA5}">
                      <a16:colId xmlns:a16="http://schemas.microsoft.com/office/drawing/2014/main" val="20002"/>
                    </a:ext>
                  </a:extLst>
                </a:gridCol>
                <a:gridCol w="1933713">
                  <a:extLst>
                    <a:ext uri="{9D8B030D-6E8A-4147-A177-3AD203B41FA5}">
                      <a16:colId xmlns:a16="http://schemas.microsoft.com/office/drawing/2014/main" val="20003"/>
                    </a:ext>
                  </a:extLst>
                </a:gridCol>
                <a:gridCol w="2002628">
                  <a:extLst>
                    <a:ext uri="{9D8B030D-6E8A-4147-A177-3AD203B41FA5}">
                      <a16:colId xmlns:a16="http://schemas.microsoft.com/office/drawing/2014/main" val="20004"/>
                    </a:ext>
                  </a:extLst>
                </a:gridCol>
                <a:gridCol w="1418558">
                  <a:extLst>
                    <a:ext uri="{9D8B030D-6E8A-4147-A177-3AD203B41FA5}">
                      <a16:colId xmlns:a16="http://schemas.microsoft.com/office/drawing/2014/main" val="20005"/>
                    </a:ext>
                  </a:extLst>
                </a:gridCol>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Các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lĩnh</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vực</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Những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biểu</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hiện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thiếu</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tự</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lập</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Biện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pháp</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thực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hiện</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Thời</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gian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hành</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Dự</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kết</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Học</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tập</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extLst>
                  <a:ext uri="{0D108BD9-81ED-4DB2-BD59-A6C34878D82A}">
                    <a16:rowId xmlns:a16="http://schemas.microsoft.com/office/drawing/2014/main" val="10001"/>
                  </a:ext>
                </a:extLst>
              </a:tr>
              <a:tr h="422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Lao </a:t>
                      </a:r>
                      <a:r>
                        <a:rPr kumimoji="0" lang="en-US" sz="2000" b="0" i="0" u="none" strike="noStrike" cap="none" normalizeH="0" baseline="0" dirty="0" err="1">
                          <a:ln>
                            <a:noFill/>
                          </a:ln>
                          <a:solidFill>
                            <a:schemeClr val="tx1"/>
                          </a:solidFill>
                          <a:effectLst/>
                          <a:latin typeface="Times New Roman" pitchFamily="18" charset="0"/>
                        </a:rPr>
                        <a:t>động</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Hoạt</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động</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tập</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thể</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3"/>
                  </a:ext>
                </a:extLst>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Sinh</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hoạt</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cá</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nhân</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extLst>
                  <a:ext uri="{0D108BD9-81ED-4DB2-BD59-A6C34878D82A}">
                    <a16:rowId xmlns:a16="http://schemas.microsoft.com/office/drawing/2014/main" val="10004"/>
                  </a:ext>
                </a:extLst>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151237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566"/>
                                        </p:tgtEl>
                                        <p:attrNameLst>
                                          <p:attrName>style.visibility</p:attrName>
                                        </p:attrNameLst>
                                      </p:cBhvr>
                                      <p:to>
                                        <p:strVal val="visible"/>
                                      </p:to>
                                    </p:set>
                                    <p:animEffect transition="in" filter="blinds(horizontal)">
                                      <p:cBhvr>
                                        <p:cTn id="10" dur="500"/>
                                        <p:tgtEl>
                                          <p:spTgt spid="2356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701"/>
                                        </p:tgtEl>
                                        <p:attrNameLst>
                                          <p:attrName>style.visibility</p:attrName>
                                        </p:attrNameLst>
                                      </p:cBhvr>
                                      <p:to>
                                        <p:strVal val="visible"/>
                                      </p:to>
                                    </p:set>
                                    <p:animEffect transition="in" filter="barn(inVertical)">
                                      <p:cBhvr>
                                        <p:cTn id="15"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7767" y="44179"/>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672551" y="5500771"/>
            <a:ext cx="2687293" cy="1437189"/>
          </a:xfrm>
          <a:prstGeom prst="rect">
            <a:avLst/>
          </a:prstGeom>
        </p:spPr>
      </p:pic>
      <p:sp>
        <p:nvSpPr>
          <p:cNvPr id="7" name="AutoShape 3"/>
          <p:cNvSpPr>
            <a:spLocks noChangeArrowheads="1"/>
          </p:cNvSpPr>
          <p:nvPr/>
        </p:nvSpPr>
        <p:spPr bwMode="gray">
          <a:xfrm>
            <a:off x="3479360" y="19594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329868" y="2154767"/>
            <a:ext cx="2620370" cy="1684324"/>
          </a:xfrm>
          <a:prstGeom prst="rect">
            <a:avLst/>
          </a:prstGeom>
          <a:ln>
            <a:noFill/>
          </a:ln>
          <a:effectLst>
            <a:softEdge rad="112500"/>
          </a:effectLst>
        </p:spPr>
      </p:pic>
      <p:sp>
        <p:nvSpPr>
          <p:cNvPr id="13" name="Right Brace 12"/>
          <p:cNvSpPr/>
          <p:nvPr/>
        </p:nvSpPr>
        <p:spPr>
          <a:xfrm>
            <a:off x="5294436" y="2052261"/>
            <a:ext cx="586853" cy="4788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F5F5F"/>
              </a:solidFill>
            </a:endParaRPr>
          </a:p>
        </p:txBody>
      </p:sp>
      <p:sp>
        <p:nvSpPr>
          <p:cNvPr id="14" name="Rectangle 1"/>
          <p:cNvSpPr>
            <a:spLocks noChangeArrowheads="1"/>
          </p:cNvSpPr>
          <p:nvPr/>
        </p:nvSpPr>
        <p:spPr bwMode="auto">
          <a:xfrm>
            <a:off x="5759431" y="2236592"/>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Ghi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giấy</a:t>
            </a:r>
            <a:r>
              <a:rPr lang="en-US" sz="3000" dirty="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6081369" y="4129939"/>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Dán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bảng</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7" cstate="print"/>
          <a:srcRect/>
          <a:stretch>
            <a:fillRect/>
          </a:stretch>
        </p:blipFill>
        <p:spPr bwMode="auto">
          <a:xfrm>
            <a:off x="8663435" y="3899140"/>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Chia</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sẻ</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cho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lớp</a:t>
            </a:r>
            <a:endParaRPr lang="en-US" sz="3000" dirty="0">
              <a:solidFill>
                <a:srgbClr val="5F5F5F"/>
              </a:solidFill>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62465" y="2163512"/>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Nhóm1:Viết </a:t>
            </a:r>
            <a:r>
              <a:rPr lang="en-US" sz="3000" dirty="0" err="1">
                <a:solidFill>
                  <a:srgbClr val="5F5F5F"/>
                </a:solidFill>
                <a:latin typeface="Times New Roman" pitchFamily="18" charset="0"/>
                <a:ea typeface="Calibri" pitchFamily="34" charset="0"/>
                <a:cs typeface="Times New Roman" pitchFamily="18" charset="0"/>
              </a:rPr>
              <a:t>những</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câu</a:t>
            </a:r>
            <a:r>
              <a:rPr lang="en-US" sz="3000" dirty="0">
                <a:solidFill>
                  <a:srgbClr val="5F5F5F"/>
                </a:solidFill>
                <a:latin typeface="Times New Roman" pitchFamily="18" charset="0"/>
                <a:ea typeface="Calibri" pitchFamily="34" charset="0"/>
                <a:cs typeface="Times New Roman" pitchFamily="18" charset="0"/>
              </a:rPr>
              <a:t> slogan </a:t>
            </a:r>
            <a:r>
              <a:rPr lang="en-US" sz="3000" dirty="0" err="1">
                <a:solidFill>
                  <a:srgbClr val="5F5F5F"/>
                </a:solidFill>
                <a:latin typeface="Times New Roman" pitchFamily="18" charset="0"/>
                <a:ea typeface="Calibri" pitchFamily="34" charset="0"/>
                <a:cs typeface="Times New Roman" pitchFamily="18" charset="0"/>
              </a:rPr>
              <a:t>về</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221703" y="3532830"/>
            <a:ext cx="4789487"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en-US" sz="3000" dirty="0" err="1">
                <a:solidFill>
                  <a:srgbClr val="5F5F5F"/>
                </a:solidFill>
                <a:latin typeface="Times New Roman" pitchFamily="18" charset="0"/>
                <a:ea typeface="Calibri" pitchFamily="34" charset="0"/>
                <a:cs typeface="Times New Roman" pitchFamily="18" charset="0"/>
              </a:rPr>
              <a:t>Nhóm</a:t>
            </a:r>
            <a:r>
              <a:rPr lang="en-US" sz="3000" dirty="0">
                <a:solidFill>
                  <a:srgbClr val="5F5F5F"/>
                </a:solidFill>
                <a:latin typeface="Times New Roman" pitchFamily="18" charset="0"/>
                <a:ea typeface="Calibri" pitchFamily="34" charset="0"/>
                <a:cs typeface="Times New Roman" pitchFamily="18" charset="0"/>
              </a:rPr>
              <a:t> 2: </a:t>
            </a:r>
            <a:r>
              <a:rPr lang="en-US" sz="3000" dirty="0" err="1">
                <a:solidFill>
                  <a:srgbClr val="5F5F5F"/>
                </a:solidFill>
                <a:latin typeface="Times New Roman" pitchFamily="18" charset="0"/>
                <a:ea typeface="Calibri" pitchFamily="34" charset="0"/>
                <a:cs typeface="Times New Roman" pitchFamily="18" charset="0"/>
              </a:rPr>
              <a:t>Viết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một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đoạn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văn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ngắn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nhắc</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nhở</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mình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về</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tính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133507" y="5269938"/>
            <a:ext cx="5112281"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Nhóm</a:t>
            </a:r>
            <a:r>
              <a:rPr lang="en-US" sz="3000" dirty="0">
                <a:solidFill>
                  <a:srgbClr val="5F5F5F"/>
                </a:solidFill>
                <a:latin typeface="Times New Roman" pitchFamily="18" charset="0"/>
                <a:ea typeface="Calibri" pitchFamily="34" charset="0"/>
                <a:cs typeface="Times New Roman" pitchFamily="18" charset="0"/>
              </a:rPr>
              <a:t> 3:Viết </a:t>
            </a:r>
            <a:r>
              <a:rPr lang="en-US" sz="3000" dirty="0" err="1">
                <a:solidFill>
                  <a:srgbClr val="5F5F5F"/>
                </a:solidFill>
                <a:latin typeface="Times New Roman" pitchFamily="18" charset="0"/>
                <a:ea typeface="Calibri" pitchFamily="34" charset="0"/>
                <a:cs typeface="Times New Roman" pitchFamily="18" charset="0"/>
              </a:rPr>
              <a:t>một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lá</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thư</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ngắn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gửi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người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bạn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thân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nhắc</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nhở</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về</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tính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6529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par>
                                <p:cTn id="44" presetID="2" presetClass="entr" presetSubtype="4"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ssolve">
                                      <p:cBhvr>
                                        <p:cTn id="52" dur="500"/>
                                        <p:tgtEl>
                                          <p:spTgt spid="17"/>
                                        </p:tgtEl>
                                      </p:cBhvr>
                                    </p:animEffect>
                                  </p:childTnLst>
                                </p:cTn>
                              </p:par>
                              <p:par>
                                <p:cTn id="53" presetID="2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55D12-FE7E-4E01-B9C5-69BB02011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a16="http://schemas.microsoft.com/office/drawing/2014/main"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a:solidFill>
                  <a:srgbClr val="FF0000"/>
                </a:solidFill>
                <a:latin typeface="SVN-Vanilla Daisy Pro" panose="00000500000000000000" pitchFamily="2" charset="0"/>
                <a:cs typeface="Times New Roman" panose="02020603050405020304" pitchFamily="18" charset="0"/>
              </a:rPr>
              <a:t>ĐUỔI HÌNH BẮT CHỮ</a:t>
            </a: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gợi</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em</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nhớ</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đến</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1"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322" y="3654325"/>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9528" y="3306785"/>
            <a:ext cx="2579338" cy="334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5" name="Picture 2" descr="Hình dáng bàn tay tiết lộ vận mệ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a:buAutoNum type="arabicPeriod"/>
            </a:pPr>
            <a:r>
              <a:rPr lang="en-US" sz="2800" dirty="0" err="1">
                <a:solidFill>
                  <a:srgbClr val="0000FF"/>
                </a:solidFill>
                <a:latin typeface="Times New Roman" panose="02020603050405020304" pitchFamily="18" charset="0"/>
                <a:cs typeface="Times New Roman" panose="02020603050405020304" pitchFamily="18" charset="0"/>
              </a:rPr>
              <a:t>Hoàn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nội dung chính</a:t>
            </a:r>
            <a:endParaRPr lang="en-US" sz="2800" dirty="0">
              <a:solidFill>
                <a:srgbClr val="0000FF"/>
              </a:solidFill>
              <a:latin typeface="Times New Roman" panose="02020603050405020304" pitchFamily="18" charset="0"/>
              <a:cs typeface="Times New Roman" panose="02020603050405020304" pitchFamily="18" charset="0"/>
            </a:endParaRPr>
          </a:p>
          <a:p>
            <a:pPr marL="0" indent="0"/>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vi-VN"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934460" y="3160694"/>
            <a:ext cx="57190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Chọn một số câu</a:t>
            </a:r>
            <a:r>
              <a:rPr lang="en-US" sz="2800" dirty="0">
                <a:solidFill>
                  <a:srgbClr val="0000FF"/>
                </a:solidFill>
                <a:latin typeface="Times New Roman" panose="02020603050405020304" pitchFamily="18" charset="0"/>
                <a:cs typeface="Times New Roman" panose="02020603050405020304" pitchFamily="18" charset="0"/>
              </a:rPr>
              <a:t> Slogan</a:t>
            </a:r>
            <a:r>
              <a:rPr lang="vi-VN" sz="2800" dirty="0">
                <a:solidFill>
                  <a:srgbClr val="0000FF"/>
                </a:solidFill>
                <a:latin typeface="Times New Roman" panose="02020603050405020304" pitchFamily="18" charset="0"/>
                <a:cs typeface="Times New Roman" panose="02020603050405020304" pitchFamily="18" charset="0"/>
              </a:rPr>
              <a:t> hay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lòng</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077807" y="4198038"/>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0">
                                            <p:txEl>
                                              <p:pRg st="0" end="0"/>
                                            </p:txEl>
                                          </p:spTgt>
                                        </p:tgtEl>
                                        <p:attrNameLst>
                                          <p:attrName>style.visibility</p:attrName>
                                        </p:attrNameLst>
                                      </p:cBhvr>
                                      <p:to>
                                        <p:strVal val="visible"/>
                                      </p:to>
                                    </p:set>
                                    <p:animEffect transition="in" filter="fade">
                                      <p:cBhvr>
                                        <p:cTn id="27" dur="1000"/>
                                        <p:tgtEl>
                                          <p:spTgt spid="37900">
                                            <p:txEl>
                                              <p:pRg st="0" end="0"/>
                                            </p:txEl>
                                          </p:spTgt>
                                        </p:tgtEl>
                                      </p:cBhvr>
                                    </p:animEffect>
                                    <p:anim calcmode="lin" valueType="num">
                                      <p:cBhvr>
                                        <p:cTn id="28"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37901">
                                            <p:txEl>
                                              <p:pRg st="0" end="0"/>
                                            </p:txEl>
                                          </p:spTgt>
                                        </p:tgtEl>
                                        <p:attrNameLst>
                                          <p:attrName>style.visibility</p:attrName>
                                        </p:attrNameLst>
                                      </p:cBhvr>
                                      <p:to>
                                        <p:strVal val="visible"/>
                                      </p:to>
                                    </p:set>
                                    <p:animEffect transition="in" filter="fade">
                                      <p:cBhvr>
                                        <p:cTn id="33" dur="1000"/>
                                        <p:tgtEl>
                                          <p:spTgt spid="37901">
                                            <p:txEl>
                                              <p:pRg st="0" end="0"/>
                                            </p:txEl>
                                          </p:spTgt>
                                        </p:tgtEl>
                                      </p:cBhvr>
                                    </p:animEffect>
                                    <p:anim calcmode="lin" valueType="num">
                                      <p:cBhvr>
                                        <p:cTn id="34"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55D12-FE7E-4E01-B9C5-69BB02011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a16="http://schemas.microsoft.com/office/drawing/2014/main"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a:solidFill>
                  <a:srgbClr val="FF0000"/>
                </a:solidFill>
                <a:latin typeface="SVN-Vanilla Daisy Pro" panose="00000500000000000000" pitchFamily="2" charset="0"/>
                <a:cs typeface="Times New Roman" panose="02020603050405020304" pitchFamily="18" charset="0"/>
              </a:rPr>
              <a:t>ĐUỔI HÌNH BẮT CHỮ</a:t>
            </a: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algn="ctr" defTabSz="914400"/>
            <a:r>
              <a:rPr lang="en-US" sz="2800" b="1" kern="0" dirty="0" err="1">
                <a:solidFill>
                  <a:srgbClr val="FFFF00"/>
                </a:solidFill>
                <a:latin typeface="Times New Roman" panose="02020603050405020304" pitchFamily="18" charset="0"/>
                <a:cs typeface="Times New Roman" panose="02020603050405020304" pitchFamily="18" charset="0"/>
              </a:rPr>
              <a:t>Hình</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ảnh</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gợi</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em</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nhớ</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đến</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câu</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thơ</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nào</a:t>
            </a:r>
            <a:r>
              <a:rPr lang="en-US" sz="2800" b="1" kern="0" dirty="0">
                <a:solidFill>
                  <a:srgbClr val="FFFF00"/>
                </a:solidFill>
                <a:latin typeface="Times New Roman" panose="02020603050405020304" pitchFamily="18" charset="0"/>
                <a:cs typeface="Times New Roman" panose="02020603050405020304" pitchFamily="18" charset="0"/>
              </a:rPr>
              <a:t>?</a:t>
            </a:r>
          </a:p>
        </p:txBody>
      </p:sp>
      <p:pic>
        <p:nvPicPr>
          <p:cNvPr id="11"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 y="3695700"/>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2101" y="4624183"/>
            <a:ext cx="2579338" cy="223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5" name="Picture 2" descr="Hình dáng bàn tay tiết lộ vận mệ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a:stretch>
            <a:fillRect/>
          </a:stretch>
        </p:blipFill>
        <p:spPr>
          <a:xfrm>
            <a:off x="9715057" y="2361448"/>
            <a:ext cx="2351466" cy="2223904"/>
          </a:xfrm>
          <a:prstGeom prst="rect">
            <a:avLst/>
          </a:prstGeom>
        </p:spPr>
      </p:pic>
      <p:sp>
        <p:nvSpPr>
          <p:cNvPr id="19" name="Snip Diagonal Corner Rectangle 18"/>
          <p:cNvSpPr/>
          <p:nvPr/>
        </p:nvSpPr>
        <p:spPr>
          <a:xfrm>
            <a:off x="2193402" y="4912726"/>
            <a:ext cx="7650866"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a:solidFill>
                  <a:prstClr val="white"/>
                </a:solidFill>
                <a:latin typeface="Times New Roman" panose="02020603050405020304" pitchFamily="18" charset="0"/>
                <a:cs typeface="Times New Roman" panose="02020603050405020304" pitchFamily="18" charset="0"/>
              </a:rPr>
              <a:t>      ĐÁP ÁN:</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Bàn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tay</a:t>
            </a:r>
            <a:r>
              <a:rPr lang="en-US" sz="3200" b="1" dirty="0">
                <a:solidFill>
                  <a:prstClr val="white"/>
                </a:solidFill>
                <a:latin typeface="Times New Roman" panose="02020603050405020304" pitchFamily="18" charset="0"/>
                <a:cs typeface="Times New Roman" panose="02020603050405020304" pitchFamily="18" charset="0"/>
              </a:rPr>
              <a:t> ta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vả</a:t>
            </a:r>
            <a:endParaRPr lang="en-US" sz="3200" b="1" dirty="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cũng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công</a:t>
            </a:r>
            <a:r>
              <a:rPr lang="en-US" sz="3200" b="1"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0556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900" decel="100000" fill="hold"/>
                                        <p:tgtEl>
                                          <p:spTgt spid="19"/>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par>
                                <p:cTn id="50" presetID="6"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624148" y="7937"/>
            <a:ext cx="8429790"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hiện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tính</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Bàn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tay</a:t>
            </a:r>
            <a:r>
              <a:rPr lang="en-US" sz="3200" b="1" dirty="0">
                <a:solidFill>
                  <a:prstClr val="white"/>
                </a:solidFill>
                <a:latin typeface="Times New Roman" panose="02020603050405020304" pitchFamily="18" charset="0"/>
                <a:cs typeface="Times New Roman" panose="02020603050405020304" pitchFamily="18" charset="0"/>
              </a:rPr>
              <a:t> ta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vả</a:t>
            </a:r>
            <a:endParaRPr lang="en-US" sz="3200" b="1" dirty="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cũng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công</a:t>
            </a:r>
            <a:r>
              <a:rPr lang="en-US" sz="3200" b="1"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4071676" y="5001843"/>
            <a:ext cx="3241798"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lập</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2" name="Picture 2" descr="Hình dáng bàn tay tiết lộ vận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69" y="1828458"/>
            <a:ext cx="2514358" cy="21854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ình luận chứng minh câu nói Bàn tay ta làm nên tất cả Có sức người sỏi đá  cũng thành cơm - Văn mẫu lớp 8 - Thế giới văn mẫ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9356916" y="1866825"/>
            <a:ext cx="2743200" cy="2185455"/>
          </a:xfrm>
          <a:prstGeom prst="rect">
            <a:avLst/>
          </a:prstGeom>
        </p:spPr>
      </p:pic>
      <p:pic>
        <p:nvPicPr>
          <p:cNvPr id="9" name="Picture 8"/>
          <p:cNvPicPr>
            <a:picLocks noChangeAspect="1"/>
          </p:cNvPicPr>
          <p:nvPr/>
        </p:nvPicPr>
        <p:blipFill>
          <a:blip r:embed="rId5"/>
          <a:stretch>
            <a:fillRect/>
          </a:stretch>
        </p:blipFill>
        <p:spPr>
          <a:xfrm>
            <a:off x="6459387" y="1828458"/>
            <a:ext cx="2712817" cy="2262734"/>
          </a:xfrm>
          <a:prstGeom prst="rect">
            <a:avLst/>
          </a:prstGeom>
        </p:spPr>
      </p:pic>
      <p:pic>
        <p:nvPicPr>
          <p:cNvPr id="10"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2950" y="1828458"/>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219" y="4090649"/>
            <a:ext cx="3298825" cy="291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5804" y="4456253"/>
            <a:ext cx="3010466" cy="202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1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a:solidFill>
                  <a:srgbClr val="000000"/>
                </a:solidFill>
                <a:latin typeface="Times New Roman" panose="02020603050405020304" pitchFamily="18" charset="0"/>
                <a:cs typeface="Times New Roman" panose="02020603050405020304" pitchFamily="18" charset="0"/>
              </a:rPr>
              <a:t>GDCD 6</a:t>
            </a:r>
          </a:p>
        </p:txBody>
      </p:sp>
      <p:sp>
        <p:nvSpPr>
          <p:cNvPr id="10" name="Hộp_Văn_Bản 1"/>
          <p:cNvSpPr txBox="1"/>
          <p:nvPr/>
        </p:nvSpPr>
        <p:spPr>
          <a:xfrm>
            <a:off x="1981200" y="1501775"/>
            <a:ext cx="9525000" cy="2185214"/>
          </a:xfrm>
          <a:prstGeom prst="rect">
            <a:avLst/>
          </a:prstGeom>
          <a:noFill/>
        </p:spPr>
        <p:txBody>
          <a:bodyPr>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5:</a:t>
            </a:r>
          </a:p>
          <a:p>
            <a:pPr algn="ctr" defTabSz="914400">
              <a:defRPr/>
            </a:pPr>
            <a:r>
              <a:rPr lang="en-US" sz="8800" kern="0" dirty="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pic>
        <p:nvPicPr>
          <p:cNvPr id="12"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717" y="1965786"/>
            <a:ext cx="3298825" cy="489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6642" y="3184524"/>
            <a:ext cx="3010466" cy="28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13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Khám</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668240" y="1517008"/>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232027417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107556" y="1079025"/>
            <a:ext cx="9884518"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131403" y="1826263"/>
            <a:ext cx="9718450" cy="18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143000" indent="-1143000" algn="ctr" defTabSz="1218072">
              <a:buAutoNum type="arabicPeriod"/>
            </a:pP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Thế</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nào</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là</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6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2846714" y="290778"/>
            <a:ext cx="8143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l" defTabSz="914400" rtl="0" eaLnBrk="0" fontAlgn="base" latinLnBrk="0" hangingPunct="0">
              <a:lnSpc>
                <a:spcPct val="100000"/>
              </a:lnSpc>
              <a:spcBef>
                <a:spcPct val="0"/>
              </a:spcBef>
              <a:spcAft>
                <a:spcPct val="0"/>
              </a:spcAft>
              <a:buClrTx/>
              <a:buSzTx/>
              <a:buFontTx/>
              <a:buNone/>
              <a:tabLst/>
            </a:pPr>
            <a:r>
              <a:rPr kumimoji="0" lang="vi-VN" altLang="en-US" sz="3600" b="1" i="0" u="none" strike="noStrike" cap="none" normalizeH="0" baseline="0" dirty="0">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T</a:t>
            </a:r>
            <a:r>
              <a:rPr kumimoji="0" lang="vi-VN" altLang="en-US" sz="3600" b="1" i="0" u="none" strike="noStrike" cap="none" normalizeH="0" baseline="0" dirty="0" bmk="">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ự lập từ lòng yêu thương gia đình</a:t>
            </a:r>
            <a:endParaRPr kumimoji="0" lang="en-US" altLang="en-US" sz="36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1905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5"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176" y="872145"/>
            <a:ext cx="4621823" cy="30019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136419" y="856800"/>
            <a:ext cx="736695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B</a:t>
            </a:r>
            <a:r>
              <a:rPr kumimoji="0" lang="en-US" altLang="en-US" sz="2800" b="0" i="1" u="none" strike="noStrike" cap="none" normalizeH="0" baseline="0" dirty="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rPr>
              <a:t>ố</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đi xa. Mẹ ốm triển miên. Bé Trường thua thiệt đủ đường. Một năm nay, bệnh ung thư của mẹ trở nên trầm trọng, không thể đi lại. Tất cả việc trong nhà đều đến tay Trường. Em dần quen với mọi việc trong nhà và trở thành “trụ cột” của gia đình khi mới 5 tuổi. Ai cũng bảo Trường thật kiên cường.</a:t>
            </a:r>
            <a:endParaRPr kumimoji="0" lang="en-US" altLang="en-US" sz="28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p:txBody>
      </p:sp>
      <p:sp>
        <p:nvSpPr>
          <p:cNvPr id="15" name="Rectangle 9"/>
          <p:cNvSpPr>
            <a:spLocks noChangeArrowheads="1"/>
          </p:cNvSpPr>
          <p:nvPr/>
        </p:nvSpPr>
        <p:spPr bwMode="auto">
          <a:xfrm>
            <a:off x="136419" y="3874138"/>
            <a:ext cx="12055581"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Cậu bé tự chăm lo cho bản thân: tắm rửa, ăn uống, vệ sinh cá nhân. Không những thế,Trường còn biết chăm sóc mẹ khi đau ốm, dọn dẹp nhà cửa,... Nhìn bạn bè được bố mẹ đưa đón, được chơi các trò chơi khác nhau, các cô chú hàng xóm thấy thương Trường, bảo sẽ đưa Trường đi chơi. Trường cảm ơn và đáp: “Cháu phải ở nhà phụ mẹ. Chiều nào đúng giờ cháu củng xoa dầu, bóp tay chân cho mẹ đỡ đau ạ.”</a:t>
            </a:r>
            <a:endParaRPr kumimoji="0" lang="en-US" altLang="en-US" sz="28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0"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Lê Phương -Trung Kiên (Theo báo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dantri.com.vn)</a:t>
            </a:r>
            <a:endParaRPr kumimoji="0" lang="vi-VN" altLang="en-US" sz="2800" b="0" i="0" u="none" strike="noStrike" cap="none" normalizeH="0" baseline="0" dirty="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endParaRPr>
          </a:p>
        </p:txBody>
      </p:sp>
      <p:sp>
        <p:nvSpPr>
          <p:cNvPr id="17" name="TextBox 2"/>
          <p:cNvSpPr txBox="1">
            <a:spLocks noChangeArrowheads="1"/>
          </p:cNvSpPr>
          <p:nvPr/>
        </p:nvSpPr>
        <p:spPr bwMode="auto">
          <a:xfrm>
            <a:off x="0" y="-32388"/>
            <a:ext cx="3450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1636175945"/>
      </p:ext>
    </p:extLst>
  </p:cSld>
  <p:clrMapOvr>
    <a:masterClrMapping/>
  </p:clrMapOvr>
  <p:transition>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92" name="Text Box 8"/>
          <p:cNvSpPr txBox="1">
            <a:spLocks noChangeArrowheads="1"/>
          </p:cNvSpPr>
          <p:nvPr/>
        </p:nvSpPr>
        <p:spPr bwMode="auto">
          <a:xfrm>
            <a:off x="391886" y="2603240"/>
            <a:ext cx="115699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1</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hãy</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liệt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kê</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những</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biểu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hiện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tự</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lập</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b="1" dirty="0">
                <a:solidFill>
                  <a:schemeClr val="bg2">
                    <a:lumMod val="10000"/>
                  </a:schemeClr>
                </a:solidFill>
                <a:latin typeface="Times" panose="02020603050405020304" pitchFamily="18" charset="0"/>
                <a:cs typeface="Times" panose="02020603050405020304" pitchFamily="18" charset="0"/>
              </a:rPr>
              <a:t>? </a:t>
            </a:r>
            <a:endParaRPr lang="en-US" altLang="en-US" b="1" dirty="0">
              <a:solidFill>
                <a:schemeClr val="bg2">
                  <a:lumMod val="10000"/>
                </a:schemeClr>
              </a:solidFill>
              <a:latin typeface="Times" panose="02020603050405020304" pitchFamily="18" charset="0"/>
              <a:cs typeface="Times" panose="02020603050405020304" pitchFamily="18" charset="0"/>
            </a:endParaRP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2</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thích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nhất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việc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Trường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Tại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3:</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rút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được</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điều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gì</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cho</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bản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thân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từ</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câu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chuyện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altLang="en-US" b="1" dirty="0">
                <a:solidFill>
                  <a:schemeClr val="bg2">
                    <a:lumMod val="10000"/>
                  </a:schemeClr>
                </a:solidFill>
                <a:latin typeface="Times" panose="02020603050405020304" pitchFamily="18" charset="0"/>
                <a:cs typeface="Times"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4:</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Thế</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tự</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lập</a:t>
            </a:r>
            <a:r>
              <a:rPr lang="en-US" altLang="en-US" b="1" dirty="0">
                <a:solidFill>
                  <a:srgbClr val="000000"/>
                </a:solidFill>
                <a:latin typeface="Times New Roman" panose="02020603050405020304" pitchFamily="18" charset="0"/>
              </a:rPr>
              <a:t>?</a:t>
            </a:r>
          </a:p>
          <a:p>
            <a:pPr defTabSz="914400" eaLnBrk="1" fontAlgn="base" hangingPunct="1">
              <a:spcBef>
                <a:spcPct val="0"/>
              </a:spcBef>
              <a:spcAft>
                <a:spcPct val="0"/>
              </a:spcAft>
            </a:pPr>
            <a:endParaRPr lang="en-US" altLang="en-US" b="1" dirty="0">
              <a:solidFill>
                <a:srgbClr val="000000"/>
              </a:solidFill>
              <a:latin typeface="Times New Roman" panose="02020603050405020304" pitchFamily="18" charset="0"/>
            </a:endParaRPr>
          </a:p>
        </p:txBody>
      </p:sp>
      <p:sp>
        <p:nvSpPr>
          <p:cNvPr id="6" name="TextBox 2"/>
          <p:cNvSpPr txBox="1">
            <a:spLocks noChangeArrowheads="1"/>
          </p:cNvSpPr>
          <p:nvPr/>
        </p:nvSpPr>
        <p:spPr bwMode="auto">
          <a:xfrm>
            <a:off x="2344985" y="261844"/>
            <a:ext cx="75872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44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7" name="Picture 7" descr="BS016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7" y="0"/>
            <a:ext cx="2202024" cy="221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uật sư nam luật sư mặc bộ đồ màu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2133" y="116511"/>
            <a:ext cx="2129867" cy="2181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p:nvSpPr>
        <p:spPr bwMode="auto">
          <a:xfrm>
            <a:off x="6659592" y="1279009"/>
            <a:ext cx="3511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34024298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edg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29583</TotalTime>
  <Words>1165</Words>
  <Application>Microsoft Office PowerPoint</Application>
  <PresentationFormat>Widescreen</PresentationFormat>
  <Paragraphs>119</Paragraphs>
  <Slides>21</Slides>
  <Notes>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21</vt:i4>
      </vt:variant>
    </vt:vector>
  </HeadingPairs>
  <TitlesOfParts>
    <vt:vector size="39" baseType="lpstr">
      <vt:lpstr>等线</vt:lpstr>
      <vt:lpstr>微软雅黑 Light</vt:lpstr>
      <vt:lpstr>Arial</vt:lpstr>
      <vt:lpstr>Calibri</vt:lpstr>
      <vt:lpstr>Lato Light</vt:lpstr>
      <vt:lpstr>Lato Regular</vt:lpstr>
      <vt:lpstr>SVN-Vanilla Daisy Pro</vt:lpstr>
      <vt:lpstr>SVN-Wallington</vt:lpstr>
      <vt:lpstr>Tiffany-Heavy</vt:lpstr>
      <vt:lpstr>Times</vt:lpstr>
      <vt:lpstr>Times New Roman</vt:lpstr>
      <vt:lpstr>Verdana</vt:lpstr>
      <vt:lpstr>Wingdings</vt:lpstr>
      <vt:lpstr>方正卡通简体</vt:lpstr>
      <vt:lpstr>10_Office Theme</vt:lpstr>
      <vt:lpstr>11_Office Theme</vt:lpstr>
      <vt:lpstr>Thiết kế: Thạch Trương Thảo (0987 039 863)</vt:lpstr>
      <vt:lpstr>5_Thiết kế: Thạch Trương Thảo (0987 039 863)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TV</cp:lastModifiedBy>
  <cp:revision>944</cp:revision>
  <dcterms:created xsi:type="dcterms:W3CDTF">2018-11-20T15:16:47Z</dcterms:created>
  <dcterms:modified xsi:type="dcterms:W3CDTF">2022-12-13T07:00:09Z</dcterms:modified>
</cp:coreProperties>
</file>