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19/07/2021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iết)</a:t>
            </a:r>
            <a:endParaRPr lang="en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</a:t>
            </a:r>
            <a:r>
              <a:rPr lang="vi-VN" sz="2800" dirty="0" smtClean="0">
                <a:latin typeface="+mj-lt"/>
              </a:rPr>
              <a:t>thành </a:t>
            </a:r>
            <a:r>
              <a:rPr lang="vi-VN" sz="2800" dirty="0">
                <a:latin typeface="+mj-lt"/>
              </a:rPr>
              <a:t>các vương quốc phong kiến</a:t>
            </a:r>
            <a:r>
              <a:rPr lang="vi-VN" sz="2800" dirty="0" smtClean="0">
                <a:latin typeface="+mj-lt"/>
              </a:rPr>
              <a:t> trên </a:t>
            </a:r>
            <a:r>
              <a:rPr lang="vi-VN" sz="2800" dirty="0">
                <a:latin typeface="+mj-lt"/>
              </a:rPr>
              <a:t>lược </a:t>
            </a:r>
            <a:r>
              <a:rPr lang="vi-VN" sz="2800" dirty="0" smtClean="0">
                <a:latin typeface="+mj-lt"/>
              </a:rPr>
              <a:t>đồ và vương </a:t>
            </a:r>
            <a:r>
              <a:rPr lang="vi-VN" sz="2800" dirty="0">
                <a:latin typeface="+mj-lt"/>
              </a:rPr>
              <a:t>quốc đó thuộc các quốc gia </a:t>
            </a:r>
            <a:r>
              <a:rPr lang="vi-VN" sz="2800" dirty="0" smtClean="0">
                <a:latin typeface="+mj-lt"/>
              </a:rPr>
              <a:t>Đông Nam Á </a:t>
            </a:r>
            <a:r>
              <a:rPr lang="vi-VN" sz="2800" dirty="0">
                <a:latin typeface="+mj-lt"/>
              </a:rPr>
              <a:t>nào ngày nay</a:t>
            </a:r>
            <a:r>
              <a:rPr lang="vi-VN" sz="2800" dirty="0" smtClean="0">
                <a:latin typeface="+mj-lt"/>
              </a:rPr>
              <a:t>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</a:t>
            </a:r>
            <a:r>
              <a:rPr lang="vi-VN" sz="2800" dirty="0" smtClean="0">
                <a:latin typeface="+mj-lt"/>
              </a:rPr>
              <a:t>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 52) và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bg1"/>
                </a:solidFill>
                <a:latin typeface="+mj-lt"/>
              </a:rPr>
              <a:t>- Hình thành từ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thế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kỉ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VII –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X.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      từ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chemeClr val="bg1"/>
                </a:solidFill>
              </a:rPr>
              <a:t>” </a:t>
            </a:r>
            <a:r>
              <a:rPr lang="nl-NL" altLang="vi-VN" sz="2800" dirty="0" smtClean="0">
                <a:solidFill>
                  <a:schemeClr val="bg1"/>
                </a:solidFill>
              </a:rPr>
              <a:t>- </a:t>
            </a:r>
            <a:r>
              <a:rPr lang="vi-VN" altLang="vi-VN" sz="2800" dirty="0" smtClean="0">
                <a:solidFill>
                  <a:schemeClr val="bg1"/>
                </a:solidFill>
              </a:rPr>
              <a:t>7</a:t>
            </a:r>
            <a:r>
              <a:rPr lang="nl-NL" altLang="vi-VN" sz="2800" dirty="0" smtClean="0">
                <a:solidFill>
                  <a:schemeClr val="bg1"/>
                </a:solidFill>
              </a:rPr>
              <a:t> </a:t>
            </a:r>
            <a:r>
              <a:rPr lang="nl-NL" altLang="vi-VN" sz="2800" dirty="0" smtClean="0">
                <a:solidFill>
                  <a:schemeClr val="bg1"/>
                </a:solidFill>
              </a:rPr>
              <a:t>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 smtClean="0"/>
              <a:t>Khai </a:t>
            </a:r>
            <a:r>
              <a:rPr lang="vi-VN" sz="2400" dirty="0"/>
              <a:t>thác tư liệu sgk (55) và cho biết thương nhân nước ngoài bị hấp dẫn bởi những sản vật nào của vương quốc Sri Vi-giay-a</a:t>
            </a:r>
            <a:r>
              <a:rPr lang="vi-VN" sz="2400" dirty="0" smtClean="0"/>
              <a:t>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 smtClean="0"/>
              <a:t>Hãy </a:t>
            </a:r>
            <a:r>
              <a:rPr lang="vi-VN" sz="2400" dirty="0"/>
              <a:t>trình bày hoạt động kinh tế chính của các vương quốc phong kiến Đông Nam Á từ thế kỉ VII đến X</a:t>
            </a:r>
            <a:r>
              <a:rPr lang="vi-VN" sz="2400" dirty="0" smtClean="0"/>
              <a:t>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</a:t>
            </a:r>
            <a:r>
              <a:rPr lang="vi-VN" sz="2400" dirty="0" smtClean="0"/>
              <a:t> </a:t>
            </a:r>
            <a:r>
              <a:rPr lang="vi-VN" sz="2400" dirty="0"/>
              <a:t>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=&gt;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</a:t>
            </a:r>
            <a:r>
              <a:rPr lang="vi-VN" sz="2800" i="1" dirty="0" smtClean="0">
                <a:latin typeface="+mj-lt"/>
              </a:rPr>
              <a:t>là ...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Vị </a:t>
            </a:r>
            <a:r>
              <a:rPr lang="vi-VN" sz="2800" dirty="0">
                <a:latin typeface="+mj-lt"/>
              </a:rPr>
              <a:t>trí địa lý.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  <a:endParaRPr lang="vi-VN" sz="28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latin typeface="+mj-lt"/>
              </a:rPr>
              <a:t> Điểm </a:t>
            </a:r>
            <a:r>
              <a:rPr lang="vi-VN" sz="2800" dirty="0">
                <a:latin typeface="+mj-lt"/>
              </a:rPr>
              <a:t>đến hấp dẫn của thương nhân các nước Ả Rập, Hy Lạp, La Mã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phong kiến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?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Gợi ý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844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MyPC</cp:lastModifiedBy>
  <cp:revision>31</cp:revision>
  <dcterms:created xsi:type="dcterms:W3CDTF">2021-07-16T02:46:11Z</dcterms:created>
  <dcterms:modified xsi:type="dcterms:W3CDTF">2021-07-19T14:44:42Z</dcterms:modified>
</cp:coreProperties>
</file>