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82" r:id="rId3"/>
    <p:sldId id="291" r:id="rId4"/>
    <p:sldId id="260" r:id="rId5"/>
    <p:sldId id="292" r:id="rId6"/>
    <p:sldId id="293" r:id="rId7"/>
    <p:sldId id="294" r:id="rId8"/>
    <p:sldId id="287" r:id="rId9"/>
    <p:sldId id="296" r:id="rId10"/>
    <p:sldId id="297" r:id="rId11"/>
    <p:sldId id="295" r:id="rId12"/>
    <p:sldId id="298" r:id="rId13"/>
    <p:sldId id="299" r:id="rId14"/>
    <p:sldId id="300" r:id="rId15"/>
    <p:sldId id="281" r:id="rId16"/>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0C2DC"/>
    <a:srgbClr val="EEF3FA"/>
    <a:srgbClr val="FEE6EB"/>
    <a:srgbClr val="FDD8E0"/>
    <a:srgbClr val="FCBFCC"/>
    <a:srgbClr val="F4C8CD"/>
    <a:srgbClr val="EB96A1"/>
    <a:srgbClr val="E98A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91" d="100"/>
          <a:sy n="91" d="100"/>
        </p:scale>
        <p:origin x="208" y="9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49B176-FD08-4157-9818-269AEE7284B8}" type="datetimeFigureOut">
              <a:rPr lang="zh-CN" altLang="en-US" smtClean="0"/>
              <a:t>2021/12/12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F6319A-4C02-4F1B-813A-4D384844E972}" type="slidenum">
              <a:rPr lang="zh-CN" altLang="en-US" smtClean="0"/>
              <a:t>‹#›</a:t>
            </a:fld>
            <a:endParaRPr lang="zh-CN" altLang="en-US"/>
          </a:p>
        </p:txBody>
      </p:sp>
    </p:spTree>
    <p:extLst>
      <p:ext uri="{BB962C8B-B14F-4D97-AF65-F5344CB8AC3E}">
        <p14:creationId xmlns:p14="http://schemas.microsoft.com/office/powerpoint/2010/main" val="2102886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F6319A-4C02-4F1B-813A-4D384844E972}" type="slidenum">
              <a:rPr lang="zh-CN" altLang="en-US" smtClean="0"/>
              <a:t>1</a:t>
            </a:fld>
            <a:endParaRPr lang="zh-CN" altLang="en-US"/>
          </a:p>
        </p:txBody>
      </p:sp>
    </p:spTree>
    <p:extLst>
      <p:ext uri="{BB962C8B-B14F-4D97-AF65-F5344CB8AC3E}">
        <p14:creationId xmlns:p14="http://schemas.microsoft.com/office/powerpoint/2010/main" val="937672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F6319A-4C02-4F1B-813A-4D384844E972}" type="slidenum">
              <a:rPr lang="zh-CN" altLang="en-US" smtClean="0"/>
              <a:t>10</a:t>
            </a:fld>
            <a:endParaRPr lang="zh-CN" altLang="en-US"/>
          </a:p>
        </p:txBody>
      </p:sp>
    </p:spTree>
    <p:extLst>
      <p:ext uri="{BB962C8B-B14F-4D97-AF65-F5344CB8AC3E}">
        <p14:creationId xmlns:p14="http://schemas.microsoft.com/office/powerpoint/2010/main" val="587449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F6319A-4C02-4F1B-813A-4D384844E972}" type="slidenum">
              <a:rPr lang="zh-CN" altLang="en-US" smtClean="0"/>
              <a:t>11</a:t>
            </a:fld>
            <a:endParaRPr lang="zh-CN" altLang="en-US"/>
          </a:p>
        </p:txBody>
      </p:sp>
    </p:spTree>
    <p:extLst>
      <p:ext uri="{BB962C8B-B14F-4D97-AF65-F5344CB8AC3E}">
        <p14:creationId xmlns:p14="http://schemas.microsoft.com/office/powerpoint/2010/main" val="2021688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F6319A-4C02-4F1B-813A-4D384844E972}" type="slidenum">
              <a:rPr lang="zh-CN" altLang="en-US" smtClean="0"/>
              <a:t>12</a:t>
            </a:fld>
            <a:endParaRPr lang="zh-CN" altLang="en-US"/>
          </a:p>
        </p:txBody>
      </p:sp>
    </p:spTree>
    <p:extLst>
      <p:ext uri="{BB962C8B-B14F-4D97-AF65-F5344CB8AC3E}">
        <p14:creationId xmlns:p14="http://schemas.microsoft.com/office/powerpoint/2010/main" val="507545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F6319A-4C02-4F1B-813A-4D384844E972}" type="slidenum">
              <a:rPr lang="zh-CN" altLang="en-US" smtClean="0"/>
              <a:t>13</a:t>
            </a:fld>
            <a:endParaRPr lang="zh-CN" altLang="en-US"/>
          </a:p>
        </p:txBody>
      </p:sp>
    </p:spTree>
    <p:extLst>
      <p:ext uri="{BB962C8B-B14F-4D97-AF65-F5344CB8AC3E}">
        <p14:creationId xmlns:p14="http://schemas.microsoft.com/office/powerpoint/2010/main" val="3207929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F6319A-4C02-4F1B-813A-4D384844E972}" type="slidenum">
              <a:rPr lang="zh-CN" altLang="en-US" smtClean="0"/>
              <a:t>14</a:t>
            </a:fld>
            <a:endParaRPr lang="zh-CN" altLang="en-US"/>
          </a:p>
        </p:txBody>
      </p:sp>
    </p:spTree>
    <p:extLst>
      <p:ext uri="{BB962C8B-B14F-4D97-AF65-F5344CB8AC3E}">
        <p14:creationId xmlns:p14="http://schemas.microsoft.com/office/powerpoint/2010/main" val="1659251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F6319A-4C02-4F1B-813A-4D384844E972}" type="slidenum">
              <a:rPr lang="zh-CN" altLang="en-US" smtClean="0"/>
              <a:t>15</a:t>
            </a:fld>
            <a:endParaRPr lang="zh-CN" altLang="en-US"/>
          </a:p>
        </p:txBody>
      </p:sp>
    </p:spTree>
    <p:extLst>
      <p:ext uri="{BB962C8B-B14F-4D97-AF65-F5344CB8AC3E}">
        <p14:creationId xmlns:p14="http://schemas.microsoft.com/office/powerpoint/2010/main" val="1484997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F6319A-4C02-4F1B-813A-4D384844E972}" type="slidenum">
              <a:rPr lang="zh-CN" altLang="en-US" smtClean="0"/>
              <a:t>2</a:t>
            </a:fld>
            <a:endParaRPr lang="zh-CN" altLang="en-US"/>
          </a:p>
        </p:txBody>
      </p:sp>
    </p:spTree>
    <p:extLst>
      <p:ext uri="{BB962C8B-B14F-4D97-AF65-F5344CB8AC3E}">
        <p14:creationId xmlns:p14="http://schemas.microsoft.com/office/powerpoint/2010/main" val="1730950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F6319A-4C02-4F1B-813A-4D384844E972}" type="slidenum">
              <a:rPr lang="zh-CN" altLang="en-US" smtClean="0"/>
              <a:t>3</a:t>
            </a:fld>
            <a:endParaRPr lang="zh-CN" altLang="en-US"/>
          </a:p>
        </p:txBody>
      </p:sp>
    </p:spTree>
    <p:extLst>
      <p:ext uri="{BB962C8B-B14F-4D97-AF65-F5344CB8AC3E}">
        <p14:creationId xmlns:p14="http://schemas.microsoft.com/office/powerpoint/2010/main" val="849549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F6319A-4C02-4F1B-813A-4D384844E972}" type="slidenum">
              <a:rPr lang="zh-CN" altLang="en-US" smtClean="0"/>
              <a:t>4</a:t>
            </a:fld>
            <a:endParaRPr lang="zh-CN" altLang="en-US"/>
          </a:p>
        </p:txBody>
      </p:sp>
    </p:spTree>
    <p:extLst>
      <p:ext uri="{BB962C8B-B14F-4D97-AF65-F5344CB8AC3E}">
        <p14:creationId xmlns:p14="http://schemas.microsoft.com/office/powerpoint/2010/main" val="2506592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F6319A-4C02-4F1B-813A-4D384844E972}" type="slidenum">
              <a:rPr lang="zh-CN" altLang="en-US" smtClean="0"/>
              <a:t>5</a:t>
            </a:fld>
            <a:endParaRPr lang="zh-CN" altLang="en-US"/>
          </a:p>
        </p:txBody>
      </p:sp>
    </p:spTree>
    <p:extLst>
      <p:ext uri="{BB962C8B-B14F-4D97-AF65-F5344CB8AC3E}">
        <p14:creationId xmlns:p14="http://schemas.microsoft.com/office/powerpoint/2010/main" val="83627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F6319A-4C02-4F1B-813A-4D384844E972}" type="slidenum">
              <a:rPr lang="zh-CN" altLang="en-US" smtClean="0"/>
              <a:t>6</a:t>
            </a:fld>
            <a:endParaRPr lang="zh-CN" altLang="en-US"/>
          </a:p>
        </p:txBody>
      </p:sp>
    </p:spTree>
    <p:extLst>
      <p:ext uri="{BB962C8B-B14F-4D97-AF65-F5344CB8AC3E}">
        <p14:creationId xmlns:p14="http://schemas.microsoft.com/office/powerpoint/2010/main" val="890547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F6319A-4C02-4F1B-813A-4D384844E972}" type="slidenum">
              <a:rPr lang="zh-CN" altLang="en-US" smtClean="0"/>
              <a:t>7</a:t>
            </a:fld>
            <a:endParaRPr lang="zh-CN" altLang="en-US"/>
          </a:p>
        </p:txBody>
      </p:sp>
    </p:spTree>
    <p:extLst>
      <p:ext uri="{BB962C8B-B14F-4D97-AF65-F5344CB8AC3E}">
        <p14:creationId xmlns:p14="http://schemas.microsoft.com/office/powerpoint/2010/main" val="3336438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F6319A-4C02-4F1B-813A-4D384844E972}" type="slidenum">
              <a:rPr lang="zh-CN" altLang="en-US" smtClean="0"/>
              <a:t>8</a:t>
            </a:fld>
            <a:endParaRPr lang="zh-CN" altLang="en-US"/>
          </a:p>
        </p:txBody>
      </p:sp>
    </p:spTree>
    <p:extLst>
      <p:ext uri="{BB962C8B-B14F-4D97-AF65-F5344CB8AC3E}">
        <p14:creationId xmlns:p14="http://schemas.microsoft.com/office/powerpoint/2010/main" val="3491249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F6319A-4C02-4F1B-813A-4D384844E972}" type="slidenum">
              <a:rPr lang="zh-CN" altLang="en-US" smtClean="0"/>
              <a:t>9</a:t>
            </a:fld>
            <a:endParaRPr lang="zh-CN" altLang="en-US"/>
          </a:p>
        </p:txBody>
      </p:sp>
    </p:spTree>
    <p:extLst>
      <p:ext uri="{BB962C8B-B14F-4D97-AF65-F5344CB8AC3E}">
        <p14:creationId xmlns:p14="http://schemas.microsoft.com/office/powerpoint/2010/main" val="2414244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2EC23D-4DE0-4692-9927-E82AA999BE4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3C83EE5-A00A-40D1-A7F8-9AB762A1D3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CC4CF0C-7EF6-42E1-B4F5-62652755A004}"/>
              </a:ext>
            </a:extLst>
          </p:cNvPr>
          <p:cNvSpPr>
            <a:spLocks noGrp="1"/>
          </p:cNvSpPr>
          <p:nvPr>
            <p:ph type="dt" sz="half" idx="10"/>
          </p:nvPr>
        </p:nvSpPr>
        <p:spPr/>
        <p:txBody>
          <a:bodyPr/>
          <a:lstStyle/>
          <a:p>
            <a:fld id="{FAC2E8E4-E48A-4505-81F4-0079BB111320}" type="datetimeFigureOut">
              <a:rPr lang="zh-CN" altLang="en-US" smtClean="0"/>
              <a:t>2021/12/12</a:t>
            </a:fld>
            <a:endParaRPr lang="zh-CN" altLang="en-US"/>
          </a:p>
        </p:txBody>
      </p:sp>
      <p:sp>
        <p:nvSpPr>
          <p:cNvPr id="5" name="页脚占位符 4">
            <a:extLst>
              <a:ext uri="{FF2B5EF4-FFF2-40B4-BE49-F238E27FC236}">
                <a16:creationId xmlns:a16="http://schemas.microsoft.com/office/drawing/2014/main" id="{43437ED5-D2E0-43DC-A8CE-09663E10957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0F4599-FFD5-43D0-8E17-7EFBE323C56D}"/>
              </a:ext>
            </a:extLst>
          </p:cNvPr>
          <p:cNvSpPr>
            <a:spLocks noGrp="1"/>
          </p:cNvSpPr>
          <p:nvPr>
            <p:ph type="sldNum" sz="quarter" idx="12"/>
          </p:nvPr>
        </p:nvSpPr>
        <p:spPr/>
        <p:txBody>
          <a:bodyPr/>
          <a:lstStyle/>
          <a:p>
            <a:fld id="{D661A6A1-992E-4CAA-86FA-E61734BE4BBB}" type="slidenum">
              <a:rPr lang="zh-CN" altLang="en-US" smtClean="0"/>
              <a:t>‹#›</a:t>
            </a:fld>
            <a:endParaRPr lang="zh-CN" altLang="en-US"/>
          </a:p>
        </p:txBody>
      </p:sp>
    </p:spTree>
    <p:extLst>
      <p:ext uri="{BB962C8B-B14F-4D97-AF65-F5344CB8AC3E}">
        <p14:creationId xmlns:p14="http://schemas.microsoft.com/office/powerpoint/2010/main" val="54546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9035AF-5DE1-4E65-983C-12293F3F314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A014F80-69A8-489F-94FB-FA1073C198EA}"/>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F78CC64-BBDC-4855-962B-06DC35C5DAFC}"/>
              </a:ext>
            </a:extLst>
          </p:cNvPr>
          <p:cNvSpPr>
            <a:spLocks noGrp="1"/>
          </p:cNvSpPr>
          <p:nvPr>
            <p:ph type="dt" sz="half" idx="10"/>
          </p:nvPr>
        </p:nvSpPr>
        <p:spPr/>
        <p:txBody>
          <a:bodyPr/>
          <a:lstStyle/>
          <a:p>
            <a:fld id="{FAC2E8E4-E48A-4505-81F4-0079BB111320}" type="datetimeFigureOut">
              <a:rPr lang="zh-CN" altLang="en-US" smtClean="0"/>
              <a:t>2021/12/12</a:t>
            </a:fld>
            <a:endParaRPr lang="zh-CN" altLang="en-US"/>
          </a:p>
        </p:txBody>
      </p:sp>
      <p:sp>
        <p:nvSpPr>
          <p:cNvPr id="5" name="页脚占位符 4">
            <a:extLst>
              <a:ext uri="{FF2B5EF4-FFF2-40B4-BE49-F238E27FC236}">
                <a16:creationId xmlns:a16="http://schemas.microsoft.com/office/drawing/2014/main" id="{24F15738-DA15-44AB-94EE-EABC2DB577C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7140833-4539-4309-99CE-A503BA4DB86D}"/>
              </a:ext>
            </a:extLst>
          </p:cNvPr>
          <p:cNvSpPr>
            <a:spLocks noGrp="1"/>
          </p:cNvSpPr>
          <p:nvPr>
            <p:ph type="sldNum" sz="quarter" idx="12"/>
          </p:nvPr>
        </p:nvSpPr>
        <p:spPr/>
        <p:txBody>
          <a:bodyPr/>
          <a:lstStyle/>
          <a:p>
            <a:fld id="{D661A6A1-992E-4CAA-86FA-E61734BE4BBB}" type="slidenum">
              <a:rPr lang="zh-CN" altLang="en-US" smtClean="0"/>
              <a:t>‹#›</a:t>
            </a:fld>
            <a:endParaRPr lang="zh-CN" altLang="en-US"/>
          </a:p>
        </p:txBody>
      </p:sp>
    </p:spTree>
    <p:extLst>
      <p:ext uri="{BB962C8B-B14F-4D97-AF65-F5344CB8AC3E}">
        <p14:creationId xmlns:p14="http://schemas.microsoft.com/office/powerpoint/2010/main" val="1382998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462FF5-CBE6-4355-ADC9-932DA8D0E5C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69F0B7B-777E-4733-B1A4-4BAABEB3901C}"/>
              </a:ext>
            </a:extLst>
          </p:cNvPr>
          <p:cNvSpPr>
            <a:spLocks noGrp="1"/>
          </p:cNvSpPr>
          <p:nvPr>
            <p:ph type="dt" sz="half" idx="10"/>
          </p:nvPr>
        </p:nvSpPr>
        <p:spPr/>
        <p:txBody>
          <a:bodyPr/>
          <a:lstStyle/>
          <a:p>
            <a:fld id="{FAC2E8E4-E48A-4505-81F4-0079BB111320}" type="datetimeFigureOut">
              <a:rPr lang="zh-CN" altLang="en-US" smtClean="0"/>
              <a:t>2021/12/12</a:t>
            </a:fld>
            <a:endParaRPr lang="zh-CN" altLang="en-US"/>
          </a:p>
        </p:txBody>
      </p:sp>
      <p:sp>
        <p:nvSpPr>
          <p:cNvPr id="4" name="页脚占位符 3">
            <a:extLst>
              <a:ext uri="{FF2B5EF4-FFF2-40B4-BE49-F238E27FC236}">
                <a16:creationId xmlns:a16="http://schemas.microsoft.com/office/drawing/2014/main" id="{49004E1A-CEBC-4292-AC26-4CDF7AECCE3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2E61D19-DEA2-440F-8384-84EF71735969}"/>
              </a:ext>
            </a:extLst>
          </p:cNvPr>
          <p:cNvSpPr>
            <a:spLocks noGrp="1"/>
          </p:cNvSpPr>
          <p:nvPr>
            <p:ph type="sldNum" sz="quarter" idx="12"/>
          </p:nvPr>
        </p:nvSpPr>
        <p:spPr/>
        <p:txBody>
          <a:bodyPr/>
          <a:lstStyle/>
          <a:p>
            <a:fld id="{D661A6A1-992E-4CAA-86FA-E61734BE4BBB}" type="slidenum">
              <a:rPr lang="zh-CN" altLang="en-US" smtClean="0"/>
              <a:t>‹#›</a:t>
            </a:fld>
            <a:endParaRPr lang="zh-CN" altLang="en-US"/>
          </a:p>
        </p:txBody>
      </p:sp>
      <p:sp>
        <p:nvSpPr>
          <p:cNvPr id="6" name="副标题 2">
            <a:extLst>
              <a:ext uri="{FF2B5EF4-FFF2-40B4-BE49-F238E27FC236}">
                <a16:creationId xmlns:a16="http://schemas.microsoft.com/office/drawing/2014/main" id="{8451C2EC-5ACC-48AD-8B76-F479579DAA9F}"/>
              </a:ext>
            </a:extLst>
          </p:cNvPr>
          <p:cNvSpPr>
            <a:spLocks noGrp="1"/>
          </p:cNvSpPr>
          <p:nvPr userDrawn="1"/>
        </p:nvSpPr>
        <p:spPr>
          <a:xfrm>
            <a:off x="2056972" y="2601119"/>
            <a:ext cx="807805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zh-CN" altLang="en-US" sz="1200" noProof="0" dirty="0">
                <a:ln>
                  <a:noFill/>
                </a:ln>
                <a:solidFill>
                  <a:srgbClr val="FF0000">
                    <a:alpha val="0"/>
                  </a:srgbClr>
                </a:solidFill>
                <a:effectLst/>
                <a:uLnTx/>
                <a:uFillTx/>
                <a:latin typeface="微软雅黑" panose="020B0503020204020204" pitchFamily="34" charset="-122"/>
                <a:ea typeface="微软雅黑" panose="020B0503020204020204" pitchFamily="34" charset="-122"/>
                <a:sym typeface="+mn-ea"/>
              </a:rPr>
              <a:t>感谢您下载包图网平台上提供的</a:t>
            </a:r>
            <a:r>
              <a:rPr lang="en-US" altLang="zh-CN" sz="1200" noProof="0" dirty="0">
                <a:ln>
                  <a:noFill/>
                </a:ln>
                <a:solidFill>
                  <a:srgbClr val="FF0000">
                    <a:alpha val="0"/>
                  </a:srgbClr>
                </a:solidFill>
                <a:effectLst/>
                <a:uLnTx/>
                <a:uFillTx/>
                <a:latin typeface="微软雅黑" panose="020B0503020204020204" pitchFamily="34" charset="-122"/>
                <a:ea typeface="微软雅黑" panose="020B0503020204020204" pitchFamily="34" charset="-122"/>
                <a:sym typeface="+mn-ea"/>
              </a:rPr>
              <a:t>PPT</a:t>
            </a:r>
            <a:r>
              <a:rPr lang="zh-CN" altLang="en-US" sz="1200" noProof="0" dirty="0">
                <a:ln>
                  <a:noFill/>
                </a:ln>
                <a:solidFill>
                  <a:srgbClr val="FF0000">
                    <a:alpha val="0"/>
                  </a:srgbClr>
                </a:solidFill>
                <a:effectLst/>
                <a:uLnTx/>
                <a:uFillTx/>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kumimoji="0" lang="zh-CN" altLang="en-US" sz="1200" b="0" i="0" u="none" strike="noStrike" kern="1200" cap="none" spc="0" normalizeH="0" baseline="0" noProof="0" dirty="0">
              <a:ln>
                <a:noFill/>
              </a:ln>
              <a:solidFill>
                <a:srgbClr val="FF0000">
                  <a:alpha val="0"/>
                </a:srgbClr>
              </a:solidFill>
              <a:effectLst/>
              <a:uLnTx/>
              <a:uFillTx/>
              <a:latin typeface="微软雅黑" panose="020B0503020204020204" pitchFamily="34" charset="-122"/>
              <a:ea typeface="微软雅黑" panose="020B0503020204020204" pitchFamily="34" charset="-122"/>
              <a:cs typeface="+mn-cs"/>
              <a:sym typeface="+mn-ea"/>
            </a:endParaRPr>
          </a:p>
          <a:p>
            <a:endParaRPr kumimoji="0" lang="zh-CN" altLang="en-US" sz="12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mn-ea"/>
            </a:endParaRPr>
          </a:p>
        </p:txBody>
      </p:sp>
    </p:spTree>
    <p:extLst>
      <p:ext uri="{BB962C8B-B14F-4D97-AF65-F5344CB8AC3E}">
        <p14:creationId xmlns:p14="http://schemas.microsoft.com/office/powerpoint/2010/main" val="4237592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43B0850-CCE9-480A-A27C-AD29BE68948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340D747-34DD-4F4F-8818-AC30CE8304B3}"/>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1274DE8-9ED4-4A51-9340-649777B1723A}"/>
              </a:ext>
            </a:extLst>
          </p:cNvPr>
          <p:cNvSpPr>
            <a:spLocks noGrp="1"/>
          </p:cNvSpPr>
          <p:nvPr>
            <p:ph type="dt" sz="half" idx="10"/>
          </p:nvPr>
        </p:nvSpPr>
        <p:spPr/>
        <p:txBody>
          <a:bodyPr/>
          <a:lstStyle/>
          <a:p>
            <a:fld id="{FAC2E8E4-E48A-4505-81F4-0079BB111320}" type="datetimeFigureOut">
              <a:rPr lang="zh-CN" altLang="en-US" smtClean="0"/>
              <a:t>2021/12/12</a:t>
            </a:fld>
            <a:endParaRPr lang="zh-CN" altLang="en-US"/>
          </a:p>
        </p:txBody>
      </p:sp>
      <p:sp>
        <p:nvSpPr>
          <p:cNvPr id="5" name="页脚占位符 4">
            <a:extLst>
              <a:ext uri="{FF2B5EF4-FFF2-40B4-BE49-F238E27FC236}">
                <a16:creationId xmlns:a16="http://schemas.microsoft.com/office/drawing/2014/main" id="{5CBEED25-188B-4375-A71E-E955500F55B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4FA10ED-9733-4E81-8C24-8D4831295F06}"/>
              </a:ext>
            </a:extLst>
          </p:cNvPr>
          <p:cNvSpPr>
            <a:spLocks noGrp="1"/>
          </p:cNvSpPr>
          <p:nvPr>
            <p:ph type="sldNum" sz="quarter" idx="12"/>
          </p:nvPr>
        </p:nvSpPr>
        <p:spPr/>
        <p:txBody>
          <a:bodyPr/>
          <a:lstStyle/>
          <a:p>
            <a:fld id="{D661A6A1-992E-4CAA-86FA-E61734BE4BBB}" type="slidenum">
              <a:rPr lang="zh-CN" altLang="en-US" smtClean="0"/>
              <a:t>‹#›</a:t>
            </a:fld>
            <a:endParaRPr lang="zh-CN" altLang="en-US"/>
          </a:p>
        </p:txBody>
      </p:sp>
    </p:spTree>
    <p:extLst>
      <p:ext uri="{BB962C8B-B14F-4D97-AF65-F5344CB8AC3E}">
        <p14:creationId xmlns:p14="http://schemas.microsoft.com/office/powerpoint/2010/main" val="3527227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62900F-DA8A-49E3-A6D4-DE581A5E871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4AD2F1A-81FE-4089-84EB-885E68AF2BDF}"/>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D4858F9-01DA-4718-867A-D4D360183E84}"/>
              </a:ext>
            </a:extLst>
          </p:cNvPr>
          <p:cNvSpPr>
            <a:spLocks noGrp="1"/>
          </p:cNvSpPr>
          <p:nvPr>
            <p:ph type="dt" sz="half" idx="10"/>
          </p:nvPr>
        </p:nvSpPr>
        <p:spPr/>
        <p:txBody>
          <a:bodyPr/>
          <a:lstStyle/>
          <a:p>
            <a:fld id="{FAC2E8E4-E48A-4505-81F4-0079BB111320}" type="datetimeFigureOut">
              <a:rPr lang="zh-CN" altLang="en-US" smtClean="0"/>
              <a:t>2021/12/12</a:t>
            </a:fld>
            <a:endParaRPr lang="zh-CN" altLang="en-US"/>
          </a:p>
        </p:txBody>
      </p:sp>
      <p:sp>
        <p:nvSpPr>
          <p:cNvPr id="5" name="页脚占位符 4">
            <a:extLst>
              <a:ext uri="{FF2B5EF4-FFF2-40B4-BE49-F238E27FC236}">
                <a16:creationId xmlns:a16="http://schemas.microsoft.com/office/drawing/2014/main" id="{D3032982-C79D-477B-8484-8AE3CA037A1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4F5BA74-9D89-4EF5-AA7D-0748852E405D}"/>
              </a:ext>
            </a:extLst>
          </p:cNvPr>
          <p:cNvSpPr>
            <a:spLocks noGrp="1"/>
          </p:cNvSpPr>
          <p:nvPr>
            <p:ph type="sldNum" sz="quarter" idx="12"/>
          </p:nvPr>
        </p:nvSpPr>
        <p:spPr/>
        <p:txBody>
          <a:bodyPr/>
          <a:lstStyle/>
          <a:p>
            <a:fld id="{D661A6A1-992E-4CAA-86FA-E61734BE4BBB}" type="slidenum">
              <a:rPr lang="zh-CN" altLang="en-US" smtClean="0"/>
              <a:t>‹#›</a:t>
            </a:fld>
            <a:endParaRPr lang="zh-CN" altLang="en-US"/>
          </a:p>
        </p:txBody>
      </p:sp>
    </p:spTree>
    <p:extLst>
      <p:ext uri="{BB962C8B-B14F-4D97-AF65-F5344CB8AC3E}">
        <p14:creationId xmlns:p14="http://schemas.microsoft.com/office/powerpoint/2010/main" val="1653904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F1D28A-A480-4D98-BD94-29FD542ED66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A9ABA5A-BC9F-41A9-B83F-DCC519D59D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7D1B000E-28C4-4712-B977-12506C7835DA}"/>
              </a:ext>
            </a:extLst>
          </p:cNvPr>
          <p:cNvSpPr>
            <a:spLocks noGrp="1"/>
          </p:cNvSpPr>
          <p:nvPr>
            <p:ph type="dt" sz="half" idx="10"/>
          </p:nvPr>
        </p:nvSpPr>
        <p:spPr/>
        <p:txBody>
          <a:bodyPr/>
          <a:lstStyle/>
          <a:p>
            <a:fld id="{FAC2E8E4-E48A-4505-81F4-0079BB111320}" type="datetimeFigureOut">
              <a:rPr lang="zh-CN" altLang="en-US" smtClean="0"/>
              <a:t>2021/12/12</a:t>
            </a:fld>
            <a:endParaRPr lang="zh-CN" altLang="en-US"/>
          </a:p>
        </p:txBody>
      </p:sp>
      <p:sp>
        <p:nvSpPr>
          <p:cNvPr id="5" name="页脚占位符 4">
            <a:extLst>
              <a:ext uri="{FF2B5EF4-FFF2-40B4-BE49-F238E27FC236}">
                <a16:creationId xmlns:a16="http://schemas.microsoft.com/office/drawing/2014/main" id="{9AFE9B32-A7F3-4CEA-8651-429BD1DB3BF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D567E53-EB99-4FF1-9602-D9F1F0979B74}"/>
              </a:ext>
            </a:extLst>
          </p:cNvPr>
          <p:cNvSpPr>
            <a:spLocks noGrp="1"/>
          </p:cNvSpPr>
          <p:nvPr>
            <p:ph type="sldNum" sz="quarter" idx="12"/>
          </p:nvPr>
        </p:nvSpPr>
        <p:spPr/>
        <p:txBody>
          <a:bodyPr/>
          <a:lstStyle/>
          <a:p>
            <a:fld id="{D661A6A1-992E-4CAA-86FA-E61734BE4BBB}" type="slidenum">
              <a:rPr lang="zh-CN" altLang="en-US" smtClean="0"/>
              <a:t>‹#›</a:t>
            </a:fld>
            <a:endParaRPr lang="zh-CN" altLang="en-US"/>
          </a:p>
        </p:txBody>
      </p:sp>
    </p:spTree>
    <p:extLst>
      <p:ext uri="{BB962C8B-B14F-4D97-AF65-F5344CB8AC3E}">
        <p14:creationId xmlns:p14="http://schemas.microsoft.com/office/powerpoint/2010/main" val="103402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130725-B7ED-491E-9651-6B90551352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79449CB-8DC5-4E24-A4CD-0ADA745B0F89}"/>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5B6399AB-48E5-43B4-8726-6E08A8044241}"/>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CF758DB-3BFC-46A6-A00B-477A13F072FB}"/>
              </a:ext>
            </a:extLst>
          </p:cNvPr>
          <p:cNvSpPr>
            <a:spLocks noGrp="1"/>
          </p:cNvSpPr>
          <p:nvPr>
            <p:ph type="dt" sz="half" idx="10"/>
          </p:nvPr>
        </p:nvSpPr>
        <p:spPr/>
        <p:txBody>
          <a:bodyPr/>
          <a:lstStyle/>
          <a:p>
            <a:fld id="{FAC2E8E4-E48A-4505-81F4-0079BB111320}" type="datetimeFigureOut">
              <a:rPr lang="zh-CN" altLang="en-US" smtClean="0"/>
              <a:t>2021/12/12</a:t>
            </a:fld>
            <a:endParaRPr lang="zh-CN" altLang="en-US"/>
          </a:p>
        </p:txBody>
      </p:sp>
      <p:sp>
        <p:nvSpPr>
          <p:cNvPr id="6" name="页脚占位符 5">
            <a:extLst>
              <a:ext uri="{FF2B5EF4-FFF2-40B4-BE49-F238E27FC236}">
                <a16:creationId xmlns:a16="http://schemas.microsoft.com/office/drawing/2014/main" id="{77C64E43-DAC0-4F74-B43E-4DF3E779C10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6F02487-2C70-4639-B9FB-EF127A7868FD}"/>
              </a:ext>
            </a:extLst>
          </p:cNvPr>
          <p:cNvSpPr>
            <a:spLocks noGrp="1"/>
          </p:cNvSpPr>
          <p:nvPr>
            <p:ph type="sldNum" sz="quarter" idx="12"/>
          </p:nvPr>
        </p:nvSpPr>
        <p:spPr/>
        <p:txBody>
          <a:bodyPr/>
          <a:lstStyle/>
          <a:p>
            <a:fld id="{D661A6A1-992E-4CAA-86FA-E61734BE4BBB}" type="slidenum">
              <a:rPr lang="zh-CN" altLang="en-US" smtClean="0"/>
              <a:t>‹#›</a:t>
            </a:fld>
            <a:endParaRPr lang="zh-CN" altLang="en-US"/>
          </a:p>
        </p:txBody>
      </p:sp>
    </p:spTree>
    <p:extLst>
      <p:ext uri="{BB962C8B-B14F-4D97-AF65-F5344CB8AC3E}">
        <p14:creationId xmlns:p14="http://schemas.microsoft.com/office/powerpoint/2010/main" val="3655662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B0E310-ABD1-40C9-841D-3ECE6E59E15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AD87B62-C4CF-433D-AF49-11BD2D6B5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4AF15107-AE66-4BAD-A54A-3379B6B5296B}"/>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BA3B7902-C271-41FE-8F9A-1CB179C170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0AB8A178-FC73-49A8-99C4-0DB81E94511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44274C5A-E6F1-4CFB-99DF-6E238A9E846E}"/>
              </a:ext>
            </a:extLst>
          </p:cNvPr>
          <p:cNvSpPr>
            <a:spLocks noGrp="1"/>
          </p:cNvSpPr>
          <p:nvPr>
            <p:ph type="dt" sz="half" idx="10"/>
          </p:nvPr>
        </p:nvSpPr>
        <p:spPr/>
        <p:txBody>
          <a:bodyPr/>
          <a:lstStyle/>
          <a:p>
            <a:fld id="{FAC2E8E4-E48A-4505-81F4-0079BB111320}" type="datetimeFigureOut">
              <a:rPr lang="zh-CN" altLang="en-US" smtClean="0"/>
              <a:t>2021/12/12</a:t>
            </a:fld>
            <a:endParaRPr lang="zh-CN" altLang="en-US"/>
          </a:p>
        </p:txBody>
      </p:sp>
      <p:sp>
        <p:nvSpPr>
          <p:cNvPr id="8" name="页脚占位符 7">
            <a:extLst>
              <a:ext uri="{FF2B5EF4-FFF2-40B4-BE49-F238E27FC236}">
                <a16:creationId xmlns:a16="http://schemas.microsoft.com/office/drawing/2014/main" id="{4F8F438C-640C-41FD-982F-F84B4058937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1A303F8-949C-4967-8B0A-2EE56A81854A}"/>
              </a:ext>
            </a:extLst>
          </p:cNvPr>
          <p:cNvSpPr>
            <a:spLocks noGrp="1"/>
          </p:cNvSpPr>
          <p:nvPr>
            <p:ph type="sldNum" sz="quarter" idx="12"/>
          </p:nvPr>
        </p:nvSpPr>
        <p:spPr/>
        <p:txBody>
          <a:bodyPr/>
          <a:lstStyle/>
          <a:p>
            <a:fld id="{D661A6A1-992E-4CAA-86FA-E61734BE4BBB}" type="slidenum">
              <a:rPr lang="zh-CN" altLang="en-US" smtClean="0"/>
              <a:t>‹#›</a:t>
            </a:fld>
            <a:endParaRPr lang="zh-CN" altLang="en-US"/>
          </a:p>
        </p:txBody>
      </p:sp>
    </p:spTree>
    <p:extLst>
      <p:ext uri="{BB962C8B-B14F-4D97-AF65-F5344CB8AC3E}">
        <p14:creationId xmlns:p14="http://schemas.microsoft.com/office/powerpoint/2010/main" val="1820157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3F9B2F-3191-4C84-8B8C-81C1828A90C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BAB5F9B-8923-4DBD-B695-186ECAC5C971}"/>
              </a:ext>
            </a:extLst>
          </p:cNvPr>
          <p:cNvSpPr>
            <a:spLocks noGrp="1"/>
          </p:cNvSpPr>
          <p:nvPr>
            <p:ph type="dt" sz="half" idx="10"/>
          </p:nvPr>
        </p:nvSpPr>
        <p:spPr/>
        <p:txBody>
          <a:bodyPr/>
          <a:lstStyle/>
          <a:p>
            <a:fld id="{FAC2E8E4-E48A-4505-81F4-0079BB111320}" type="datetimeFigureOut">
              <a:rPr lang="zh-CN" altLang="en-US" smtClean="0"/>
              <a:t>2021/12/12</a:t>
            </a:fld>
            <a:endParaRPr lang="zh-CN" altLang="en-US"/>
          </a:p>
        </p:txBody>
      </p:sp>
      <p:sp>
        <p:nvSpPr>
          <p:cNvPr id="4" name="页脚占位符 3">
            <a:extLst>
              <a:ext uri="{FF2B5EF4-FFF2-40B4-BE49-F238E27FC236}">
                <a16:creationId xmlns:a16="http://schemas.microsoft.com/office/drawing/2014/main" id="{1F8A9986-C185-4A12-9B24-A5DCBCAA35D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9EFD46F-3BE0-465C-BF29-06F0D4DCFC56}"/>
              </a:ext>
            </a:extLst>
          </p:cNvPr>
          <p:cNvSpPr>
            <a:spLocks noGrp="1"/>
          </p:cNvSpPr>
          <p:nvPr>
            <p:ph type="sldNum" sz="quarter" idx="12"/>
          </p:nvPr>
        </p:nvSpPr>
        <p:spPr/>
        <p:txBody>
          <a:bodyPr/>
          <a:lstStyle/>
          <a:p>
            <a:fld id="{D661A6A1-992E-4CAA-86FA-E61734BE4BBB}" type="slidenum">
              <a:rPr lang="zh-CN" altLang="en-US" smtClean="0"/>
              <a:t>‹#›</a:t>
            </a:fld>
            <a:endParaRPr lang="zh-CN" altLang="en-US"/>
          </a:p>
        </p:txBody>
      </p:sp>
    </p:spTree>
    <p:extLst>
      <p:ext uri="{BB962C8B-B14F-4D97-AF65-F5344CB8AC3E}">
        <p14:creationId xmlns:p14="http://schemas.microsoft.com/office/powerpoint/2010/main" val="2000664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27FBEE5-6409-48D2-8E06-759983A7E5D5}"/>
              </a:ext>
            </a:extLst>
          </p:cNvPr>
          <p:cNvSpPr>
            <a:spLocks noGrp="1"/>
          </p:cNvSpPr>
          <p:nvPr>
            <p:ph type="dt" sz="half" idx="10"/>
          </p:nvPr>
        </p:nvSpPr>
        <p:spPr/>
        <p:txBody>
          <a:bodyPr/>
          <a:lstStyle/>
          <a:p>
            <a:fld id="{FAC2E8E4-E48A-4505-81F4-0079BB111320}" type="datetimeFigureOut">
              <a:rPr lang="zh-CN" altLang="en-US" smtClean="0"/>
              <a:t>2021/12/12</a:t>
            </a:fld>
            <a:endParaRPr lang="zh-CN" altLang="en-US"/>
          </a:p>
        </p:txBody>
      </p:sp>
      <p:sp>
        <p:nvSpPr>
          <p:cNvPr id="3" name="页脚占位符 2">
            <a:extLst>
              <a:ext uri="{FF2B5EF4-FFF2-40B4-BE49-F238E27FC236}">
                <a16:creationId xmlns:a16="http://schemas.microsoft.com/office/drawing/2014/main" id="{8C436DF2-ADB3-43C7-83B4-3E2815C76A3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020849C-2B6E-429F-BDC6-3AB855FDBD24}"/>
              </a:ext>
            </a:extLst>
          </p:cNvPr>
          <p:cNvSpPr>
            <a:spLocks noGrp="1"/>
          </p:cNvSpPr>
          <p:nvPr>
            <p:ph type="sldNum" sz="quarter" idx="12"/>
          </p:nvPr>
        </p:nvSpPr>
        <p:spPr/>
        <p:txBody>
          <a:bodyPr/>
          <a:lstStyle/>
          <a:p>
            <a:fld id="{D661A6A1-992E-4CAA-86FA-E61734BE4BBB}" type="slidenum">
              <a:rPr lang="zh-CN" altLang="en-US" smtClean="0"/>
              <a:t>‹#›</a:t>
            </a:fld>
            <a:endParaRPr lang="zh-CN" altLang="en-US"/>
          </a:p>
        </p:txBody>
      </p:sp>
    </p:spTree>
    <p:extLst>
      <p:ext uri="{BB962C8B-B14F-4D97-AF65-F5344CB8AC3E}">
        <p14:creationId xmlns:p14="http://schemas.microsoft.com/office/powerpoint/2010/main" val="2810108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61FDE7-467B-4EAE-B534-E4443303848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8F70D80-441B-4262-B781-317ECE9B41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E24461D1-C4BF-4297-8282-209B602F2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2C5321DC-0159-4ED6-A802-7A788B8876E1}"/>
              </a:ext>
            </a:extLst>
          </p:cNvPr>
          <p:cNvSpPr>
            <a:spLocks noGrp="1"/>
          </p:cNvSpPr>
          <p:nvPr>
            <p:ph type="dt" sz="half" idx="10"/>
          </p:nvPr>
        </p:nvSpPr>
        <p:spPr/>
        <p:txBody>
          <a:bodyPr/>
          <a:lstStyle/>
          <a:p>
            <a:fld id="{FAC2E8E4-E48A-4505-81F4-0079BB111320}" type="datetimeFigureOut">
              <a:rPr lang="zh-CN" altLang="en-US" smtClean="0"/>
              <a:t>2021/12/12</a:t>
            </a:fld>
            <a:endParaRPr lang="zh-CN" altLang="en-US"/>
          </a:p>
        </p:txBody>
      </p:sp>
      <p:sp>
        <p:nvSpPr>
          <p:cNvPr id="6" name="页脚占位符 5">
            <a:extLst>
              <a:ext uri="{FF2B5EF4-FFF2-40B4-BE49-F238E27FC236}">
                <a16:creationId xmlns:a16="http://schemas.microsoft.com/office/drawing/2014/main" id="{60B05F2A-BFE8-4C38-A6D0-455E965CD3A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EDB2E50-1F54-4BD4-A9EA-2A44616CC6F7}"/>
              </a:ext>
            </a:extLst>
          </p:cNvPr>
          <p:cNvSpPr>
            <a:spLocks noGrp="1"/>
          </p:cNvSpPr>
          <p:nvPr>
            <p:ph type="sldNum" sz="quarter" idx="12"/>
          </p:nvPr>
        </p:nvSpPr>
        <p:spPr/>
        <p:txBody>
          <a:bodyPr/>
          <a:lstStyle/>
          <a:p>
            <a:fld id="{D661A6A1-992E-4CAA-86FA-E61734BE4BBB}" type="slidenum">
              <a:rPr lang="zh-CN" altLang="en-US" smtClean="0"/>
              <a:t>‹#›</a:t>
            </a:fld>
            <a:endParaRPr lang="zh-CN" altLang="en-US"/>
          </a:p>
        </p:txBody>
      </p:sp>
    </p:spTree>
    <p:extLst>
      <p:ext uri="{BB962C8B-B14F-4D97-AF65-F5344CB8AC3E}">
        <p14:creationId xmlns:p14="http://schemas.microsoft.com/office/powerpoint/2010/main" val="3799362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809476-058F-483D-90DC-80254B6B372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EA1605C-F553-424E-B57B-E54C7A959F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B21965D-7FF3-48B4-9A11-A60103CF6B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748E340-DC57-4314-9612-CF3E7E8A2174}"/>
              </a:ext>
            </a:extLst>
          </p:cNvPr>
          <p:cNvSpPr>
            <a:spLocks noGrp="1"/>
          </p:cNvSpPr>
          <p:nvPr>
            <p:ph type="dt" sz="half" idx="10"/>
          </p:nvPr>
        </p:nvSpPr>
        <p:spPr/>
        <p:txBody>
          <a:bodyPr/>
          <a:lstStyle/>
          <a:p>
            <a:fld id="{FAC2E8E4-E48A-4505-81F4-0079BB111320}" type="datetimeFigureOut">
              <a:rPr lang="zh-CN" altLang="en-US" smtClean="0"/>
              <a:t>2021/12/12</a:t>
            </a:fld>
            <a:endParaRPr lang="zh-CN" altLang="en-US"/>
          </a:p>
        </p:txBody>
      </p:sp>
      <p:sp>
        <p:nvSpPr>
          <p:cNvPr id="6" name="页脚占位符 5">
            <a:extLst>
              <a:ext uri="{FF2B5EF4-FFF2-40B4-BE49-F238E27FC236}">
                <a16:creationId xmlns:a16="http://schemas.microsoft.com/office/drawing/2014/main" id="{511C6DB4-9498-4814-BAD4-1784F4EDD24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6F28772-FE99-4FA4-8E10-99E353885D00}"/>
              </a:ext>
            </a:extLst>
          </p:cNvPr>
          <p:cNvSpPr>
            <a:spLocks noGrp="1"/>
          </p:cNvSpPr>
          <p:nvPr>
            <p:ph type="sldNum" sz="quarter" idx="12"/>
          </p:nvPr>
        </p:nvSpPr>
        <p:spPr/>
        <p:txBody>
          <a:bodyPr/>
          <a:lstStyle/>
          <a:p>
            <a:fld id="{D661A6A1-992E-4CAA-86FA-E61734BE4BBB}" type="slidenum">
              <a:rPr lang="zh-CN" altLang="en-US" smtClean="0"/>
              <a:t>‹#›</a:t>
            </a:fld>
            <a:endParaRPr lang="zh-CN" altLang="en-US"/>
          </a:p>
        </p:txBody>
      </p:sp>
    </p:spTree>
    <p:extLst>
      <p:ext uri="{BB962C8B-B14F-4D97-AF65-F5344CB8AC3E}">
        <p14:creationId xmlns:p14="http://schemas.microsoft.com/office/powerpoint/2010/main" val="3094317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DE72C6E-70C6-4CCF-9507-77F7CFE105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B60C487-C060-4723-9087-D85740F447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6906EAD-2461-4B99-A538-6D20493E0D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2E8E4-E48A-4505-81F4-0079BB111320}" type="datetimeFigureOut">
              <a:rPr lang="zh-CN" altLang="en-US" smtClean="0"/>
              <a:t>2021/12/12</a:t>
            </a:fld>
            <a:endParaRPr lang="zh-CN" altLang="en-US"/>
          </a:p>
        </p:txBody>
      </p:sp>
      <p:sp>
        <p:nvSpPr>
          <p:cNvPr id="5" name="页脚占位符 4">
            <a:extLst>
              <a:ext uri="{FF2B5EF4-FFF2-40B4-BE49-F238E27FC236}">
                <a16:creationId xmlns:a16="http://schemas.microsoft.com/office/drawing/2014/main" id="{A124004A-9EBD-4147-90D2-E795E30F8C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AD96D49-9DB6-47E8-BC5A-37E85C5416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61A6A1-992E-4CAA-86FA-E61734BE4BBB}" type="slidenum">
              <a:rPr lang="zh-CN" altLang="en-US" smtClean="0"/>
              <a:t>‹#›</a:t>
            </a:fld>
            <a:endParaRPr lang="zh-CN" altLang="en-US"/>
          </a:p>
        </p:txBody>
      </p:sp>
    </p:spTree>
    <p:extLst>
      <p:ext uri="{BB962C8B-B14F-4D97-AF65-F5344CB8AC3E}">
        <p14:creationId xmlns:p14="http://schemas.microsoft.com/office/powerpoint/2010/main" val="3997814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5907DFE-93F5-4A37-A622-CC79D547BA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0"/>
            <a:ext cx="12192000" cy="6857919"/>
          </a:xfrm>
          <a:prstGeom prst="rect">
            <a:avLst/>
          </a:prstGeom>
        </p:spPr>
      </p:pic>
      <p:pic>
        <p:nvPicPr>
          <p:cNvPr id="11" name="图片 10">
            <a:extLst>
              <a:ext uri="{FF2B5EF4-FFF2-40B4-BE49-F238E27FC236}">
                <a16:creationId xmlns:a16="http://schemas.microsoft.com/office/drawing/2014/main" id="{FFB13FFE-AF5B-4CBA-9F44-2656E7AF0B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024449"/>
            <a:ext cx="12192000" cy="1833510"/>
          </a:xfrm>
          <a:prstGeom prst="rect">
            <a:avLst/>
          </a:prstGeom>
        </p:spPr>
      </p:pic>
      <p:pic>
        <p:nvPicPr>
          <p:cNvPr id="13" name="图片 12">
            <a:extLst>
              <a:ext uri="{FF2B5EF4-FFF2-40B4-BE49-F238E27FC236}">
                <a16:creationId xmlns:a16="http://schemas.microsoft.com/office/drawing/2014/main" id="{6ACC96DA-24A8-4674-B264-C507B17345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1230" y="876298"/>
            <a:ext cx="2126894" cy="3140819"/>
          </a:xfrm>
          <a:prstGeom prst="rect">
            <a:avLst/>
          </a:prstGeom>
        </p:spPr>
      </p:pic>
      <p:pic>
        <p:nvPicPr>
          <p:cNvPr id="15" name="图片 14">
            <a:extLst>
              <a:ext uri="{FF2B5EF4-FFF2-40B4-BE49-F238E27FC236}">
                <a16:creationId xmlns:a16="http://schemas.microsoft.com/office/drawing/2014/main" id="{7F3EB684-E767-449C-9C46-8DC07FF7B1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14946" y="419873"/>
            <a:ext cx="964941" cy="648075"/>
          </a:xfrm>
          <a:prstGeom prst="rect">
            <a:avLst/>
          </a:prstGeom>
        </p:spPr>
      </p:pic>
      <p:pic>
        <p:nvPicPr>
          <p:cNvPr id="17" name="图片 16">
            <a:extLst>
              <a:ext uri="{FF2B5EF4-FFF2-40B4-BE49-F238E27FC236}">
                <a16:creationId xmlns:a16="http://schemas.microsoft.com/office/drawing/2014/main" id="{148436DC-BC4F-4FA0-830A-07A2DDE45F0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16727" y="1471069"/>
            <a:ext cx="1723430" cy="938463"/>
          </a:xfrm>
          <a:prstGeom prst="rect">
            <a:avLst/>
          </a:prstGeom>
        </p:spPr>
      </p:pic>
      <p:pic>
        <p:nvPicPr>
          <p:cNvPr id="23" name="图片 22">
            <a:extLst>
              <a:ext uri="{FF2B5EF4-FFF2-40B4-BE49-F238E27FC236}">
                <a16:creationId xmlns:a16="http://schemas.microsoft.com/office/drawing/2014/main" id="{C16C9919-636D-4BE3-9D63-DE65E812943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38836" y="429950"/>
            <a:ext cx="2107283" cy="2962983"/>
          </a:xfrm>
          <a:prstGeom prst="rect">
            <a:avLst/>
          </a:prstGeom>
        </p:spPr>
      </p:pic>
      <p:grpSp>
        <p:nvGrpSpPr>
          <p:cNvPr id="4" name="组合 3">
            <a:extLst>
              <a:ext uri="{FF2B5EF4-FFF2-40B4-BE49-F238E27FC236}">
                <a16:creationId xmlns:a16="http://schemas.microsoft.com/office/drawing/2014/main" id="{8A8A8CEF-A28F-4524-9AAD-B3BCFD1C306F}"/>
              </a:ext>
            </a:extLst>
          </p:cNvPr>
          <p:cNvGrpSpPr/>
          <p:nvPr/>
        </p:nvGrpSpPr>
        <p:grpSpPr>
          <a:xfrm>
            <a:off x="1872816" y="4421273"/>
            <a:ext cx="1723430" cy="1509782"/>
            <a:chOff x="1872816" y="4421273"/>
            <a:chExt cx="1723430" cy="1509782"/>
          </a:xfrm>
        </p:grpSpPr>
        <p:pic>
          <p:nvPicPr>
            <p:cNvPr id="7" name="图片 6">
              <a:extLst>
                <a:ext uri="{FF2B5EF4-FFF2-40B4-BE49-F238E27FC236}">
                  <a16:creationId xmlns:a16="http://schemas.microsoft.com/office/drawing/2014/main" id="{7FFA1322-2E8A-4197-AE2D-69A934FE1CC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72816" y="4421273"/>
              <a:ext cx="1723430" cy="1509782"/>
            </a:xfrm>
            <a:prstGeom prst="rect">
              <a:avLst/>
            </a:prstGeom>
          </p:spPr>
        </p:pic>
        <p:sp>
          <p:nvSpPr>
            <p:cNvPr id="3" name="矩形 2">
              <a:extLst>
                <a:ext uri="{FF2B5EF4-FFF2-40B4-BE49-F238E27FC236}">
                  <a16:creationId xmlns:a16="http://schemas.microsoft.com/office/drawing/2014/main" id="{20236BED-9575-4DE8-92F0-F6FC42E1FA4B}"/>
                </a:ext>
              </a:extLst>
            </p:cNvPr>
            <p:cNvSpPr/>
            <p:nvPr/>
          </p:nvSpPr>
          <p:spPr>
            <a:xfrm>
              <a:off x="2061210" y="4724400"/>
              <a:ext cx="1333500" cy="3000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Rectangle 5">
            <a:extLst>
              <a:ext uri="{FF2B5EF4-FFF2-40B4-BE49-F238E27FC236}">
                <a16:creationId xmlns:a16="http://schemas.microsoft.com/office/drawing/2014/main" id="{A18C2C1F-2F38-1147-BDBC-EA8B38035390}"/>
              </a:ext>
            </a:extLst>
          </p:cNvPr>
          <p:cNvSpPr/>
          <p:nvPr/>
        </p:nvSpPr>
        <p:spPr>
          <a:xfrm>
            <a:off x="2353164" y="2753683"/>
            <a:ext cx="8068896" cy="1574790"/>
          </a:xfrm>
          <a:prstGeom prst="rect">
            <a:avLst/>
          </a:prstGeom>
        </p:spPr>
        <p:txBody>
          <a:bodyPr wrap="square">
            <a:spAutoFit/>
          </a:bodyPr>
          <a:lstStyle/>
          <a:p>
            <a:pPr algn="ctr">
              <a:spcAft>
                <a:spcPts val="1000"/>
              </a:spcAft>
              <a:tabLst>
                <a:tab pos="935355" algn="l"/>
              </a:tabLst>
            </a:pPr>
            <a:r>
              <a:rPr lang="pt-BR" sz="4400" b="1" u="sng" dirty="0">
                <a:solidFill>
                  <a:srgbClr val="000000"/>
                </a:solidFill>
                <a:latin typeface="Times New Roman" panose="02020603050405020304" pitchFamily="18" charset="0"/>
                <a:ea typeface="Times New Roman" panose="02020603050405020304" pitchFamily="18" charset="0"/>
              </a:rPr>
              <a:t>Ti</a:t>
            </a:r>
            <a:r>
              <a:rPr lang="vi-VN" sz="4400" b="1" u="sng" dirty="0">
                <a:solidFill>
                  <a:srgbClr val="000000"/>
                </a:solidFill>
                <a:latin typeface="Times New Roman" panose="02020603050405020304" pitchFamily="18" charset="0"/>
                <a:ea typeface="Times New Roman" panose="02020603050405020304" pitchFamily="18" charset="0"/>
              </a:rPr>
              <a:t>ế</a:t>
            </a:r>
            <a:r>
              <a:rPr lang="pt-BR" sz="4400" b="1" u="sng" dirty="0" err="1">
                <a:solidFill>
                  <a:srgbClr val="000000"/>
                </a:solidFill>
                <a:latin typeface="Times New Roman" panose="02020603050405020304" pitchFamily="18" charset="0"/>
                <a:ea typeface="Times New Roman" panose="02020603050405020304" pitchFamily="18" charset="0"/>
              </a:rPr>
              <a:t>t</a:t>
            </a:r>
            <a:r>
              <a:rPr lang="pt-BR" sz="4400" b="1" u="sng" dirty="0">
                <a:solidFill>
                  <a:srgbClr val="000000"/>
                </a:solidFill>
                <a:latin typeface="Times New Roman" panose="02020603050405020304" pitchFamily="18" charset="0"/>
                <a:ea typeface="Times New Roman" panose="02020603050405020304" pitchFamily="18" charset="0"/>
              </a:rPr>
              <a:t> 61:</a:t>
            </a:r>
            <a:endParaRPr lang="x-none" sz="4400" b="1" u="sng" dirty="0">
              <a:latin typeface="Times New Roman" panose="02020603050405020304" pitchFamily="18" charset="0"/>
              <a:ea typeface="Times New Roman" panose="02020603050405020304" pitchFamily="18" charset="0"/>
            </a:endParaRPr>
          </a:p>
          <a:p>
            <a:pPr algn="ctr">
              <a:spcAft>
                <a:spcPts val="1000"/>
              </a:spcAft>
              <a:tabLst>
                <a:tab pos="935355" algn="l"/>
              </a:tabLst>
            </a:pPr>
            <a:r>
              <a:rPr lang="pt-BR" sz="4400" b="1" dirty="0">
                <a:solidFill>
                  <a:srgbClr val="000000"/>
                </a:solidFill>
                <a:latin typeface="Times New Roman" panose="02020603050405020304" pitchFamily="18" charset="0"/>
                <a:ea typeface="Times New Roman" panose="02020603050405020304" pitchFamily="18" charset="0"/>
              </a:rPr>
              <a:t>ÔN TẬP </a:t>
            </a:r>
            <a:r>
              <a:rPr lang="vi-VN" sz="4400" b="1" dirty="0">
                <a:solidFill>
                  <a:srgbClr val="000000"/>
                </a:solidFill>
                <a:latin typeface="Times New Roman" panose="02020603050405020304" pitchFamily="18" charset="0"/>
                <a:ea typeface="Times New Roman" panose="02020603050405020304" pitchFamily="18" charset="0"/>
              </a:rPr>
              <a:t>ĐÁNH GIÁ CUỐI HKI</a:t>
            </a:r>
            <a:endParaRPr lang="x-none" sz="4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53546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7"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900" decel="100000" fill="hold"/>
                                        <p:tgtEl>
                                          <p:spTgt spid="23"/>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15"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1000" fill="hold"/>
                                        <p:tgtEl>
                                          <p:spTgt spid="17"/>
                                        </p:tgtEl>
                                        <p:attrNameLst>
                                          <p:attrName>ppt_w</p:attrName>
                                        </p:attrNameLst>
                                      </p:cBhvr>
                                      <p:tavLst>
                                        <p:tav tm="0">
                                          <p:val>
                                            <p:fltVal val="0"/>
                                          </p:val>
                                        </p:tav>
                                        <p:tav tm="100000">
                                          <p:val>
                                            <p:strVal val="#ppt_w"/>
                                          </p:val>
                                        </p:tav>
                                      </p:tavLst>
                                    </p:anim>
                                    <p:anim calcmode="lin" valueType="num">
                                      <p:cBhvr>
                                        <p:cTn id="25" dur="1000" fill="hold"/>
                                        <p:tgtEl>
                                          <p:spTgt spid="17"/>
                                        </p:tgtEl>
                                        <p:attrNameLst>
                                          <p:attrName>ppt_h</p:attrName>
                                        </p:attrNameLst>
                                      </p:cBhvr>
                                      <p:tavLst>
                                        <p:tav tm="0">
                                          <p:val>
                                            <p:fltVal val="0"/>
                                          </p:val>
                                        </p:tav>
                                        <p:tav tm="100000">
                                          <p:val>
                                            <p:strVal val="#ppt_h"/>
                                          </p:val>
                                        </p:tav>
                                      </p:tavLst>
                                    </p:anim>
                                    <p:anim calcmode="lin" valueType="num">
                                      <p:cBhvr>
                                        <p:cTn id="26"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par>
                          <p:cTn id="28" fill="hold">
                            <p:stCondLst>
                              <p:cond delay="3000"/>
                            </p:stCondLst>
                            <p:childTnLst>
                              <p:par>
                                <p:cTn id="29" presetID="2" presetClass="entr" presetSubtype="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FCF4F5-91FB-CE45-BF8E-C6017473BE29}"/>
              </a:ext>
            </a:extLst>
          </p:cNvPr>
          <p:cNvSpPr/>
          <p:nvPr/>
        </p:nvSpPr>
        <p:spPr>
          <a:xfrm>
            <a:off x="359092" y="190217"/>
            <a:ext cx="3615690" cy="523220"/>
          </a:xfrm>
          <a:prstGeom prst="rect">
            <a:avLst/>
          </a:prstGeom>
        </p:spPr>
        <p:txBody>
          <a:bodyPr wrap="square">
            <a:spAutoFit/>
          </a:bodyPr>
          <a:lstStyle/>
          <a:p>
            <a:pPr algn="just"/>
            <a:r>
              <a:rPr lang="x-none" sz="28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 </a:t>
            </a:r>
            <a:r>
              <a:rPr lang="vi-VN" sz="28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Luyện tập</a:t>
            </a:r>
            <a:endParaRPr lang="x-none"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2AA3EC9-C76D-5C44-90DC-D1C207E5FE77}"/>
              </a:ext>
            </a:extLst>
          </p:cNvPr>
          <p:cNvSpPr txBox="1"/>
          <p:nvPr/>
        </p:nvSpPr>
        <p:spPr>
          <a:xfrm>
            <a:off x="359092" y="713437"/>
            <a:ext cx="6093618" cy="523220"/>
          </a:xfrm>
          <a:prstGeom prst="rect">
            <a:avLst/>
          </a:prstGeom>
          <a:noFill/>
        </p:spPr>
        <p:txBody>
          <a:bodyPr wrap="square">
            <a:spAutoFit/>
          </a:bodyPr>
          <a:lstStyle/>
          <a:p>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vi-VN"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Phần tự luận</a:t>
            </a:r>
            <a:endParaRPr lang="en-VN" sz="2800" dirty="0">
              <a:solidFill>
                <a:srgbClr val="0070C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454B8A1-5A9B-F84A-8318-793C9001405A}"/>
              </a:ext>
            </a:extLst>
          </p:cNvPr>
          <p:cNvSpPr txBox="1"/>
          <p:nvPr/>
        </p:nvSpPr>
        <p:spPr>
          <a:xfrm>
            <a:off x="359092" y="1236657"/>
            <a:ext cx="11356658" cy="2246769"/>
          </a:xfrm>
          <a:prstGeom prst="rect">
            <a:avLst/>
          </a:prstGeom>
          <a:noFill/>
        </p:spPr>
        <p:txBody>
          <a:bodyPr wrap="square">
            <a:spAutoFit/>
          </a:bodyPr>
          <a:lstStyle/>
          <a:p>
            <a:pPr algn="just"/>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endParaRPr lang="en-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suối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pt-BR"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pt-BR"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pt-BR"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pt-B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pt-B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 </a:t>
            </a:r>
            <a:r>
              <a:rPr lang="pt-BR"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pt-B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en-VN"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pt-BR"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pt-BR"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a:t>
            </a:r>
            <a:r>
              <a:rPr lang="pt-B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ngắn</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gọn</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dùng</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VN"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矩形 2">
            <a:extLst>
              <a:ext uri="{FF2B5EF4-FFF2-40B4-BE49-F238E27FC236}">
                <a16:creationId xmlns:a16="http://schemas.microsoft.com/office/drawing/2014/main" id="{F1FD9F2C-A14F-9D46-A6A1-7B7EA3777546}"/>
              </a:ext>
            </a:extLst>
          </p:cNvPr>
          <p:cNvSpPr/>
          <p:nvPr/>
        </p:nvSpPr>
        <p:spPr>
          <a:xfrm>
            <a:off x="437516" y="3681247"/>
            <a:ext cx="11278234" cy="1573925"/>
          </a:xfrm>
          <a:prstGeom prst="rect">
            <a:avLst/>
          </a:prstGeom>
          <a:solidFill>
            <a:schemeClr val="accent6">
              <a:lumMod val="20000"/>
              <a:lumOff val="80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1000"/>
              </a:spcAft>
            </a:pPr>
            <a:r>
              <a:rPr lang="vi-VN" sz="2800" dirty="0">
                <a:solidFill>
                  <a:schemeClr val="tx1"/>
                </a:solidFill>
                <a:latin typeface="Times New Roman" panose="02020603050405020304" pitchFamily="18" charset="0"/>
                <a:cs typeface="Times New Roman" panose="02020603050405020304" pitchFamily="18" charset="0"/>
              </a:rPr>
              <a:t>Thể thất ngôn tứ tuyệt Đường luật quy định mỗi bài có 4 câu thơ, mỗi câu có 7 tiếng, có niêm luật chặt chẽ.</a:t>
            </a:r>
            <a:r>
              <a:rPr lang="en-VN" sz="28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80630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FCF4F5-91FB-CE45-BF8E-C6017473BE29}"/>
              </a:ext>
            </a:extLst>
          </p:cNvPr>
          <p:cNvSpPr/>
          <p:nvPr/>
        </p:nvSpPr>
        <p:spPr>
          <a:xfrm>
            <a:off x="359092" y="190217"/>
            <a:ext cx="3615690" cy="523220"/>
          </a:xfrm>
          <a:prstGeom prst="rect">
            <a:avLst/>
          </a:prstGeom>
        </p:spPr>
        <p:txBody>
          <a:bodyPr wrap="square">
            <a:spAutoFit/>
          </a:bodyPr>
          <a:lstStyle/>
          <a:p>
            <a:pPr algn="just"/>
            <a:r>
              <a:rPr lang="x-none" sz="28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 </a:t>
            </a:r>
            <a:r>
              <a:rPr lang="vi-VN" sz="28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Luyện tập</a:t>
            </a:r>
            <a:endParaRPr lang="x-none"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2AA3EC9-C76D-5C44-90DC-D1C207E5FE77}"/>
              </a:ext>
            </a:extLst>
          </p:cNvPr>
          <p:cNvSpPr txBox="1"/>
          <p:nvPr/>
        </p:nvSpPr>
        <p:spPr>
          <a:xfrm>
            <a:off x="359092" y="713437"/>
            <a:ext cx="6093618" cy="523220"/>
          </a:xfrm>
          <a:prstGeom prst="rect">
            <a:avLst/>
          </a:prstGeom>
          <a:noFill/>
        </p:spPr>
        <p:txBody>
          <a:bodyPr wrap="square">
            <a:spAutoFit/>
          </a:bodyPr>
          <a:lstStyle/>
          <a:p>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vi-VN"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Phần tự luận</a:t>
            </a:r>
            <a:endParaRPr lang="en-VN" sz="2800" dirty="0">
              <a:solidFill>
                <a:srgbClr val="0070C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454B8A1-5A9B-F84A-8318-793C9001405A}"/>
              </a:ext>
            </a:extLst>
          </p:cNvPr>
          <p:cNvSpPr txBox="1"/>
          <p:nvPr/>
        </p:nvSpPr>
        <p:spPr>
          <a:xfrm>
            <a:off x="359092" y="1236657"/>
            <a:ext cx="11356658" cy="2246769"/>
          </a:xfrm>
          <a:prstGeom prst="rect">
            <a:avLst/>
          </a:prstGeom>
          <a:noFill/>
        </p:spPr>
        <p:txBody>
          <a:bodyPr wrap="square">
            <a:spAutoFit/>
          </a:bodyPr>
          <a:lstStyle/>
          <a:p>
            <a:pPr algn="just"/>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endParaRPr lang="en-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suối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pt-BR"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pt-BR"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pt-BR"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pt-B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pt-B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 </a:t>
            </a:r>
            <a:r>
              <a:rPr lang="pt-BR"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pt-B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en-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800"/>
              </a:spcAft>
            </a:pPr>
            <a:r>
              <a:rPr lang="nb-NO"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nb-NO"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nb-NO"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biện</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tu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VN"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矩形 2">
            <a:extLst>
              <a:ext uri="{FF2B5EF4-FFF2-40B4-BE49-F238E27FC236}">
                <a16:creationId xmlns:a16="http://schemas.microsoft.com/office/drawing/2014/main" id="{F880EF74-E5DB-234D-89D1-5E601FFE97F2}"/>
              </a:ext>
            </a:extLst>
          </p:cNvPr>
          <p:cNvSpPr/>
          <p:nvPr/>
        </p:nvSpPr>
        <p:spPr>
          <a:xfrm>
            <a:off x="437516" y="3660227"/>
            <a:ext cx="11278234" cy="2698532"/>
          </a:xfrm>
          <a:prstGeom prst="rect">
            <a:avLst/>
          </a:prstGeom>
          <a:solidFill>
            <a:schemeClr val="accent6">
              <a:lumMod val="20000"/>
              <a:lumOff val="80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Aft>
                <a:spcPts val="800"/>
              </a:spcAft>
              <a:buSzPts val="1000"/>
              <a:tabLst>
                <a:tab pos="457200" algn="l"/>
              </a:tabLst>
            </a:pP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So sánh tiếng suối với tiếng hát làm cho tiếng suối trở nên gần gũi hơn, thân mật với con người hơn. Âm thanh trong trẻo, tô đậm thêm sự thanh vắng của đêm khuya.</a:t>
            </a:r>
            <a:endParaRPr lang="en-VN" sz="2400" dirty="0">
              <a:latin typeface="Times New Roman" panose="02020603050405020304" pitchFamily="18" charset="0"/>
              <a:ea typeface="Calibri" panose="020F0502020204030204" pitchFamily="34" charset="0"/>
              <a:cs typeface="Times New Roman" panose="02020603050405020304" pitchFamily="18" charset="0"/>
            </a:endParaRPr>
          </a:p>
          <a:p>
            <a:pPr lvl="0" algn="just">
              <a:spcAft>
                <a:spcPts val="800"/>
              </a:spcAft>
              <a:buSzPts val="1000"/>
              <a:tabLst>
                <a:tab pos="457200" algn="l"/>
              </a:tabLst>
            </a:pP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Hai từ “lồng” được lặp lại trong câu thơ đã tạo nên bức tranh có nhiều tầng, nhiều lớp, nhiều đường nét hình khối. Ánh trăng bao trùm, lồng vào những vòm cây cổ thụ; ánh trăng, bóng cây lồng vào hoa. Hình ảnh trăng, hoa, cổ thụ quấn quýt, sinh động, tươi tắn gần gũi, hòa quyện như đưa người đọc vào thế giới lung linh huyền ảo</a:t>
            </a:r>
            <a:endParaRPr lang="en-VN"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95213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FCF4F5-91FB-CE45-BF8E-C6017473BE29}"/>
              </a:ext>
            </a:extLst>
          </p:cNvPr>
          <p:cNvSpPr/>
          <p:nvPr/>
        </p:nvSpPr>
        <p:spPr>
          <a:xfrm>
            <a:off x="359092" y="190217"/>
            <a:ext cx="3615690" cy="523220"/>
          </a:xfrm>
          <a:prstGeom prst="rect">
            <a:avLst/>
          </a:prstGeom>
        </p:spPr>
        <p:txBody>
          <a:bodyPr wrap="square">
            <a:spAutoFit/>
          </a:bodyPr>
          <a:lstStyle/>
          <a:p>
            <a:pPr algn="just"/>
            <a:r>
              <a:rPr lang="x-none" sz="28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 </a:t>
            </a:r>
            <a:r>
              <a:rPr lang="vi-VN" sz="28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Luyện tập</a:t>
            </a:r>
            <a:endParaRPr lang="x-none"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2AA3EC9-C76D-5C44-90DC-D1C207E5FE77}"/>
              </a:ext>
            </a:extLst>
          </p:cNvPr>
          <p:cNvSpPr txBox="1"/>
          <p:nvPr/>
        </p:nvSpPr>
        <p:spPr>
          <a:xfrm>
            <a:off x="359092" y="713437"/>
            <a:ext cx="6093618" cy="523220"/>
          </a:xfrm>
          <a:prstGeom prst="rect">
            <a:avLst/>
          </a:prstGeom>
          <a:noFill/>
        </p:spPr>
        <p:txBody>
          <a:bodyPr wrap="square">
            <a:spAutoFit/>
          </a:bodyPr>
          <a:lstStyle/>
          <a:p>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vi-VN"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Phần tự luận</a:t>
            </a:r>
            <a:endParaRPr lang="en-VN" sz="2800" dirty="0">
              <a:solidFill>
                <a:srgbClr val="0070C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454B8A1-5A9B-F84A-8318-793C9001405A}"/>
              </a:ext>
            </a:extLst>
          </p:cNvPr>
          <p:cNvSpPr txBox="1"/>
          <p:nvPr/>
        </p:nvSpPr>
        <p:spPr>
          <a:xfrm>
            <a:off x="359092" y="1236657"/>
            <a:ext cx="11356658" cy="2246769"/>
          </a:xfrm>
          <a:prstGeom prst="rect">
            <a:avLst/>
          </a:prstGeom>
          <a:noFill/>
        </p:spPr>
        <p:txBody>
          <a:bodyPr wrap="square">
            <a:spAutoFit/>
          </a:bodyPr>
          <a:lstStyle/>
          <a:p>
            <a:pPr algn="just"/>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endParaRPr lang="en-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suối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pt-BR"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pt-BR"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pt-BR"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pt-B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pt-B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 </a:t>
            </a:r>
            <a:r>
              <a:rPr lang="pt-BR"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pt-B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en-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800"/>
              </a:spcAft>
            </a:pPr>
            <a:r>
              <a:rPr lang="nb-NO"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nb-NO"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nb-NO"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biện</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tu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VN"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矩形 2">
            <a:extLst>
              <a:ext uri="{FF2B5EF4-FFF2-40B4-BE49-F238E27FC236}">
                <a16:creationId xmlns:a16="http://schemas.microsoft.com/office/drawing/2014/main" id="{F880EF74-E5DB-234D-89D1-5E601FFE97F2}"/>
              </a:ext>
            </a:extLst>
          </p:cNvPr>
          <p:cNvSpPr/>
          <p:nvPr/>
        </p:nvSpPr>
        <p:spPr>
          <a:xfrm>
            <a:off x="437516" y="3660227"/>
            <a:ext cx="11278234" cy="2698532"/>
          </a:xfrm>
          <a:prstGeom prst="rect">
            <a:avLst/>
          </a:prstGeom>
          <a:solidFill>
            <a:schemeClr val="accent6">
              <a:lumMod val="20000"/>
              <a:lumOff val="80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800"/>
              </a:spcAft>
            </a:pPr>
            <a:r>
              <a:rPr lang="vi-VN"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Cảnh khuya đẹp như vẽ, như bức tranh sơn thủy hữu tình, khiến cho thi nhân chưa thể ngủ, bộc lộ tình yêu thiên nhiên của nhà thơ. </a:t>
            </a:r>
          </a:p>
          <a:p>
            <a:pPr algn="just">
              <a:spcAft>
                <a:spcPts val="800"/>
              </a:spcAft>
            </a:pPr>
            <a:r>
              <a:rPr lang="vi-VN"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Từ “chưa ngủ” được lặp lại trực tiếp bộc lộ chiều sâu tâm trạng của nhà thơ Hồ Chí Minh thể hiện lòng yêu nước sâu nặng và phong thái ung dung, lạc quan của Người. </a:t>
            </a:r>
            <a:endParaRPr lang="en-VN"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53772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FCF4F5-91FB-CE45-BF8E-C6017473BE29}"/>
              </a:ext>
            </a:extLst>
          </p:cNvPr>
          <p:cNvSpPr/>
          <p:nvPr/>
        </p:nvSpPr>
        <p:spPr>
          <a:xfrm>
            <a:off x="359092" y="190217"/>
            <a:ext cx="3615690" cy="523220"/>
          </a:xfrm>
          <a:prstGeom prst="rect">
            <a:avLst/>
          </a:prstGeom>
        </p:spPr>
        <p:txBody>
          <a:bodyPr wrap="square">
            <a:spAutoFit/>
          </a:bodyPr>
          <a:lstStyle/>
          <a:p>
            <a:pPr algn="just"/>
            <a:r>
              <a:rPr lang="x-none" sz="28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 </a:t>
            </a:r>
            <a:r>
              <a:rPr lang="vi-VN" sz="28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Luyện tập</a:t>
            </a:r>
            <a:endParaRPr lang="x-none"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2AA3EC9-C76D-5C44-90DC-D1C207E5FE77}"/>
              </a:ext>
            </a:extLst>
          </p:cNvPr>
          <p:cNvSpPr txBox="1"/>
          <p:nvPr/>
        </p:nvSpPr>
        <p:spPr>
          <a:xfrm>
            <a:off x="359092" y="713437"/>
            <a:ext cx="6093618" cy="523220"/>
          </a:xfrm>
          <a:prstGeom prst="rect">
            <a:avLst/>
          </a:prstGeom>
          <a:noFill/>
        </p:spPr>
        <p:txBody>
          <a:bodyPr wrap="square">
            <a:spAutoFit/>
          </a:bodyPr>
          <a:lstStyle/>
          <a:p>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vi-VN"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Phần tự luận</a:t>
            </a:r>
            <a:endParaRPr lang="en-VN" sz="2800" dirty="0">
              <a:solidFill>
                <a:srgbClr val="0070C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454B8A1-5A9B-F84A-8318-793C9001405A}"/>
              </a:ext>
            </a:extLst>
          </p:cNvPr>
          <p:cNvSpPr txBox="1"/>
          <p:nvPr/>
        </p:nvSpPr>
        <p:spPr>
          <a:xfrm>
            <a:off x="359092" y="1236657"/>
            <a:ext cx="11356658" cy="1815882"/>
          </a:xfrm>
          <a:prstGeom prst="rect">
            <a:avLst/>
          </a:prstGeom>
          <a:noFill/>
        </p:spPr>
        <p:txBody>
          <a:bodyPr wrap="square">
            <a:spAutoFit/>
          </a:bodyPr>
          <a:lstStyle/>
          <a:p>
            <a:pPr algn="just"/>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endParaRPr lang="en-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suối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pt-BR"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pt-BR"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pt-BR"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pt-B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pt-B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 </a:t>
            </a:r>
            <a:r>
              <a:rPr lang="pt-BR"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pt-B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en-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nb-NO"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nb-NO"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nb-NO"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Hai </a:t>
            </a:r>
            <a:r>
              <a:rPr lang="nb-NO"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nb-NO"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b-NO"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nb-NO"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b-NO"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nb-NO"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b-NO"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nb-NO"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b-NO"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nb-NO"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b-NO"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nb-NO"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b-NO"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nb-NO"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b-NO"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nb-NO"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b-NO"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nb-NO"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b-NO"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nb-NO"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b-NO"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nb-NO"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b-NO"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nb-NO"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b-NO"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nb-NO"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矩形 2">
            <a:extLst>
              <a:ext uri="{FF2B5EF4-FFF2-40B4-BE49-F238E27FC236}">
                <a16:creationId xmlns:a16="http://schemas.microsoft.com/office/drawing/2014/main" id="{FCC1A789-AB87-1E41-96B5-1F03F80F5153}"/>
              </a:ext>
            </a:extLst>
          </p:cNvPr>
          <p:cNvSpPr/>
          <p:nvPr/>
        </p:nvSpPr>
        <p:spPr>
          <a:xfrm>
            <a:off x="456883" y="3260834"/>
            <a:ext cx="11278234" cy="3087414"/>
          </a:xfrm>
          <a:prstGeom prst="rect">
            <a:avLst/>
          </a:prstGeom>
          <a:solidFill>
            <a:schemeClr val="accent6">
              <a:lumMod val="20000"/>
              <a:lumOff val="80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800"/>
              </a:spcAft>
            </a:pPr>
            <a:r>
              <a:rPr lang="vi-VN" sz="2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Hai câu sau: Miêu tả tâm trạng của Bác trong đêm trăng sáng: </a:t>
            </a:r>
            <a:endParaRPr lang="en-VN" sz="2500" dirty="0">
              <a:latin typeface="Times New Roman" panose="02020603050405020304" pitchFamily="18" charset="0"/>
              <a:ea typeface="Calibri" panose="020F0502020204030204" pitchFamily="34" charset="0"/>
              <a:cs typeface="Times New Roman" panose="02020603050405020304" pitchFamily="18" charset="0"/>
            </a:endParaRPr>
          </a:p>
          <a:p>
            <a:pPr lvl="0" algn="just">
              <a:spcAft>
                <a:spcPts val="800"/>
              </a:spcAft>
              <a:buSzPts val="1000"/>
              <a:tabLst>
                <a:tab pos="457200" algn="l"/>
              </a:tabLst>
            </a:pPr>
            <a:r>
              <a:rPr lang="vi-VN" sz="2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Người chưa ngủ vì hai lí do, lí do thứ nhất là vì cảnh đẹp làm cho tâm hồn người nghệ sĩ bâng khuâng, say đắm. Lí do thứ hai: chưa ngủ vì lo nỗi nước nhà, lo về cuộc kháng chiến của nhân dân ta. Cảnh thiên nhiên dù đẹp đẽ, thơ mộng nhưng không làm cho Bác quên đi trách nhiệm lớn lao của một lãnh tụ cách mạng đối với dân, với nước.</a:t>
            </a:r>
            <a:endParaRPr lang="en-VN" sz="25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Cả hai câu thơ cho thấy sự gắn bó giữa con ngưới thi sĩ đa cảm và con ngưới chiến sĩ kiên cường trong Bác. Thể hiện tấm lòng lo lắng của Bác đối với nước nhà. </a:t>
            </a:r>
            <a:endParaRPr lang="en-VN" sz="25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5401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FCF4F5-91FB-CE45-BF8E-C6017473BE29}"/>
              </a:ext>
            </a:extLst>
          </p:cNvPr>
          <p:cNvSpPr/>
          <p:nvPr/>
        </p:nvSpPr>
        <p:spPr>
          <a:xfrm>
            <a:off x="359092" y="190217"/>
            <a:ext cx="3615690" cy="523220"/>
          </a:xfrm>
          <a:prstGeom prst="rect">
            <a:avLst/>
          </a:prstGeom>
        </p:spPr>
        <p:txBody>
          <a:bodyPr wrap="square">
            <a:spAutoFit/>
          </a:bodyPr>
          <a:lstStyle/>
          <a:p>
            <a:pPr algn="just"/>
            <a:r>
              <a:rPr lang="x-none" sz="28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 </a:t>
            </a:r>
            <a:r>
              <a:rPr lang="vi-VN" sz="28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Luyện tập</a:t>
            </a:r>
            <a:endParaRPr lang="x-none"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2AA3EC9-C76D-5C44-90DC-D1C207E5FE77}"/>
              </a:ext>
            </a:extLst>
          </p:cNvPr>
          <p:cNvSpPr txBox="1"/>
          <p:nvPr/>
        </p:nvSpPr>
        <p:spPr>
          <a:xfrm>
            <a:off x="359092" y="713437"/>
            <a:ext cx="6093618" cy="523220"/>
          </a:xfrm>
          <a:prstGeom prst="rect">
            <a:avLst/>
          </a:prstGeom>
          <a:noFill/>
        </p:spPr>
        <p:txBody>
          <a:bodyPr wrap="square">
            <a:spAutoFit/>
          </a:bodyPr>
          <a:lstStyle/>
          <a:p>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vi-VN"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Phần tự luận</a:t>
            </a:r>
            <a:endParaRPr lang="en-VN" sz="2800" dirty="0">
              <a:solidFill>
                <a:srgbClr val="0070C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454B8A1-5A9B-F84A-8318-793C9001405A}"/>
              </a:ext>
            </a:extLst>
          </p:cNvPr>
          <p:cNvSpPr txBox="1"/>
          <p:nvPr/>
        </p:nvSpPr>
        <p:spPr>
          <a:xfrm>
            <a:off x="359092" y="1236657"/>
            <a:ext cx="11356658" cy="1815882"/>
          </a:xfrm>
          <a:prstGeom prst="rect">
            <a:avLst/>
          </a:prstGeom>
          <a:noFill/>
        </p:spPr>
        <p:txBody>
          <a:bodyPr wrap="square">
            <a:spAutoFit/>
          </a:bodyPr>
          <a:lstStyle/>
          <a:p>
            <a:pPr algn="just"/>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endParaRPr lang="en-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suối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pt-BR"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pt-BR"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pt-BR"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pt-B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pt-B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 </a:t>
            </a:r>
            <a:r>
              <a:rPr lang="pt-BR"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pt-B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en-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800"/>
              </a:spcAft>
            </a:pPr>
            <a:r>
              <a:rPr lang="nb-NO"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nb-NO"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a:t>
            </a:r>
            <a:r>
              <a:rPr lang="nb-NO"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b-NO"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nb-NO"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b-NO"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khái</a:t>
            </a:r>
            <a:r>
              <a:rPr lang="nb-NO"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b-NO"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quát</a:t>
            </a:r>
            <a:r>
              <a:rPr lang="nb-NO"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b-NO"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nb-NO"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nb-NO"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nb-NO"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b-NO"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nb-NO"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b-NO"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nb-NO"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b-NO"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nb-NO"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b-NO"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nb-NO"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b-NO"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nb-NO"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b-NO"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nb-NO"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b-NO"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chỉnh</a:t>
            </a:r>
            <a:r>
              <a:rPr lang="nb-NO"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VN"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矩形 2">
            <a:extLst>
              <a:ext uri="{FF2B5EF4-FFF2-40B4-BE49-F238E27FC236}">
                <a16:creationId xmlns:a16="http://schemas.microsoft.com/office/drawing/2014/main" id="{BD3EF924-FBFC-9E4C-B0D6-A16D6C9FD9E7}"/>
              </a:ext>
            </a:extLst>
          </p:cNvPr>
          <p:cNvSpPr/>
          <p:nvPr/>
        </p:nvSpPr>
        <p:spPr>
          <a:xfrm>
            <a:off x="456883" y="3260834"/>
            <a:ext cx="11278234" cy="1973318"/>
          </a:xfrm>
          <a:prstGeom prst="rect">
            <a:avLst/>
          </a:prstGeom>
          <a:solidFill>
            <a:schemeClr val="accent6">
              <a:lumMod val="20000"/>
              <a:lumOff val="80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 algn="just">
              <a:lnSpc>
                <a:spcPct val="150000"/>
              </a:lnSpc>
              <a:spcAft>
                <a:spcPts val="800"/>
              </a:spcAft>
            </a:pPr>
            <a:r>
              <a:rPr lang="vi-VN"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 thơ khắc hoạ cảnh núi rừng Việt Bắc trong một đêm trăng đồng thời thể hiện tình yêu thiên nhiên, yêu đất nước của người thi sĩ - chiến sĩ Hồ Chí Minh.</a:t>
            </a:r>
            <a:endParaRPr lang="en-VN"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7233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FB13FFE-AF5B-4CBA-9F44-2656E7AF0B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047895"/>
            <a:ext cx="12192000" cy="1833510"/>
          </a:xfrm>
          <a:prstGeom prst="rect">
            <a:avLst/>
          </a:prstGeom>
        </p:spPr>
      </p:pic>
      <p:sp>
        <p:nvSpPr>
          <p:cNvPr id="16" name="文本框 39">
            <a:extLst>
              <a:ext uri="{FF2B5EF4-FFF2-40B4-BE49-F238E27FC236}">
                <a16:creationId xmlns:a16="http://schemas.microsoft.com/office/drawing/2014/main" id="{CA5ACC2A-6F95-43A7-A190-DDD7BD9F4718}"/>
              </a:ext>
            </a:extLst>
          </p:cNvPr>
          <p:cNvSpPr txBox="1"/>
          <p:nvPr/>
        </p:nvSpPr>
        <p:spPr>
          <a:xfrm>
            <a:off x="3151146" y="610969"/>
            <a:ext cx="5889708"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mn-lt"/>
              </a:rPr>
              <a:t>HƯỚNG DẪN VỀ NHÀ</a:t>
            </a:r>
            <a:endParaRPr kumimoji="0" lang="zh-CN" alt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pic>
        <p:nvPicPr>
          <p:cNvPr id="5" name="图片 4">
            <a:extLst>
              <a:ext uri="{FF2B5EF4-FFF2-40B4-BE49-F238E27FC236}">
                <a16:creationId xmlns:a16="http://schemas.microsoft.com/office/drawing/2014/main" id="{B368525A-6ECD-4140-88B0-3CB4E37C6C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5788" y="1589365"/>
            <a:ext cx="5173384" cy="4436984"/>
          </a:xfrm>
          <a:prstGeom prst="rect">
            <a:avLst/>
          </a:prstGeom>
        </p:spPr>
      </p:pic>
      <p:pic>
        <p:nvPicPr>
          <p:cNvPr id="7" name="图片 6">
            <a:extLst>
              <a:ext uri="{FF2B5EF4-FFF2-40B4-BE49-F238E27FC236}">
                <a16:creationId xmlns:a16="http://schemas.microsoft.com/office/drawing/2014/main" id="{BFDFF82F-837E-468B-9C68-70E79B4497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1857" y="1589365"/>
            <a:ext cx="4320659" cy="4240350"/>
          </a:xfrm>
          <a:prstGeom prst="rect">
            <a:avLst/>
          </a:prstGeom>
        </p:spPr>
      </p:pic>
      <p:sp>
        <p:nvSpPr>
          <p:cNvPr id="2" name="Rectangle 1">
            <a:extLst>
              <a:ext uri="{FF2B5EF4-FFF2-40B4-BE49-F238E27FC236}">
                <a16:creationId xmlns:a16="http://schemas.microsoft.com/office/drawing/2014/main" id="{3529D652-3F35-0E4A-BD36-F3C8E17D3A57}"/>
              </a:ext>
            </a:extLst>
          </p:cNvPr>
          <p:cNvSpPr/>
          <p:nvPr/>
        </p:nvSpPr>
        <p:spPr>
          <a:xfrm>
            <a:off x="1799968" y="2668436"/>
            <a:ext cx="2772032" cy="2600199"/>
          </a:xfrm>
          <a:prstGeom prst="rect">
            <a:avLst/>
          </a:prstGeom>
        </p:spPr>
        <p:txBody>
          <a:bodyPr wrap="square">
            <a:spAutoFit/>
          </a:bodyPr>
          <a:lstStyle/>
          <a:p>
            <a:pPr algn="just">
              <a:lnSpc>
                <a:spcPct val="150000"/>
              </a:lnSpc>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Hoàn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thành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tập</a:t>
            </a:r>
            <a:endParaRPr lang="x-none" sz="2800" dirty="0">
              <a:latin typeface="Times New Roman" panose="02020603050405020304" pitchFamily="18" charset="0"/>
              <a:ea typeface="Times New Roman" panose="02020603050405020304" pitchFamily="18" charset="0"/>
            </a:endParaRPr>
          </a:p>
          <a:p>
            <a:pPr algn="just">
              <a:lnSpc>
                <a:spcPct val="150000"/>
              </a:lnSpc>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Chuẩn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bị</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tập</a:t>
            </a:r>
            <a:r>
              <a:rPr lang="en-US" sz="2800" dirty="0">
                <a:solidFill>
                  <a:srgbClr val="000000"/>
                </a:solidFill>
                <a:latin typeface="Times New Roman" panose="02020603050405020304" pitchFamily="18" charset="0"/>
                <a:ea typeface="Times New Roman" panose="02020603050405020304" pitchFamily="18" charset="0"/>
              </a:rPr>
              <a:t> ĐGCK I(</a:t>
            </a:r>
            <a:r>
              <a:rPr lang="en-US" sz="2800" dirty="0" err="1">
                <a:solidFill>
                  <a:srgbClr val="000000"/>
                </a:solidFill>
                <a:latin typeface="Times New Roman" panose="02020603050405020304" pitchFamily="18" charset="0"/>
                <a:ea typeface="Times New Roman" panose="02020603050405020304" pitchFamily="18" charset="0"/>
              </a:rPr>
              <a:t>tiếp</a:t>
            </a:r>
            <a:r>
              <a:rPr lang="en-US" sz="2800" dirty="0">
                <a:solidFill>
                  <a:srgbClr val="000000"/>
                </a:solidFill>
                <a:latin typeface="Times New Roman" panose="02020603050405020304" pitchFamily="18" charset="0"/>
                <a:ea typeface="Times New Roman" panose="02020603050405020304" pitchFamily="18" charset="0"/>
              </a:rPr>
              <a:t>)</a:t>
            </a:r>
            <a:endParaRPr lang="x-none"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94924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0A5EEB-9BFA-CE45-A79D-553EE01CF0CE}"/>
              </a:ext>
            </a:extLst>
          </p:cNvPr>
          <p:cNvSpPr/>
          <p:nvPr/>
        </p:nvSpPr>
        <p:spPr>
          <a:xfrm>
            <a:off x="344805" y="176094"/>
            <a:ext cx="3615690" cy="523220"/>
          </a:xfrm>
          <a:prstGeom prst="rect">
            <a:avLst/>
          </a:prstGeom>
        </p:spPr>
        <p:txBody>
          <a:bodyPr wrap="square">
            <a:spAutoFit/>
          </a:bodyPr>
          <a:lstStyle/>
          <a:p>
            <a:pPr algn="just"/>
            <a:r>
              <a:rPr lang="x-none" sz="28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 Ki</a:t>
            </a:r>
            <a:r>
              <a:rPr lang="vi-VN" sz="28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ế</a:t>
            </a:r>
            <a:r>
              <a:rPr lang="x-none" sz="28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 th</a:t>
            </a:r>
            <a:r>
              <a:rPr lang="vi-VN" sz="28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ứ</a:t>
            </a:r>
            <a:r>
              <a:rPr lang="x-none" sz="2800" b="1" u="sng">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vi-VN" sz="28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cần nhớ:</a:t>
            </a:r>
            <a:endParaRPr lang="x-none"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13E7D0C-9E40-C040-A0B3-90DE149CC178}"/>
              </a:ext>
            </a:extLst>
          </p:cNvPr>
          <p:cNvSpPr txBox="1"/>
          <p:nvPr/>
        </p:nvSpPr>
        <p:spPr>
          <a:xfrm>
            <a:off x="344805" y="783567"/>
            <a:ext cx="7641908" cy="3724096"/>
          </a:xfrm>
          <a:prstGeom prst="rect">
            <a:avLst/>
          </a:prstGeom>
          <a:noFill/>
        </p:spPr>
        <p:txBody>
          <a:bodyPr wrap="square">
            <a:spAutoFit/>
          </a:bodyPr>
          <a:lstStyle/>
          <a:p>
            <a:pPr algn="just">
              <a:spcAft>
                <a:spcPts val="800"/>
              </a:spcAft>
            </a:pPr>
            <a:r>
              <a:rPr lang="pt-BR"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pt-BR"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pt-BR"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Việt</a:t>
            </a:r>
            <a:endParaRPr lang="en-VN"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effectLst/>
                <a:latin typeface="Times New Roman" panose="02020603050405020304" pitchFamily="18" charset="0"/>
                <a:ea typeface="Calibri" panose="020F0502020204030204" pitchFamily="34" charset="0"/>
                <a:cs typeface="Times New Roman" panose="02020603050405020304" pitchFamily="18" charset="0"/>
              </a:rPr>
              <a:t>ghép</a:t>
            </a: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effectLst/>
                <a:latin typeface="Times New Roman" panose="02020603050405020304" pitchFamily="18" charset="0"/>
                <a:ea typeface="Calibri" panose="020F0502020204030204" pitchFamily="34" charset="0"/>
                <a:cs typeface="Times New Roman" panose="02020603050405020304" pitchFamily="18" charset="0"/>
              </a:rPr>
              <a:t>láy</a:t>
            </a:r>
            <a:endParaRPr lang="en-VN"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effectLst/>
                <a:latin typeface="Times New Roman" panose="02020603050405020304" pitchFamily="18" charset="0"/>
                <a:ea typeface="Calibri" panose="020F0502020204030204" pitchFamily="34" charset="0"/>
                <a:cs typeface="Times New Roman" panose="02020603050405020304" pitchFamily="18" charset="0"/>
              </a:rPr>
              <a:t>từ,từ</a:t>
            </a: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effectLst/>
                <a:latin typeface="Times New Roman" panose="02020603050405020304" pitchFamily="18" charset="0"/>
                <a:ea typeface="Calibri" panose="020F0502020204030204" pitchFamily="34" charset="0"/>
                <a:cs typeface="Times New Roman" panose="02020603050405020304" pitchFamily="18" charset="0"/>
              </a:rPr>
              <a:t>Hán</a:t>
            </a: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effectLst/>
                <a:latin typeface="Times New Roman" panose="02020603050405020304" pitchFamily="18" charset="0"/>
                <a:ea typeface="Calibri" panose="020F0502020204030204" pitchFamily="34" charset="0"/>
                <a:cs typeface="Times New Roman" panose="02020603050405020304" pitchFamily="18" charset="0"/>
              </a:rPr>
              <a:t>Việt</a:t>
            </a:r>
            <a:endParaRPr lang="en-VN"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effectLst/>
                <a:latin typeface="Times New Roman" panose="02020603050405020304" pitchFamily="18" charset="0"/>
                <a:ea typeface="Calibri" panose="020F0502020204030204" pitchFamily="34" charset="0"/>
                <a:cs typeface="Times New Roman" panose="02020603050405020304" pitchFamily="18" charset="0"/>
              </a:rPr>
              <a:t>từ</a:t>
            </a:r>
            <a:endParaRPr lang="en-VN"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effectLst/>
                <a:latin typeface="Times New Roman" panose="02020603050405020304" pitchFamily="18" charset="0"/>
                <a:ea typeface="Calibri" panose="020F0502020204030204" pitchFamily="34" charset="0"/>
                <a:cs typeface="Times New Roman" panose="02020603050405020304" pitchFamily="18" charset="0"/>
              </a:rPr>
              <a:t>trái</a:t>
            </a: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effectLst/>
                <a:latin typeface="Times New Roman" panose="02020603050405020304" pitchFamily="18" charset="0"/>
                <a:ea typeface="Calibri" panose="020F0502020204030204" pitchFamily="34" charset="0"/>
                <a:cs typeface="Times New Roman" panose="02020603050405020304" pitchFamily="18" charset="0"/>
              </a:rPr>
              <a:t>âm</a:t>
            </a:r>
            <a:endParaRPr lang="en-VN"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effectLst/>
                <a:latin typeface="Times New Roman" panose="02020603050405020304" pitchFamily="18" charset="0"/>
                <a:ea typeface="Calibri" panose="020F0502020204030204" pitchFamily="34" charset="0"/>
                <a:cs typeface="Times New Roman" panose="02020603050405020304" pitchFamily="18" charset="0"/>
              </a:rPr>
              <a:t>ngữ</a:t>
            </a:r>
            <a:endParaRPr lang="en-VN"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effectLst/>
                <a:latin typeface="Times New Roman" panose="02020603050405020304" pitchFamily="18" charset="0"/>
                <a:ea typeface="Calibri" panose="020F0502020204030204" pitchFamily="34" charset="0"/>
                <a:cs typeface="Times New Roman" panose="02020603050405020304" pitchFamily="18" charset="0"/>
              </a:rPr>
              <a:t>Điệp</a:t>
            </a: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effectLst/>
                <a:latin typeface="Times New Roman" panose="02020603050405020304" pitchFamily="18" charset="0"/>
                <a:ea typeface="Calibri" panose="020F0502020204030204" pitchFamily="34" charset="0"/>
                <a:cs typeface="Times New Roman" panose="02020603050405020304" pitchFamily="18" charset="0"/>
              </a:rPr>
              <a:t>ngữ</a:t>
            </a:r>
            <a:endParaRPr lang="en-VN"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图片 10">
            <a:extLst>
              <a:ext uri="{FF2B5EF4-FFF2-40B4-BE49-F238E27FC236}">
                <a16:creationId xmlns:a16="http://schemas.microsoft.com/office/drawing/2014/main" id="{D3BCA305-CD1D-CF44-A59F-20B048CA43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047895"/>
            <a:ext cx="12192000" cy="1833510"/>
          </a:xfrm>
          <a:prstGeom prst="rect">
            <a:avLst/>
          </a:prstGeom>
        </p:spPr>
      </p:pic>
    </p:spTree>
    <p:extLst>
      <p:ext uri="{BB962C8B-B14F-4D97-AF65-F5344CB8AC3E}">
        <p14:creationId xmlns:p14="http://schemas.microsoft.com/office/powerpoint/2010/main" val="13585446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additive="base">
                                        <p:cTn id="1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 calcmode="lin" valueType="num">
                                      <p:cBhvr additive="base">
                                        <p:cTn id="24"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1" end="1"/>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 calcmode="lin" valueType="num">
                                      <p:cBhvr additive="base">
                                        <p:cTn id="2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2" end="2"/>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 calcmode="lin" valueType="num">
                                      <p:cBhvr additive="base">
                                        <p:cTn id="32"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3" end="3"/>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 calcmode="lin" valueType="num">
                                      <p:cBhvr additive="base">
                                        <p:cTn id="36"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
                                            <p:txEl>
                                              <p:pRg st="4" end="4"/>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7">
                                            <p:txEl>
                                              <p:pRg st="5" end="5"/>
                                            </p:txEl>
                                          </p:spTgt>
                                        </p:tgtEl>
                                        <p:attrNameLst>
                                          <p:attrName>style.visibility</p:attrName>
                                        </p:attrNameLst>
                                      </p:cBhvr>
                                      <p:to>
                                        <p:strVal val="visible"/>
                                      </p:to>
                                    </p:set>
                                    <p:anim calcmode="lin" valueType="num">
                                      <p:cBhvr additive="base">
                                        <p:cTn id="40"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7">
                                            <p:txEl>
                                              <p:pRg st="5" end="5"/>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7">
                                            <p:txEl>
                                              <p:pRg st="6" end="6"/>
                                            </p:txEl>
                                          </p:spTgt>
                                        </p:tgtEl>
                                        <p:attrNameLst>
                                          <p:attrName>style.visibility</p:attrName>
                                        </p:attrNameLst>
                                      </p:cBhvr>
                                      <p:to>
                                        <p:strVal val="visible"/>
                                      </p:to>
                                    </p:set>
                                    <p:anim calcmode="lin" valueType="num">
                                      <p:cBhvr additive="base">
                                        <p:cTn id="44"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0A5EEB-9BFA-CE45-A79D-553EE01CF0CE}"/>
              </a:ext>
            </a:extLst>
          </p:cNvPr>
          <p:cNvSpPr/>
          <p:nvPr/>
        </p:nvSpPr>
        <p:spPr>
          <a:xfrm>
            <a:off x="344805" y="176094"/>
            <a:ext cx="3615690" cy="523220"/>
          </a:xfrm>
          <a:prstGeom prst="rect">
            <a:avLst/>
          </a:prstGeom>
        </p:spPr>
        <p:txBody>
          <a:bodyPr wrap="square">
            <a:spAutoFit/>
          </a:bodyPr>
          <a:lstStyle/>
          <a:p>
            <a:pPr algn="just"/>
            <a:r>
              <a:rPr lang="x-none" sz="28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 Ki</a:t>
            </a:r>
            <a:r>
              <a:rPr lang="vi-VN" sz="28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ế</a:t>
            </a:r>
            <a:r>
              <a:rPr lang="x-none" sz="28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 th</a:t>
            </a:r>
            <a:r>
              <a:rPr lang="vi-VN" sz="28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ứ</a:t>
            </a:r>
            <a:r>
              <a:rPr lang="x-none" sz="2800" b="1" u="sng">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vi-VN" sz="28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cần nhớ:</a:t>
            </a:r>
            <a:endParaRPr lang="x-none"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B2F68B1-A1AF-894A-88A0-E85686B24D52}"/>
              </a:ext>
            </a:extLst>
          </p:cNvPr>
          <p:cNvSpPr txBox="1"/>
          <p:nvPr/>
        </p:nvSpPr>
        <p:spPr>
          <a:xfrm>
            <a:off x="344805" y="797510"/>
            <a:ext cx="11847195" cy="5262979"/>
          </a:xfrm>
          <a:prstGeom prst="rect">
            <a:avLst/>
          </a:prstGeom>
          <a:noFill/>
        </p:spPr>
        <p:txBody>
          <a:bodyPr wrap="square">
            <a:spAutoFit/>
          </a:bodyPr>
          <a:lstStyle/>
          <a:p>
            <a:pPr algn="just"/>
            <a:r>
              <a:rPr lang="pt-BR"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pt-BR"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pt-BR"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học</a:t>
            </a:r>
            <a:endParaRPr lang="en-VN"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 Những câu hát về tình cảm gia đình (Bài ca dao số 1,4)</a:t>
            </a:r>
            <a:endParaRPr lang="en-VN"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 Những câu hát về tình yêu quê hương, đất nước, con người (Bài ca dao số 1,4)</a:t>
            </a:r>
            <a:endParaRPr lang="en-VN"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Một thứ quà của lúa non: Cốm</a:t>
            </a:r>
            <a:endParaRPr lang="en-VN"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 Cảnh khuya</a:t>
            </a:r>
            <a:endParaRPr lang="en-VN"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 Rằm tháng giêng (Nguyên tiêu)</a:t>
            </a:r>
            <a:endParaRPr lang="en-VN"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 Tiếng gà trưa</a:t>
            </a:r>
            <a:endParaRPr lang="en-VN"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 Sông núi nước Nam (Nam quốc sơn hà)</a:t>
            </a:r>
            <a:endParaRPr lang="en-VN"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 Qua Đèo Ngang</a:t>
            </a:r>
            <a:endParaRPr lang="en-VN"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 Bánh trôi nước</a:t>
            </a:r>
            <a:endParaRPr lang="en-VN"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 Cảm nghĩ trong đêm thanh tĩnh (Tĩnh dạ tứ)</a:t>
            </a:r>
            <a:endParaRPr lang="en-VN"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 Bạn đến chơi nhà</a:t>
            </a:r>
            <a:endParaRPr lang="en-VN"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3594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 calcmode="lin" valueType="num">
                                      <p:cBhvr additive="base">
                                        <p:cTn id="2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calcmode="lin" valueType="num">
                                      <p:cBhvr additive="base">
                                        <p:cTn id="2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anim calcmode="lin" valueType="num">
                                      <p:cBhvr additive="base">
                                        <p:cTn id="29"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anim calcmode="lin" valueType="num">
                                      <p:cBhvr additive="base">
                                        <p:cTn id="33"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 calcmode="lin" valueType="num">
                                      <p:cBhvr additive="base">
                                        <p:cTn id="37"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
                                            <p:txEl>
                                              <p:pRg st="8" end="8"/>
                                            </p:txEl>
                                          </p:spTgt>
                                        </p:tgtEl>
                                        <p:attrNameLst>
                                          <p:attrName>style.visibility</p:attrName>
                                        </p:attrNameLst>
                                      </p:cBhvr>
                                      <p:to>
                                        <p:strVal val="visible"/>
                                      </p:to>
                                    </p:set>
                                    <p:anim calcmode="lin" valueType="num">
                                      <p:cBhvr additive="base">
                                        <p:cTn id="41"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9">
                                            <p:txEl>
                                              <p:pRg st="9" end="9"/>
                                            </p:txEl>
                                          </p:spTgt>
                                        </p:tgtEl>
                                        <p:attrNameLst>
                                          <p:attrName>style.visibility</p:attrName>
                                        </p:attrNameLst>
                                      </p:cBhvr>
                                      <p:to>
                                        <p:strVal val="visible"/>
                                      </p:to>
                                    </p:set>
                                    <p:anim calcmode="lin" valueType="num">
                                      <p:cBhvr additive="base">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9">
                                            <p:txEl>
                                              <p:pRg st="10" end="10"/>
                                            </p:txEl>
                                          </p:spTgt>
                                        </p:tgtEl>
                                        <p:attrNameLst>
                                          <p:attrName>style.visibility</p:attrName>
                                        </p:attrNameLst>
                                      </p:cBhvr>
                                      <p:to>
                                        <p:strVal val="visible"/>
                                      </p:to>
                                    </p:set>
                                    <p:anim calcmode="lin" valueType="num">
                                      <p:cBhvr additive="base">
                                        <p:cTn id="49"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9">
                                            <p:txEl>
                                              <p:pRg st="11" end="11"/>
                                            </p:txEl>
                                          </p:spTgt>
                                        </p:tgtEl>
                                        <p:attrNameLst>
                                          <p:attrName>style.visibility</p:attrName>
                                        </p:attrNameLst>
                                      </p:cBhvr>
                                      <p:to>
                                        <p:strVal val="visible"/>
                                      </p:to>
                                    </p:set>
                                    <p:anim calcmode="lin" valueType="num">
                                      <p:cBhvr additive="base">
                                        <p:cTn id="53"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9">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E9830A-8763-7648-808B-67612E74B544}"/>
              </a:ext>
            </a:extLst>
          </p:cNvPr>
          <p:cNvSpPr/>
          <p:nvPr/>
        </p:nvSpPr>
        <p:spPr>
          <a:xfrm>
            <a:off x="601980" y="190217"/>
            <a:ext cx="3615690" cy="523220"/>
          </a:xfrm>
          <a:prstGeom prst="rect">
            <a:avLst/>
          </a:prstGeom>
        </p:spPr>
        <p:txBody>
          <a:bodyPr wrap="square">
            <a:spAutoFit/>
          </a:bodyPr>
          <a:lstStyle/>
          <a:p>
            <a:pPr algn="just"/>
            <a:r>
              <a:rPr lang="x-none" sz="28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 </a:t>
            </a:r>
            <a:r>
              <a:rPr lang="vi-VN" sz="28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Luyện tập</a:t>
            </a:r>
            <a:endParaRPr lang="x-none"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1D34FFE-19D0-9541-A1EE-F54B9CA70842}"/>
              </a:ext>
            </a:extLst>
          </p:cNvPr>
          <p:cNvSpPr txBox="1"/>
          <p:nvPr/>
        </p:nvSpPr>
        <p:spPr>
          <a:xfrm>
            <a:off x="601980" y="713437"/>
            <a:ext cx="6093618" cy="523220"/>
          </a:xfrm>
          <a:prstGeom prst="rect">
            <a:avLst/>
          </a:prstGeom>
          <a:noFill/>
        </p:spPr>
        <p:txBody>
          <a:bodyPr wrap="square">
            <a:spAutoFit/>
          </a:bodyPr>
          <a:lstStyle/>
          <a:p>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vi-VN"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Phần trắc nghiệm </a:t>
            </a:r>
            <a:endParaRPr lang="en-VN" sz="2800" dirty="0">
              <a:solidFill>
                <a:srgbClr val="0070C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01BC9497-2903-8545-A330-EF9CE763E220}"/>
              </a:ext>
            </a:extLst>
          </p:cNvPr>
          <p:cNvSpPr txBox="1"/>
          <p:nvPr/>
        </p:nvSpPr>
        <p:spPr>
          <a:xfrm>
            <a:off x="601980" y="1236657"/>
            <a:ext cx="11590020" cy="4791055"/>
          </a:xfrm>
          <a:prstGeom prst="rect">
            <a:avLst/>
          </a:prstGeom>
          <a:noFill/>
        </p:spPr>
        <p:txBody>
          <a:bodyPr wrap="square">
            <a:spAutoFit/>
          </a:bodyPr>
          <a:lstStyle/>
          <a:p>
            <a:pPr algn="just">
              <a:spcAft>
                <a:spcPts val="800"/>
              </a:spcAft>
            </a:pP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Văn bản “</a:t>
            </a:r>
            <a:r>
              <a:rPr lang="vi-VN"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Rằm tháng giêng</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của tác giả nào?</a:t>
            </a:r>
            <a:endParaRPr lang="en-V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Lan					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Hữu</a:t>
            </a:r>
            <a:endParaRPr lang="en-V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Minh				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Lam</a:t>
            </a:r>
            <a:endParaRPr lang="en-V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Rằm</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giêng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 Minh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nguyệt</a:t>
            </a:r>
            <a:endParaRPr lang="en-V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a:t>
            </a:r>
            <a:endParaRPr lang="en-V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Rằm</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giêng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 Song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bát</a:t>
            </a:r>
            <a:endParaRPr lang="en-V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tuyệt</a:t>
            </a:r>
            <a:endParaRPr lang="en-VN"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id="{931C8191-2CA5-054B-84CD-D81B1EA1CC6B}"/>
              </a:ext>
            </a:extLst>
          </p:cNvPr>
          <p:cNvSpPr/>
          <p:nvPr/>
        </p:nvSpPr>
        <p:spPr>
          <a:xfrm>
            <a:off x="485043" y="5498816"/>
            <a:ext cx="537210" cy="5232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Oval 5">
            <a:extLst>
              <a:ext uri="{FF2B5EF4-FFF2-40B4-BE49-F238E27FC236}">
                <a16:creationId xmlns:a16="http://schemas.microsoft.com/office/drawing/2014/main" id="{735F4CE0-1116-DA46-86A0-4C0B2FA134AA}"/>
              </a:ext>
            </a:extLst>
          </p:cNvPr>
          <p:cNvSpPr/>
          <p:nvPr/>
        </p:nvSpPr>
        <p:spPr>
          <a:xfrm>
            <a:off x="485043" y="3347465"/>
            <a:ext cx="537210" cy="5232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Oval 7">
            <a:extLst>
              <a:ext uri="{FF2B5EF4-FFF2-40B4-BE49-F238E27FC236}">
                <a16:creationId xmlns:a16="http://schemas.microsoft.com/office/drawing/2014/main" id="{9447D896-9BA7-6742-965E-96445AE11788}"/>
              </a:ext>
            </a:extLst>
          </p:cNvPr>
          <p:cNvSpPr/>
          <p:nvPr/>
        </p:nvSpPr>
        <p:spPr>
          <a:xfrm>
            <a:off x="485043" y="2261133"/>
            <a:ext cx="537210" cy="5232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Tree>
    <p:extLst>
      <p:ext uri="{BB962C8B-B14F-4D97-AF65-F5344CB8AC3E}">
        <p14:creationId xmlns:p14="http://schemas.microsoft.com/office/powerpoint/2010/main" val="20389135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1" grpId="0"/>
      <p:bldP spid="2" grpId="0" animBg="1"/>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E9830A-8763-7648-808B-67612E74B544}"/>
              </a:ext>
            </a:extLst>
          </p:cNvPr>
          <p:cNvSpPr/>
          <p:nvPr/>
        </p:nvSpPr>
        <p:spPr>
          <a:xfrm>
            <a:off x="601980" y="190217"/>
            <a:ext cx="3615690" cy="523220"/>
          </a:xfrm>
          <a:prstGeom prst="rect">
            <a:avLst/>
          </a:prstGeom>
        </p:spPr>
        <p:txBody>
          <a:bodyPr wrap="square">
            <a:spAutoFit/>
          </a:bodyPr>
          <a:lstStyle/>
          <a:p>
            <a:pPr algn="just"/>
            <a:r>
              <a:rPr lang="x-none" sz="28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 </a:t>
            </a:r>
            <a:r>
              <a:rPr lang="vi-VN" sz="28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Luyện tập</a:t>
            </a:r>
            <a:endParaRPr lang="x-none"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1D34FFE-19D0-9541-A1EE-F54B9CA70842}"/>
              </a:ext>
            </a:extLst>
          </p:cNvPr>
          <p:cNvSpPr txBox="1"/>
          <p:nvPr/>
        </p:nvSpPr>
        <p:spPr>
          <a:xfrm>
            <a:off x="601980" y="713437"/>
            <a:ext cx="6093618" cy="523220"/>
          </a:xfrm>
          <a:prstGeom prst="rect">
            <a:avLst/>
          </a:prstGeom>
          <a:noFill/>
        </p:spPr>
        <p:txBody>
          <a:bodyPr wrap="square">
            <a:spAutoFit/>
          </a:bodyPr>
          <a:lstStyle/>
          <a:p>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vi-VN"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Phần trắc nghiệm </a:t>
            </a:r>
            <a:endParaRPr lang="en-VN" sz="2800" dirty="0">
              <a:solidFill>
                <a:srgbClr val="0070C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01BC9497-2903-8545-A330-EF9CE763E220}"/>
              </a:ext>
            </a:extLst>
          </p:cNvPr>
          <p:cNvSpPr txBox="1"/>
          <p:nvPr/>
        </p:nvSpPr>
        <p:spPr>
          <a:xfrm>
            <a:off x="601980" y="1236657"/>
            <a:ext cx="11590020" cy="4867999"/>
          </a:xfrm>
          <a:prstGeom prst="rect">
            <a:avLst/>
          </a:prstGeom>
          <a:noFill/>
        </p:spPr>
        <p:txBody>
          <a:bodyPr wrap="square">
            <a:spAutoFit/>
          </a:bodyPr>
          <a:lstStyle/>
          <a:p>
            <a:pPr>
              <a:spcAft>
                <a:spcPts val="1000"/>
              </a:spcAft>
            </a:pPr>
            <a:r>
              <a:rPr lang="en-US" sz="2800" b="1" dirty="0">
                <a:latin typeface="Times New Roman" panose="02020603050405020304" pitchFamily="18" charset="0"/>
                <a:cs typeface="Times New Roman" panose="02020603050405020304" pitchFamily="18" charset="0"/>
              </a:rPr>
              <a:t>4. </a:t>
            </a:r>
            <a:r>
              <a:rPr lang="en-US" sz="2800" b="1" dirty="0" err="1">
                <a:latin typeface="Times New Roman" panose="02020603050405020304" pitchFamily="18" charset="0"/>
                <a:cs typeface="Times New Roman" panose="02020603050405020304" pitchFamily="18" charset="0"/>
              </a:rPr>
              <a:t>Phương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cs typeface="Times New Roman" panose="02020603050405020304" pitchFamily="18" charset="0"/>
              </a:rPr>
              <a:t>“</a:t>
            </a:r>
            <a:r>
              <a:rPr lang="en-US" sz="2800" b="1" i="1" dirty="0" err="1">
                <a:latin typeface="Times New Roman" panose="02020603050405020304" pitchFamily="18" charset="0"/>
                <a:cs typeface="Times New Roman" panose="02020603050405020304" pitchFamily="18" charset="0"/>
              </a:rPr>
              <a:t>Rằm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tháng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giêng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gì</a:t>
            </a:r>
            <a:r>
              <a:rPr lang="en-US" sz="2800" b="1" dirty="0">
                <a:latin typeface="Times New Roman" panose="02020603050405020304" pitchFamily="18" charset="0"/>
                <a:cs typeface="Times New Roman" panose="02020603050405020304" pitchFamily="18" charset="0"/>
              </a:rPr>
              <a:t>?</a:t>
            </a:r>
            <a:endParaRPr lang="en-VN" sz="2800" dirty="0">
              <a:latin typeface="Times New Roman" panose="02020603050405020304" pitchFamily="18" charset="0"/>
              <a:cs typeface="Times New Roman" panose="02020603050405020304" pitchFamily="18" charset="0"/>
            </a:endParaRPr>
          </a:p>
          <a:p>
            <a:pPr>
              <a:spcAft>
                <a:spcPts val="1000"/>
              </a:spcAft>
            </a:pPr>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B.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endParaRPr lang="en-VN" sz="2800" dirty="0">
              <a:latin typeface="Times New Roman" panose="02020603050405020304" pitchFamily="18" charset="0"/>
              <a:cs typeface="Times New Roman" panose="02020603050405020304" pitchFamily="18" charset="0"/>
            </a:endParaRPr>
          </a:p>
          <a:p>
            <a:pPr>
              <a:spcAft>
                <a:spcPts val="1000"/>
              </a:spcAft>
            </a:pP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Miêu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D. </a:t>
            </a:r>
            <a:r>
              <a:rPr lang="en-US" sz="2800" dirty="0" err="1">
                <a:latin typeface="Times New Roman" panose="02020603050405020304" pitchFamily="18" charset="0"/>
                <a:cs typeface="Times New Roman" panose="02020603050405020304" pitchFamily="18" charset="0"/>
              </a:rPr>
              <a:t>Nghị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endParaRPr lang="en-VN" sz="2800" dirty="0">
              <a:latin typeface="Times New Roman" panose="02020603050405020304" pitchFamily="18" charset="0"/>
              <a:cs typeface="Times New Roman" panose="02020603050405020304" pitchFamily="18" charset="0"/>
            </a:endParaRPr>
          </a:p>
          <a:p>
            <a:pPr>
              <a:spcAft>
                <a:spcPts val="1000"/>
              </a:spcAft>
            </a:pPr>
            <a:r>
              <a:rPr lang="en-US" sz="2800" b="1" dirty="0">
                <a:latin typeface="Times New Roman" panose="02020603050405020304" pitchFamily="18" charset="0"/>
                <a:cs typeface="Times New Roman" panose="02020603050405020304" pitchFamily="18" charset="0"/>
              </a:rPr>
              <a:t>5.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cs typeface="Times New Roman" panose="02020603050405020304" pitchFamily="18" charset="0"/>
              </a:rPr>
              <a:t>“</a:t>
            </a:r>
            <a:r>
              <a:rPr lang="en-US" sz="2800" b="1" i="1" dirty="0" err="1">
                <a:latin typeface="Times New Roman" panose="02020603050405020304" pitchFamily="18" charset="0"/>
                <a:cs typeface="Times New Roman" panose="02020603050405020304" pitchFamily="18" charset="0"/>
              </a:rPr>
              <a:t>Tiếng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gà</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trưa</a:t>
            </a:r>
            <a:r>
              <a:rPr lang="en-US" sz="2800" b="1" i="1" dirty="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Xuân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Quỳnh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chắt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trứng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gì</a:t>
            </a:r>
            <a:r>
              <a:rPr lang="en-US" sz="2800" b="1" dirty="0">
                <a:latin typeface="Times New Roman" panose="02020603050405020304" pitchFamily="18" charset="0"/>
                <a:cs typeface="Times New Roman" panose="02020603050405020304" pitchFamily="18" charset="0"/>
              </a:rPr>
              <a:t>?</a:t>
            </a:r>
            <a:endParaRPr lang="en-VN" sz="2800" dirty="0">
              <a:latin typeface="Times New Roman" panose="02020603050405020304" pitchFamily="18" charset="0"/>
              <a:cs typeface="Times New Roman" panose="02020603050405020304" pitchFamily="18" charset="0"/>
            </a:endParaRPr>
          </a:p>
          <a:p>
            <a:pPr>
              <a:spcAft>
                <a:spcPts val="1000"/>
              </a:spcAft>
            </a:pPr>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đèn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cháu</a:t>
            </a:r>
            <a:r>
              <a:rPr lang="en-US" sz="2800" dirty="0">
                <a:latin typeface="Times New Roman" panose="02020603050405020304" pitchFamily="18" charset="0"/>
                <a:cs typeface="Times New Roman" panose="02020603050405020304" pitchFamily="18" charset="0"/>
              </a:rPr>
              <a:t>				</a:t>
            </a:r>
            <a:endParaRPr lang="en-VN" sz="2800" dirty="0">
              <a:latin typeface="Times New Roman" panose="02020603050405020304" pitchFamily="18" charset="0"/>
              <a:cs typeface="Times New Roman" panose="02020603050405020304" pitchFamily="18" charset="0"/>
            </a:endParaRPr>
          </a:p>
          <a:p>
            <a:pPr>
              <a:spcAft>
                <a:spcPts val="1000"/>
              </a:spcAft>
            </a:pPr>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cháu</a:t>
            </a:r>
            <a:endParaRPr lang="en-VN" sz="2800" dirty="0">
              <a:latin typeface="Times New Roman" panose="02020603050405020304" pitchFamily="18" charset="0"/>
              <a:cs typeface="Times New Roman" panose="02020603050405020304" pitchFamily="18" charset="0"/>
            </a:endParaRPr>
          </a:p>
          <a:p>
            <a:pPr>
              <a:spcAft>
                <a:spcPts val="1000"/>
              </a:spcAft>
            </a:pP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cháu</a:t>
            </a:r>
            <a:endParaRPr lang="en-VN" sz="2800" dirty="0">
              <a:latin typeface="Times New Roman" panose="02020603050405020304" pitchFamily="18" charset="0"/>
              <a:cs typeface="Times New Roman" panose="02020603050405020304" pitchFamily="18" charset="0"/>
            </a:endParaRPr>
          </a:p>
          <a:p>
            <a:pPr>
              <a:spcAft>
                <a:spcPts val="1000"/>
              </a:spcAft>
            </a:pPr>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endParaRPr lang="en-VN" sz="2800" dirty="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4AB2E622-B768-B64F-AC01-FD652528B826}"/>
              </a:ext>
            </a:extLst>
          </p:cNvPr>
          <p:cNvSpPr/>
          <p:nvPr/>
        </p:nvSpPr>
        <p:spPr>
          <a:xfrm>
            <a:off x="501455" y="4994030"/>
            <a:ext cx="537210" cy="5232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Oval 5">
            <a:extLst>
              <a:ext uri="{FF2B5EF4-FFF2-40B4-BE49-F238E27FC236}">
                <a16:creationId xmlns:a16="http://schemas.microsoft.com/office/drawing/2014/main" id="{1B22DCA3-815D-9D41-B31E-0C508EA7167A}"/>
              </a:ext>
            </a:extLst>
          </p:cNvPr>
          <p:cNvSpPr/>
          <p:nvPr/>
        </p:nvSpPr>
        <p:spPr>
          <a:xfrm>
            <a:off x="501455" y="1790727"/>
            <a:ext cx="537210" cy="5232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34718020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E9830A-8763-7648-808B-67612E74B544}"/>
              </a:ext>
            </a:extLst>
          </p:cNvPr>
          <p:cNvSpPr/>
          <p:nvPr/>
        </p:nvSpPr>
        <p:spPr>
          <a:xfrm>
            <a:off x="601980" y="190217"/>
            <a:ext cx="3615690" cy="523220"/>
          </a:xfrm>
          <a:prstGeom prst="rect">
            <a:avLst/>
          </a:prstGeom>
        </p:spPr>
        <p:txBody>
          <a:bodyPr wrap="square">
            <a:spAutoFit/>
          </a:bodyPr>
          <a:lstStyle/>
          <a:p>
            <a:pPr algn="just"/>
            <a:r>
              <a:rPr lang="x-none" sz="28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 </a:t>
            </a:r>
            <a:r>
              <a:rPr lang="vi-VN" sz="28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Luyện tập</a:t>
            </a:r>
            <a:endParaRPr lang="x-none"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1D34FFE-19D0-9541-A1EE-F54B9CA70842}"/>
              </a:ext>
            </a:extLst>
          </p:cNvPr>
          <p:cNvSpPr txBox="1"/>
          <p:nvPr/>
        </p:nvSpPr>
        <p:spPr>
          <a:xfrm>
            <a:off x="601980" y="713437"/>
            <a:ext cx="6093618" cy="523220"/>
          </a:xfrm>
          <a:prstGeom prst="rect">
            <a:avLst/>
          </a:prstGeom>
          <a:noFill/>
        </p:spPr>
        <p:txBody>
          <a:bodyPr wrap="square">
            <a:spAutoFit/>
          </a:bodyPr>
          <a:lstStyle/>
          <a:p>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vi-VN"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Phần trắc nghiệm </a:t>
            </a:r>
            <a:endParaRPr lang="en-VN" sz="2800" dirty="0">
              <a:solidFill>
                <a:srgbClr val="0070C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01BC9497-2903-8545-A330-EF9CE763E220}"/>
              </a:ext>
            </a:extLst>
          </p:cNvPr>
          <p:cNvSpPr txBox="1"/>
          <p:nvPr/>
        </p:nvSpPr>
        <p:spPr>
          <a:xfrm>
            <a:off x="601980" y="1236657"/>
            <a:ext cx="11590020" cy="5409173"/>
          </a:xfrm>
          <a:prstGeom prst="rect">
            <a:avLst/>
          </a:prstGeom>
          <a:noFill/>
        </p:spPr>
        <p:txBody>
          <a:bodyPr wrap="square">
            <a:spAutoFit/>
          </a:bodyPr>
          <a:lstStyle/>
          <a:p>
            <a:pPr>
              <a:spcAft>
                <a:spcPts val="500"/>
              </a:spcAft>
            </a:pPr>
            <a:r>
              <a:rPr lang="en-US" sz="2800" b="1" dirty="0">
                <a:latin typeface="Times New Roman" panose="02020603050405020304" pitchFamily="18" charset="0"/>
                <a:cs typeface="Times New Roman" panose="02020603050405020304" pitchFamily="18" charset="0"/>
              </a:rPr>
              <a:t>6.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r>
              <a:rPr lang="en-US" sz="2800" b="1" dirty="0">
                <a:latin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cs typeface="Times New Roman" panose="02020603050405020304" pitchFamily="18" charset="0"/>
              </a:rPr>
              <a:t>“</a:t>
            </a:r>
            <a:r>
              <a:rPr lang="en-US" sz="2800" b="1" i="1" dirty="0" err="1">
                <a:latin typeface="Times New Roman" panose="02020603050405020304" pitchFamily="18" charset="0"/>
                <a:cs typeface="Times New Roman" panose="02020603050405020304" pitchFamily="18" charset="0"/>
              </a:rPr>
              <a:t>Tiếng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gà</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trưa</a:t>
            </a:r>
            <a:r>
              <a:rPr lang="en-US" sz="2800" b="1" i="1" dirty="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a:t>
            </a:r>
            <a:endParaRPr lang="en-VN" sz="2800" dirty="0">
              <a:latin typeface="Times New Roman" panose="02020603050405020304" pitchFamily="18" charset="0"/>
              <a:cs typeface="Times New Roman" panose="02020603050405020304" pitchFamily="18" charset="0"/>
            </a:endParaRPr>
          </a:p>
          <a:p>
            <a:pPr>
              <a:spcAft>
                <a:spcPts val="500"/>
              </a:spcAft>
            </a:pPr>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endParaRPr lang="en-VN" sz="2800" dirty="0">
              <a:latin typeface="Times New Roman" panose="02020603050405020304" pitchFamily="18" charset="0"/>
              <a:cs typeface="Times New Roman" panose="02020603050405020304" pitchFamily="18" charset="0"/>
            </a:endParaRPr>
          </a:p>
          <a:p>
            <a:pPr>
              <a:spcAft>
                <a:spcPts val="500"/>
              </a:spcAft>
            </a:pPr>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endParaRPr lang="en-VN" sz="2800" dirty="0">
              <a:latin typeface="Times New Roman" panose="02020603050405020304" pitchFamily="18" charset="0"/>
              <a:cs typeface="Times New Roman" panose="02020603050405020304" pitchFamily="18" charset="0"/>
            </a:endParaRPr>
          </a:p>
          <a:p>
            <a:pPr>
              <a:spcAft>
                <a:spcPts val="500"/>
              </a:spcAft>
            </a:pP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endParaRPr lang="en-VN" sz="2800" dirty="0">
              <a:latin typeface="Times New Roman" panose="02020603050405020304" pitchFamily="18" charset="0"/>
              <a:cs typeface="Times New Roman" panose="02020603050405020304" pitchFamily="18" charset="0"/>
            </a:endParaRPr>
          </a:p>
          <a:p>
            <a:pPr>
              <a:spcAft>
                <a:spcPts val="500"/>
              </a:spcAft>
            </a:pPr>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Mĩ</a:t>
            </a:r>
            <a:endParaRPr lang="en-VN" sz="2800" dirty="0">
              <a:latin typeface="Times New Roman" panose="02020603050405020304" pitchFamily="18" charset="0"/>
              <a:cs typeface="Times New Roman" panose="02020603050405020304" pitchFamily="18" charset="0"/>
            </a:endParaRPr>
          </a:p>
          <a:p>
            <a:pPr>
              <a:spcAft>
                <a:spcPts val="500"/>
              </a:spcAft>
            </a:pPr>
            <a:r>
              <a:rPr lang="en-US" sz="2800" b="1" dirty="0">
                <a:latin typeface="Times New Roman" panose="02020603050405020304" pitchFamily="18" charset="0"/>
                <a:cs typeface="Times New Roman" panose="02020603050405020304" pitchFamily="18" charset="0"/>
              </a:rPr>
              <a:t>7.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Tiếng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trưa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âm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thanh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tiếng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dậy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tâm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trẻ</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gì</a:t>
            </a:r>
            <a:r>
              <a:rPr lang="en-US" sz="2800" b="1" dirty="0">
                <a:latin typeface="Times New Roman" panose="02020603050405020304" pitchFamily="18" charset="0"/>
                <a:cs typeface="Times New Roman" panose="02020603050405020304" pitchFamily="18" charset="0"/>
              </a:rPr>
              <a:t>?</a:t>
            </a:r>
            <a:endParaRPr lang="en-VN" sz="2800" dirty="0">
              <a:latin typeface="Times New Roman" panose="02020603050405020304" pitchFamily="18" charset="0"/>
              <a:cs typeface="Times New Roman" panose="02020603050405020304" pitchFamily="18" charset="0"/>
            </a:endParaRPr>
          </a:p>
          <a:p>
            <a:pPr marL="514350" indent="-514350">
              <a:spcAft>
                <a:spcPts val="500"/>
              </a:spcAft>
              <a:buAutoNum type="alphaUcPeriod"/>
            </a:pP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gà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endParaRPr lang="en-US" sz="2800" dirty="0">
              <a:latin typeface="Times New Roman" panose="02020603050405020304" pitchFamily="18" charset="0"/>
              <a:cs typeface="Times New Roman" panose="02020603050405020304" pitchFamily="18" charset="0"/>
            </a:endParaRPr>
          </a:p>
          <a:p>
            <a:pPr>
              <a:spcAft>
                <a:spcPts val="500"/>
              </a:spcAft>
            </a:pPr>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endParaRPr lang="en-VN" sz="2800" dirty="0">
              <a:latin typeface="Times New Roman" panose="02020603050405020304" pitchFamily="18" charset="0"/>
              <a:cs typeface="Times New Roman" panose="02020603050405020304" pitchFamily="18" charset="0"/>
            </a:endParaRPr>
          </a:p>
          <a:p>
            <a:pPr>
              <a:spcAft>
                <a:spcPts val="500"/>
              </a:spcAft>
            </a:pP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đình</a:t>
            </a:r>
            <a:endParaRPr lang="en-VN" sz="2800" dirty="0">
              <a:latin typeface="Times New Roman" panose="02020603050405020304" pitchFamily="18" charset="0"/>
              <a:cs typeface="Times New Roman" panose="02020603050405020304" pitchFamily="18" charset="0"/>
            </a:endParaRPr>
          </a:p>
          <a:p>
            <a:pPr>
              <a:spcAft>
                <a:spcPts val="500"/>
              </a:spcAft>
            </a:pPr>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endParaRPr lang="en-VN" sz="2800" dirty="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C1356F9D-93E6-FE4B-932B-6174C71467A9}"/>
              </a:ext>
            </a:extLst>
          </p:cNvPr>
          <p:cNvSpPr/>
          <p:nvPr/>
        </p:nvSpPr>
        <p:spPr>
          <a:xfrm>
            <a:off x="498817" y="4642785"/>
            <a:ext cx="537210" cy="5232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Oval 5">
            <a:extLst>
              <a:ext uri="{FF2B5EF4-FFF2-40B4-BE49-F238E27FC236}">
                <a16:creationId xmlns:a16="http://schemas.microsoft.com/office/drawing/2014/main" id="{11498C60-FBCB-2D41-A877-309D1DF58914}"/>
              </a:ext>
            </a:extLst>
          </p:cNvPr>
          <p:cNvSpPr/>
          <p:nvPr/>
        </p:nvSpPr>
        <p:spPr>
          <a:xfrm>
            <a:off x="445184" y="2678111"/>
            <a:ext cx="537210" cy="5232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815334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E9830A-8763-7648-808B-67612E74B544}"/>
              </a:ext>
            </a:extLst>
          </p:cNvPr>
          <p:cNvSpPr/>
          <p:nvPr/>
        </p:nvSpPr>
        <p:spPr>
          <a:xfrm>
            <a:off x="601980" y="190217"/>
            <a:ext cx="3615690" cy="523220"/>
          </a:xfrm>
          <a:prstGeom prst="rect">
            <a:avLst/>
          </a:prstGeom>
        </p:spPr>
        <p:txBody>
          <a:bodyPr wrap="square">
            <a:spAutoFit/>
          </a:bodyPr>
          <a:lstStyle/>
          <a:p>
            <a:pPr algn="just"/>
            <a:r>
              <a:rPr lang="x-none" sz="28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 </a:t>
            </a:r>
            <a:r>
              <a:rPr lang="vi-VN" sz="28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Luyện tập</a:t>
            </a:r>
            <a:endParaRPr lang="x-none"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1D34FFE-19D0-9541-A1EE-F54B9CA70842}"/>
              </a:ext>
            </a:extLst>
          </p:cNvPr>
          <p:cNvSpPr txBox="1"/>
          <p:nvPr/>
        </p:nvSpPr>
        <p:spPr>
          <a:xfrm>
            <a:off x="601980" y="713437"/>
            <a:ext cx="6093618" cy="523220"/>
          </a:xfrm>
          <a:prstGeom prst="rect">
            <a:avLst/>
          </a:prstGeom>
          <a:noFill/>
        </p:spPr>
        <p:txBody>
          <a:bodyPr wrap="square">
            <a:spAutoFit/>
          </a:bodyPr>
          <a:lstStyle/>
          <a:p>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vi-VN"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Phần trắc nghiệm </a:t>
            </a:r>
            <a:endParaRPr lang="en-VN" sz="2800" dirty="0">
              <a:solidFill>
                <a:srgbClr val="0070C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01BC9497-2903-8545-A330-EF9CE763E220}"/>
              </a:ext>
            </a:extLst>
          </p:cNvPr>
          <p:cNvSpPr txBox="1"/>
          <p:nvPr/>
        </p:nvSpPr>
        <p:spPr>
          <a:xfrm>
            <a:off x="601980" y="1236657"/>
            <a:ext cx="11590020" cy="3892861"/>
          </a:xfrm>
          <a:prstGeom prst="rect">
            <a:avLst/>
          </a:prstGeom>
          <a:noFill/>
        </p:spPr>
        <p:txBody>
          <a:bodyPr wrap="square">
            <a:spAutoFit/>
          </a:bodyPr>
          <a:lstStyle/>
          <a:p>
            <a:pPr>
              <a:lnSpc>
                <a:spcPct val="150000"/>
              </a:lnSpc>
            </a:pPr>
            <a:r>
              <a:rPr lang="en-US" sz="2800" b="1" dirty="0">
                <a:latin typeface="Times New Roman" panose="02020603050405020304" pitchFamily="18" charset="0"/>
                <a:cs typeface="Times New Roman" panose="02020603050405020304" pitchFamily="18" charset="0"/>
              </a:rPr>
              <a:t>8.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Tiếng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trưa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cháu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ổ</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đẻ</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trứng</a:t>
            </a:r>
            <a:r>
              <a:rPr lang="en-US" sz="2800" b="1" dirty="0">
                <a:latin typeface="Times New Roman" panose="02020603050405020304" pitchFamily="18" charset="0"/>
                <a:cs typeface="Times New Roman" panose="02020603050405020304" pitchFamily="18" charset="0"/>
              </a:rPr>
              <a:t>?</a:t>
            </a:r>
            <a:endParaRPr lang="en-VN" sz="2800" dirty="0">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ngợm</a:t>
            </a:r>
            <a:r>
              <a:rPr lang="en-US" sz="2800" dirty="0">
                <a:latin typeface="Times New Roman" panose="02020603050405020304" pitchFamily="18" charset="0"/>
                <a:cs typeface="Times New Roman" panose="02020603050405020304" pitchFamily="18" charset="0"/>
              </a:rPr>
              <a:t>			</a:t>
            </a:r>
            <a:endParaRPr lang="en-VN" sz="2800" dirty="0">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gà</a:t>
            </a:r>
            <a:endParaRPr lang="en-VN" sz="2800" dirty="0">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cs typeface="Times New Roman" panose="02020603050405020304" pitchFamily="18" charset="0"/>
              </a:rPr>
              <a:t> lo </a:t>
            </a:r>
            <a:r>
              <a:rPr lang="en-US" sz="2800" dirty="0" err="1">
                <a:latin typeface="Times New Roman" panose="02020603050405020304" pitchFamily="18" charset="0"/>
                <a:cs typeface="Times New Roman" panose="02020603050405020304" pitchFamily="18" charset="0"/>
              </a:rPr>
              <a:t>cháu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trộm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lang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endParaRPr lang="en-VN" sz="2800" dirty="0">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cs typeface="Times New Roman" panose="02020603050405020304" pitchFamily="18" charset="0"/>
              </a:rPr>
              <a:t> lo </a:t>
            </a:r>
            <a:r>
              <a:rPr lang="en-US" sz="2800" dirty="0" err="1">
                <a:latin typeface="Times New Roman" panose="02020603050405020304" pitchFamily="18" charset="0"/>
                <a:cs typeface="Times New Roman" panose="02020603050405020304" pitchFamily="18" charset="0"/>
              </a:rPr>
              <a:t>đàn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endParaRPr lang="en-VN" sz="2800" dirty="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E776B580-0396-8F4A-B057-511CEB655C65}"/>
              </a:ext>
            </a:extLst>
          </p:cNvPr>
          <p:cNvSpPr/>
          <p:nvPr/>
        </p:nvSpPr>
        <p:spPr>
          <a:xfrm>
            <a:off x="472733" y="3910818"/>
            <a:ext cx="537210" cy="5232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3781956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FCF4F5-91FB-CE45-BF8E-C6017473BE29}"/>
              </a:ext>
            </a:extLst>
          </p:cNvPr>
          <p:cNvSpPr/>
          <p:nvPr/>
        </p:nvSpPr>
        <p:spPr>
          <a:xfrm>
            <a:off x="359092" y="190217"/>
            <a:ext cx="3615690" cy="523220"/>
          </a:xfrm>
          <a:prstGeom prst="rect">
            <a:avLst/>
          </a:prstGeom>
        </p:spPr>
        <p:txBody>
          <a:bodyPr wrap="square">
            <a:spAutoFit/>
          </a:bodyPr>
          <a:lstStyle/>
          <a:p>
            <a:pPr algn="just"/>
            <a:r>
              <a:rPr lang="x-none" sz="28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 </a:t>
            </a:r>
            <a:r>
              <a:rPr lang="vi-VN" sz="28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Luyện tập</a:t>
            </a:r>
            <a:endParaRPr lang="x-none"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2AA3EC9-C76D-5C44-90DC-D1C207E5FE77}"/>
              </a:ext>
            </a:extLst>
          </p:cNvPr>
          <p:cNvSpPr txBox="1"/>
          <p:nvPr/>
        </p:nvSpPr>
        <p:spPr>
          <a:xfrm>
            <a:off x="359092" y="713437"/>
            <a:ext cx="6093618" cy="523220"/>
          </a:xfrm>
          <a:prstGeom prst="rect">
            <a:avLst/>
          </a:prstGeom>
          <a:noFill/>
        </p:spPr>
        <p:txBody>
          <a:bodyPr wrap="square">
            <a:spAutoFit/>
          </a:bodyPr>
          <a:lstStyle/>
          <a:p>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vi-VN"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Phần tự luận</a:t>
            </a:r>
            <a:endParaRPr lang="en-VN" sz="2800" dirty="0">
              <a:solidFill>
                <a:srgbClr val="0070C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454B8A1-5A9B-F84A-8318-793C9001405A}"/>
              </a:ext>
            </a:extLst>
          </p:cNvPr>
          <p:cNvSpPr txBox="1"/>
          <p:nvPr/>
        </p:nvSpPr>
        <p:spPr>
          <a:xfrm>
            <a:off x="359092" y="1236657"/>
            <a:ext cx="11356658" cy="4708981"/>
          </a:xfrm>
          <a:prstGeom prst="rect">
            <a:avLst/>
          </a:prstGeom>
          <a:noFill/>
        </p:spPr>
        <p:txBody>
          <a:bodyPr wrap="square">
            <a:spAutoFit/>
          </a:bodyPr>
          <a:lstStyle/>
          <a:p>
            <a:pPr algn="just"/>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endParaRPr lang="en-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suối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pt-BR"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pt-BR"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pt-BR"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pt-B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pt-B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 </a:t>
            </a:r>
            <a:r>
              <a:rPr lang="pt-BR"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pt-B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en-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800"/>
              </a:spcAft>
            </a:pPr>
            <a:r>
              <a:rPr lang="pt-BR"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pt-BR"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a:t>
            </a:r>
            <a:r>
              <a:rPr lang="pt-B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Chép</a:t>
            </a:r>
            <a:r>
              <a:rPr lang="pt-B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pt-B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pt-B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pt-B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pt-B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pt-B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pt-B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pt-B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pt-B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chỉnh</a:t>
            </a:r>
            <a:r>
              <a:rPr lang="pt-B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pt-B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pt-B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VN"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pt-BR"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pt-BR"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a:t>
            </a:r>
            <a:r>
              <a:rPr lang="pt-B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pt-B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ngắn</a:t>
            </a:r>
            <a:r>
              <a:rPr lang="pt-B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gọn</a:t>
            </a:r>
            <a:r>
              <a:rPr lang="pt-B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pt-B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pt-B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pt-B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pt-B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pt-B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pt-B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dùng</a:t>
            </a:r>
            <a:r>
              <a:rPr lang="pt-B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pt-B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pt-B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pt-B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pt-B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pt-B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pt-B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VN"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nb-NO"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nb-NO"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nb-NO"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pt-B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pt-B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pt-B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pt-B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pt-B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pt-B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pt-B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pt-B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biện</a:t>
            </a:r>
            <a:r>
              <a:rPr lang="pt-B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pt-B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tu </a:t>
            </a:r>
            <a:r>
              <a:rPr lang="pt-B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pt-B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pt-B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pt-B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pt-B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pt-B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pt-B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pt-B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pt-B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VN"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nb-NO"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nb-NO"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nb-NO"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Hai </a:t>
            </a:r>
            <a:r>
              <a:rPr lang="nb-NO"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nb-NO"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b-NO"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nb-NO"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b-NO"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nb-NO"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b-NO"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nb-NO"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b-NO"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nb-NO"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b-NO"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nb-NO"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b-NO"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nb-NO"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b-NO"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nb-NO"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b-NO"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nb-NO"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b-NO"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nb-NO"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b-NO"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nb-NO"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b-NO"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nb-NO"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b-NO"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nb-NO"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800"/>
              </a:spcAft>
            </a:pPr>
            <a:r>
              <a:rPr lang="nb-NO"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nb-NO"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a:t>
            </a:r>
            <a:r>
              <a:rPr lang="nb-NO"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b-NO"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nb-NO"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b-NO"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khái</a:t>
            </a:r>
            <a:r>
              <a:rPr lang="nb-NO"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b-NO"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quát</a:t>
            </a:r>
            <a:r>
              <a:rPr lang="nb-NO"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b-NO"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nb-NO"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nb-NO"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nb-NO"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b-NO"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nb-NO"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b-NO"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nb-NO"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b-NO"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nb-NO"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b-NO"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nb-NO"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b-NO"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nb-NO"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b-NO"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nb-NO"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b-NO"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chỉnh</a:t>
            </a:r>
            <a:r>
              <a:rPr lang="nb-NO"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VN"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7604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FCF4F5-91FB-CE45-BF8E-C6017473BE29}"/>
              </a:ext>
            </a:extLst>
          </p:cNvPr>
          <p:cNvSpPr/>
          <p:nvPr/>
        </p:nvSpPr>
        <p:spPr>
          <a:xfrm>
            <a:off x="359092" y="190217"/>
            <a:ext cx="3615690" cy="523220"/>
          </a:xfrm>
          <a:prstGeom prst="rect">
            <a:avLst/>
          </a:prstGeom>
        </p:spPr>
        <p:txBody>
          <a:bodyPr wrap="square">
            <a:spAutoFit/>
          </a:bodyPr>
          <a:lstStyle/>
          <a:p>
            <a:pPr algn="just"/>
            <a:r>
              <a:rPr lang="x-none" sz="28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 </a:t>
            </a:r>
            <a:r>
              <a:rPr lang="vi-VN" sz="28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Luyện tập</a:t>
            </a:r>
            <a:endParaRPr lang="x-none"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2AA3EC9-C76D-5C44-90DC-D1C207E5FE77}"/>
              </a:ext>
            </a:extLst>
          </p:cNvPr>
          <p:cNvSpPr txBox="1"/>
          <p:nvPr/>
        </p:nvSpPr>
        <p:spPr>
          <a:xfrm>
            <a:off x="359092" y="713437"/>
            <a:ext cx="6093618" cy="523220"/>
          </a:xfrm>
          <a:prstGeom prst="rect">
            <a:avLst/>
          </a:prstGeom>
          <a:noFill/>
        </p:spPr>
        <p:txBody>
          <a:bodyPr wrap="square">
            <a:spAutoFit/>
          </a:bodyPr>
          <a:lstStyle/>
          <a:p>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vi-VN"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Phần tự luận</a:t>
            </a:r>
            <a:endParaRPr lang="en-VN" sz="2800" dirty="0">
              <a:solidFill>
                <a:srgbClr val="0070C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454B8A1-5A9B-F84A-8318-793C9001405A}"/>
              </a:ext>
            </a:extLst>
          </p:cNvPr>
          <p:cNvSpPr txBox="1"/>
          <p:nvPr/>
        </p:nvSpPr>
        <p:spPr>
          <a:xfrm>
            <a:off x="359092" y="1236657"/>
            <a:ext cx="11356658" cy="1815882"/>
          </a:xfrm>
          <a:prstGeom prst="rect">
            <a:avLst/>
          </a:prstGeom>
          <a:noFill/>
        </p:spPr>
        <p:txBody>
          <a:bodyPr wrap="square">
            <a:spAutoFit/>
          </a:bodyPr>
          <a:lstStyle/>
          <a:p>
            <a:pPr algn="just"/>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endParaRPr lang="en-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suối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pt-BR"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pt-BR"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pt-BR"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pt-B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pt-B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 </a:t>
            </a:r>
            <a:r>
              <a:rPr lang="pt-BR"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pt-B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en-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800"/>
              </a:spcAft>
            </a:pPr>
            <a:r>
              <a:rPr lang="pt-BR"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pt-BR"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Chép</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chỉnh</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VN"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矩形 2">
            <a:extLst>
              <a:ext uri="{FF2B5EF4-FFF2-40B4-BE49-F238E27FC236}">
                <a16:creationId xmlns:a16="http://schemas.microsoft.com/office/drawing/2014/main" id="{777227D8-B638-114A-A97D-846A9A599924}"/>
              </a:ext>
            </a:extLst>
          </p:cNvPr>
          <p:cNvSpPr/>
          <p:nvPr/>
        </p:nvSpPr>
        <p:spPr>
          <a:xfrm>
            <a:off x="456883" y="3428999"/>
            <a:ext cx="11278234" cy="2078421"/>
          </a:xfrm>
          <a:prstGeom prst="rect">
            <a:avLst/>
          </a:prstGeom>
          <a:solidFill>
            <a:schemeClr val="accent6">
              <a:lumMod val="20000"/>
              <a:lumOff val="80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err="1">
                <a:solidFill>
                  <a:schemeClr val="tx1"/>
                </a:solidFill>
                <a:latin typeface="Times New Roman" panose="02020603050405020304" pitchFamily="18" charset="0"/>
                <a:cs typeface="Times New Roman" panose="02020603050405020304" pitchFamily="18" charset="0"/>
              </a:rPr>
              <a:t>Tiếng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suối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trong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như</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tiếng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hát</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xa</a:t>
            </a:r>
            <a:endParaRPr lang="en-VN" sz="2800" dirty="0">
              <a:solidFill>
                <a:schemeClr val="tx1"/>
              </a:solidFill>
              <a:latin typeface="Times New Roman" panose="02020603050405020304" pitchFamily="18" charset="0"/>
              <a:cs typeface="Times New Roman" panose="02020603050405020304" pitchFamily="18" charset="0"/>
            </a:endParaRPr>
          </a:p>
          <a:p>
            <a:r>
              <a:rPr lang="en-US" sz="2800" i="1" dirty="0" err="1">
                <a:solidFill>
                  <a:schemeClr val="tx1"/>
                </a:solidFill>
                <a:latin typeface="Times New Roman" panose="02020603050405020304" pitchFamily="18" charset="0"/>
                <a:cs typeface="Times New Roman" panose="02020603050405020304" pitchFamily="18" charset="0"/>
              </a:rPr>
              <a:t>Trăng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lồng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cổ</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thụ</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bóng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lồng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hoa</a:t>
            </a:r>
            <a:r>
              <a:rPr lang="en-US" sz="2800" i="1" dirty="0">
                <a:solidFill>
                  <a:schemeClr val="tx1"/>
                </a:solidFill>
                <a:latin typeface="Times New Roman" panose="02020603050405020304" pitchFamily="18" charset="0"/>
                <a:cs typeface="Times New Roman" panose="02020603050405020304" pitchFamily="18" charset="0"/>
              </a:rPr>
              <a:t>.</a:t>
            </a:r>
            <a:endParaRPr lang="en-VN" sz="2800" dirty="0">
              <a:solidFill>
                <a:schemeClr val="tx1"/>
              </a:solidFill>
              <a:latin typeface="Times New Roman" panose="02020603050405020304" pitchFamily="18" charset="0"/>
              <a:cs typeface="Times New Roman" panose="02020603050405020304" pitchFamily="18" charset="0"/>
            </a:endParaRPr>
          </a:p>
          <a:p>
            <a:r>
              <a:rPr lang="en-US" sz="2800" i="1" dirty="0" err="1">
                <a:solidFill>
                  <a:schemeClr val="tx1"/>
                </a:solidFill>
                <a:latin typeface="Times New Roman" panose="02020603050405020304" pitchFamily="18" charset="0"/>
                <a:cs typeface="Times New Roman" panose="02020603050405020304" pitchFamily="18" charset="0"/>
              </a:rPr>
              <a:t>Cảnh</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khuya</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như</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vẽ</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người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chưa</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ngủ</a:t>
            </a:r>
            <a:r>
              <a:rPr lang="en-US" sz="2800" i="1" dirty="0">
                <a:solidFill>
                  <a:schemeClr val="tx1"/>
                </a:solidFill>
                <a:latin typeface="Times New Roman" panose="02020603050405020304" pitchFamily="18" charset="0"/>
                <a:cs typeface="Times New Roman" panose="02020603050405020304" pitchFamily="18" charset="0"/>
              </a:rPr>
              <a:t>,</a:t>
            </a:r>
            <a:endParaRPr lang="en-VN" sz="2800" dirty="0">
              <a:solidFill>
                <a:schemeClr val="tx1"/>
              </a:solidFill>
              <a:latin typeface="Times New Roman" panose="02020603050405020304" pitchFamily="18" charset="0"/>
              <a:cs typeface="Times New Roman" panose="02020603050405020304" pitchFamily="18" charset="0"/>
            </a:endParaRPr>
          </a:p>
          <a:p>
            <a:r>
              <a:rPr lang="vi-VN" sz="2800" i="1" dirty="0">
                <a:solidFill>
                  <a:schemeClr val="tx1"/>
                </a:solidFill>
                <a:latin typeface="Times New Roman" panose="02020603050405020304" pitchFamily="18" charset="0"/>
                <a:cs typeface="Times New Roman" panose="02020603050405020304" pitchFamily="18" charset="0"/>
              </a:rPr>
              <a:t>Chưa ngủ vì lo nỗi nước nhà</a:t>
            </a:r>
            <a:r>
              <a:rPr lang="vi-VN" sz="2800" dirty="0">
                <a:solidFill>
                  <a:schemeClr val="tx1"/>
                </a:solidFill>
                <a:latin typeface="Times New Roman" panose="02020603050405020304" pitchFamily="18" charset="0"/>
                <a:cs typeface="Times New Roman" panose="02020603050405020304" pitchFamily="18" charset="0"/>
              </a:rPr>
              <a:t> </a:t>
            </a:r>
            <a:endParaRPr lang="en-VN"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8676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00C7F6"/>
      </a:accent1>
      <a:accent2>
        <a:srgbClr val="00A4E6"/>
      </a:accent2>
      <a:accent3>
        <a:srgbClr val="00B0D3"/>
      </a:accent3>
      <a:accent4>
        <a:srgbClr val="3ABFC4"/>
      </a:accent4>
      <a:accent5>
        <a:srgbClr val="21C0D7"/>
      </a:accent5>
      <a:accent6>
        <a:srgbClr val="55D4FA"/>
      </a:accent6>
      <a:hlink>
        <a:srgbClr val="00C7F6"/>
      </a:hlink>
      <a:folHlink>
        <a:srgbClr val="BFBFBF"/>
      </a:folHlink>
    </a:clrScheme>
    <a:fontScheme name="fn3k5n5n">
      <a:majorFont>
        <a:latin typeface="Helvetica"/>
        <a:ea typeface="Helvetica"/>
        <a:cs typeface=""/>
      </a:majorFont>
      <a:minorFont>
        <a:latin typeface="Helvetica"/>
        <a:ea typeface="Helvetic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00C7F6"/>
    </a:accent1>
    <a:accent2>
      <a:srgbClr val="00A4E6"/>
    </a:accent2>
    <a:accent3>
      <a:srgbClr val="00B0D3"/>
    </a:accent3>
    <a:accent4>
      <a:srgbClr val="3ABFC4"/>
    </a:accent4>
    <a:accent5>
      <a:srgbClr val="21C0D7"/>
    </a:accent5>
    <a:accent6>
      <a:srgbClr val="55D4FA"/>
    </a:accent6>
    <a:hlink>
      <a:srgbClr val="00C7F6"/>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00C7F6"/>
    </a:accent1>
    <a:accent2>
      <a:srgbClr val="00A4E6"/>
    </a:accent2>
    <a:accent3>
      <a:srgbClr val="00B0D3"/>
    </a:accent3>
    <a:accent4>
      <a:srgbClr val="3ABFC4"/>
    </a:accent4>
    <a:accent5>
      <a:srgbClr val="21C0D7"/>
    </a:accent5>
    <a:accent6>
      <a:srgbClr val="55D4FA"/>
    </a:accent6>
    <a:hlink>
      <a:srgbClr val="00C7F6"/>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340</TotalTime>
  <Words>1684</Words>
  <Application>Microsoft Macintosh PowerPoint</Application>
  <PresentationFormat>Widescreen</PresentationFormat>
  <Paragraphs>140</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等线</vt:lpstr>
      <vt:lpstr>微软雅黑</vt:lpstr>
      <vt:lpstr>Arial</vt:lpstr>
      <vt:lpstr>Calibri</vt:lpstr>
      <vt:lpstr>Helvetica</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zhoulingyun</dc:creator>
  <cp:lastModifiedBy>Hường Ngô</cp:lastModifiedBy>
  <cp:revision>42</cp:revision>
  <dcterms:created xsi:type="dcterms:W3CDTF">2018-02-07T08:36:30Z</dcterms:created>
  <dcterms:modified xsi:type="dcterms:W3CDTF">2021-12-11T17:37:41Z</dcterms:modified>
</cp:coreProperties>
</file>