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63" r:id="rId2"/>
    <p:sldId id="266" r:id="rId3"/>
    <p:sldId id="283" r:id="rId4"/>
    <p:sldId id="275" r:id="rId5"/>
    <p:sldId id="277" r:id="rId6"/>
    <p:sldId id="285" r:id="rId7"/>
    <p:sldId id="286" r:id="rId8"/>
    <p:sldId id="273" r:id="rId9"/>
    <p:sldId id="351" r:id="rId10"/>
    <p:sldId id="354" r:id="rId11"/>
    <p:sldId id="268" r:id="rId12"/>
    <p:sldId id="355" r:id="rId13"/>
    <p:sldId id="356" r:id="rId14"/>
    <p:sldId id="357" r:id="rId15"/>
    <p:sldId id="358" r:id="rId16"/>
    <p:sldId id="359" r:id="rId17"/>
    <p:sldId id="360" r:id="rId18"/>
    <p:sldId id="361" r:id="rId19"/>
    <p:sldId id="362" r:id="rId20"/>
    <p:sldId id="281" r:id="rId21"/>
    <p:sldId id="276" r:id="rId22"/>
    <p:sldId id="278" r:id="rId23"/>
    <p:sldId id="272" r:id="rId24"/>
    <p:sldId id="274" r:id="rId25"/>
    <p:sldId id="287" r:id="rId2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6F4"/>
    <a:srgbClr val="0073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9"/>
    <p:restoredTop sz="96291"/>
  </p:normalViewPr>
  <p:slideViewPr>
    <p:cSldViewPr snapToGrid="0" snapToObjects="1">
      <p:cViewPr varScale="1">
        <p:scale>
          <a:sx n="46" d="100"/>
          <a:sy n="46" d="100"/>
        </p:scale>
        <p:origin x="54" y="7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9D836-BDAD-AA4F-BB6A-9B348B7FA925}" type="datetimeFigureOut">
              <a:rPr lang="x-none" smtClean="0"/>
              <a:pPr/>
              <a:t>10/29/2023</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2F564-247B-A846-B12B-A3EC54CE27A6}" type="slidenum">
              <a:rPr lang="x-none" smtClean="0"/>
              <a:pPr/>
              <a:t>‹#›</a:t>
            </a:fld>
            <a:endParaRPr lang="x-none"/>
          </a:p>
        </p:txBody>
      </p:sp>
    </p:spTree>
    <p:extLst>
      <p:ext uri="{BB962C8B-B14F-4D97-AF65-F5344CB8AC3E}">
        <p14:creationId xmlns:p14="http://schemas.microsoft.com/office/powerpoint/2010/main" val="373908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24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24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3535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g853034354b_0_24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9" name="Google Shape;579;g853034354b_0_24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6992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853034354b_0_247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853034354b_0_247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9952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853034354b_0_248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853034354b_0_248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057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853034354b_0_246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853034354b_0_246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7101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853034354b_0_247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853034354b_0_247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1101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24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24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2833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853034354b_0_247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853034354b_0_247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8670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Google Shape;513;g853034354b_0_248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4" name="Google Shape;514;g853034354b_0_248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3874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24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24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544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245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24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8595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853034354b_0_246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853034354b_0_246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5356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5006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Google Shape;513;g853034354b_0_248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4" name="Google Shape;514;g853034354b_0_248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971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1BF3E-08A5-7748-9AE0-47C43E276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id="{19836D1C-1FB0-F348-9D63-332E45EDE2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id="{E8537EC0-38F7-6742-99AE-A022A88A0907}"/>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5" name="Footer Placeholder 4">
            <a:extLst>
              <a:ext uri="{FF2B5EF4-FFF2-40B4-BE49-F238E27FC236}">
                <a16:creationId xmlns:a16="http://schemas.microsoft.com/office/drawing/2014/main" id="{5150577A-F8C8-454E-88A5-C7D0AE8D995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2DDF4644-1D19-AC41-B14C-1886744F8BAB}"/>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325273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F50D-B4BA-C849-ADF2-4AC9F4650F2E}"/>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86522CF6-7A84-1C49-B289-D6C021C76A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F15BE601-41F8-FD49-B125-2946A0AE5E14}"/>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5" name="Footer Placeholder 4">
            <a:extLst>
              <a:ext uri="{FF2B5EF4-FFF2-40B4-BE49-F238E27FC236}">
                <a16:creationId xmlns:a16="http://schemas.microsoft.com/office/drawing/2014/main" id="{0B42CB94-1489-8147-B9D7-E8C2C9838FE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A1864E4C-AD1C-384F-8EDE-F297D37A985E}"/>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3109681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0BF40-A37F-B74B-839E-4BAA04DB96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55877A8D-61B8-3B4A-8A8E-CF7A5291A8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A1460621-01F1-854A-A747-A3AC3CB8A12A}"/>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5" name="Footer Placeholder 4">
            <a:extLst>
              <a:ext uri="{FF2B5EF4-FFF2-40B4-BE49-F238E27FC236}">
                <a16:creationId xmlns:a16="http://schemas.microsoft.com/office/drawing/2014/main" id="{CC643EF3-301F-6D45-BAAB-6CFCC785E78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8EFFF1E6-1D74-5A4F-AA67-E7130154BCFA}"/>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1957927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Two Columns">
  <p:cSld name="Title + Two Columns">
    <p:spTree>
      <p:nvGrpSpPr>
        <p:cNvPr id="1" name="Shape 114"/>
        <p:cNvGrpSpPr/>
        <p:nvPr/>
      </p:nvGrpSpPr>
      <p:grpSpPr>
        <a:xfrm>
          <a:off x="0" y="0"/>
          <a:ext cx="0" cy="0"/>
          <a:chOff x="0" y="0"/>
          <a:chExt cx="0" cy="0"/>
        </a:xfrm>
      </p:grpSpPr>
      <p:pic>
        <p:nvPicPr>
          <p:cNvPr id="115" name="Google Shape;115;p18"/>
          <p:cNvPicPr preferRelativeResize="0"/>
          <p:nvPr/>
        </p:nvPicPr>
        <p:blipFill rotWithShape="1">
          <a:blip r:embed="rId2">
            <a:alphaModFix amt="28000"/>
          </a:blip>
          <a:srcRect t="3044" b="39510"/>
          <a:stretch/>
        </p:blipFill>
        <p:spPr>
          <a:xfrm>
            <a:off x="-330200" y="-249933"/>
            <a:ext cx="12981939" cy="7360173"/>
          </a:xfrm>
          <a:prstGeom prst="rect">
            <a:avLst/>
          </a:prstGeom>
          <a:noFill/>
          <a:ln>
            <a:noFill/>
          </a:ln>
        </p:spPr>
      </p:pic>
      <p:pic>
        <p:nvPicPr>
          <p:cNvPr id="116" name="Google Shape;116;p18"/>
          <p:cNvPicPr preferRelativeResize="0"/>
          <p:nvPr/>
        </p:nvPicPr>
        <p:blipFill>
          <a:blip r:embed="rId3">
            <a:alphaModFix/>
          </a:blip>
          <a:stretch>
            <a:fillRect/>
          </a:stretch>
        </p:blipFill>
        <p:spPr>
          <a:xfrm>
            <a:off x="339234" y="268151"/>
            <a:ext cx="11513532" cy="6321700"/>
          </a:xfrm>
          <a:prstGeom prst="rect">
            <a:avLst/>
          </a:prstGeom>
          <a:noFill/>
          <a:ln>
            <a:noFill/>
          </a:ln>
        </p:spPr>
      </p:pic>
      <p:sp>
        <p:nvSpPr>
          <p:cNvPr id="117" name="Google Shape;117;p18"/>
          <p:cNvSpPr txBox="1">
            <a:spLocks noGrp="1"/>
          </p:cNvSpPr>
          <p:nvPr>
            <p:ph type="title"/>
          </p:nvPr>
        </p:nvSpPr>
        <p:spPr>
          <a:xfrm>
            <a:off x="8221400" y="1577613"/>
            <a:ext cx="2853600" cy="6512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667"/>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18" name="Google Shape;118;p18"/>
          <p:cNvSpPr txBox="1">
            <a:spLocks noGrp="1"/>
          </p:cNvSpPr>
          <p:nvPr>
            <p:ph type="subTitle" idx="1"/>
          </p:nvPr>
        </p:nvSpPr>
        <p:spPr>
          <a:xfrm>
            <a:off x="8221400" y="2160500"/>
            <a:ext cx="2853600" cy="12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600"/>
              <a:buNone/>
              <a:defRPr sz="2133">
                <a:solidFill>
                  <a:schemeClr val="dk2"/>
                </a:solidFill>
              </a:defRPr>
            </a:lvl1pPr>
            <a:lvl2pPr lvl="1" rtl="0">
              <a:lnSpc>
                <a:spcPct val="100000"/>
              </a:lnSpc>
              <a:spcBef>
                <a:spcPts val="0"/>
              </a:spcBef>
              <a:spcAft>
                <a:spcPts val="0"/>
              </a:spcAft>
              <a:buClr>
                <a:schemeClr val="dk2"/>
              </a:buClr>
              <a:buSzPts val="1600"/>
              <a:buNone/>
              <a:defRPr sz="2133">
                <a:solidFill>
                  <a:schemeClr val="dk2"/>
                </a:solidFill>
              </a:defRPr>
            </a:lvl2pPr>
            <a:lvl3pPr lvl="2" rtl="0">
              <a:lnSpc>
                <a:spcPct val="100000"/>
              </a:lnSpc>
              <a:spcBef>
                <a:spcPts val="0"/>
              </a:spcBef>
              <a:spcAft>
                <a:spcPts val="0"/>
              </a:spcAft>
              <a:buClr>
                <a:schemeClr val="dk2"/>
              </a:buClr>
              <a:buSzPts val="1600"/>
              <a:buNone/>
              <a:defRPr sz="2133">
                <a:solidFill>
                  <a:schemeClr val="dk2"/>
                </a:solidFill>
              </a:defRPr>
            </a:lvl3pPr>
            <a:lvl4pPr lvl="3" rtl="0">
              <a:lnSpc>
                <a:spcPct val="100000"/>
              </a:lnSpc>
              <a:spcBef>
                <a:spcPts val="0"/>
              </a:spcBef>
              <a:spcAft>
                <a:spcPts val="0"/>
              </a:spcAft>
              <a:buClr>
                <a:schemeClr val="dk2"/>
              </a:buClr>
              <a:buSzPts val="1600"/>
              <a:buNone/>
              <a:defRPr sz="2133">
                <a:solidFill>
                  <a:schemeClr val="dk2"/>
                </a:solidFill>
              </a:defRPr>
            </a:lvl4pPr>
            <a:lvl5pPr lvl="4" rtl="0">
              <a:lnSpc>
                <a:spcPct val="100000"/>
              </a:lnSpc>
              <a:spcBef>
                <a:spcPts val="0"/>
              </a:spcBef>
              <a:spcAft>
                <a:spcPts val="0"/>
              </a:spcAft>
              <a:buClr>
                <a:schemeClr val="dk2"/>
              </a:buClr>
              <a:buSzPts val="1600"/>
              <a:buNone/>
              <a:defRPr sz="2133">
                <a:solidFill>
                  <a:schemeClr val="dk2"/>
                </a:solidFill>
              </a:defRPr>
            </a:lvl5pPr>
            <a:lvl6pPr lvl="5" rtl="0">
              <a:lnSpc>
                <a:spcPct val="100000"/>
              </a:lnSpc>
              <a:spcBef>
                <a:spcPts val="0"/>
              </a:spcBef>
              <a:spcAft>
                <a:spcPts val="0"/>
              </a:spcAft>
              <a:buClr>
                <a:schemeClr val="dk2"/>
              </a:buClr>
              <a:buSzPts val="1600"/>
              <a:buNone/>
              <a:defRPr sz="2133">
                <a:solidFill>
                  <a:schemeClr val="dk2"/>
                </a:solidFill>
              </a:defRPr>
            </a:lvl6pPr>
            <a:lvl7pPr lvl="6" rtl="0">
              <a:lnSpc>
                <a:spcPct val="100000"/>
              </a:lnSpc>
              <a:spcBef>
                <a:spcPts val="0"/>
              </a:spcBef>
              <a:spcAft>
                <a:spcPts val="0"/>
              </a:spcAft>
              <a:buClr>
                <a:schemeClr val="dk2"/>
              </a:buClr>
              <a:buSzPts val="1600"/>
              <a:buNone/>
              <a:defRPr sz="2133">
                <a:solidFill>
                  <a:schemeClr val="dk2"/>
                </a:solidFill>
              </a:defRPr>
            </a:lvl7pPr>
            <a:lvl8pPr lvl="7" rtl="0">
              <a:lnSpc>
                <a:spcPct val="100000"/>
              </a:lnSpc>
              <a:spcBef>
                <a:spcPts val="0"/>
              </a:spcBef>
              <a:spcAft>
                <a:spcPts val="0"/>
              </a:spcAft>
              <a:buClr>
                <a:schemeClr val="dk2"/>
              </a:buClr>
              <a:buSzPts val="1600"/>
              <a:buNone/>
              <a:defRPr sz="2133">
                <a:solidFill>
                  <a:schemeClr val="dk2"/>
                </a:solidFill>
              </a:defRPr>
            </a:lvl8pPr>
            <a:lvl9pPr lvl="8" rtl="0">
              <a:lnSpc>
                <a:spcPct val="100000"/>
              </a:lnSpc>
              <a:spcBef>
                <a:spcPts val="0"/>
              </a:spcBef>
              <a:spcAft>
                <a:spcPts val="0"/>
              </a:spcAft>
              <a:buClr>
                <a:schemeClr val="dk2"/>
              </a:buClr>
              <a:buSzPts val="1600"/>
              <a:buNone/>
              <a:defRPr sz="2133">
                <a:solidFill>
                  <a:schemeClr val="dk2"/>
                </a:solidFill>
              </a:defRPr>
            </a:lvl9pPr>
          </a:lstStyle>
          <a:p>
            <a:endParaRPr/>
          </a:p>
        </p:txBody>
      </p:sp>
      <p:sp>
        <p:nvSpPr>
          <p:cNvPr id="119" name="Google Shape;119;p18"/>
          <p:cNvSpPr txBox="1">
            <a:spLocks noGrp="1"/>
          </p:cNvSpPr>
          <p:nvPr>
            <p:ph type="title" idx="2"/>
          </p:nvPr>
        </p:nvSpPr>
        <p:spPr>
          <a:xfrm>
            <a:off x="8221387" y="3571113"/>
            <a:ext cx="2853600" cy="6512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667"/>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20" name="Google Shape;120;p18"/>
          <p:cNvSpPr txBox="1">
            <a:spLocks noGrp="1"/>
          </p:cNvSpPr>
          <p:nvPr>
            <p:ph type="subTitle" idx="3"/>
          </p:nvPr>
        </p:nvSpPr>
        <p:spPr>
          <a:xfrm>
            <a:off x="8221400" y="4154011"/>
            <a:ext cx="2853600" cy="12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600"/>
              <a:buNone/>
              <a:defRPr sz="2133">
                <a:solidFill>
                  <a:schemeClr val="dk2"/>
                </a:solidFill>
              </a:defRPr>
            </a:lvl1pPr>
            <a:lvl2pPr lvl="1" rtl="0">
              <a:lnSpc>
                <a:spcPct val="100000"/>
              </a:lnSpc>
              <a:spcBef>
                <a:spcPts val="0"/>
              </a:spcBef>
              <a:spcAft>
                <a:spcPts val="0"/>
              </a:spcAft>
              <a:buClr>
                <a:schemeClr val="dk2"/>
              </a:buClr>
              <a:buSzPts val="1600"/>
              <a:buNone/>
              <a:defRPr sz="2133">
                <a:solidFill>
                  <a:schemeClr val="dk2"/>
                </a:solidFill>
              </a:defRPr>
            </a:lvl2pPr>
            <a:lvl3pPr lvl="2" rtl="0">
              <a:lnSpc>
                <a:spcPct val="100000"/>
              </a:lnSpc>
              <a:spcBef>
                <a:spcPts val="0"/>
              </a:spcBef>
              <a:spcAft>
                <a:spcPts val="0"/>
              </a:spcAft>
              <a:buClr>
                <a:schemeClr val="dk2"/>
              </a:buClr>
              <a:buSzPts val="1600"/>
              <a:buNone/>
              <a:defRPr sz="2133">
                <a:solidFill>
                  <a:schemeClr val="dk2"/>
                </a:solidFill>
              </a:defRPr>
            </a:lvl3pPr>
            <a:lvl4pPr lvl="3" rtl="0">
              <a:lnSpc>
                <a:spcPct val="100000"/>
              </a:lnSpc>
              <a:spcBef>
                <a:spcPts val="0"/>
              </a:spcBef>
              <a:spcAft>
                <a:spcPts val="0"/>
              </a:spcAft>
              <a:buClr>
                <a:schemeClr val="dk2"/>
              </a:buClr>
              <a:buSzPts val="1600"/>
              <a:buNone/>
              <a:defRPr sz="2133">
                <a:solidFill>
                  <a:schemeClr val="dk2"/>
                </a:solidFill>
              </a:defRPr>
            </a:lvl4pPr>
            <a:lvl5pPr lvl="4" rtl="0">
              <a:lnSpc>
                <a:spcPct val="100000"/>
              </a:lnSpc>
              <a:spcBef>
                <a:spcPts val="0"/>
              </a:spcBef>
              <a:spcAft>
                <a:spcPts val="0"/>
              </a:spcAft>
              <a:buClr>
                <a:schemeClr val="dk2"/>
              </a:buClr>
              <a:buSzPts val="1600"/>
              <a:buNone/>
              <a:defRPr sz="2133">
                <a:solidFill>
                  <a:schemeClr val="dk2"/>
                </a:solidFill>
              </a:defRPr>
            </a:lvl5pPr>
            <a:lvl6pPr lvl="5" rtl="0">
              <a:lnSpc>
                <a:spcPct val="100000"/>
              </a:lnSpc>
              <a:spcBef>
                <a:spcPts val="0"/>
              </a:spcBef>
              <a:spcAft>
                <a:spcPts val="0"/>
              </a:spcAft>
              <a:buClr>
                <a:schemeClr val="dk2"/>
              </a:buClr>
              <a:buSzPts val="1600"/>
              <a:buNone/>
              <a:defRPr sz="2133">
                <a:solidFill>
                  <a:schemeClr val="dk2"/>
                </a:solidFill>
              </a:defRPr>
            </a:lvl6pPr>
            <a:lvl7pPr lvl="6" rtl="0">
              <a:lnSpc>
                <a:spcPct val="100000"/>
              </a:lnSpc>
              <a:spcBef>
                <a:spcPts val="0"/>
              </a:spcBef>
              <a:spcAft>
                <a:spcPts val="0"/>
              </a:spcAft>
              <a:buClr>
                <a:schemeClr val="dk2"/>
              </a:buClr>
              <a:buSzPts val="1600"/>
              <a:buNone/>
              <a:defRPr sz="2133">
                <a:solidFill>
                  <a:schemeClr val="dk2"/>
                </a:solidFill>
              </a:defRPr>
            </a:lvl7pPr>
            <a:lvl8pPr lvl="7" rtl="0">
              <a:lnSpc>
                <a:spcPct val="100000"/>
              </a:lnSpc>
              <a:spcBef>
                <a:spcPts val="0"/>
              </a:spcBef>
              <a:spcAft>
                <a:spcPts val="0"/>
              </a:spcAft>
              <a:buClr>
                <a:schemeClr val="dk2"/>
              </a:buClr>
              <a:buSzPts val="1600"/>
              <a:buNone/>
              <a:defRPr sz="2133">
                <a:solidFill>
                  <a:schemeClr val="dk2"/>
                </a:solidFill>
              </a:defRPr>
            </a:lvl8pPr>
            <a:lvl9pPr lvl="8" rtl="0">
              <a:lnSpc>
                <a:spcPct val="100000"/>
              </a:lnSpc>
              <a:spcBef>
                <a:spcPts val="0"/>
              </a:spcBef>
              <a:spcAft>
                <a:spcPts val="0"/>
              </a:spcAft>
              <a:buClr>
                <a:schemeClr val="dk2"/>
              </a:buClr>
              <a:buSzPts val="1600"/>
              <a:buNone/>
              <a:defRPr sz="2133">
                <a:solidFill>
                  <a:schemeClr val="dk2"/>
                </a:solidFill>
              </a:defRPr>
            </a:lvl9pPr>
          </a:lstStyle>
          <a:p>
            <a:endParaRPr/>
          </a:p>
        </p:txBody>
      </p:sp>
      <p:sp>
        <p:nvSpPr>
          <p:cNvPr id="121" name="Google Shape;121;p18"/>
          <p:cNvSpPr txBox="1">
            <a:spLocks noGrp="1"/>
          </p:cNvSpPr>
          <p:nvPr>
            <p:ph type="title" idx="4"/>
          </p:nvPr>
        </p:nvSpPr>
        <p:spPr>
          <a:xfrm>
            <a:off x="1336433" y="948233"/>
            <a:ext cx="3555600" cy="15552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extLst>
      <p:ext uri="{BB962C8B-B14F-4D97-AF65-F5344CB8AC3E}">
        <p14:creationId xmlns:p14="http://schemas.microsoft.com/office/powerpoint/2010/main" val="343849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330200" y="-249933"/>
            <a:ext cx="12981939" cy="7360173"/>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6331300" y="640876"/>
            <a:ext cx="2715800" cy="1128056"/>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7118700" y="793876"/>
            <a:ext cx="2715800" cy="1128056"/>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2632134" y="432985"/>
            <a:ext cx="6927700" cy="5992033"/>
          </a:xfrm>
          <a:prstGeom prst="rect">
            <a:avLst/>
          </a:prstGeom>
          <a:noFill/>
          <a:ln>
            <a:noFill/>
          </a:ln>
        </p:spPr>
      </p:pic>
      <p:sp>
        <p:nvSpPr>
          <p:cNvPr id="59" name="Google Shape;59;p11"/>
          <p:cNvSpPr txBox="1">
            <a:spLocks noGrp="1"/>
          </p:cNvSpPr>
          <p:nvPr>
            <p:ph type="title" hasCustomPrompt="1"/>
          </p:nvPr>
        </p:nvSpPr>
        <p:spPr>
          <a:xfrm>
            <a:off x="3784367" y="2193796"/>
            <a:ext cx="5335600" cy="1516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9600" b="0">
                <a:solidFill>
                  <a:schemeClr val="dk2"/>
                </a:solidFill>
              </a:defRPr>
            </a:lvl1pPr>
            <a:lvl2pPr lvl="1" algn="ctr">
              <a:spcBef>
                <a:spcPts val="0"/>
              </a:spcBef>
              <a:spcAft>
                <a:spcPts val="0"/>
              </a:spcAft>
              <a:buSzPts val="7200"/>
              <a:buNone/>
              <a:defRPr sz="9600"/>
            </a:lvl2pPr>
            <a:lvl3pPr lvl="2" algn="ctr">
              <a:spcBef>
                <a:spcPts val="0"/>
              </a:spcBef>
              <a:spcAft>
                <a:spcPts val="0"/>
              </a:spcAft>
              <a:buSzPts val="7200"/>
              <a:buNone/>
              <a:defRPr sz="9600"/>
            </a:lvl3pPr>
            <a:lvl4pPr lvl="3" algn="ctr">
              <a:spcBef>
                <a:spcPts val="0"/>
              </a:spcBef>
              <a:spcAft>
                <a:spcPts val="0"/>
              </a:spcAft>
              <a:buSzPts val="7200"/>
              <a:buNone/>
              <a:defRPr sz="9600"/>
            </a:lvl4pPr>
            <a:lvl5pPr lvl="4" algn="ctr">
              <a:spcBef>
                <a:spcPts val="0"/>
              </a:spcBef>
              <a:spcAft>
                <a:spcPts val="0"/>
              </a:spcAft>
              <a:buSzPts val="7200"/>
              <a:buNone/>
              <a:defRPr sz="9600"/>
            </a:lvl5pPr>
            <a:lvl6pPr lvl="5" algn="ctr">
              <a:spcBef>
                <a:spcPts val="0"/>
              </a:spcBef>
              <a:spcAft>
                <a:spcPts val="0"/>
              </a:spcAft>
              <a:buSzPts val="7200"/>
              <a:buNone/>
              <a:defRPr sz="9600"/>
            </a:lvl6pPr>
            <a:lvl7pPr lvl="6" algn="ctr">
              <a:spcBef>
                <a:spcPts val="0"/>
              </a:spcBef>
              <a:spcAft>
                <a:spcPts val="0"/>
              </a:spcAft>
              <a:buSzPts val="7200"/>
              <a:buNone/>
              <a:defRPr sz="9600"/>
            </a:lvl7pPr>
            <a:lvl8pPr lvl="7" algn="ctr">
              <a:spcBef>
                <a:spcPts val="0"/>
              </a:spcBef>
              <a:spcAft>
                <a:spcPts val="0"/>
              </a:spcAft>
              <a:buSzPts val="7200"/>
              <a:buNone/>
              <a:defRPr sz="9600"/>
            </a:lvl8pPr>
            <a:lvl9pPr lvl="8" algn="ctr">
              <a:spcBef>
                <a:spcPts val="0"/>
              </a:spcBef>
              <a:spcAft>
                <a:spcPts val="0"/>
              </a:spcAft>
              <a:buSzPts val="7200"/>
              <a:buNone/>
              <a:defRPr sz="9600"/>
            </a:lvl9pPr>
          </a:lstStyle>
          <a:p>
            <a:r>
              <a:t>xx%</a:t>
            </a:r>
          </a:p>
        </p:txBody>
      </p:sp>
      <p:sp>
        <p:nvSpPr>
          <p:cNvPr id="60" name="Google Shape;60;p11"/>
          <p:cNvSpPr txBox="1">
            <a:spLocks noGrp="1"/>
          </p:cNvSpPr>
          <p:nvPr>
            <p:ph type="body" idx="1"/>
          </p:nvPr>
        </p:nvSpPr>
        <p:spPr>
          <a:xfrm>
            <a:off x="4447567" y="4083933"/>
            <a:ext cx="40092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Clr>
                <a:schemeClr val="dk2"/>
              </a:buClr>
              <a:buSzPts val="1800"/>
              <a:buChar char="●"/>
              <a:defRPr>
                <a:solidFill>
                  <a:schemeClr val="dk2"/>
                </a:solidFill>
              </a:defRPr>
            </a:lvl1pPr>
            <a:lvl2pPr marL="1219170" lvl="1" indent="-457189" algn="ctr">
              <a:spcBef>
                <a:spcPts val="2133"/>
              </a:spcBef>
              <a:spcAft>
                <a:spcPts val="0"/>
              </a:spcAft>
              <a:buClr>
                <a:schemeClr val="dk2"/>
              </a:buClr>
              <a:buSzPts val="1800"/>
              <a:buChar char="○"/>
              <a:defRPr sz="2400">
                <a:solidFill>
                  <a:schemeClr val="dk2"/>
                </a:solidFill>
              </a:defRPr>
            </a:lvl2pPr>
            <a:lvl3pPr marL="1828754" lvl="2" indent="-457189" algn="ctr">
              <a:spcBef>
                <a:spcPts val="2133"/>
              </a:spcBef>
              <a:spcAft>
                <a:spcPts val="0"/>
              </a:spcAft>
              <a:buClr>
                <a:schemeClr val="dk2"/>
              </a:buClr>
              <a:buSzPts val="1800"/>
              <a:buChar char="■"/>
              <a:defRPr sz="2400">
                <a:solidFill>
                  <a:schemeClr val="dk2"/>
                </a:solidFill>
              </a:defRPr>
            </a:lvl3pPr>
            <a:lvl4pPr marL="2438339" lvl="3" indent="-457189" algn="ctr">
              <a:spcBef>
                <a:spcPts val="2133"/>
              </a:spcBef>
              <a:spcAft>
                <a:spcPts val="0"/>
              </a:spcAft>
              <a:buClr>
                <a:schemeClr val="dk2"/>
              </a:buClr>
              <a:buSzPts val="1800"/>
              <a:buChar char="●"/>
              <a:defRPr sz="2400">
                <a:solidFill>
                  <a:schemeClr val="dk2"/>
                </a:solidFill>
              </a:defRPr>
            </a:lvl4pPr>
            <a:lvl5pPr marL="3047924" lvl="4" indent="-457189" algn="ctr">
              <a:spcBef>
                <a:spcPts val="2133"/>
              </a:spcBef>
              <a:spcAft>
                <a:spcPts val="0"/>
              </a:spcAft>
              <a:buClr>
                <a:schemeClr val="dk2"/>
              </a:buClr>
              <a:buSzPts val="1800"/>
              <a:buChar char="○"/>
              <a:defRPr sz="2400">
                <a:solidFill>
                  <a:schemeClr val="dk2"/>
                </a:solidFill>
              </a:defRPr>
            </a:lvl5pPr>
            <a:lvl6pPr marL="3657509" lvl="5" indent="-457189" algn="ctr">
              <a:spcBef>
                <a:spcPts val="2133"/>
              </a:spcBef>
              <a:spcAft>
                <a:spcPts val="0"/>
              </a:spcAft>
              <a:buClr>
                <a:schemeClr val="dk2"/>
              </a:buClr>
              <a:buSzPts val="1800"/>
              <a:buChar char="■"/>
              <a:defRPr sz="2400">
                <a:solidFill>
                  <a:schemeClr val="dk2"/>
                </a:solidFill>
              </a:defRPr>
            </a:lvl6pPr>
            <a:lvl7pPr marL="4267093" lvl="6" indent="-457189" algn="ctr">
              <a:spcBef>
                <a:spcPts val="2133"/>
              </a:spcBef>
              <a:spcAft>
                <a:spcPts val="0"/>
              </a:spcAft>
              <a:buClr>
                <a:schemeClr val="dk2"/>
              </a:buClr>
              <a:buSzPts val="1800"/>
              <a:buChar char="●"/>
              <a:defRPr sz="2400">
                <a:solidFill>
                  <a:schemeClr val="dk2"/>
                </a:solidFill>
              </a:defRPr>
            </a:lvl7pPr>
            <a:lvl8pPr marL="4876678" lvl="7" indent="-457189" algn="ctr">
              <a:spcBef>
                <a:spcPts val="2133"/>
              </a:spcBef>
              <a:spcAft>
                <a:spcPts val="0"/>
              </a:spcAft>
              <a:buClr>
                <a:schemeClr val="dk2"/>
              </a:buClr>
              <a:buSzPts val="1800"/>
              <a:buChar char="○"/>
              <a:defRPr sz="2400">
                <a:solidFill>
                  <a:schemeClr val="dk2"/>
                </a:solidFill>
              </a:defRPr>
            </a:lvl8pPr>
            <a:lvl9pPr marL="5486263" lvl="8" indent="-457189" algn="ctr">
              <a:spcBef>
                <a:spcPts val="2133"/>
              </a:spcBef>
              <a:spcAft>
                <a:spcPts val="2133"/>
              </a:spcAft>
              <a:buClr>
                <a:schemeClr val="dk2"/>
              </a:buClr>
              <a:buSzPts val="1800"/>
              <a:buChar char="■"/>
              <a:defRPr sz="2400">
                <a:solidFill>
                  <a:schemeClr val="dk2"/>
                </a:solidFill>
              </a:defRPr>
            </a:lvl9pPr>
          </a:lstStyle>
          <a:p>
            <a:endParaRPr/>
          </a:p>
        </p:txBody>
      </p:sp>
    </p:spTree>
    <p:extLst>
      <p:ext uri="{BB962C8B-B14F-4D97-AF65-F5344CB8AC3E}">
        <p14:creationId xmlns:p14="http://schemas.microsoft.com/office/powerpoint/2010/main" val="2061910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129"/>
        <p:cNvGrpSpPr/>
        <p:nvPr/>
      </p:nvGrpSpPr>
      <p:grpSpPr>
        <a:xfrm>
          <a:off x="0" y="0"/>
          <a:ext cx="0" cy="0"/>
          <a:chOff x="0" y="0"/>
          <a:chExt cx="0" cy="0"/>
        </a:xfrm>
      </p:grpSpPr>
      <p:pic>
        <p:nvPicPr>
          <p:cNvPr id="130" name="Google Shape;130;p20"/>
          <p:cNvPicPr preferRelativeResize="0"/>
          <p:nvPr/>
        </p:nvPicPr>
        <p:blipFill rotWithShape="1">
          <a:blip r:embed="rId2">
            <a:alphaModFix amt="28000"/>
          </a:blip>
          <a:srcRect t="3044" b="39510"/>
          <a:stretch/>
        </p:blipFill>
        <p:spPr>
          <a:xfrm>
            <a:off x="-330200" y="-249933"/>
            <a:ext cx="12981939" cy="7360173"/>
          </a:xfrm>
          <a:prstGeom prst="rect">
            <a:avLst/>
          </a:prstGeom>
          <a:noFill/>
          <a:ln>
            <a:noFill/>
          </a:ln>
        </p:spPr>
      </p:pic>
      <p:pic>
        <p:nvPicPr>
          <p:cNvPr id="131" name="Google Shape;131;p20"/>
          <p:cNvPicPr preferRelativeResize="0"/>
          <p:nvPr/>
        </p:nvPicPr>
        <p:blipFill rotWithShape="1">
          <a:blip r:embed="rId3">
            <a:alphaModFix/>
          </a:blip>
          <a:srcRect r="1545" b="6838"/>
          <a:stretch/>
        </p:blipFill>
        <p:spPr>
          <a:xfrm>
            <a:off x="513183" y="179867"/>
            <a:ext cx="11165635" cy="6498299"/>
          </a:xfrm>
          <a:prstGeom prst="rect">
            <a:avLst/>
          </a:prstGeom>
          <a:noFill/>
          <a:ln>
            <a:noFill/>
          </a:ln>
        </p:spPr>
      </p:pic>
      <p:sp>
        <p:nvSpPr>
          <p:cNvPr id="132" name="Google Shape;132;p20"/>
          <p:cNvSpPr txBox="1">
            <a:spLocks noGrp="1"/>
          </p:cNvSpPr>
          <p:nvPr>
            <p:ph type="title"/>
          </p:nvPr>
        </p:nvSpPr>
        <p:spPr>
          <a:xfrm>
            <a:off x="3077400" y="948233"/>
            <a:ext cx="6037200" cy="7636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extLst>
      <p:ext uri="{BB962C8B-B14F-4D97-AF65-F5344CB8AC3E}">
        <p14:creationId xmlns:p14="http://schemas.microsoft.com/office/powerpoint/2010/main" val="2964748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1"/>
        <p:cNvGrpSpPr/>
        <p:nvPr/>
      </p:nvGrpSpPr>
      <p:grpSpPr>
        <a:xfrm>
          <a:off x="0" y="0"/>
          <a:ext cx="0" cy="0"/>
          <a:chOff x="0" y="0"/>
          <a:chExt cx="0" cy="0"/>
        </a:xfrm>
      </p:grpSpPr>
      <p:pic>
        <p:nvPicPr>
          <p:cNvPr id="42" name="Google Shape;42;p8"/>
          <p:cNvPicPr preferRelativeResize="0"/>
          <p:nvPr/>
        </p:nvPicPr>
        <p:blipFill>
          <a:blip r:embed="rId2">
            <a:alphaModFix/>
          </a:blip>
          <a:stretch>
            <a:fillRect/>
          </a:stretch>
        </p:blipFill>
        <p:spPr>
          <a:xfrm rot="896489">
            <a:off x="8123161" y="-1408947"/>
            <a:ext cx="3837345" cy="4486395"/>
          </a:xfrm>
          <a:prstGeom prst="rect">
            <a:avLst/>
          </a:prstGeom>
          <a:noFill/>
          <a:ln>
            <a:noFill/>
          </a:ln>
          <a:effectLst>
            <a:outerShdw blurRad="85725" dist="57150" dir="5400000" algn="bl" rotWithShape="0">
              <a:srgbClr val="000000">
                <a:alpha val="39000"/>
              </a:srgbClr>
            </a:outerShdw>
          </a:effectLst>
        </p:spPr>
      </p:pic>
      <p:sp>
        <p:nvSpPr>
          <p:cNvPr id="43" name="Google Shape;43;p8"/>
          <p:cNvSpPr txBox="1">
            <a:spLocks noGrp="1"/>
          </p:cNvSpPr>
          <p:nvPr>
            <p:ph type="title"/>
          </p:nvPr>
        </p:nvSpPr>
        <p:spPr>
          <a:xfrm rot="877333">
            <a:off x="8385794" y="582185"/>
            <a:ext cx="2874295" cy="2014411"/>
          </a:xfrm>
          <a:prstGeom prst="rect">
            <a:avLst/>
          </a:prstGeom>
        </p:spPr>
        <p:txBody>
          <a:bodyPr spcFirstLastPara="1" wrap="square" lIns="91425" tIns="91425" rIns="91425" bIns="91425" anchor="t" anchorCtr="0">
            <a:noAutofit/>
          </a:bodyPr>
          <a:lstStyle>
            <a:lvl1pPr lvl="0" algn="ctr">
              <a:spcBef>
                <a:spcPts val="0"/>
              </a:spcBef>
              <a:spcAft>
                <a:spcPts val="0"/>
              </a:spcAft>
              <a:buSzPts val="2600"/>
              <a:buNone/>
              <a:defRPr sz="3467" b="0"/>
            </a:lvl1pPr>
            <a:lvl2pPr lvl="1" algn="ctr">
              <a:spcBef>
                <a:spcPts val="0"/>
              </a:spcBef>
              <a:spcAft>
                <a:spcPts val="0"/>
              </a:spcAft>
              <a:buSzPts val="5000"/>
              <a:buNone/>
              <a:defRPr sz="6667"/>
            </a:lvl2pPr>
            <a:lvl3pPr lvl="2" algn="ctr">
              <a:spcBef>
                <a:spcPts val="0"/>
              </a:spcBef>
              <a:spcAft>
                <a:spcPts val="0"/>
              </a:spcAft>
              <a:buSzPts val="5000"/>
              <a:buNone/>
              <a:defRPr sz="6667"/>
            </a:lvl3pPr>
            <a:lvl4pPr lvl="3" algn="ctr">
              <a:spcBef>
                <a:spcPts val="0"/>
              </a:spcBef>
              <a:spcAft>
                <a:spcPts val="0"/>
              </a:spcAft>
              <a:buSzPts val="5000"/>
              <a:buNone/>
              <a:defRPr sz="6667"/>
            </a:lvl4pPr>
            <a:lvl5pPr lvl="4" algn="ctr">
              <a:spcBef>
                <a:spcPts val="0"/>
              </a:spcBef>
              <a:spcAft>
                <a:spcPts val="0"/>
              </a:spcAft>
              <a:buSzPts val="5000"/>
              <a:buNone/>
              <a:defRPr sz="6667"/>
            </a:lvl5pPr>
            <a:lvl6pPr lvl="5" algn="ctr">
              <a:spcBef>
                <a:spcPts val="0"/>
              </a:spcBef>
              <a:spcAft>
                <a:spcPts val="0"/>
              </a:spcAft>
              <a:buSzPts val="5000"/>
              <a:buNone/>
              <a:defRPr sz="6667"/>
            </a:lvl6pPr>
            <a:lvl7pPr lvl="6" algn="ctr">
              <a:spcBef>
                <a:spcPts val="0"/>
              </a:spcBef>
              <a:spcAft>
                <a:spcPts val="0"/>
              </a:spcAft>
              <a:buSzPts val="5000"/>
              <a:buNone/>
              <a:defRPr sz="6667"/>
            </a:lvl7pPr>
            <a:lvl8pPr lvl="7" algn="ctr">
              <a:spcBef>
                <a:spcPts val="0"/>
              </a:spcBef>
              <a:spcAft>
                <a:spcPts val="0"/>
              </a:spcAft>
              <a:buSzPts val="5000"/>
              <a:buNone/>
              <a:defRPr sz="6667"/>
            </a:lvl8pPr>
            <a:lvl9pPr lvl="8" algn="ctr">
              <a:spcBef>
                <a:spcPts val="0"/>
              </a:spcBef>
              <a:spcAft>
                <a:spcPts val="0"/>
              </a:spcAft>
              <a:buSzPts val="5000"/>
              <a:buNone/>
              <a:defRPr sz="6667"/>
            </a:lvl9pPr>
          </a:lstStyle>
          <a:p>
            <a:endParaRPr/>
          </a:p>
        </p:txBody>
      </p:sp>
    </p:spTree>
    <p:extLst>
      <p:ext uri="{BB962C8B-B14F-4D97-AF65-F5344CB8AC3E}">
        <p14:creationId xmlns:p14="http://schemas.microsoft.com/office/powerpoint/2010/main" val="371422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0"/>
        <p:cNvGrpSpPr/>
        <p:nvPr/>
      </p:nvGrpSpPr>
      <p:grpSpPr>
        <a:xfrm>
          <a:off x="0" y="0"/>
          <a:ext cx="0" cy="0"/>
          <a:chOff x="0" y="0"/>
          <a:chExt cx="0" cy="0"/>
        </a:xfrm>
      </p:grpSpPr>
      <p:pic>
        <p:nvPicPr>
          <p:cNvPr id="51" name="Google Shape;51;p10"/>
          <p:cNvPicPr preferRelativeResize="0"/>
          <p:nvPr/>
        </p:nvPicPr>
        <p:blipFill rotWithShape="1">
          <a:blip r:embed="rId2">
            <a:alphaModFix amt="28000"/>
          </a:blip>
          <a:srcRect t="3044" b="39510"/>
          <a:stretch/>
        </p:blipFill>
        <p:spPr>
          <a:xfrm>
            <a:off x="-330200" y="-249933"/>
            <a:ext cx="12981939" cy="7360173"/>
          </a:xfrm>
          <a:prstGeom prst="rect">
            <a:avLst/>
          </a:prstGeom>
          <a:noFill/>
          <a:ln>
            <a:noFill/>
          </a:ln>
        </p:spPr>
      </p:pic>
      <p:pic>
        <p:nvPicPr>
          <p:cNvPr id="52" name="Google Shape;52;p10"/>
          <p:cNvPicPr preferRelativeResize="0"/>
          <p:nvPr/>
        </p:nvPicPr>
        <p:blipFill>
          <a:blip r:embed="rId3">
            <a:alphaModFix/>
          </a:blip>
          <a:stretch>
            <a:fillRect/>
          </a:stretch>
        </p:blipFill>
        <p:spPr>
          <a:xfrm>
            <a:off x="341033" y="248368"/>
            <a:ext cx="11509931" cy="6361265"/>
          </a:xfrm>
          <a:prstGeom prst="rect">
            <a:avLst/>
          </a:prstGeom>
          <a:noFill/>
          <a:ln>
            <a:noFill/>
          </a:ln>
        </p:spPr>
      </p:pic>
      <p:sp>
        <p:nvSpPr>
          <p:cNvPr id="53" name="Google Shape;53;p10"/>
          <p:cNvSpPr txBox="1">
            <a:spLocks noGrp="1"/>
          </p:cNvSpPr>
          <p:nvPr>
            <p:ph type="title"/>
          </p:nvPr>
        </p:nvSpPr>
        <p:spPr>
          <a:xfrm>
            <a:off x="1336433" y="948231"/>
            <a:ext cx="3205200" cy="18476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extLst>
      <p:ext uri="{BB962C8B-B14F-4D97-AF65-F5344CB8AC3E}">
        <p14:creationId xmlns:p14="http://schemas.microsoft.com/office/powerpoint/2010/main" val="2433571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Six Columns">
  <p:cSld name="Title + Six Columns">
    <p:spTree>
      <p:nvGrpSpPr>
        <p:cNvPr id="1" name="Shape 133"/>
        <p:cNvGrpSpPr/>
        <p:nvPr/>
      </p:nvGrpSpPr>
      <p:grpSpPr>
        <a:xfrm>
          <a:off x="0" y="0"/>
          <a:ext cx="0" cy="0"/>
          <a:chOff x="0" y="0"/>
          <a:chExt cx="0" cy="0"/>
        </a:xfrm>
      </p:grpSpPr>
      <p:pic>
        <p:nvPicPr>
          <p:cNvPr id="134" name="Google Shape;134;p21"/>
          <p:cNvPicPr preferRelativeResize="0"/>
          <p:nvPr/>
        </p:nvPicPr>
        <p:blipFill rotWithShape="1">
          <a:blip r:embed="rId2">
            <a:alphaModFix amt="28000"/>
          </a:blip>
          <a:srcRect t="3044" b="39510"/>
          <a:stretch/>
        </p:blipFill>
        <p:spPr>
          <a:xfrm>
            <a:off x="-330200" y="-249933"/>
            <a:ext cx="12981939" cy="7360173"/>
          </a:xfrm>
          <a:prstGeom prst="rect">
            <a:avLst/>
          </a:prstGeom>
          <a:noFill/>
          <a:ln>
            <a:noFill/>
          </a:ln>
        </p:spPr>
      </p:pic>
      <p:pic>
        <p:nvPicPr>
          <p:cNvPr id="135" name="Google Shape;135;p21"/>
          <p:cNvPicPr preferRelativeResize="0"/>
          <p:nvPr/>
        </p:nvPicPr>
        <p:blipFill rotWithShape="1">
          <a:blip r:embed="rId3">
            <a:alphaModFix/>
          </a:blip>
          <a:srcRect r="1545" b="6838"/>
          <a:stretch/>
        </p:blipFill>
        <p:spPr>
          <a:xfrm>
            <a:off x="513183" y="179867"/>
            <a:ext cx="11165635" cy="6498299"/>
          </a:xfrm>
          <a:prstGeom prst="rect">
            <a:avLst/>
          </a:prstGeom>
          <a:noFill/>
          <a:ln>
            <a:noFill/>
          </a:ln>
        </p:spPr>
      </p:pic>
      <p:sp>
        <p:nvSpPr>
          <p:cNvPr id="136" name="Google Shape;136;p21"/>
          <p:cNvSpPr txBox="1">
            <a:spLocks noGrp="1"/>
          </p:cNvSpPr>
          <p:nvPr>
            <p:ph type="title"/>
          </p:nvPr>
        </p:nvSpPr>
        <p:spPr>
          <a:xfrm>
            <a:off x="3077400" y="948233"/>
            <a:ext cx="6037200" cy="7636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137" name="Google Shape;137;p21"/>
          <p:cNvSpPr txBox="1">
            <a:spLocks noGrp="1"/>
          </p:cNvSpPr>
          <p:nvPr>
            <p:ph type="title" idx="2"/>
          </p:nvPr>
        </p:nvSpPr>
        <p:spPr>
          <a:xfrm>
            <a:off x="2219100" y="2382967"/>
            <a:ext cx="2545200" cy="651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2000"/>
              <a:buNone/>
              <a:defRPr sz="2667"/>
            </a:lvl2pPr>
            <a:lvl3pPr lvl="2" algn="ctr" rtl="0">
              <a:spcBef>
                <a:spcPts val="0"/>
              </a:spcBef>
              <a:spcAft>
                <a:spcPts val="0"/>
              </a:spcAft>
              <a:buSzPts val="2000"/>
              <a:buNone/>
              <a:defRPr sz="2667"/>
            </a:lvl3pPr>
            <a:lvl4pPr lvl="3" algn="ctr" rtl="0">
              <a:spcBef>
                <a:spcPts val="0"/>
              </a:spcBef>
              <a:spcAft>
                <a:spcPts val="0"/>
              </a:spcAft>
              <a:buSzPts val="2000"/>
              <a:buNone/>
              <a:defRPr sz="2667"/>
            </a:lvl4pPr>
            <a:lvl5pPr lvl="4" algn="ctr" rtl="0">
              <a:spcBef>
                <a:spcPts val="0"/>
              </a:spcBef>
              <a:spcAft>
                <a:spcPts val="0"/>
              </a:spcAft>
              <a:buSzPts val="2000"/>
              <a:buNone/>
              <a:defRPr sz="2667"/>
            </a:lvl5pPr>
            <a:lvl6pPr lvl="5" algn="ctr" rtl="0">
              <a:spcBef>
                <a:spcPts val="0"/>
              </a:spcBef>
              <a:spcAft>
                <a:spcPts val="0"/>
              </a:spcAft>
              <a:buSzPts val="2000"/>
              <a:buNone/>
              <a:defRPr sz="2667"/>
            </a:lvl6pPr>
            <a:lvl7pPr lvl="6" algn="ctr" rtl="0">
              <a:spcBef>
                <a:spcPts val="0"/>
              </a:spcBef>
              <a:spcAft>
                <a:spcPts val="0"/>
              </a:spcAft>
              <a:buSzPts val="2000"/>
              <a:buNone/>
              <a:defRPr sz="2667"/>
            </a:lvl7pPr>
            <a:lvl8pPr lvl="7" algn="ctr" rtl="0">
              <a:spcBef>
                <a:spcPts val="0"/>
              </a:spcBef>
              <a:spcAft>
                <a:spcPts val="0"/>
              </a:spcAft>
              <a:buSzPts val="2000"/>
              <a:buNone/>
              <a:defRPr sz="2667"/>
            </a:lvl8pPr>
            <a:lvl9pPr lvl="8" algn="ctr" rtl="0">
              <a:spcBef>
                <a:spcPts val="0"/>
              </a:spcBef>
              <a:spcAft>
                <a:spcPts val="0"/>
              </a:spcAft>
              <a:buSzPts val="2000"/>
              <a:buNone/>
              <a:defRPr sz="2667"/>
            </a:lvl9pPr>
          </a:lstStyle>
          <a:p>
            <a:endParaRPr/>
          </a:p>
        </p:txBody>
      </p:sp>
      <p:sp>
        <p:nvSpPr>
          <p:cNvPr id="138" name="Google Shape;138;p21"/>
          <p:cNvSpPr txBox="1">
            <a:spLocks noGrp="1"/>
          </p:cNvSpPr>
          <p:nvPr>
            <p:ph type="subTitle" idx="1"/>
          </p:nvPr>
        </p:nvSpPr>
        <p:spPr>
          <a:xfrm>
            <a:off x="2219112" y="2864264"/>
            <a:ext cx="2545200" cy="9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867">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39" name="Google Shape;139;p21"/>
          <p:cNvSpPr txBox="1">
            <a:spLocks noGrp="1"/>
          </p:cNvSpPr>
          <p:nvPr>
            <p:ph type="title" idx="3"/>
          </p:nvPr>
        </p:nvSpPr>
        <p:spPr>
          <a:xfrm>
            <a:off x="5089945" y="2382967"/>
            <a:ext cx="2545200" cy="651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2000"/>
              <a:buNone/>
              <a:defRPr sz="2667"/>
            </a:lvl2pPr>
            <a:lvl3pPr lvl="2" algn="ctr" rtl="0">
              <a:spcBef>
                <a:spcPts val="0"/>
              </a:spcBef>
              <a:spcAft>
                <a:spcPts val="0"/>
              </a:spcAft>
              <a:buSzPts val="2000"/>
              <a:buNone/>
              <a:defRPr sz="2667"/>
            </a:lvl3pPr>
            <a:lvl4pPr lvl="3" algn="ctr" rtl="0">
              <a:spcBef>
                <a:spcPts val="0"/>
              </a:spcBef>
              <a:spcAft>
                <a:spcPts val="0"/>
              </a:spcAft>
              <a:buSzPts val="2000"/>
              <a:buNone/>
              <a:defRPr sz="2667"/>
            </a:lvl4pPr>
            <a:lvl5pPr lvl="4" algn="ctr" rtl="0">
              <a:spcBef>
                <a:spcPts val="0"/>
              </a:spcBef>
              <a:spcAft>
                <a:spcPts val="0"/>
              </a:spcAft>
              <a:buSzPts val="2000"/>
              <a:buNone/>
              <a:defRPr sz="2667"/>
            </a:lvl5pPr>
            <a:lvl6pPr lvl="5" algn="ctr" rtl="0">
              <a:spcBef>
                <a:spcPts val="0"/>
              </a:spcBef>
              <a:spcAft>
                <a:spcPts val="0"/>
              </a:spcAft>
              <a:buSzPts val="2000"/>
              <a:buNone/>
              <a:defRPr sz="2667"/>
            </a:lvl6pPr>
            <a:lvl7pPr lvl="6" algn="ctr" rtl="0">
              <a:spcBef>
                <a:spcPts val="0"/>
              </a:spcBef>
              <a:spcAft>
                <a:spcPts val="0"/>
              </a:spcAft>
              <a:buSzPts val="2000"/>
              <a:buNone/>
              <a:defRPr sz="2667"/>
            </a:lvl7pPr>
            <a:lvl8pPr lvl="7" algn="ctr" rtl="0">
              <a:spcBef>
                <a:spcPts val="0"/>
              </a:spcBef>
              <a:spcAft>
                <a:spcPts val="0"/>
              </a:spcAft>
              <a:buSzPts val="2000"/>
              <a:buNone/>
              <a:defRPr sz="2667"/>
            </a:lvl8pPr>
            <a:lvl9pPr lvl="8" algn="ctr" rtl="0">
              <a:spcBef>
                <a:spcPts val="0"/>
              </a:spcBef>
              <a:spcAft>
                <a:spcPts val="0"/>
              </a:spcAft>
              <a:buSzPts val="2000"/>
              <a:buNone/>
              <a:defRPr sz="2667"/>
            </a:lvl9pPr>
          </a:lstStyle>
          <a:p>
            <a:endParaRPr/>
          </a:p>
        </p:txBody>
      </p:sp>
      <p:sp>
        <p:nvSpPr>
          <p:cNvPr id="140" name="Google Shape;140;p21"/>
          <p:cNvSpPr txBox="1">
            <a:spLocks noGrp="1"/>
          </p:cNvSpPr>
          <p:nvPr>
            <p:ph type="subTitle" idx="4"/>
          </p:nvPr>
        </p:nvSpPr>
        <p:spPr>
          <a:xfrm>
            <a:off x="5089957" y="2864264"/>
            <a:ext cx="2545200" cy="9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867">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1" name="Google Shape;141;p21"/>
          <p:cNvSpPr txBox="1">
            <a:spLocks noGrp="1"/>
          </p:cNvSpPr>
          <p:nvPr>
            <p:ph type="title" idx="5"/>
          </p:nvPr>
        </p:nvSpPr>
        <p:spPr>
          <a:xfrm>
            <a:off x="7960789" y="2382967"/>
            <a:ext cx="2545200" cy="651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2000"/>
              <a:buNone/>
              <a:defRPr sz="2667"/>
            </a:lvl2pPr>
            <a:lvl3pPr lvl="2" algn="ctr" rtl="0">
              <a:spcBef>
                <a:spcPts val="0"/>
              </a:spcBef>
              <a:spcAft>
                <a:spcPts val="0"/>
              </a:spcAft>
              <a:buSzPts val="2000"/>
              <a:buNone/>
              <a:defRPr sz="2667"/>
            </a:lvl3pPr>
            <a:lvl4pPr lvl="3" algn="ctr" rtl="0">
              <a:spcBef>
                <a:spcPts val="0"/>
              </a:spcBef>
              <a:spcAft>
                <a:spcPts val="0"/>
              </a:spcAft>
              <a:buSzPts val="2000"/>
              <a:buNone/>
              <a:defRPr sz="2667"/>
            </a:lvl4pPr>
            <a:lvl5pPr lvl="4" algn="ctr" rtl="0">
              <a:spcBef>
                <a:spcPts val="0"/>
              </a:spcBef>
              <a:spcAft>
                <a:spcPts val="0"/>
              </a:spcAft>
              <a:buSzPts val="2000"/>
              <a:buNone/>
              <a:defRPr sz="2667"/>
            </a:lvl5pPr>
            <a:lvl6pPr lvl="5" algn="ctr" rtl="0">
              <a:spcBef>
                <a:spcPts val="0"/>
              </a:spcBef>
              <a:spcAft>
                <a:spcPts val="0"/>
              </a:spcAft>
              <a:buSzPts val="2000"/>
              <a:buNone/>
              <a:defRPr sz="2667"/>
            </a:lvl6pPr>
            <a:lvl7pPr lvl="6" algn="ctr" rtl="0">
              <a:spcBef>
                <a:spcPts val="0"/>
              </a:spcBef>
              <a:spcAft>
                <a:spcPts val="0"/>
              </a:spcAft>
              <a:buSzPts val="2000"/>
              <a:buNone/>
              <a:defRPr sz="2667"/>
            </a:lvl7pPr>
            <a:lvl8pPr lvl="7" algn="ctr" rtl="0">
              <a:spcBef>
                <a:spcPts val="0"/>
              </a:spcBef>
              <a:spcAft>
                <a:spcPts val="0"/>
              </a:spcAft>
              <a:buSzPts val="2000"/>
              <a:buNone/>
              <a:defRPr sz="2667"/>
            </a:lvl8pPr>
            <a:lvl9pPr lvl="8" algn="ctr" rtl="0">
              <a:spcBef>
                <a:spcPts val="0"/>
              </a:spcBef>
              <a:spcAft>
                <a:spcPts val="0"/>
              </a:spcAft>
              <a:buSzPts val="2000"/>
              <a:buNone/>
              <a:defRPr sz="2667"/>
            </a:lvl9pPr>
          </a:lstStyle>
          <a:p>
            <a:endParaRPr/>
          </a:p>
        </p:txBody>
      </p:sp>
      <p:sp>
        <p:nvSpPr>
          <p:cNvPr id="142" name="Google Shape;142;p21"/>
          <p:cNvSpPr txBox="1">
            <a:spLocks noGrp="1"/>
          </p:cNvSpPr>
          <p:nvPr>
            <p:ph type="subTitle" idx="6"/>
          </p:nvPr>
        </p:nvSpPr>
        <p:spPr>
          <a:xfrm>
            <a:off x="7960803" y="2864264"/>
            <a:ext cx="2545200" cy="9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867">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3" name="Google Shape;143;p21"/>
          <p:cNvSpPr txBox="1">
            <a:spLocks noGrp="1"/>
          </p:cNvSpPr>
          <p:nvPr>
            <p:ph type="title" idx="7"/>
          </p:nvPr>
        </p:nvSpPr>
        <p:spPr>
          <a:xfrm>
            <a:off x="2219100" y="4268033"/>
            <a:ext cx="2545200" cy="651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2000"/>
              <a:buNone/>
              <a:defRPr sz="2667"/>
            </a:lvl2pPr>
            <a:lvl3pPr lvl="2" algn="ctr" rtl="0">
              <a:spcBef>
                <a:spcPts val="0"/>
              </a:spcBef>
              <a:spcAft>
                <a:spcPts val="0"/>
              </a:spcAft>
              <a:buSzPts val="2000"/>
              <a:buNone/>
              <a:defRPr sz="2667"/>
            </a:lvl3pPr>
            <a:lvl4pPr lvl="3" algn="ctr" rtl="0">
              <a:spcBef>
                <a:spcPts val="0"/>
              </a:spcBef>
              <a:spcAft>
                <a:spcPts val="0"/>
              </a:spcAft>
              <a:buSzPts val="2000"/>
              <a:buNone/>
              <a:defRPr sz="2667"/>
            </a:lvl4pPr>
            <a:lvl5pPr lvl="4" algn="ctr" rtl="0">
              <a:spcBef>
                <a:spcPts val="0"/>
              </a:spcBef>
              <a:spcAft>
                <a:spcPts val="0"/>
              </a:spcAft>
              <a:buSzPts val="2000"/>
              <a:buNone/>
              <a:defRPr sz="2667"/>
            </a:lvl5pPr>
            <a:lvl6pPr lvl="5" algn="ctr" rtl="0">
              <a:spcBef>
                <a:spcPts val="0"/>
              </a:spcBef>
              <a:spcAft>
                <a:spcPts val="0"/>
              </a:spcAft>
              <a:buSzPts val="2000"/>
              <a:buNone/>
              <a:defRPr sz="2667"/>
            </a:lvl6pPr>
            <a:lvl7pPr lvl="6" algn="ctr" rtl="0">
              <a:spcBef>
                <a:spcPts val="0"/>
              </a:spcBef>
              <a:spcAft>
                <a:spcPts val="0"/>
              </a:spcAft>
              <a:buSzPts val="2000"/>
              <a:buNone/>
              <a:defRPr sz="2667"/>
            </a:lvl7pPr>
            <a:lvl8pPr lvl="7" algn="ctr" rtl="0">
              <a:spcBef>
                <a:spcPts val="0"/>
              </a:spcBef>
              <a:spcAft>
                <a:spcPts val="0"/>
              </a:spcAft>
              <a:buSzPts val="2000"/>
              <a:buNone/>
              <a:defRPr sz="2667"/>
            </a:lvl8pPr>
            <a:lvl9pPr lvl="8" algn="ctr" rtl="0">
              <a:spcBef>
                <a:spcPts val="0"/>
              </a:spcBef>
              <a:spcAft>
                <a:spcPts val="0"/>
              </a:spcAft>
              <a:buSzPts val="2000"/>
              <a:buNone/>
              <a:defRPr sz="2667"/>
            </a:lvl9pPr>
          </a:lstStyle>
          <a:p>
            <a:endParaRPr/>
          </a:p>
        </p:txBody>
      </p:sp>
      <p:sp>
        <p:nvSpPr>
          <p:cNvPr id="144" name="Google Shape;144;p21"/>
          <p:cNvSpPr txBox="1">
            <a:spLocks noGrp="1"/>
          </p:cNvSpPr>
          <p:nvPr>
            <p:ph type="subTitle" idx="8"/>
          </p:nvPr>
        </p:nvSpPr>
        <p:spPr>
          <a:xfrm>
            <a:off x="2219112" y="4749331"/>
            <a:ext cx="2545200" cy="9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867">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5" name="Google Shape;145;p21"/>
          <p:cNvSpPr txBox="1">
            <a:spLocks noGrp="1"/>
          </p:cNvSpPr>
          <p:nvPr>
            <p:ph type="title" idx="9"/>
          </p:nvPr>
        </p:nvSpPr>
        <p:spPr>
          <a:xfrm>
            <a:off x="5089945" y="4268033"/>
            <a:ext cx="2545200" cy="651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2000"/>
              <a:buNone/>
              <a:defRPr sz="2667"/>
            </a:lvl2pPr>
            <a:lvl3pPr lvl="2" algn="ctr" rtl="0">
              <a:spcBef>
                <a:spcPts val="0"/>
              </a:spcBef>
              <a:spcAft>
                <a:spcPts val="0"/>
              </a:spcAft>
              <a:buSzPts val="2000"/>
              <a:buNone/>
              <a:defRPr sz="2667"/>
            </a:lvl3pPr>
            <a:lvl4pPr lvl="3" algn="ctr" rtl="0">
              <a:spcBef>
                <a:spcPts val="0"/>
              </a:spcBef>
              <a:spcAft>
                <a:spcPts val="0"/>
              </a:spcAft>
              <a:buSzPts val="2000"/>
              <a:buNone/>
              <a:defRPr sz="2667"/>
            </a:lvl4pPr>
            <a:lvl5pPr lvl="4" algn="ctr" rtl="0">
              <a:spcBef>
                <a:spcPts val="0"/>
              </a:spcBef>
              <a:spcAft>
                <a:spcPts val="0"/>
              </a:spcAft>
              <a:buSzPts val="2000"/>
              <a:buNone/>
              <a:defRPr sz="2667"/>
            </a:lvl5pPr>
            <a:lvl6pPr lvl="5" algn="ctr" rtl="0">
              <a:spcBef>
                <a:spcPts val="0"/>
              </a:spcBef>
              <a:spcAft>
                <a:spcPts val="0"/>
              </a:spcAft>
              <a:buSzPts val="2000"/>
              <a:buNone/>
              <a:defRPr sz="2667"/>
            </a:lvl6pPr>
            <a:lvl7pPr lvl="6" algn="ctr" rtl="0">
              <a:spcBef>
                <a:spcPts val="0"/>
              </a:spcBef>
              <a:spcAft>
                <a:spcPts val="0"/>
              </a:spcAft>
              <a:buSzPts val="2000"/>
              <a:buNone/>
              <a:defRPr sz="2667"/>
            </a:lvl7pPr>
            <a:lvl8pPr lvl="7" algn="ctr" rtl="0">
              <a:spcBef>
                <a:spcPts val="0"/>
              </a:spcBef>
              <a:spcAft>
                <a:spcPts val="0"/>
              </a:spcAft>
              <a:buSzPts val="2000"/>
              <a:buNone/>
              <a:defRPr sz="2667"/>
            </a:lvl8pPr>
            <a:lvl9pPr lvl="8" algn="ctr" rtl="0">
              <a:spcBef>
                <a:spcPts val="0"/>
              </a:spcBef>
              <a:spcAft>
                <a:spcPts val="0"/>
              </a:spcAft>
              <a:buSzPts val="2000"/>
              <a:buNone/>
              <a:defRPr sz="2667"/>
            </a:lvl9pPr>
          </a:lstStyle>
          <a:p>
            <a:endParaRPr/>
          </a:p>
        </p:txBody>
      </p:sp>
      <p:sp>
        <p:nvSpPr>
          <p:cNvPr id="146" name="Google Shape;146;p21"/>
          <p:cNvSpPr txBox="1">
            <a:spLocks noGrp="1"/>
          </p:cNvSpPr>
          <p:nvPr>
            <p:ph type="subTitle" idx="13"/>
          </p:nvPr>
        </p:nvSpPr>
        <p:spPr>
          <a:xfrm>
            <a:off x="5089957" y="4749331"/>
            <a:ext cx="2545200" cy="9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867">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7" name="Google Shape;147;p21"/>
          <p:cNvSpPr txBox="1">
            <a:spLocks noGrp="1"/>
          </p:cNvSpPr>
          <p:nvPr>
            <p:ph type="title" idx="14"/>
          </p:nvPr>
        </p:nvSpPr>
        <p:spPr>
          <a:xfrm>
            <a:off x="7960789" y="4268033"/>
            <a:ext cx="2545200" cy="651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2000"/>
              <a:buNone/>
              <a:defRPr sz="2667"/>
            </a:lvl2pPr>
            <a:lvl3pPr lvl="2" algn="ctr" rtl="0">
              <a:spcBef>
                <a:spcPts val="0"/>
              </a:spcBef>
              <a:spcAft>
                <a:spcPts val="0"/>
              </a:spcAft>
              <a:buSzPts val="2000"/>
              <a:buNone/>
              <a:defRPr sz="2667"/>
            </a:lvl3pPr>
            <a:lvl4pPr lvl="3" algn="ctr" rtl="0">
              <a:spcBef>
                <a:spcPts val="0"/>
              </a:spcBef>
              <a:spcAft>
                <a:spcPts val="0"/>
              </a:spcAft>
              <a:buSzPts val="2000"/>
              <a:buNone/>
              <a:defRPr sz="2667"/>
            </a:lvl4pPr>
            <a:lvl5pPr lvl="4" algn="ctr" rtl="0">
              <a:spcBef>
                <a:spcPts val="0"/>
              </a:spcBef>
              <a:spcAft>
                <a:spcPts val="0"/>
              </a:spcAft>
              <a:buSzPts val="2000"/>
              <a:buNone/>
              <a:defRPr sz="2667"/>
            </a:lvl5pPr>
            <a:lvl6pPr lvl="5" algn="ctr" rtl="0">
              <a:spcBef>
                <a:spcPts val="0"/>
              </a:spcBef>
              <a:spcAft>
                <a:spcPts val="0"/>
              </a:spcAft>
              <a:buSzPts val="2000"/>
              <a:buNone/>
              <a:defRPr sz="2667"/>
            </a:lvl6pPr>
            <a:lvl7pPr lvl="6" algn="ctr" rtl="0">
              <a:spcBef>
                <a:spcPts val="0"/>
              </a:spcBef>
              <a:spcAft>
                <a:spcPts val="0"/>
              </a:spcAft>
              <a:buSzPts val="2000"/>
              <a:buNone/>
              <a:defRPr sz="2667"/>
            </a:lvl7pPr>
            <a:lvl8pPr lvl="7" algn="ctr" rtl="0">
              <a:spcBef>
                <a:spcPts val="0"/>
              </a:spcBef>
              <a:spcAft>
                <a:spcPts val="0"/>
              </a:spcAft>
              <a:buSzPts val="2000"/>
              <a:buNone/>
              <a:defRPr sz="2667"/>
            </a:lvl8pPr>
            <a:lvl9pPr lvl="8" algn="ctr" rtl="0">
              <a:spcBef>
                <a:spcPts val="0"/>
              </a:spcBef>
              <a:spcAft>
                <a:spcPts val="0"/>
              </a:spcAft>
              <a:buSzPts val="2000"/>
              <a:buNone/>
              <a:defRPr sz="2667"/>
            </a:lvl9pPr>
          </a:lstStyle>
          <a:p>
            <a:endParaRPr/>
          </a:p>
        </p:txBody>
      </p:sp>
      <p:sp>
        <p:nvSpPr>
          <p:cNvPr id="148" name="Google Shape;148;p21"/>
          <p:cNvSpPr txBox="1">
            <a:spLocks noGrp="1"/>
          </p:cNvSpPr>
          <p:nvPr>
            <p:ph type="subTitle" idx="15"/>
          </p:nvPr>
        </p:nvSpPr>
        <p:spPr>
          <a:xfrm>
            <a:off x="7960803" y="4749331"/>
            <a:ext cx="2545200" cy="9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867">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Tree>
    <p:extLst>
      <p:ext uri="{BB962C8B-B14F-4D97-AF65-F5344CB8AC3E}">
        <p14:creationId xmlns:p14="http://schemas.microsoft.com/office/powerpoint/2010/main" val="2610538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6"/>
        <p:cNvGrpSpPr/>
        <p:nvPr/>
      </p:nvGrpSpPr>
      <p:grpSpPr>
        <a:xfrm>
          <a:off x="0" y="0"/>
          <a:ext cx="0" cy="0"/>
          <a:chOff x="0" y="0"/>
          <a:chExt cx="0" cy="0"/>
        </a:xfrm>
      </p:grpSpPr>
      <p:pic>
        <p:nvPicPr>
          <p:cNvPr id="27" name="Google Shape;27;p5"/>
          <p:cNvPicPr preferRelativeResize="0"/>
          <p:nvPr/>
        </p:nvPicPr>
        <p:blipFill rotWithShape="1">
          <a:blip r:embed="rId2">
            <a:alphaModFix amt="28000"/>
          </a:blip>
          <a:srcRect t="3044" b="39510"/>
          <a:stretch/>
        </p:blipFill>
        <p:spPr>
          <a:xfrm>
            <a:off x="-330200" y="-249933"/>
            <a:ext cx="12981939" cy="7360173"/>
          </a:xfrm>
          <a:prstGeom prst="rect">
            <a:avLst/>
          </a:prstGeom>
          <a:noFill/>
          <a:ln>
            <a:noFill/>
          </a:ln>
        </p:spPr>
      </p:pic>
      <p:pic>
        <p:nvPicPr>
          <p:cNvPr id="28" name="Google Shape;28;p5"/>
          <p:cNvPicPr preferRelativeResize="0"/>
          <p:nvPr/>
        </p:nvPicPr>
        <p:blipFill>
          <a:blip r:embed="rId3">
            <a:alphaModFix/>
          </a:blip>
          <a:stretch>
            <a:fillRect/>
          </a:stretch>
        </p:blipFill>
        <p:spPr>
          <a:xfrm>
            <a:off x="339234" y="268151"/>
            <a:ext cx="11513532" cy="6321700"/>
          </a:xfrm>
          <a:prstGeom prst="rect">
            <a:avLst/>
          </a:prstGeom>
          <a:noFill/>
          <a:ln>
            <a:noFill/>
          </a:ln>
        </p:spPr>
      </p:pic>
      <p:sp>
        <p:nvSpPr>
          <p:cNvPr id="29" name="Google Shape;29;p5"/>
          <p:cNvSpPr txBox="1">
            <a:spLocks noGrp="1"/>
          </p:cNvSpPr>
          <p:nvPr>
            <p:ph type="title"/>
          </p:nvPr>
        </p:nvSpPr>
        <p:spPr>
          <a:xfrm>
            <a:off x="1336433" y="948241"/>
            <a:ext cx="3205200" cy="7636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992900" y="2068967"/>
            <a:ext cx="4791200" cy="3762800"/>
          </a:xfrm>
          <a:prstGeom prst="rect">
            <a:avLst/>
          </a:prstGeom>
        </p:spPr>
        <p:txBody>
          <a:bodyPr spcFirstLastPara="1" wrap="square" lIns="91425" tIns="91425" rIns="91425" bIns="91425" anchor="b" anchorCtr="0">
            <a:noAutofit/>
          </a:bodyPr>
          <a:lstStyle>
            <a:lvl1pPr marL="609585" lvl="0" indent="-423323">
              <a:spcBef>
                <a:spcPts val="0"/>
              </a:spcBef>
              <a:spcAft>
                <a:spcPts val="0"/>
              </a:spcAft>
              <a:buClr>
                <a:schemeClr val="dk2"/>
              </a:buClr>
              <a:buSzPts val="1400"/>
              <a:buChar char="●"/>
              <a:defRPr sz="1867">
                <a:solidFill>
                  <a:schemeClr val="dk2"/>
                </a:solidFill>
              </a:defRPr>
            </a:lvl1pPr>
            <a:lvl2pPr marL="1219170" lvl="1" indent="-423323">
              <a:spcBef>
                <a:spcPts val="2133"/>
              </a:spcBef>
              <a:spcAft>
                <a:spcPts val="0"/>
              </a:spcAft>
              <a:buClr>
                <a:schemeClr val="dk2"/>
              </a:buClr>
              <a:buSzPts val="1400"/>
              <a:buChar char="○"/>
              <a:defRPr>
                <a:solidFill>
                  <a:schemeClr val="dk2"/>
                </a:solidFill>
              </a:defRPr>
            </a:lvl2pPr>
            <a:lvl3pPr marL="1828754" lvl="2" indent="-423323">
              <a:spcBef>
                <a:spcPts val="2133"/>
              </a:spcBef>
              <a:spcAft>
                <a:spcPts val="0"/>
              </a:spcAft>
              <a:buClr>
                <a:schemeClr val="dk2"/>
              </a:buClr>
              <a:buSzPts val="1400"/>
              <a:buChar char="■"/>
              <a:defRPr>
                <a:solidFill>
                  <a:schemeClr val="dk2"/>
                </a:solidFill>
              </a:defRPr>
            </a:lvl3pPr>
            <a:lvl4pPr marL="2438339" lvl="3" indent="-423323">
              <a:spcBef>
                <a:spcPts val="2133"/>
              </a:spcBef>
              <a:spcAft>
                <a:spcPts val="0"/>
              </a:spcAft>
              <a:buClr>
                <a:schemeClr val="dk2"/>
              </a:buClr>
              <a:buSzPts val="1400"/>
              <a:buChar char="●"/>
              <a:defRPr>
                <a:solidFill>
                  <a:schemeClr val="dk2"/>
                </a:solidFill>
              </a:defRPr>
            </a:lvl4pPr>
            <a:lvl5pPr marL="3047924" lvl="4" indent="-423323">
              <a:spcBef>
                <a:spcPts val="2133"/>
              </a:spcBef>
              <a:spcAft>
                <a:spcPts val="0"/>
              </a:spcAft>
              <a:buClr>
                <a:schemeClr val="dk2"/>
              </a:buClr>
              <a:buSzPts val="1400"/>
              <a:buChar char="○"/>
              <a:defRPr>
                <a:solidFill>
                  <a:schemeClr val="dk2"/>
                </a:solidFill>
              </a:defRPr>
            </a:lvl5pPr>
            <a:lvl6pPr marL="3657509" lvl="5" indent="-423323">
              <a:spcBef>
                <a:spcPts val="2133"/>
              </a:spcBef>
              <a:spcAft>
                <a:spcPts val="0"/>
              </a:spcAft>
              <a:buClr>
                <a:schemeClr val="dk2"/>
              </a:buClr>
              <a:buSzPts val="1400"/>
              <a:buChar char="■"/>
              <a:defRPr>
                <a:solidFill>
                  <a:schemeClr val="dk2"/>
                </a:solidFill>
              </a:defRPr>
            </a:lvl6pPr>
            <a:lvl7pPr marL="4267093" lvl="6" indent="-423323">
              <a:spcBef>
                <a:spcPts val="2133"/>
              </a:spcBef>
              <a:spcAft>
                <a:spcPts val="0"/>
              </a:spcAft>
              <a:buClr>
                <a:schemeClr val="dk2"/>
              </a:buClr>
              <a:buSzPts val="1400"/>
              <a:buChar char="●"/>
              <a:defRPr>
                <a:solidFill>
                  <a:schemeClr val="dk2"/>
                </a:solidFill>
              </a:defRPr>
            </a:lvl7pPr>
            <a:lvl8pPr marL="4876678" lvl="7" indent="-423323">
              <a:spcBef>
                <a:spcPts val="2133"/>
              </a:spcBef>
              <a:spcAft>
                <a:spcPts val="0"/>
              </a:spcAft>
              <a:buClr>
                <a:schemeClr val="dk2"/>
              </a:buClr>
              <a:buSzPts val="1400"/>
              <a:buChar char="○"/>
              <a:defRPr>
                <a:solidFill>
                  <a:schemeClr val="dk2"/>
                </a:solidFill>
              </a:defRPr>
            </a:lvl8pPr>
            <a:lvl9pPr marL="5486263" lvl="8" indent="-423323">
              <a:spcBef>
                <a:spcPts val="2133"/>
              </a:spcBef>
              <a:spcAft>
                <a:spcPts val="2133"/>
              </a:spcAft>
              <a:buClr>
                <a:schemeClr val="dk2"/>
              </a:buClr>
              <a:buSzPts val="1400"/>
              <a:buChar char="■"/>
              <a:defRPr>
                <a:solidFill>
                  <a:schemeClr val="dk2"/>
                </a:solidFill>
              </a:defRPr>
            </a:lvl9pPr>
          </a:lstStyle>
          <a:p>
            <a:endParaRPr/>
          </a:p>
        </p:txBody>
      </p:sp>
      <p:sp>
        <p:nvSpPr>
          <p:cNvPr id="31" name="Google Shape;31;p5"/>
          <p:cNvSpPr txBox="1">
            <a:spLocks noGrp="1"/>
          </p:cNvSpPr>
          <p:nvPr>
            <p:ph type="body" idx="2"/>
          </p:nvPr>
        </p:nvSpPr>
        <p:spPr>
          <a:xfrm>
            <a:off x="6407900" y="2068967"/>
            <a:ext cx="4791200" cy="3762800"/>
          </a:xfrm>
          <a:prstGeom prst="rect">
            <a:avLst/>
          </a:prstGeom>
        </p:spPr>
        <p:txBody>
          <a:bodyPr spcFirstLastPara="1" wrap="square" lIns="91425" tIns="91425" rIns="91425" bIns="91425" anchor="b" anchorCtr="0">
            <a:noAutofit/>
          </a:bodyPr>
          <a:lstStyle>
            <a:lvl1pPr marL="609585" lvl="0" indent="-423323">
              <a:spcBef>
                <a:spcPts val="0"/>
              </a:spcBef>
              <a:spcAft>
                <a:spcPts val="0"/>
              </a:spcAft>
              <a:buClr>
                <a:schemeClr val="dk2"/>
              </a:buClr>
              <a:buSzPts val="1400"/>
              <a:buChar char="●"/>
              <a:defRPr sz="1867">
                <a:solidFill>
                  <a:schemeClr val="dk2"/>
                </a:solidFill>
              </a:defRPr>
            </a:lvl1pPr>
            <a:lvl2pPr marL="1219170" lvl="1" indent="-423323">
              <a:spcBef>
                <a:spcPts val="2133"/>
              </a:spcBef>
              <a:spcAft>
                <a:spcPts val="0"/>
              </a:spcAft>
              <a:buClr>
                <a:schemeClr val="dk2"/>
              </a:buClr>
              <a:buSzPts val="1400"/>
              <a:buChar char="○"/>
              <a:defRPr>
                <a:solidFill>
                  <a:schemeClr val="dk2"/>
                </a:solidFill>
              </a:defRPr>
            </a:lvl2pPr>
            <a:lvl3pPr marL="1828754" lvl="2" indent="-423323">
              <a:spcBef>
                <a:spcPts val="2133"/>
              </a:spcBef>
              <a:spcAft>
                <a:spcPts val="0"/>
              </a:spcAft>
              <a:buClr>
                <a:schemeClr val="dk2"/>
              </a:buClr>
              <a:buSzPts val="1400"/>
              <a:buChar char="■"/>
              <a:defRPr>
                <a:solidFill>
                  <a:schemeClr val="dk2"/>
                </a:solidFill>
              </a:defRPr>
            </a:lvl3pPr>
            <a:lvl4pPr marL="2438339" lvl="3" indent="-423323">
              <a:spcBef>
                <a:spcPts val="2133"/>
              </a:spcBef>
              <a:spcAft>
                <a:spcPts val="0"/>
              </a:spcAft>
              <a:buClr>
                <a:schemeClr val="dk2"/>
              </a:buClr>
              <a:buSzPts val="1400"/>
              <a:buChar char="●"/>
              <a:defRPr>
                <a:solidFill>
                  <a:schemeClr val="dk2"/>
                </a:solidFill>
              </a:defRPr>
            </a:lvl4pPr>
            <a:lvl5pPr marL="3047924" lvl="4" indent="-423323">
              <a:spcBef>
                <a:spcPts val="2133"/>
              </a:spcBef>
              <a:spcAft>
                <a:spcPts val="0"/>
              </a:spcAft>
              <a:buClr>
                <a:schemeClr val="dk2"/>
              </a:buClr>
              <a:buSzPts val="1400"/>
              <a:buChar char="○"/>
              <a:defRPr>
                <a:solidFill>
                  <a:schemeClr val="dk2"/>
                </a:solidFill>
              </a:defRPr>
            </a:lvl5pPr>
            <a:lvl6pPr marL="3657509" lvl="5" indent="-423323">
              <a:spcBef>
                <a:spcPts val="2133"/>
              </a:spcBef>
              <a:spcAft>
                <a:spcPts val="0"/>
              </a:spcAft>
              <a:buClr>
                <a:schemeClr val="dk2"/>
              </a:buClr>
              <a:buSzPts val="1400"/>
              <a:buChar char="■"/>
              <a:defRPr>
                <a:solidFill>
                  <a:schemeClr val="dk2"/>
                </a:solidFill>
              </a:defRPr>
            </a:lvl6pPr>
            <a:lvl7pPr marL="4267093" lvl="6" indent="-423323">
              <a:spcBef>
                <a:spcPts val="2133"/>
              </a:spcBef>
              <a:spcAft>
                <a:spcPts val="0"/>
              </a:spcAft>
              <a:buClr>
                <a:schemeClr val="dk2"/>
              </a:buClr>
              <a:buSzPts val="1400"/>
              <a:buChar char="●"/>
              <a:defRPr>
                <a:solidFill>
                  <a:schemeClr val="dk2"/>
                </a:solidFill>
              </a:defRPr>
            </a:lvl7pPr>
            <a:lvl8pPr marL="4876678" lvl="7" indent="-423323">
              <a:spcBef>
                <a:spcPts val="2133"/>
              </a:spcBef>
              <a:spcAft>
                <a:spcPts val="0"/>
              </a:spcAft>
              <a:buClr>
                <a:schemeClr val="dk2"/>
              </a:buClr>
              <a:buSzPts val="1400"/>
              <a:buChar char="○"/>
              <a:defRPr>
                <a:solidFill>
                  <a:schemeClr val="dk2"/>
                </a:solidFill>
              </a:defRPr>
            </a:lvl8pPr>
            <a:lvl9pPr marL="5486263" lvl="8" indent="-423323">
              <a:spcBef>
                <a:spcPts val="2133"/>
              </a:spcBef>
              <a:spcAft>
                <a:spcPts val="2133"/>
              </a:spcAft>
              <a:buClr>
                <a:schemeClr val="dk2"/>
              </a:buClr>
              <a:buSzPts val="1400"/>
              <a:buChar char="■"/>
              <a:defRPr>
                <a:solidFill>
                  <a:schemeClr val="dk2"/>
                </a:solidFill>
              </a:defRPr>
            </a:lvl9pPr>
          </a:lstStyle>
          <a:p>
            <a:endParaRPr/>
          </a:p>
        </p:txBody>
      </p:sp>
    </p:spTree>
    <p:extLst>
      <p:ext uri="{BB962C8B-B14F-4D97-AF65-F5344CB8AC3E}">
        <p14:creationId xmlns:p14="http://schemas.microsoft.com/office/powerpoint/2010/main" val="148162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E831-1FA1-8142-99E7-BB5D5883FF6F}"/>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FCF1029E-0414-EF4D-BF5B-B5AEA946C8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ACE064A6-C91E-7B45-97F4-883186C0AB0E}"/>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5" name="Footer Placeholder 4">
            <a:extLst>
              <a:ext uri="{FF2B5EF4-FFF2-40B4-BE49-F238E27FC236}">
                <a16:creationId xmlns:a16="http://schemas.microsoft.com/office/drawing/2014/main" id="{89424DCA-1600-894B-B54D-72DC7D37223E}"/>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A55A45EE-5FCC-1845-A543-820FA0AE3058}"/>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62247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4831C-FDD1-B441-A6BF-4E694FEF8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id="{D0A0842D-D8C6-A548-96F6-FA9F39BF2E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8652C-71D3-AC4E-BEF8-FF306BE4754C}"/>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5" name="Footer Placeholder 4">
            <a:extLst>
              <a:ext uri="{FF2B5EF4-FFF2-40B4-BE49-F238E27FC236}">
                <a16:creationId xmlns:a16="http://schemas.microsoft.com/office/drawing/2014/main" id="{187267F5-947A-6643-957A-22A44AE4A530}"/>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2B264E4B-E246-A641-B04B-C3CF46E1F0AD}"/>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150480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678EA-9744-C042-923F-419B904B15AA}"/>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9C2FEE4E-8CCA-1746-9DC3-887E86EE31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id="{974C90CF-B0AC-8945-A2F2-75BEA8ED43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id="{61FA87DC-9904-5E4A-B8A9-7A89D7860C26}"/>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6" name="Footer Placeholder 5">
            <a:extLst>
              <a:ext uri="{FF2B5EF4-FFF2-40B4-BE49-F238E27FC236}">
                <a16:creationId xmlns:a16="http://schemas.microsoft.com/office/drawing/2014/main" id="{A8C35D1A-4051-A24C-BC14-467FFF1C1C9C}"/>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A252D500-E69B-4A4A-8D66-AE0473A5EA18}"/>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277119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65157-5F77-A349-A773-3B023A19490D}"/>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78620B71-D433-8B47-88E3-AC01FD97A8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18BBE6-75A0-8C47-B1BA-7D20BF702F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id="{47E46AD0-BD3F-7744-BA77-D1D6480767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CEF894-8993-2048-9685-3ABEDCF246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id="{2EC3490B-DF47-5543-BA65-A632750C3852}"/>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8" name="Footer Placeholder 7">
            <a:extLst>
              <a:ext uri="{FF2B5EF4-FFF2-40B4-BE49-F238E27FC236}">
                <a16:creationId xmlns:a16="http://schemas.microsoft.com/office/drawing/2014/main" id="{4E908F30-3EC0-B34D-ADF7-3A60ABA1A398}"/>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C7DA320A-9AE3-1749-AF07-803B29A8936A}"/>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70027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FDA84-CDBC-5B41-804E-BAD8A7AC8052}"/>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id="{843D0AED-DA0B-D64F-AC8E-B8CF6519603F}"/>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4" name="Footer Placeholder 3">
            <a:extLst>
              <a:ext uri="{FF2B5EF4-FFF2-40B4-BE49-F238E27FC236}">
                <a16:creationId xmlns:a16="http://schemas.microsoft.com/office/drawing/2014/main" id="{60186401-2DB9-494F-BD03-789E4F5A4244}"/>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58C4113E-CD2D-754E-A020-7139D8064911}"/>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125398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CEDD0E-8049-5340-841B-53ABCF2AD7BB}"/>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3" name="Footer Placeholder 2">
            <a:extLst>
              <a:ext uri="{FF2B5EF4-FFF2-40B4-BE49-F238E27FC236}">
                <a16:creationId xmlns:a16="http://schemas.microsoft.com/office/drawing/2014/main" id="{2688D137-73BF-7D40-8004-C2ED295C978D}"/>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AAB9AA51-FD8C-B44C-9BCA-0E2A4CFEBD2E}"/>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9167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289B3-156B-314C-8C05-60E5C631C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id="{AAE7892A-5442-334F-8150-43932569B6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id="{311485A7-8F59-6D44-8A04-DEB754C608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699FE8-2A3F-3C47-9F11-FA39DB15D588}"/>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6" name="Footer Placeholder 5">
            <a:extLst>
              <a:ext uri="{FF2B5EF4-FFF2-40B4-BE49-F238E27FC236}">
                <a16:creationId xmlns:a16="http://schemas.microsoft.com/office/drawing/2014/main" id="{36745E5A-AFCD-514B-9B5D-014A1179D748}"/>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FEA87B65-2C63-6541-90B9-EB27531FC46D}"/>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49013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D75FA-0AE7-074D-99D5-2596656DC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id="{75213B51-7920-F94C-91D5-4FCB8C0AE2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3696DE9B-618E-C647-BED0-C38918A54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461087-0B39-6847-987D-8634AE9C55CA}"/>
              </a:ext>
            </a:extLst>
          </p:cNvPr>
          <p:cNvSpPr>
            <a:spLocks noGrp="1"/>
          </p:cNvSpPr>
          <p:nvPr>
            <p:ph type="dt" sz="half" idx="10"/>
          </p:nvPr>
        </p:nvSpPr>
        <p:spPr/>
        <p:txBody>
          <a:bodyPr/>
          <a:lstStyle/>
          <a:p>
            <a:fld id="{B05986C0-CDE4-0643-9B61-D0F657803A50}" type="datetimeFigureOut">
              <a:rPr lang="x-none" smtClean="0"/>
              <a:pPr/>
              <a:t>10/29/2023</a:t>
            </a:fld>
            <a:endParaRPr lang="x-none"/>
          </a:p>
        </p:txBody>
      </p:sp>
      <p:sp>
        <p:nvSpPr>
          <p:cNvPr id="6" name="Footer Placeholder 5">
            <a:extLst>
              <a:ext uri="{FF2B5EF4-FFF2-40B4-BE49-F238E27FC236}">
                <a16:creationId xmlns:a16="http://schemas.microsoft.com/office/drawing/2014/main" id="{9345CA08-D124-CB42-B02F-18DAAEECF3B2}"/>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C394C981-6194-AB45-B95A-3F7570393CCA}"/>
              </a:ext>
            </a:extLst>
          </p:cNvPr>
          <p:cNvSpPr>
            <a:spLocks noGrp="1"/>
          </p:cNvSpPr>
          <p:nvPr>
            <p:ph type="sldNum" sz="quarter" idx="12"/>
          </p:nvPr>
        </p:nvSpPr>
        <p:spPr/>
        <p:txBody>
          <a:bodyPr/>
          <a:lstStyle/>
          <a:p>
            <a:fld id="{E8A85177-09AB-E54C-AC3E-A8EC46AC5099}" type="slidenum">
              <a:rPr lang="x-none" smtClean="0"/>
              <a:pPr/>
              <a:t>‹#›</a:t>
            </a:fld>
            <a:endParaRPr lang="x-none"/>
          </a:p>
        </p:txBody>
      </p:sp>
    </p:spTree>
    <p:extLst>
      <p:ext uri="{BB962C8B-B14F-4D97-AF65-F5344CB8AC3E}">
        <p14:creationId xmlns:p14="http://schemas.microsoft.com/office/powerpoint/2010/main" val="470252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958C5D-8CAB-284A-ADC8-BEE2D12F0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95AF17F7-6356-F047-889E-63439ACDCD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01A00BE4-56EE-514A-843F-B02E4BDC47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986C0-CDE4-0643-9B61-D0F657803A50}" type="datetimeFigureOut">
              <a:rPr lang="x-none" smtClean="0"/>
              <a:pPr/>
              <a:t>10/29/2023</a:t>
            </a:fld>
            <a:endParaRPr lang="x-none"/>
          </a:p>
        </p:txBody>
      </p:sp>
      <p:sp>
        <p:nvSpPr>
          <p:cNvPr id="5" name="Footer Placeholder 4">
            <a:extLst>
              <a:ext uri="{FF2B5EF4-FFF2-40B4-BE49-F238E27FC236}">
                <a16:creationId xmlns:a16="http://schemas.microsoft.com/office/drawing/2014/main" id="{10E27D8B-00EA-4D4B-A455-35072F2D90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F96C838B-3C0A-8344-8816-6E5EF9B689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85177-09AB-E54C-AC3E-A8EC46AC5099}" type="slidenum">
              <a:rPr lang="x-none" smtClean="0"/>
              <a:pPr/>
              <a:t>‹#›</a:t>
            </a:fld>
            <a:endParaRPr lang="x-none"/>
          </a:p>
        </p:txBody>
      </p:sp>
    </p:spTree>
    <p:extLst>
      <p:ext uri="{BB962C8B-B14F-4D97-AF65-F5344CB8AC3E}">
        <p14:creationId xmlns:p14="http://schemas.microsoft.com/office/powerpoint/2010/main" val="180828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7"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gif"/><Relationship Id="rId13" Type="http://schemas.openxmlformats.org/officeDocument/2006/relationships/image" Target="../media/image16.emf"/><Relationship Id="rId3" Type="http://schemas.openxmlformats.org/officeDocument/2006/relationships/image" Target="../media/image9.jpeg"/><Relationship Id="rId7" Type="http://schemas.openxmlformats.org/officeDocument/2006/relationships/image" Target="../media/image8.wmf"/><Relationship Id="rId12" Type="http://schemas.openxmlformats.org/officeDocument/2006/relationships/image" Target="../media/image15.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14.gif"/><Relationship Id="rId5" Type="http://schemas.openxmlformats.org/officeDocument/2006/relationships/hyperlink" Target="BIEN_NHO.MID" TargetMode="External"/><Relationship Id="rId10" Type="http://schemas.openxmlformats.org/officeDocument/2006/relationships/image" Target="../media/image13.gif"/><Relationship Id="rId4" Type="http://schemas.openxmlformats.org/officeDocument/2006/relationships/image" Target="../media/image10.jpeg"/><Relationship Id="rId9" Type="http://schemas.openxmlformats.org/officeDocument/2006/relationships/image" Target="../media/image12.emf"/></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6.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SB_Background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w="57150" cmpd="thinThick">
            <a:solidFill>
              <a:srgbClr val="DAEDEF">
                <a:alpha val="96077"/>
              </a:srgbClr>
            </a:solidFill>
            <a:miter lim="800000"/>
            <a:headEnd/>
            <a:tailEnd/>
          </a:ln>
          <a:extLst>
            <a:ext uri="{909E8E84-426E-40DD-AFC4-6F175D3DCCD1}">
              <a14:hiddenFill xmlns:a14="http://schemas.microsoft.com/office/drawing/2010/main">
                <a:solidFill>
                  <a:srgbClr val="FFFFFF"/>
                </a:solidFill>
              </a14:hiddenFill>
            </a:ext>
          </a:extLst>
        </p:spPr>
      </p:pic>
      <p:pic>
        <p:nvPicPr>
          <p:cNvPr id="3" name="Picture 4" descr="cau thi na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6950" y="685800"/>
            <a:ext cx="4572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bject 5">
            <a:hlinkClick r:id="rId5" action="ppaction://hlinkfile"/>
          </p:cNvPr>
          <p:cNvGraphicFramePr>
            <a:graphicFrameLocks noChangeAspect="1"/>
          </p:cNvGraphicFramePr>
          <p:nvPr/>
        </p:nvGraphicFramePr>
        <p:xfrm>
          <a:off x="1752601" y="533400"/>
          <a:ext cx="2462213" cy="4648200"/>
        </p:xfrm>
        <a:graphic>
          <a:graphicData uri="http://schemas.openxmlformats.org/presentationml/2006/ole">
            <mc:AlternateContent xmlns:mc="http://schemas.openxmlformats.org/markup-compatibility/2006">
              <mc:Choice xmlns:v="urn:schemas-microsoft-com:vml" Requires="v">
                <p:oleObj spid="_x0000_s1027" name="Clip" r:id="rId6" imgW="1060704" imgH="1335024" progId="">
                  <p:embed/>
                </p:oleObj>
              </mc:Choice>
              <mc:Fallback>
                <p:oleObj name="Clip" r:id="rId6" imgW="1060704" imgH="1335024" progId="">
                  <p:embed/>
                  <p:pic>
                    <p:nvPicPr>
                      <p:cNvPr id="4" name="Object 5">
                        <a:hlinkClick r:id="rId5" action="ppaction://hlinkfile"/>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1" y="533400"/>
                        <a:ext cx="2462213" cy="4648200"/>
                      </a:xfrm>
                      <a:prstGeom prst="rect">
                        <a:avLst/>
                      </a:prstGeom>
                      <a:noFill/>
                      <a:extLst>
                        <a:ext uri="{909E8E84-426E-40DD-AFC4-6F175D3DCCD1}">
                          <a14:hiddenFill xmlns:a14="http://schemas.microsoft.com/office/drawing/2010/main">
                            <a:solidFill>
                              <a:srgbClr val="FFFF66"/>
                            </a:solidFill>
                          </a14:hiddenFill>
                        </a:ext>
                      </a:extLst>
                    </p:spPr>
                  </p:pic>
                </p:oleObj>
              </mc:Fallback>
            </mc:AlternateContent>
          </a:graphicData>
        </a:graphic>
      </p:graphicFrame>
      <p:grpSp>
        <p:nvGrpSpPr>
          <p:cNvPr id="5" name="Group 23"/>
          <p:cNvGrpSpPr>
            <a:grpSpLocks/>
          </p:cNvGrpSpPr>
          <p:nvPr/>
        </p:nvGrpSpPr>
        <p:grpSpPr bwMode="auto">
          <a:xfrm>
            <a:off x="5616575" y="3562350"/>
            <a:ext cx="1246188" cy="1371600"/>
            <a:chOff x="2844800" y="1422399"/>
            <a:chExt cx="2235200" cy="2235200"/>
          </a:xfrm>
        </p:grpSpPr>
        <p:sp>
          <p:nvSpPr>
            <p:cNvPr id="6" name=" 3"/>
            <p:cNvSpPr/>
            <p:nvPr/>
          </p:nvSpPr>
          <p:spPr>
            <a:xfrm>
              <a:off x="2844800" y="1422399"/>
              <a:ext cx="2235200" cy="2235200"/>
            </a:xfrm>
            <a:prstGeom prst="gear9">
              <a:avLst/>
            </a:prstGeom>
            <a:gradFill rotWithShape="1">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7" name=" 4"/>
            <p:cNvSpPr/>
            <p:nvPr/>
          </p:nvSpPr>
          <p:spPr>
            <a:xfrm>
              <a:off x="3294687" y="1944980"/>
              <a:ext cx="1335426" cy="1151232"/>
            </a:xfrm>
            <a:prstGeom prst="rect">
              <a:avLst/>
            </a:prstGeom>
            <a:noFill/>
            <a:ln>
              <a:noFill/>
            </a:ln>
            <a:effectLst/>
          </p:spPr>
          <p:txBody>
            <a:bodyPr lIns="40640" tIns="40640" rIns="40640" bIns="40640" anchor="ctr"/>
            <a:lstStyle/>
            <a:p>
              <a:pPr algn="ctr" defTabSz="1422400">
                <a:lnSpc>
                  <a:spcPct val="90000"/>
                </a:lnSpc>
                <a:spcAft>
                  <a:spcPct val="35000"/>
                </a:spcAft>
                <a:defRPr/>
              </a:pPr>
              <a:endParaRPr lang="en-US" kern="0">
                <a:solidFill>
                  <a:srgbClr val="FFFFFF"/>
                </a:solidFill>
                <a:latin typeface="Verdana" pitchFamily="34" charset="0"/>
                <a:cs typeface="Arial" charset="0"/>
              </a:endParaRPr>
            </a:p>
          </p:txBody>
        </p:sp>
      </p:grpSp>
      <p:grpSp>
        <p:nvGrpSpPr>
          <p:cNvPr id="8" name="Group 20"/>
          <p:cNvGrpSpPr/>
          <p:nvPr/>
        </p:nvGrpSpPr>
        <p:grpSpPr>
          <a:xfrm>
            <a:off x="4372100" y="2743539"/>
            <a:ext cx="1494695" cy="1606695"/>
            <a:chOff x="2844800" y="1828800"/>
            <a:chExt cx="2235200" cy="2235200"/>
          </a:xfrm>
          <a:solidFill>
            <a:srgbClr val="FF0000"/>
          </a:solidFill>
          <a:scene3d>
            <a:camera prst="orthographicFront">
              <a:rot lat="0" lon="0" rev="0"/>
            </a:camera>
            <a:lightRig rig="balanced" dir="t">
              <a:rot lat="0" lon="0" rev="8700000"/>
            </a:lightRig>
          </a:scene3d>
        </p:grpSpPr>
        <p:sp>
          <p:nvSpPr>
            <p:cNvPr id="9" name=" 3"/>
            <p:cNvSpPr/>
            <p:nvPr/>
          </p:nvSpPr>
          <p:spPr>
            <a:xfrm>
              <a:off x="2844800" y="1828800"/>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p>
        <p:sp>
          <p:nvSpPr>
            <p:cNvPr id="10" name=" 4"/>
            <p:cNvSpPr/>
            <p:nvPr/>
          </p:nvSpPr>
          <p:spPr>
            <a:xfrm>
              <a:off x="3294173" y="2352387"/>
              <a:ext cx="1336454" cy="1148937"/>
            </a:xfrm>
            <a:prstGeom prst="rect">
              <a:avLst/>
            </a:prstGeom>
            <a:grpFill/>
            <a:ln>
              <a:noFill/>
            </a:ln>
            <a:effectLst>
              <a:outerShdw blurRad="44450" dist="27940" dir="5400000" algn="ctr">
                <a:srgbClr val="000000">
                  <a:alpha val="32000"/>
                </a:srgbClr>
              </a:outerShdw>
            </a:effectLst>
            <a:sp3d>
              <a:bevelT w="190500" h="38100"/>
            </a:sp3d>
          </p:spPr>
          <p:txBody>
            <a:bodyPr lIns="40640" tIns="40640" rIns="40640" bIns="40640" spcCol="1270" anchor="ctr"/>
            <a:lstStyle/>
            <a:p>
              <a:pPr algn="ctr" defTabSz="1422400">
                <a:lnSpc>
                  <a:spcPct val="90000"/>
                </a:lnSpc>
                <a:spcAft>
                  <a:spcPct val="35000"/>
                </a:spcAft>
                <a:defRPr/>
              </a:pPr>
              <a:endParaRPr lang="vi-VN" kern="0">
                <a:solidFill>
                  <a:sysClr val="window" lastClr="FFFFFF"/>
                </a:solidFill>
                <a:latin typeface="Arial"/>
              </a:endParaRPr>
            </a:p>
          </p:txBody>
        </p:sp>
      </p:grpSp>
      <p:grpSp>
        <p:nvGrpSpPr>
          <p:cNvPr id="11" name="Group 23"/>
          <p:cNvGrpSpPr>
            <a:grpSpLocks/>
          </p:cNvGrpSpPr>
          <p:nvPr/>
        </p:nvGrpSpPr>
        <p:grpSpPr bwMode="auto">
          <a:xfrm>
            <a:off x="3370264" y="3524250"/>
            <a:ext cx="1304925" cy="1524000"/>
            <a:chOff x="2844800" y="1422399"/>
            <a:chExt cx="2235200" cy="2235200"/>
          </a:xfrm>
        </p:grpSpPr>
        <p:sp>
          <p:nvSpPr>
            <p:cNvPr id="12" name=" 3"/>
            <p:cNvSpPr/>
            <p:nvPr/>
          </p:nvSpPr>
          <p:spPr>
            <a:xfrm>
              <a:off x="2844800" y="1422399"/>
              <a:ext cx="2235200" cy="2235200"/>
            </a:xfrm>
            <a:prstGeom prst="gear9">
              <a:avLst/>
            </a:prstGeom>
            <a:gradFill rotWithShape="1">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13" name=" 4"/>
            <p:cNvSpPr/>
            <p:nvPr/>
          </p:nvSpPr>
          <p:spPr>
            <a:xfrm>
              <a:off x="3293471" y="1946275"/>
              <a:ext cx="1337857" cy="1147868"/>
            </a:xfrm>
            <a:prstGeom prst="rect">
              <a:avLst/>
            </a:prstGeom>
            <a:noFill/>
            <a:ln>
              <a:noFill/>
            </a:ln>
            <a:effectLst/>
          </p:spPr>
          <p:txBody>
            <a:bodyPr lIns="40640" tIns="40640" rIns="40640" bIns="40640" anchor="ctr"/>
            <a:lstStyle/>
            <a:p>
              <a:pPr algn="ctr" defTabSz="1422400">
                <a:lnSpc>
                  <a:spcPct val="90000"/>
                </a:lnSpc>
                <a:spcAft>
                  <a:spcPct val="35000"/>
                </a:spcAft>
                <a:defRPr/>
              </a:pPr>
              <a:endParaRPr lang="en-US" kern="0">
                <a:solidFill>
                  <a:srgbClr val="FFFFFF"/>
                </a:solidFill>
                <a:latin typeface="Verdana" pitchFamily="34" charset="0"/>
                <a:cs typeface="Arial" charset="0"/>
              </a:endParaRPr>
            </a:p>
          </p:txBody>
        </p:sp>
      </p:grpSp>
      <p:grpSp>
        <p:nvGrpSpPr>
          <p:cNvPr id="14" name="Group 26"/>
          <p:cNvGrpSpPr/>
          <p:nvPr/>
        </p:nvGrpSpPr>
        <p:grpSpPr>
          <a:xfrm>
            <a:off x="4390620" y="4189447"/>
            <a:ext cx="1495198" cy="1642440"/>
            <a:chOff x="2032000" y="1015999"/>
            <a:chExt cx="2235200" cy="2235200"/>
          </a:xfrm>
          <a:solidFill>
            <a:srgbClr val="FFFF00"/>
          </a:solidFill>
          <a:scene3d>
            <a:camera prst="orthographicFront">
              <a:rot lat="0" lon="0" rev="0"/>
            </a:camera>
            <a:lightRig rig="balanced" dir="t">
              <a:rot lat="0" lon="0" rev="8700000"/>
            </a:lightRig>
          </a:scene3d>
        </p:grpSpPr>
        <p:sp>
          <p:nvSpPr>
            <p:cNvPr id="15" name=" 3"/>
            <p:cNvSpPr/>
            <p:nvPr/>
          </p:nvSpPr>
          <p:spPr>
            <a:xfrm>
              <a:off x="2032000" y="1015999"/>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p>
        <p:sp>
          <p:nvSpPr>
            <p:cNvPr id="16" name=" 4"/>
            <p:cNvSpPr/>
            <p:nvPr/>
          </p:nvSpPr>
          <p:spPr>
            <a:xfrm>
              <a:off x="2481373" y="1539586"/>
              <a:ext cx="1336454" cy="1148937"/>
            </a:xfrm>
            <a:prstGeom prst="rect">
              <a:avLst/>
            </a:prstGeom>
            <a:grpFill/>
            <a:ln>
              <a:noFill/>
            </a:ln>
            <a:effectLst>
              <a:outerShdw blurRad="44450" dist="27940" dir="5400000" algn="ctr">
                <a:srgbClr val="000000">
                  <a:alpha val="32000"/>
                </a:srgbClr>
              </a:outerShdw>
            </a:effectLst>
            <a:sp3d>
              <a:bevelT w="190500" h="38100"/>
            </a:sp3d>
          </p:spPr>
          <p:txBody>
            <a:bodyPr lIns="40640" tIns="40640" rIns="40640" bIns="40640" spcCol="1270" anchor="ctr"/>
            <a:lstStyle/>
            <a:p>
              <a:pPr algn="ctr" defTabSz="1422400">
                <a:lnSpc>
                  <a:spcPct val="90000"/>
                </a:lnSpc>
                <a:spcAft>
                  <a:spcPct val="35000"/>
                </a:spcAft>
                <a:defRPr/>
              </a:pPr>
              <a:endParaRPr lang="vi-VN" kern="0">
                <a:solidFill>
                  <a:sysClr val="window" lastClr="FFFFFF"/>
                </a:solidFill>
                <a:latin typeface="Arial"/>
              </a:endParaRPr>
            </a:p>
          </p:txBody>
        </p:sp>
      </p:grpSp>
      <p:sp>
        <p:nvSpPr>
          <p:cNvPr id="17" name="TextBox 16"/>
          <p:cNvSpPr txBox="1"/>
          <p:nvPr/>
        </p:nvSpPr>
        <p:spPr>
          <a:xfrm>
            <a:off x="3116650" y="3617905"/>
            <a:ext cx="572295"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ctr" eaLnBrk="1" hangingPunct="1">
              <a:defRPr/>
            </a:pPr>
            <a:r>
              <a:rPr lang="en-US" sz="4400" b="1" kern="0">
                <a:solidFill>
                  <a:srgbClr val="00C200"/>
                </a:solidFill>
                <a:cs typeface="Arial" charset="0"/>
              </a:rPr>
              <a:t>V</a:t>
            </a:r>
            <a:endParaRPr lang="vi-VN" sz="4400" b="1" kern="0">
              <a:solidFill>
                <a:srgbClr val="00C200"/>
              </a:solidFill>
              <a:cs typeface="Arial" charset="0"/>
            </a:endParaRPr>
          </a:p>
        </p:txBody>
      </p:sp>
      <p:sp>
        <p:nvSpPr>
          <p:cNvPr id="18" name="TextBox 17"/>
          <p:cNvSpPr txBox="1"/>
          <p:nvPr/>
        </p:nvSpPr>
        <p:spPr>
          <a:xfrm>
            <a:off x="3750065" y="3617905"/>
            <a:ext cx="568575"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FF0000"/>
                </a:solidFill>
                <a:cs typeface="Arial" charset="0"/>
              </a:rPr>
              <a:t>Â</a:t>
            </a:r>
            <a:endParaRPr lang="vi-VN" sz="4400" b="1" kern="0">
              <a:solidFill>
                <a:srgbClr val="FF0000"/>
              </a:solidFill>
              <a:cs typeface="Arial" charset="0"/>
            </a:endParaRPr>
          </a:p>
        </p:txBody>
      </p:sp>
      <p:sp>
        <p:nvSpPr>
          <p:cNvPr id="19" name="TextBox 18"/>
          <p:cNvSpPr txBox="1"/>
          <p:nvPr/>
        </p:nvSpPr>
        <p:spPr>
          <a:xfrm>
            <a:off x="4390376" y="3614730"/>
            <a:ext cx="56857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24602E"/>
                </a:solidFill>
                <a:cs typeface="Arial" charset="0"/>
              </a:rPr>
              <a:t>T</a:t>
            </a:r>
            <a:endParaRPr lang="vi-VN" sz="4400" b="1" kern="0">
              <a:solidFill>
                <a:srgbClr val="24602E"/>
              </a:solidFill>
              <a:cs typeface="Arial" charset="0"/>
            </a:endParaRPr>
          </a:p>
        </p:txBody>
      </p:sp>
      <p:sp>
        <p:nvSpPr>
          <p:cNvPr id="20" name="TextBox 19"/>
          <p:cNvSpPr txBox="1"/>
          <p:nvPr/>
        </p:nvSpPr>
        <p:spPr>
          <a:xfrm>
            <a:off x="5299621" y="3614730"/>
            <a:ext cx="56778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5B34DA"/>
                </a:solidFill>
                <a:cs typeface="Arial" charset="0"/>
              </a:rPr>
              <a:t>L</a:t>
            </a:r>
            <a:endParaRPr lang="vi-VN" sz="4400" b="1" kern="0">
              <a:solidFill>
                <a:srgbClr val="5B34DA"/>
              </a:solidFill>
              <a:cs typeface="Arial" charset="0"/>
            </a:endParaRPr>
          </a:p>
        </p:txBody>
      </p:sp>
      <p:sp>
        <p:nvSpPr>
          <p:cNvPr id="21" name="TextBox 20"/>
          <p:cNvSpPr txBox="1"/>
          <p:nvPr/>
        </p:nvSpPr>
        <p:spPr>
          <a:xfrm>
            <a:off x="5937800" y="3614730"/>
            <a:ext cx="56778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defRPr/>
            </a:pPr>
            <a:r>
              <a:rPr lang="en-US" sz="4400" b="1" kern="0">
                <a:solidFill>
                  <a:srgbClr val="333300"/>
                </a:solidFill>
                <a:cs typeface="Arial" charset="0"/>
              </a:rPr>
              <a:t>Ý</a:t>
            </a:r>
            <a:endParaRPr lang="vi-VN" sz="4400" b="1" kern="0">
              <a:solidFill>
                <a:srgbClr val="333300"/>
              </a:solidFill>
              <a:cs typeface="Arial" charset="0"/>
            </a:endParaRPr>
          </a:p>
        </p:txBody>
      </p:sp>
      <p:sp>
        <p:nvSpPr>
          <p:cNvPr id="22" name="TextBox 21"/>
          <p:cNvSpPr txBox="1"/>
          <p:nvPr/>
        </p:nvSpPr>
        <p:spPr>
          <a:xfrm>
            <a:off x="6577567" y="3614730"/>
            <a:ext cx="567784" cy="769441"/>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glow rad="228600">
              <a:srgbClr val="C0504D">
                <a:satMod val="175000"/>
                <a:alpha val="40000"/>
              </a:srgbClr>
            </a:glow>
            <a:outerShdw blurRad="40000" dist="20000" dir="5400000" rotWithShape="0">
              <a:srgbClr val="000000">
                <a:alpha val="38000"/>
              </a:srgbClr>
            </a:outerShdw>
          </a:effec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algn="ctr" eaLnBrk="1" hangingPunct="1">
              <a:defRPr/>
            </a:pPr>
            <a:r>
              <a:rPr lang="en-US" sz="4400" b="1" kern="0">
                <a:solidFill>
                  <a:srgbClr val="0066FF"/>
                </a:solidFill>
                <a:cs typeface="Arial" charset="0"/>
              </a:rPr>
              <a:t>9</a:t>
            </a:r>
            <a:endParaRPr lang="vi-VN" sz="4400" b="1" kern="0">
              <a:solidFill>
                <a:srgbClr val="0066FF"/>
              </a:solidFill>
              <a:cs typeface="Arial" charset="0"/>
            </a:endParaRPr>
          </a:p>
        </p:txBody>
      </p:sp>
      <p:pic>
        <p:nvPicPr>
          <p:cNvPr id="23" name="Picture 36" descr="butterflies_flowers_sm_nwm[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568450" y="6096000"/>
            <a:ext cx="76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4" name="Picture 37" descr="Firewrk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0725" y="4419601"/>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Picture 38" descr="Firewrk5"/>
          <p:cNvSpPr>
            <a:spLocks noChangeAspect="1" noChangeArrowheads="1"/>
          </p:cNvSpPr>
          <p:nvPr/>
        </p:nvSpPr>
        <p:spPr bwMode="auto">
          <a:xfrm>
            <a:off x="8494713" y="3867150"/>
            <a:ext cx="7477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kern="0">
              <a:solidFill>
                <a:sysClr val="windowText" lastClr="000000"/>
              </a:solidFill>
              <a:latin typeface="Arial" charset="0"/>
            </a:endParaRPr>
          </a:p>
        </p:txBody>
      </p:sp>
      <p:sp>
        <p:nvSpPr>
          <p:cNvPr id="26" name="WordArt 39"/>
          <p:cNvSpPr>
            <a:spLocks noChangeArrowheads="1" noChangeShapeType="1" noTextEdit="1"/>
          </p:cNvSpPr>
          <p:nvPr/>
        </p:nvSpPr>
        <p:spPr bwMode="auto">
          <a:xfrm rot="825947">
            <a:off x="7370763" y="3390900"/>
            <a:ext cx="3028950" cy="3028950"/>
          </a:xfrm>
          <a:prstGeom prst="rect">
            <a:avLst/>
          </a:prstGeom>
        </p:spPr>
        <p:txBody>
          <a:bodyPr spcFirstLastPara="1" wrap="none" fromWordArt="1">
            <a:prstTxWarp prst="textCircle">
              <a:avLst>
                <a:gd name="adj" fmla="val 11061956"/>
              </a:avLst>
            </a:prstTxWarp>
          </a:bodyPr>
          <a:lstStyle/>
          <a:p>
            <a:pPr algn="ctr"/>
            <a:r>
              <a:rPr lang="vi-VN" sz="3600" b="1" kern="10" dirty="0">
                <a:ln w="12700">
                  <a:solidFill>
                    <a:srgbClr val="FF0000"/>
                  </a:solidFill>
                  <a:round/>
                  <a:headEnd/>
                  <a:tailEnd/>
                </a:ln>
                <a:solidFill>
                  <a:srgbClr val="FFFF00">
                    <a:alpha val="98822"/>
                  </a:srgbClr>
                </a:solidFill>
                <a:latin typeface="Times New Roman"/>
                <a:cs typeface="Times New Roman"/>
              </a:rPr>
              <a:t> *  </a:t>
            </a:r>
            <a:r>
              <a:rPr lang="vi-VN" sz="3600" b="1" kern="10" dirty="0">
                <a:ln w="12700">
                  <a:solidFill>
                    <a:srgbClr val="FF0000"/>
                  </a:solidFill>
                  <a:round/>
                  <a:headEnd/>
                  <a:tailEnd/>
                </a:ln>
                <a:solidFill>
                  <a:srgbClr val="FFFF00"/>
                </a:solidFill>
                <a:latin typeface="Times New Roman"/>
                <a:cs typeface="Times New Roman"/>
              </a:rPr>
              <a:t>*</a:t>
            </a:r>
            <a:r>
              <a:rPr lang="en-US" sz="3600" b="1" kern="10" dirty="0" err="1" smtClean="0">
                <a:ln w="12700">
                  <a:solidFill>
                    <a:srgbClr val="FF0000"/>
                  </a:solidFill>
                  <a:round/>
                  <a:headEnd/>
                  <a:tailEnd/>
                </a:ln>
                <a:solidFill>
                  <a:srgbClr val="FFFF00"/>
                </a:solidFill>
                <a:latin typeface="Times New Roman"/>
                <a:cs typeface="Times New Roman"/>
              </a:rPr>
              <a:t>GIAO</a:t>
            </a:r>
            <a:r>
              <a:rPr lang="en-US" sz="3600" b="1" kern="10" dirty="0" smtClean="0">
                <a:ln w="12700">
                  <a:solidFill>
                    <a:srgbClr val="FF0000"/>
                  </a:solidFill>
                  <a:round/>
                  <a:headEnd/>
                  <a:tailEnd/>
                </a:ln>
                <a:solidFill>
                  <a:srgbClr val="FFFF00"/>
                </a:solidFill>
                <a:latin typeface="Times New Roman"/>
                <a:cs typeface="Times New Roman"/>
              </a:rPr>
              <a:t> </a:t>
            </a:r>
            <a:r>
              <a:rPr lang="en-US" sz="3600" b="1" kern="10" dirty="0" err="1">
                <a:ln w="12700">
                  <a:solidFill>
                    <a:srgbClr val="FF0000"/>
                  </a:solidFill>
                  <a:round/>
                  <a:headEnd/>
                  <a:tailEnd/>
                </a:ln>
                <a:solidFill>
                  <a:srgbClr val="FFFF00"/>
                </a:solidFill>
                <a:latin typeface="Times New Roman"/>
                <a:cs typeface="Times New Roman"/>
              </a:rPr>
              <a:t>VIÊN</a:t>
            </a:r>
            <a:r>
              <a:rPr lang="en-US" sz="3600" b="1" kern="10" dirty="0">
                <a:ln w="12700">
                  <a:solidFill>
                    <a:srgbClr val="FF0000"/>
                  </a:solidFill>
                  <a:round/>
                  <a:headEnd/>
                  <a:tailEnd/>
                </a:ln>
                <a:solidFill>
                  <a:srgbClr val="FFFF00"/>
                </a:solidFill>
                <a:latin typeface="Times New Roman"/>
                <a:cs typeface="Times New Roman"/>
              </a:rPr>
              <a:t> </a:t>
            </a:r>
            <a:r>
              <a:rPr lang="en-US" sz="3600" b="1" kern="10" dirty="0" err="1">
                <a:ln w="12700">
                  <a:solidFill>
                    <a:srgbClr val="FF0000"/>
                  </a:solidFill>
                  <a:round/>
                  <a:headEnd/>
                  <a:tailEnd/>
                </a:ln>
                <a:solidFill>
                  <a:srgbClr val="FFFF00"/>
                </a:solidFill>
                <a:latin typeface="Times New Roman"/>
                <a:cs typeface="Times New Roman"/>
              </a:rPr>
              <a:t>GIẢNG</a:t>
            </a:r>
            <a:r>
              <a:rPr lang="en-US" sz="3600" b="1" kern="10" dirty="0">
                <a:ln w="12700">
                  <a:solidFill>
                    <a:srgbClr val="FF0000"/>
                  </a:solidFill>
                  <a:round/>
                  <a:headEnd/>
                  <a:tailEnd/>
                </a:ln>
                <a:solidFill>
                  <a:srgbClr val="FFFF00"/>
                </a:solidFill>
                <a:latin typeface="Times New Roman"/>
                <a:cs typeface="Times New Roman"/>
              </a:rPr>
              <a:t> </a:t>
            </a:r>
            <a:r>
              <a:rPr lang="en-US" sz="3600" b="1" kern="10" dirty="0" err="1">
                <a:ln w="12700">
                  <a:solidFill>
                    <a:srgbClr val="FF0000"/>
                  </a:solidFill>
                  <a:round/>
                  <a:headEnd/>
                  <a:tailEnd/>
                </a:ln>
                <a:solidFill>
                  <a:srgbClr val="FFFF00"/>
                </a:solidFill>
                <a:latin typeface="Times New Roman"/>
                <a:cs typeface="Times New Roman"/>
              </a:rPr>
              <a:t>DẠY</a:t>
            </a:r>
            <a:r>
              <a:rPr lang="en-US" sz="3600" b="1" kern="10" dirty="0">
                <a:ln w="12700">
                  <a:solidFill>
                    <a:srgbClr val="FF0000"/>
                  </a:solidFill>
                  <a:round/>
                  <a:headEnd/>
                  <a:tailEnd/>
                </a:ln>
                <a:solidFill>
                  <a:srgbClr val="FFFF00"/>
                </a:solidFill>
                <a:latin typeface="Times New Roman"/>
                <a:cs typeface="Times New Roman"/>
              </a:rPr>
              <a:t>: </a:t>
            </a:r>
            <a:r>
              <a:rPr lang="en-US" sz="3600" b="1" kern="10" dirty="0" err="1">
                <a:ln w="12700">
                  <a:solidFill>
                    <a:srgbClr val="FF0000"/>
                  </a:solidFill>
                  <a:round/>
                  <a:headEnd/>
                  <a:tailEnd/>
                </a:ln>
                <a:solidFill>
                  <a:srgbClr val="FFFF00"/>
                </a:solidFill>
                <a:latin typeface="Times New Roman"/>
                <a:cs typeface="Times New Roman"/>
              </a:rPr>
              <a:t>NGÔ</a:t>
            </a:r>
            <a:r>
              <a:rPr lang="en-US" sz="3600" b="1" kern="10" dirty="0">
                <a:ln w="12700">
                  <a:solidFill>
                    <a:srgbClr val="FF0000"/>
                  </a:solidFill>
                  <a:round/>
                  <a:headEnd/>
                  <a:tailEnd/>
                </a:ln>
                <a:solidFill>
                  <a:srgbClr val="FFFF00"/>
                </a:solidFill>
                <a:latin typeface="Times New Roman"/>
                <a:cs typeface="Times New Roman"/>
              </a:rPr>
              <a:t> </a:t>
            </a:r>
            <a:r>
              <a:rPr lang="en-US" sz="3600" b="1" kern="10" dirty="0" err="1">
                <a:ln w="12700">
                  <a:solidFill>
                    <a:srgbClr val="FF0000"/>
                  </a:solidFill>
                  <a:round/>
                  <a:headEnd/>
                  <a:tailEnd/>
                </a:ln>
                <a:solidFill>
                  <a:srgbClr val="FFFF00"/>
                </a:solidFill>
                <a:latin typeface="Times New Roman"/>
                <a:cs typeface="Times New Roman"/>
              </a:rPr>
              <a:t>THỊ</a:t>
            </a:r>
            <a:r>
              <a:rPr lang="en-US" sz="3600" b="1" kern="10" dirty="0">
                <a:ln w="12700">
                  <a:solidFill>
                    <a:srgbClr val="FF0000"/>
                  </a:solidFill>
                  <a:round/>
                  <a:headEnd/>
                  <a:tailEnd/>
                </a:ln>
                <a:solidFill>
                  <a:srgbClr val="FFFF00"/>
                </a:solidFill>
                <a:latin typeface="Times New Roman"/>
                <a:cs typeface="Times New Roman"/>
              </a:rPr>
              <a:t> </a:t>
            </a:r>
            <a:r>
              <a:rPr lang="en-US" sz="3600" b="1" kern="10" dirty="0" err="1">
                <a:ln w="12700">
                  <a:solidFill>
                    <a:srgbClr val="FF0000"/>
                  </a:solidFill>
                  <a:round/>
                  <a:headEnd/>
                  <a:tailEnd/>
                </a:ln>
                <a:solidFill>
                  <a:srgbClr val="FFFF00"/>
                </a:solidFill>
                <a:latin typeface="Times New Roman"/>
                <a:cs typeface="Times New Roman"/>
              </a:rPr>
              <a:t>TƯỜNG</a:t>
            </a:r>
            <a:r>
              <a:rPr lang="en-US" sz="3600" b="1" kern="10" dirty="0">
                <a:ln w="12700">
                  <a:solidFill>
                    <a:srgbClr val="FF0000"/>
                  </a:solidFill>
                  <a:round/>
                  <a:headEnd/>
                  <a:tailEnd/>
                </a:ln>
                <a:solidFill>
                  <a:srgbClr val="FFFF00"/>
                </a:solidFill>
                <a:latin typeface="Times New Roman"/>
                <a:cs typeface="Times New Roman"/>
              </a:rPr>
              <a:t> VI</a:t>
            </a:r>
          </a:p>
        </p:txBody>
      </p:sp>
      <p:sp>
        <p:nvSpPr>
          <p:cNvPr id="27" name="Oval 40"/>
          <p:cNvSpPr>
            <a:spLocks noChangeArrowheads="1"/>
          </p:cNvSpPr>
          <p:nvPr/>
        </p:nvSpPr>
        <p:spPr bwMode="auto">
          <a:xfrm>
            <a:off x="7707086" y="3685903"/>
            <a:ext cx="2362200" cy="2312988"/>
          </a:xfrm>
          <a:prstGeom prst="ellipse">
            <a:avLst/>
          </a:prstGeom>
          <a:gradFill rotWithShape="1">
            <a:gsLst>
              <a:gs pos="0">
                <a:srgbClr val="66FFCC"/>
              </a:gs>
              <a:gs pos="50000">
                <a:srgbClr val="FFFFFF"/>
              </a:gs>
              <a:gs pos="100000">
                <a:srgbClr val="66FFCC"/>
              </a:gs>
            </a:gsLst>
            <a:lin ang="5400000" scaled="1"/>
          </a:gradFill>
          <a:ln w="9525">
            <a:solidFill>
              <a:srgbClr val="000000"/>
            </a:solidFill>
            <a:round/>
            <a:headEnd/>
            <a:tailEnd/>
          </a:ln>
        </p:spPr>
        <p:txBody>
          <a:bodyPr/>
          <a:lstStyle/>
          <a:p>
            <a:endParaRPr lang="en-US" sz="2400">
              <a:cs typeface="Arial" charset="0"/>
            </a:endParaRPr>
          </a:p>
        </p:txBody>
      </p:sp>
      <p:sp>
        <p:nvSpPr>
          <p:cNvPr id="28" name="Oval 41"/>
          <p:cNvSpPr>
            <a:spLocks noChangeArrowheads="1"/>
          </p:cNvSpPr>
          <p:nvPr/>
        </p:nvSpPr>
        <p:spPr bwMode="auto">
          <a:xfrm>
            <a:off x="8105502" y="4471851"/>
            <a:ext cx="1538288" cy="1524000"/>
          </a:xfrm>
          <a:prstGeom prst="ellipse">
            <a:avLst/>
          </a:prstGeom>
          <a:solidFill>
            <a:sysClr val="window" lastClr="FFFFFF"/>
          </a:solidFill>
          <a:ln w="9525">
            <a:solidFill>
              <a:sysClr val="windowText" lastClr="000000"/>
            </a:solidFill>
            <a:round/>
            <a:headEnd/>
            <a:tailEnd/>
          </a:ln>
        </p:spPr>
        <p:txBody>
          <a:bodyPr wrap="none" anchor="ctr"/>
          <a:lstStyle/>
          <a:p>
            <a:pPr algn="ctr">
              <a:defRPr/>
            </a:pPr>
            <a:endParaRPr lang="en-US" sz="2400" kern="0">
              <a:solidFill>
                <a:sysClr val="windowText" lastClr="000000"/>
              </a:solidFill>
              <a:latin typeface="Arial" charset="0"/>
              <a:cs typeface="Arial" charset="0"/>
            </a:endParaRPr>
          </a:p>
        </p:txBody>
      </p:sp>
      <p:sp>
        <p:nvSpPr>
          <p:cNvPr id="29" name="Freeform 42"/>
          <p:cNvSpPr>
            <a:spLocks/>
          </p:cNvSpPr>
          <p:nvPr/>
        </p:nvSpPr>
        <p:spPr bwMode="auto">
          <a:xfrm>
            <a:off x="8342313" y="4349751"/>
            <a:ext cx="1123950" cy="104775"/>
          </a:xfrm>
          <a:custGeom>
            <a:avLst/>
            <a:gdLst>
              <a:gd name="T0" fmla="*/ 0 w 1440"/>
              <a:gd name="T1" fmla="*/ 0 h 128"/>
              <a:gd name="T2" fmla="*/ 98692176 w 1440"/>
              <a:gd name="T3" fmla="*/ 29481066 h 128"/>
              <a:gd name="T4" fmla="*/ 248558420 w 1440"/>
              <a:gd name="T5" fmla="*/ 63653268 h 128"/>
              <a:gd name="T6" fmla="*/ 418529320 w 1440"/>
              <a:gd name="T7" fmla="*/ 85764067 h 128"/>
              <a:gd name="T8" fmla="*/ 593982598 w 1440"/>
              <a:gd name="T9" fmla="*/ 69013164 h 128"/>
              <a:gd name="T10" fmla="*/ 733492112 w 1440"/>
              <a:gd name="T11" fmla="*/ 40872073 h 128"/>
              <a:gd name="T12" fmla="*/ 877266391 w 1440"/>
              <a:gd name="T13" fmla="*/ 670396 h 128"/>
              <a:gd name="T14" fmla="*/ 0 60000 65536"/>
              <a:gd name="T15" fmla="*/ 0 60000 65536"/>
              <a:gd name="T16" fmla="*/ 0 60000 65536"/>
              <a:gd name="T17" fmla="*/ 0 60000 65536"/>
              <a:gd name="T18" fmla="*/ 0 60000 65536"/>
              <a:gd name="T19" fmla="*/ 0 60000 65536"/>
              <a:gd name="T20" fmla="*/ 0 60000 65536"/>
              <a:gd name="T21" fmla="*/ 0 w 1440"/>
              <a:gd name="T22" fmla="*/ 0 h 128"/>
              <a:gd name="T23" fmla="*/ 1440 w 1440"/>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128">
                <a:moveTo>
                  <a:pt x="0" y="0"/>
                </a:moveTo>
                <a:lnTo>
                  <a:pt x="162" y="44"/>
                </a:lnTo>
                <a:lnTo>
                  <a:pt x="408" y="95"/>
                </a:lnTo>
                <a:lnTo>
                  <a:pt x="687" y="128"/>
                </a:lnTo>
                <a:lnTo>
                  <a:pt x="975" y="103"/>
                </a:lnTo>
                <a:lnTo>
                  <a:pt x="1204" y="61"/>
                </a:lnTo>
                <a:lnTo>
                  <a:pt x="1440" y="1"/>
                </a:lnTo>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kern="0">
              <a:solidFill>
                <a:sysClr val="windowText" lastClr="000000"/>
              </a:solidFill>
              <a:latin typeface="Arial" charset="0"/>
            </a:endParaRPr>
          </a:p>
        </p:txBody>
      </p:sp>
      <p:sp>
        <p:nvSpPr>
          <p:cNvPr id="30" name="Freeform 43"/>
          <p:cNvSpPr>
            <a:spLocks/>
          </p:cNvSpPr>
          <p:nvPr/>
        </p:nvSpPr>
        <p:spPr bwMode="auto">
          <a:xfrm rot="10800000">
            <a:off x="8345489" y="5262564"/>
            <a:ext cx="1127125" cy="104775"/>
          </a:xfrm>
          <a:custGeom>
            <a:avLst/>
            <a:gdLst>
              <a:gd name="T0" fmla="*/ 0 w 1440"/>
              <a:gd name="T1" fmla="*/ 0 h 128"/>
              <a:gd name="T2" fmla="*/ 99251184 w 1440"/>
              <a:gd name="T3" fmla="*/ 29481066 h 128"/>
              <a:gd name="T4" fmla="*/ 249965016 w 1440"/>
              <a:gd name="T5" fmla="*/ 63653268 h 128"/>
              <a:gd name="T6" fmla="*/ 420897436 w 1440"/>
              <a:gd name="T7" fmla="*/ 85764067 h 128"/>
              <a:gd name="T8" fmla="*/ 597342593 w 1440"/>
              <a:gd name="T9" fmla="*/ 69013164 h 128"/>
              <a:gd name="T10" fmla="*/ 737642260 w 1440"/>
              <a:gd name="T11" fmla="*/ 40872073 h 128"/>
              <a:gd name="T12" fmla="*/ 882229698 w 1440"/>
              <a:gd name="T13" fmla="*/ 670396 h 128"/>
              <a:gd name="T14" fmla="*/ 0 60000 65536"/>
              <a:gd name="T15" fmla="*/ 0 60000 65536"/>
              <a:gd name="T16" fmla="*/ 0 60000 65536"/>
              <a:gd name="T17" fmla="*/ 0 60000 65536"/>
              <a:gd name="T18" fmla="*/ 0 60000 65536"/>
              <a:gd name="T19" fmla="*/ 0 60000 65536"/>
              <a:gd name="T20" fmla="*/ 0 60000 65536"/>
              <a:gd name="T21" fmla="*/ 0 w 1440"/>
              <a:gd name="T22" fmla="*/ 0 h 128"/>
              <a:gd name="T23" fmla="*/ 1440 w 1440"/>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128">
                <a:moveTo>
                  <a:pt x="0" y="0"/>
                </a:moveTo>
                <a:lnTo>
                  <a:pt x="162" y="44"/>
                </a:lnTo>
                <a:lnTo>
                  <a:pt x="408" y="95"/>
                </a:lnTo>
                <a:lnTo>
                  <a:pt x="687" y="128"/>
                </a:lnTo>
                <a:lnTo>
                  <a:pt x="975" y="103"/>
                </a:lnTo>
                <a:lnTo>
                  <a:pt x="1204" y="61"/>
                </a:lnTo>
                <a:lnTo>
                  <a:pt x="1440" y="1"/>
                </a:lnTo>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en-US" kern="0">
              <a:solidFill>
                <a:sysClr val="windowText" lastClr="000000"/>
              </a:solidFill>
              <a:latin typeface="Arial" charset="0"/>
            </a:endParaRPr>
          </a:p>
        </p:txBody>
      </p:sp>
      <p:sp>
        <p:nvSpPr>
          <p:cNvPr id="31" name="Line 44"/>
          <p:cNvSpPr>
            <a:spLocks noChangeShapeType="1"/>
          </p:cNvSpPr>
          <p:nvPr/>
        </p:nvSpPr>
        <p:spPr bwMode="auto">
          <a:xfrm>
            <a:off x="8140700" y="4845050"/>
            <a:ext cx="1536700" cy="1588"/>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pPr>
              <a:defRPr/>
            </a:pPr>
            <a:endParaRPr lang="en-US" kern="0">
              <a:solidFill>
                <a:sysClr val="windowText" lastClr="000000"/>
              </a:solidFill>
              <a:latin typeface="Arial" charset="0"/>
            </a:endParaRPr>
          </a:p>
        </p:txBody>
      </p:sp>
      <p:sp>
        <p:nvSpPr>
          <p:cNvPr id="32" name="Line 45"/>
          <p:cNvSpPr>
            <a:spLocks noChangeShapeType="1"/>
          </p:cNvSpPr>
          <p:nvPr/>
        </p:nvSpPr>
        <p:spPr bwMode="auto">
          <a:xfrm>
            <a:off x="8915400" y="4110038"/>
            <a:ext cx="1588" cy="1484312"/>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pPr>
              <a:defRPr/>
            </a:pPr>
            <a:endParaRPr lang="en-US" kern="0">
              <a:solidFill>
                <a:sysClr val="windowText" lastClr="000000"/>
              </a:solidFill>
              <a:latin typeface="Arial" charset="0"/>
            </a:endParaRPr>
          </a:p>
        </p:txBody>
      </p:sp>
      <p:pic>
        <p:nvPicPr>
          <p:cNvPr id="33" name="Picture 46" descr="BOOKANI2"/>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8569326" y="4841875"/>
            <a:ext cx="7080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47" descr="TORCH"/>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8723313" y="4171951"/>
            <a:ext cx="37465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WordArt 49"/>
          <p:cNvSpPr>
            <a:spLocks noChangeArrowheads="1" noChangeShapeType="1" noTextEdit="1"/>
          </p:cNvSpPr>
          <p:nvPr/>
        </p:nvSpPr>
        <p:spPr bwMode="auto">
          <a:xfrm rot="21435074">
            <a:off x="7956415" y="4153444"/>
            <a:ext cx="1993900" cy="1970088"/>
          </a:xfrm>
          <a:prstGeom prst="rect">
            <a:avLst/>
          </a:prstGeom>
        </p:spPr>
        <p:txBody>
          <a:bodyPr spcFirstLastPara="1" wrap="none" fromWordArt="1">
            <a:prstTxWarp prst="textArchUp">
              <a:avLst>
                <a:gd name="adj" fmla="val 10050700"/>
              </a:avLst>
            </a:prstTxWarp>
          </a:bodyPr>
          <a:lstStyle/>
          <a:p>
            <a:pPr algn="ctr"/>
            <a:r>
              <a:rPr lang="en-US" sz="2400" b="1" kern="10" dirty="0">
                <a:ln w="9525">
                  <a:solidFill>
                    <a:srgbClr val="FF0000"/>
                  </a:solidFill>
                  <a:round/>
                  <a:headEnd/>
                  <a:tailEnd/>
                </a:ln>
                <a:solidFill>
                  <a:srgbClr val="00C200"/>
                </a:solidFill>
                <a:latin typeface="Times New Roman"/>
                <a:cs typeface="Times New Roman"/>
              </a:rPr>
              <a:t>* </a:t>
            </a:r>
            <a:r>
              <a:rPr lang="en-US" sz="2400" b="1" kern="10" dirty="0" err="1">
                <a:ln w="9525">
                  <a:solidFill>
                    <a:srgbClr val="FF0000"/>
                  </a:solidFill>
                  <a:round/>
                  <a:headEnd/>
                  <a:tailEnd/>
                </a:ln>
                <a:solidFill>
                  <a:srgbClr val="FF0000"/>
                </a:solidFill>
                <a:latin typeface="Times New Roman"/>
                <a:cs typeface="Times New Roman"/>
              </a:rPr>
              <a:t>TRƯỜNG</a:t>
            </a:r>
            <a:r>
              <a:rPr lang="en-US" sz="2400" b="1" kern="10" dirty="0">
                <a:ln w="9525">
                  <a:solidFill>
                    <a:srgbClr val="FF0000"/>
                  </a:solidFill>
                  <a:round/>
                  <a:headEnd/>
                  <a:tailEnd/>
                </a:ln>
                <a:solidFill>
                  <a:srgbClr val="FF0000"/>
                </a:solidFill>
                <a:latin typeface="Times New Roman"/>
                <a:cs typeface="Times New Roman"/>
              </a:rPr>
              <a:t> THCS </a:t>
            </a:r>
            <a:r>
              <a:rPr lang="en-US" sz="2400" b="1" kern="10" dirty="0" err="1">
                <a:ln w="9525">
                  <a:solidFill>
                    <a:srgbClr val="FF0000"/>
                  </a:solidFill>
                  <a:round/>
                  <a:headEnd/>
                  <a:tailEnd/>
                </a:ln>
                <a:solidFill>
                  <a:srgbClr val="FF0000"/>
                </a:solidFill>
                <a:latin typeface="Times New Roman"/>
                <a:cs typeface="Times New Roman"/>
              </a:rPr>
              <a:t>THANH</a:t>
            </a:r>
            <a:r>
              <a:rPr lang="en-US" sz="2400" b="1" kern="10" dirty="0">
                <a:ln w="9525">
                  <a:solidFill>
                    <a:srgbClr val="FF0000"/>
                  </a:solidFill>
                  <a:round/>
                  <a:headEnd/>
                  <a:tailEnd/>
                </a:ln>
                <a:solidFill>
                  <a:srgbClr val="FF0000"/>
                </a:solidFill>
                <a:latin typeface="Times New Roman"/>
                <a:cs typeface="Times New Roman"/>
              </a:rPr>
              <a:t> AM</a:t>
            </a:r>
          </a:p>
        </p:txBody>
      </p:sp>
      <p:sp>
        <p:nvSpPr>
          <p:cNvPr id="37" name="WordArt 54" descr="Green marble"/>
          <p:cNvSpPr>
            <a:spLocks noChangeArrowheads="1" noChangeShapeType="1" noTextEdit="1"/>
          </p:cNvSpPr>
          <p:nvPr/>
        </p:nvSpPr>
        <p:spPr bwMode="auto">
          <a:xfrm>
            <a:off x="2978151" y="790575"/>
            <a:ext cx="6188075" cy="796925"/>
          </a:xfrm>
          <a:prstGeom prst="rect">
            <a:avLst/>
          </a:prstGeom>
        </p:spPr>
        <p:txBody>
          <a:bodyPr wrap="none" fromWordArt="1">
            <a:prstTxWarp prst="textPlain">
              <a:avLst>
                <a:gd name="adj" fmla="val 50000"/>
              </a:avLst>
            </a:prstTxWarp>
          </a:bodyPr>
          <a:lstStyle/>
          <a:p>
            <a:pPr algn="ctr"/>
            <a:r>
              <a:rPr lang="en-US" sz="16600" b="1" kern="10" dirty="0" err="1"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TIẾT</a:t>
            </a:r>
            <a:r>
              <a:rPr lang="en-US" sz="16600" b="1" kern="10" dirty="0"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 4. </a:t>
            </a:r>
            <a:r>
              <a:rPr lang="en-US" sz="16600" b="1" kern="10" dirty="0" err="1"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ĐOẠN</a:t>
            </a:r>
            <a:r>
              <a:rPr lang="en-US" sz="16600" b="1" kern="10" dirty="0"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 </a:t>
            </a:r>
            <a:r>
              <a:rPr lang="en-US" sz="16600" b="1" kern="10" dirty="0" err="1"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MẠCH</a:t>
            </a:r>
            <a:r>
              <a:rPr lang="en-US" sz="16600" b="1" kern="10" dirty="0"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 </a:t>
            </a:r>
            <a:r>
              <a:rPr lang="en-US" sz="16600" b="1" kern="10" dirty="0" err="1"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NỐI</a:t>
            </a:r>
            <a:r>
              <a:rPr lang="en-US" sz="16600" b="1" kern="10" dirty="0"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 </a:t>
            </a:r>
            <a:r>
              <a:rPr lang="en-US" sz="16600" b="1" kern="10" dirty="0" err="1" smtClean="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rPr>
              <a:t>TIẾP</a:t>
            </a:r>
            <a:endParaRPr lang="en-US" sz="16600" b="1" kern="10" dirty="0">
              <a:ln w="9525">
                <a:solidFill>
                  <a:srgbClr val="FFFF00"/>
                </a:solidFill>
                <a:round/>
                <a:headEnd/>
                <a:tailEnd/>
              </a:ln>
              <a:solidFill>
                <a:srgbClr val="953735"/>
              </a:solidFill>
              <a:effectLst>
                <a:outerShdw dist="563972" dir="14049741" sx="125000" sy="125000" algn="tl" rotWithShape="0">
                  <a:srgbClr val="C7DFD3">
                    <a:alpha val="79999"/>
                  </a:srgbClr>
                </a:outerShdw>
              </a:effectLst>
              <a:latin typeface="Times New Roman"/>
              <a:cs typeface="Times New Roman"/>
            </a:endParaRPr>
          </a:p>
        </p:txBody>
      </p:sp>
      <p:pic>
        <p:nvPicPr>
          <p:cNvPr id="38" name="Picture 57" descr="atom1"/>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8763000" y="1219200"/>
            <a:ext cx="152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59" descr="Firewrk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58926" y="-111125"/>
            <a:ext cx="14954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334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5000" fill="hold"/>
                                        <p:tgtEl>
                                          <p:spTgt spid="8"/>
                                        </p:tgtEl>
                                        <p:attrNameLst>
                                          <p:attrName>r</p:attrName>
                                        </p:attrNameLst>
                                      </p:cBhvr>
                                    </p:animRot>
                                  </p:childTnLst>
                                </p:cTn>
                              </p:par>
                              <p:par>
                                <p:cTn id="7" presetID="8" presetClass="emph" presetSubtype="0" repeatCount="indefinite" fill="hold" nodeType="withEffect">
                                  <p:stCondLst>
                                    <p:cond delay="0"/>
                                  </p:stCondLst>
                                  <p:childTnLst>
                                    <p:animRot by="-21600000">
                                      <p:cBhvr>
                                        <p:cTn id="8" dur="5000" fill="hold"/>
                                        <p:tgtEl>
                                          <p:spTgt spid="14"/>
                                        </p:tgtEl>
                                        <p:attrNameLst>
                                          <p:attrName>r</p:attrName>
                                        </p:attrNameLst>
                                      </p:cBhvr>
                                    </p:animRot>
                                  </p:childTnLst>
                                </p:cTn>
                              </p:par>
                              <p:par>
                                <p:cTn id="9" presetID="8" presetClass="emph" presetSubtype="0" repeatCount="indefinite" fill="hold" nodeType="withEffect">
                                  <p:stCondLst>
                                    <p:cond delay="0"/>
                                  </p:stCondLst>
                                  <p:childTnLst>
                                    <p:animRot by="21600000">
                                      <p:cBhvr>
                                        <p:cTn id="10" dur="5000" fill="hold"/>
                                        <p:tgtEl>
                                          <p:spTgt spid="11"/>
                                        </p:tgtEl>
                                        <p:attrNameLst>
                                          <p:attrName>r</p:attrName>
                                        </p:attrNameLst>
                                      </p:cBhvr>
                                    </p:animRot>
                                  </p:childTnLst>
                                </p:cTn>
                              </p:par>
                              <p:par>
                                <p:cTn id="11" presetID="64" presetClass="path" presetSubtype="0" repeatCount="indefinite" accel="50000" decel="50000" autoRev="1" fill="hold" nodeType="withEffect">
                                  <p:stCondLst>
                                    <p:cond delay="0"/>
                                  </p:stCondLst>
                                  <p:childTnLst>
                                    <p:animMotion origin="layout" path="M -0.00156 -0.05985 L -0.00521 0.12989 " pathEditMode="relative" rAng="0" ptsTypes="AA">
                                      <p:cBhvr>
                                        <p:cTn id="12" dur="5000" spd="-100000" fill="hold"/>
                                        <p:tgtEl>
                                          <p:spTgt spid="17"/>
                                        </p:tgtEl>
                                        <p:attrNameLst>
                                          <p:attrName>ppt_x</p:attrName>
                                          <p:attrName>ppt_y</p:attrName>
                                        </p:attrNameLst>
                                      </p:cBhvr>
                                      <p:rCtr x="-191" y="9475"/>
                                    </p:animMotion>
                                  </p:childTnLst>
                                </p:cTn>
                              </p:par>
                              <p:par>
                                <p:cTn id="13" presetID="64" presetClass="path" presetSubtype="0" repeatCount="indefinite" accel="50000" decel="50000" autoRev="1" fill="hold" nodeType="withEffect">
                                  <p:stCondLst>
                                    <p:cond delay="0"/>
                                  </p:stCondLst>
                                  <p:childTnLst>
                                    <p:animMotion origin="layout" path="M 0.00052 0.11764 L -0.00174 -0.17078 " pathEditMode="relative" rAng="0" ptsTypes="AA">
                                      <p:cBhvr>
                                        <p:cTn id="14" dur="5000" spd="-100000" fill="hold"/>
                                        <p:tgtEl>
                                          <p:spTgt spid="18"/>
                                        </p:tgtEl>
                                        <p:attrNameLst>
                                          <p:attrName>ppt_x</p:attrName>
                                          <p:attrName>ppt_y</p:attrName>
                                        </p:attrNameLst>
                                      </p:cBhvr>
                                      <p:rCtr x="-122" y="-14421"/>
                                    </p:animMotion>
                                  </p:childTnLst>
                                </p:cTn>
                              </p:par>
                              <p:par>
                                <p:cTn id="15" presetID="64" presetClass="path" presetSubtype="0" repeatCount="indefinite" accel="50000" decel="50000" autoRev="1" fill="hold" nodeType="withEffect">
                                  <p:stCondLst>
                                    <p:cond delay="0"/>
                                  </p:stCondLst>
                                  <p:childTnLst>
                                    <p:animMotion origin="layout" path="M -0.00277 0.16247 L -4.44444E-6 -0.09267 " pathEditMode="relative" rAng="0" ptsTypes="AA">
                                      <p:cBhvr>
                                        <p:cTn id="16" dur="3000" spd="-100000" fill="hold"/>
                                        <p:tgtEl>
                                          <p:spTgt spid="19"/>
                                        </p:tgtEl>
                                        <p:attrNameLst>
                                          <p:attrName>ppt_x</p:attrName>
                                          <p:attrName>ppt_y</p:attrName>
                                        </p:attrNameLst>
                                      </p:cBhvr>
                                      <p:rCtr x="139" y="-12757"/>
                                    </p:animMotion>
                                  </p:childTnLst>
                                </p:cTn>
                              </p:par>
                              <p:par>
                                <p:cTn id="17" presetID="64" presetClass="path" presetSubtype="0" repeatCount="indefinite" accel="50000" decel="50000" autoRev="1" fill="hold" nodeType="withEffect">
                                  <p:stCondLst>
                                    <p:cond delay="0"/>
                                  </p:stCondLst>
                                  <p:childTnLst>
                                    <p:animMotion origin="layout" path="M -0.00018 0.12509 L 3.88889E-6 -0.09503 " pathEditMode="relative" rAng="0" ptsTypes="AA">
                                      <p:cBhvr>
                                        <p:cTn id="18" dur="5000" fill="hold"/>
                                        <p:tgtEl>
                                          <p:spTgt spid="20"/>
                                        </p:tgtEl>
                                        <p:attrNameLst>
                                          <p:attrName>ppt_x</p:attrName>
                                          <p:attrName>ppt_y</p:attrName>
                                        </p:attrNameLst>
                                      </p:cBhvr>
                                      <p:rCtr x="0" y="-11000"/>
                                    </p:animMotion>
                                  </p:childTnLst>
                                </p:cTn>
                              </p:par>
                              <p:par>
                                <p:cTn id="19" presetID="64" presetClass="path" presetSubtype="0" repeatCount="indefinite" accel="50000" decel="50000" autoRev="1" fill="hold" nodeType="withEffect">
                                  <p:stCondLst>
                                    <p:cond delay="0"/>
                                  </p:stCondLst>
                                  <p:childTnLst>
                                    <p:animMotion origin="layout" path="M 1.38889E-6 0.21688 L 1.38889E-6 -0.11607 " pathEditMode="relative" rAng="0" ptsTypes="AA">
                                      <p:cBhvr>
                                        <p:cTn id="20" dur="3000" fill="hold"/>
                                        <p:tgtEl>
                                          <p:spTgt spid="21"/>
                                        </p:tgtEl>
                                        <p:attrNameLst>
                                          <p:attrName>ppt_x</p:attrName>
                                          <p:attrName>ppt_y</p:attrName>
                                        </p:attrNameLst>
                                      </p:cBhvr>
                                      <p:rCtr x="0" y="-16600"/>
                                    </p:animMotion>
                                  </p:childTnLst>
                                </p:cTn>
                              </p:par>
                              <p:par>
                                <p:cTn id="21" presetID="64" presetClass="path" presetSubtype="0" repeatCount="indefinite" accel="50000" decel="50000" autoRev="1" fill="hold" nodeType="withEffect">
                                  <p:stCondLst>
                                    <p:cond delay="0"/>
                                  </p:stCondLst>
                                  <p:childTnLst>
                                    <p:animMotion origin="layout" path="M 0.00122 0.09387 L 0.00122 -0.14752 " pathEditMode="relative" rAng="0" ptsTypes="AA">
                                      <p:cBhvr>
                                        <p:cTn id="22" dur="5000" fill="hold"/>
                                        <p:tgtEl>
                                          <p:spTgt spid="22"/>
                                        </p:tgtEl>
                                        <p:attrNameLst>
                                          <p:attrName>ppt_x</p:attrName>
                                          <p:attrName>ppt_y</p:attrName>
                                        </p:attrNameLst>
                                      </p:cBhvr>
                                      <p:rCtr x="0" y="-12100"/>
                                    </p:animMotion>
                                  </p:childTnLst>
                                </p:cTn>
                              </p:par>
                              <p:par>
                                <p:cTn id="23" presetID="8" presetClass="emph" presetSubtype="0" repeatCount="indefinite" fill="hold" nodeType="withEffect">
                                  <p:stCondLst>
                                    <p:cond delay="0"/>
                                  </p:stCondLst>
                                  <p:childTnLst>
                                    <p:animRot by="21600000">
                                      <p:cBhvr>
                                        <p:cTn id="24" dur="5000" fill="hold"/>
                                        <p:tgtEl>
                                          <p:spTgt spid="5"/>
                                        </p:tgtEl>
                                        <p:attrNameLst>
                                          <p:attrName>r</p:attrName>
                                        </p:attrNameLst>
                                      </p:cBhvr>
                                    </p:animRot>
                                  </p:childTnLst>
                                </p:cTn>
                              </p:par>
                              <p:par>
                                <p:cTn id="25" presetID="49" presetClass="entr" presetSubtype="0" repeatCount="indefinite" decel="100000" fill="hold" nodeType="withEffect">
                                  <p:stCondLst>
                                    <p:cond delay="5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 calcmode="lin" valueType="num">
                                      <p:cBhvr>
                                        <p:cTn id="29" dur="500" fill="hold"/>
                                        <p:tgtEl>
                                          <p:spTgt spid="24"/>
                                        </p:tgtEl>
                                        <p:attrNameLst>
                                          <p:attrName>style.rotation</p:attrName>
                                        </p:attrNameLst>
                                      </p:cBhvr>
                                      <p:tavLst>
                                        <p:tav tm="0">
                                          <p:val>
                                            <p:fltVal val="360"/>
                                          </p:val>
                                        </p:tav>
                                        <p:tav tm="100000">
                                          <p:val>
                                            <p:fltVal val="0"/>
                                          </p:val>
                                        </p:tav>
                                      </p:tavLst>
                                    </p:anim>
                                    <p:animEffect transition="in" filter="fade">
                                      <p:cBhvr>
                                        <p:cTn id="30" dur="500"/>
                                        <p:tgtEl>
                                          <p:spTgt spid="24"/>
                                        </p:tgtEl>
                                      </p:cBhvr>
                                    </p:animEffect>
                                  </p:childTnLst>
                                </p:cTn>
                              </p:par>
                              <p:par>
                                <p:cTn id="31" presetID="23" presetClass="entr" presetSubtype="16" repeatCount="indefinite" fill="hold" grpId="0" nodeType="withEffect" nodePh="1">
                                  <p:stCondLst>
                                    <p:cond delay="500"/>
                                  </p:stCondLst>
                                  <p:endCondLst>
                                    <p:cond evt="onNext" delay="0">
                                      <p:tgtEl>
                                        <p:sldTgt/>
                                      </p:tgtEl>
                                    </p:cond>
                                    <p:cond evt="begin" delay="0">
                                      <p:tn val="31"/>
                                    </p:cond>
                                  </p:endCondLst>
                                  <p:childTnLst>
                                    <p:set>
                                      <p:cBhvr>
                                        <p:cTn id="32" dur="1" fill="hold">
                                          <p:stCondLst>
                                            <p:cond delay="0"/>
                                          </p:stCondLst>
                                        </p:cTn>
                                        <p:tgtEl>
                                          <p:spTgt spid="25"/>
                                        </p:tgtEl>
                                        <p:attrNameLst>
                                          <p:attrName>style.visibility</p:attrName>
                                        </p:attrNameLst>
                                      </p:cBhvr>
                                      <p:to>
                                        <p:strVal val="visible"/>
                                      </p:to>
                                    </p:set>
                                    <p:anim calcmode="lin" valueType="num">
                                      <p:cBhvr>
                                        <p:cTn id="33" dur="3000" fill="hold"/>
                                        <p:tgtEl>
                                          <p:spTgt spid="25"/>
                                        </p:tgtEl>
                                        <p:attrNameLst>
                                          <p:attrName>ppt_w</p:attrName>
                                        </p:attrNameLst>
                                      </p:cBhvr>
                                      <p:tavLst>
                                        <p:tav tm="0">
                                          <p:val>
                                            <p:fltVal val="0"/>
                                          </p:val>
                                        </p:tav>
                                        <p:tav tm="100000">
                                          <p:val>
                                            <p:strVal val="#ppt_w"/>
                                          </p:val>
                                        </p:tav>
                                      </p:tavLst>
                                    </p:anim>
                                    <p:anim calcmode="lin" valueType="num">
                                      <p:cBhvr>
                                        <p:cTn id="34" dur="3000" fill="hold"/>
                                        <p:tgtEl>
                                          <p:spTgt spid="25"/>
                                        </p:tgtEl>
                                        <p:attrNameLst>
                                          <p:attrName>ppt_h</p:attrName>
                                        </p:attrNameLst>
                                      </p:cBhvr>
                                      <p:tavLst>
                                        <p:tav tm="0">
                                          <p:val>
                                            <p:fltVal val="0"/>
                                          </p:val>
                                        </p:tav>
                                        <p:tav tm="100000">
                                          <p:val>
                                            <p:strVal val="#ppt_h"/>
                                          </p:val>
                                        </p:tav>
                                      </p:tavLst>
                                    </p:anim>
                                  </p:childTnLst>
                                </p:cTn>
                              </p:par>
                              <p:par>
                                <p:cTn id="35" presetID="8" presetClass="emph" presetSubtype="0" repeatCount="indefinite" fill="hold" grpId="0" nodeType="withEffect">
                                  <p:stCondLst>
                                    <p:cond delay="0"/>
                                  </p:stCondLst>
                                  <p:childTnLst>
                                    <p:animRot by="-21600000">
                                      <p:cBhvr>
                                        <p:cTn id="36" dur="5000" fill="hold"/>
                                        <p:tgtEl>
                                          <p:spTgt spid="26"/>
                                        </p:tgtEl>
                                        <p:attrNameLst>
                                          <p:attrName>r</p:attrName>
                                        </p:attrNameLst>
                                      </p:cBhvr>
                                    </p:animRot>
                                  </p:childTnLst>
                                </p:cTn>
                              </p:par>
                              <p:par>
                                <p:cTn id="37" presetID="13" presetClass="exit" presetSubtype="16" repeatCount="indefinite" fill="hold" nodeType="withEffect">
                                  <p:stCondLst>
                                    <p:cond delay="500"/>
                                  </p:stCondLst>
                                  <p:endCondLst>
                                    <p:cond evt="onNext" delay="0">
                                      <p:tgtEl>
                                        <p:sldTgt/>
                                      </p:tgtEl>
                                    </p:cond>
                                  </p:endCondLst>
                                  <p:childTnLst>
                                    <p:animEffect transition="out" filter="plus(in)">
                                      <p:cBhvr>
                                        <p:cTn id="38" dur="2000"/>
                                        <p:tgtEl>
                                          <p:spTgt spid="34"/>
                                        </p:tgtEl>
                                      </p:cBhvr>
                                    </p:animEffect>
                                    <p:set>
                                      <p:cBhvr>
                                        <p:cTn id="39" dur="1" fill="hold">
                                          <p:stCondLst>
                                            <p:cond delay="1999"/>
                                          </p:stCondLst>
                                        </p:cTn>
                                        <p:tgtEl>
                                          <p:spTgt spid="34"/>
                                        </p:tgtEl>
                                        <p:attrNameLst>
                                          <p:attrName>style.visibility</p:attrName>
                                        </p:attrNameLst>
                                      </p:cBhvr>
                                      <p:to>
                                        <p:strVal val="hidden"/>
                                      </p:to>
                                    </p:set>
                                  </p:childTnLst>
                                </p:cTn>
                              </p:par>
                              <p:par>
                                <p:cTn id="40" presetID="8" presetClass="emph" presetSubtype="0" repeatCount="indefinite" fill="hold" grpId="0" nodeType="withEffect">
                                  <p:stCondLst>
                                    <p:cond delay="500"/>
                                  </p:stCondLst>
                                  <p:endCondLst>
                                    <p:cond evt="onNext" delay="0">
                                      <p:tgtEl>
                                        <p:sldTgt/>
                                      </p:tgtEl>
                                    </p:cond>
                                  </p:endCondLst>
                                  <p:childTnLst>
                                    <p:animRot by="-21600000">
                                      <p:cBhvr>
                                        <p:cTn id="41" dur="5000" fill="hold"/>
                                        <p:tgtEl>
                                          <p:spTgt spid="27"/>
                                        </p:tgtEl>
                                        <p:attrNameLst>
                                          <p:attrName>r</p:attrName>
                                        </p:attrNameLst>
                                      </p:cBhvr>
                                    </p:animRot>
                                  </p:childTnLst>
                                </p:cTn>
                              </p:par>
                              <p:par>
                                <p:cTn id="42" presetID="2" presetClass="entr" presetSubtype="2" repeatCount="indefinite"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additive="base">
                                        <p:cTn id="44" dur="10000" fill="hold"/>
                                        <p:tgtEl>
                                          <p:spTgt spid="37"/>
                                        </p:tgtEl>
                                        <p:attrNameLst>
                                          <p:attrName>ppt_x</p:attrName>
                                        </p:attrNameLst>
                                      </p:cBhvr>
                                      <p:tavLst>
                                        <p:tav tm="0">
                                          <p:val>
                                            <p:strVal val="1+#ppt_w/2"/>
                                          </p:val>
                                        </p:tav>
                                        <p:tav tm="100000">
                                          <p:val>
                                            <p:strVal val="#ppt_x"/>
                                          </p:val>
                                        </p:tav>
                                      </p:tavLst>
                                    </p:anim>
                                    <p:anim calcmode="lin" valueType="num">
                                      <p:cBhvr additive="base">
                                        <p:cTn id="45" dur="10000" fill="hold"/>
                                        <p:tgtEl>
                                          <p:spTgt spid="37"/>
                                        </p:tgtEl>
                                        <p:attrNameLst>
                                          <p:attrName>ppt_y</p:attrName>
                                        </p:attrNameLst>
                                      </p:cBhvr>
                                      <p:tavLst>
                                        <p:tav tm="0">
                                          <p:val>
                                            <p:strVal val="#ppt_y"/>
                                          </p:val>
                                        </p:tav>
                                        <p:tav tm="100000">
                                          <p:val>
                                            <p:strVal val="#ppt_y"/>
                                          </p:val>
                                        </p:tav>
                                      </p:tavLst>
                                    </p:anim>
                                  </p:childTnLst>
                                </p:cTn>
                              </p:par>
                              <p:par>
                                <p:cTn id="46" presetID="23" presetClass="entr" presetSubtype="16" repeatCount="indefinite" fill="hold" nodeType="withEffect">
                                  <p:stCondLst>
                                    <p:cond delay="500"/>
                                  </p:stCondLst>
                                  <p:endCondLst>
                                    <p:cond evt="onNext" delay="0">
                                      <p:tgtEl>
                                        <p:sldTgt/>
                                      </p:tgtEl>
                                    </p:cond>
                                  </p:endCondLst>
                                  <p:childTnLst>
                                    <p:set>
                                      <p:cBhvr>
                                        <p:cTn id="47" dur="1" fill="hold">
                                          <p:stCondLst>
                                            <p:cond delay="0"/>
                                          </p:stCondLst>
                                        </p:cTn>
                                        <p:tgtEl>
                                          <p:spTgt spid="40"/>
                                        </p:tgtEl>
                                        <p:attrNameLst>
                                          <p:attrName>style.visibility</p:attrName>
                                        </p:attrNameLst>
                                      </p:cBhvr>
                                      <p:to>
                                        <p:strVal val="visible"/>
                                      </p:to>
                                    </p:set>
                                    <p:anim calcmode="lin" valueType="num">
                                      <p:cBhvr>
                                        <p:cTn id="48" dur="3000" fill="hold"/>
                                        <p:tgtEl>
                                          <p:spTgt spid="40"/>
                                        </p:tgtEl>
                                        <p:attrNameLst>
                                          <p:attrName>ppt_w</p:attrName>
                                        </p:attrNameLst>
                                      </p:cBhvr>
                                      <p:tavLst>
                                        <p:tav tm="0">
                                          <p:val>
                                            <p:fltVal val="0"/>
                                          </p:val>
                                        </p:tav>
                                        <p:tav tm="100000">
                                          <p:val>
                                            <p:strVal val="#ppt_w"/>
                                          </p:val>
                                        </p:tav>
                                      </p:tavLst>
                                    </p:anim>
                                    <p:anim calcmode="lin" valueType="num">
                                      <p:cBhvr>
                                        <p:cTn id="49" dur="3000" fill="hold"/>
                                        <p:tgtEl>
                                          <p:spTgt spid="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3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Line 6">
            <a:extLst>
              <a:ext uri="{FF2B5EF4-FFF2-40B4-BE49-F238E27FC236}">
                <a16:creationId xmlns:a16="http://schemas.microsoft.com/office/drawing/2014/main" id="{F65F78F0-1F76-284D-BC35-827789BEEDC9}"/>
              </a:ext>
            </a:extLst>
          </p:cNvPr>
          <p:cNvSpPr>
            <a:spLocks noChangeShapeType="1"/>
          </p:cNvSpPr>
          <p:nvPr/>
        </p:nvSpPr>
        <p:spPr bwMode="auto">
          <a:xfrm rot="1070359" flipV="1">
            <a:off x="6292850" y="3684588"/>
            <a:ext cx="573088" cy="11112"/>
          </a:xfrm>
          <a:prstGeom prst="line">
            <a:avLst/>
          </a:prstGeom>
          <a:noFill/>
          <a:ln w="28575">
            <a:solidFill>
              <a:schemeClr val="bg1"/>
            </a:solidFill>
            <a:round/>
            <a:headEnd type="stealth" w="sm" len="lg"/>
            <a:tailEnd type="stealth"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47" name="Line 7">
            <a:extLst>
              <a:ext uri="{FF2B5EF4-FFF2-40B4-BE49-F238E27FC236}">
                <a16:creationId xmlns:a16="http://schemas.microsoft.com/office/drawing/2014/main" id="{855D21DE-BC71-9141-A146-17E39D721644}"/>
              </a:ext>
            </a:extLst>
          </p:cNvPr>
          <p:cNvSpPr>
            <a:spLocks noChangeShapeType="1"/>
          </p:cNvSpPr>
          <p:nvPr/>
        </p:nvSpPr>
        <p:spPr bwMode="auto">
          <a:xfrm flipH="1" flipV="1">
            <a:off x="6292851" y="3749676"/>
            <a:ext cx="354013" cy="155575"/>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mc:AlternateContent xmlns:mc="http://schemas.openxmlformats.org/markup-compatibility/2006" xmlns:a14="http://schemas.microsoft.com/office/drawing/2010/main">
        <mc:Choice Requires="a14">
          <p:sp>
            <p:nvSpPr>
              <p:cNvPr id="10248" name="Text Box 8">
                <a:extLst>
                  <a:ext uri="{FF2B5EF4-FFF2-40B4-BE49-F238E27FC236}">
                    <a16:creationId xmlns:a16="http://schemas.microsoft.com/office/drawing/2014/main" id="{B8C6BC02-C5A6-D84E-8221-EC73CB220063}"/>
                  </a:ext>
                </a:extLst>
              </p:cNvPr>
              <p:cNvSpPr txBox="1">
                <a:spLocks noChangeArrowheads="1"/>
              </p:cNvSpPr>
              <p:nvPr/>
            </p:nvSpPr>
            <p:spPr bwMode="auto">
              <a:xfrm>
                <a:off x="7467600" y="6203157"/>
                <a:ext cx="1143005" cy="3667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dirty="0"/>
                  <a:t>R</a:t>
                </a:r>
                <a:r>
                  <a:rPr lang="en-US" altLang="x-none" baseline="-25000" dirty="0"/>
                  <a:t>3</a:t>
                </a:r>
                <a:r>
                  <a:rPr lang="en-US" altLang="x-none" dirty="0"/>
                  <a:t>=6 </a:t>
                </a:r>
                <a14:m>
                  <m:oMath xmlns:m="http://schemas.openxmlformats.org/officeDocument/2006/math">
                    <m:r>
                      <a:rPr lang="vi-VN" altLang="x-none" i="1">
                        <a:latin typeface="Cambria Math" panose="02040503050406030204" pitchFamily="18" charset="0"/>
                      </a:rPr>
                      <m:t>Ω</m:t>
                    </m:r>
                  </m:oMath>
                </a14:m>
                <a:endParaRPr lang="en-US" altLang="x-none" dirty="0"/>
              </a:p>
            </p:txBody>
          </p:sp>
        </mc:Choice>
        <mc:Fallback xmlns="">
          <p:sp>
            <p:nvSpPr>
              <p:cNvPr id="10248" name="Text Box 8">
                <a:extLst>
                  <a:ext uri="{FF2B5EF4-FFF2-40B4-BE49-F238E27FC236}">
                    <a16:creationId xmlns:a16="http://schemas.microsoft.com/office/drawing/2014/main" xmlns="" xmlns:a14="http://schemas.microsoft.com/office/drawing/2010/main" id="{B8C6BC02-C5A6-D84E-8221-EC73CB220063}"/>
                  </a:ext>
                </a:extLst>
              </p:cNvPr>
              <p:cNvSpPr txBox="1">
                <a:spLocks noRot="1" noChangeAspect="1" noMove="1" noResize="1" noEditPoints="1" noAdjustHandles="1" noChangeArrowheads="1" noChangeShapeType="1" noTextEdit="1"/>
              </p:cNvSpPr>
              <p:nvPr/>
            </p:nvSpPr>
            <p:spPr bwMode="auto">
              <a:xfrm>
                <a:off x="7467600" y="6203157"/>
                <a:ext cx="1143005" cy="366713"/>
              </a:xfrm>
              <a:prstGeom prst="rect">
                <a:avLst/>
              </a:prstGeom>
              <a:blipFill>
                <a:blip r:embed="rId2"/>
                <a:stretch>
                  <a:fillRect l="-4444" t="-3333" b="-23333"/>
                </a:stretch>
              </a:blip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x-none">
                    <a:noFill/>
                  </a:rPr>
                  <a:t> </a:t>
                </a:r>
              </a:p>
            </p:txBody>
          </p:sp>
        </mc:Fallback>
      </mc:AlternateContent>
      <p:sp>
        <p:nvSpPr>
          <p:cNvPr id="10249" name="Text Box 9">
            <a:extLst>
              <a:ext uri="{FF2B5EF4-FFF2-40B4-BE49-F238E27FC236}">
                <a16:creationId xmlns:a16="http://schemas.microsoft.com/office/drawing/2014/main" id="{D39AD3BF-96C6-AE4A-8A99-25A5CF3A698D}"/>
              </a:ext>
            </a:extLst>
          </p:cNvPr>
          <p:cNvSpPr txBox="1">
            <a:spLocks noChangeArrowheads="1"/>
          </p:cNvSpPr>
          <p:nvPr/>
        </p:nvSpPr>
        <p:spPr bwMode="auto">
          <a:xfrm>
            <a:off x="4495800" y="6178899"/>
            <a:ext cx="2590800" cy="366713"/>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dirty="0">
                <a:solidFill>
                  <a:schemeClr val="bg1"/>
                </a:solidFill>
              </a:rPr>
              <a:t>R</a:t>
            </a:r>
            <a:r>
              <a:rPr lang="en-US" altLang="x-none" baseline="-25000" dirty="0">
                <a:solidFill>
                  <a:schemeClr val="bg1"/>
                </a:solidFill>
              </a:rPr>
              <a:t>3 </a:t>
            </a:r>
            <a:r>
              <a:rPr lang="en-US" altLang="x-none" dirty="0" err="1">
                <a:solidFill>
                  <a:schemeClr val="bg1"/>
                </a:solidFill>
                <a:latin typeface="Times New Roman" panose="02020603050405020304" pitchFamily="18" charset="0"/>
                <a:cs typeface="Times New Roman" panose="02020603050405020304" pitchFamily="18" charset="0"/>
              </a:rPr>
              <a:t>tương</a:t>
            </a:r>
            <a:r>
              <a:rPr lang="en-US" altLang="x-none" dirty="0">
                <a:solidFill>
                  <a:schemeClr val="bg1"/>
                </a:solidFill>
                <a:latin typeface="Times New Roman" panose="02020603050405020304" pitchFamily="18" charset="0"/>
                <a:cs typeface="Times New Roman" panose="02020603050405020304" pitchFamily="18" charset="0"/>
              </a:rPr>
              <a:t> </a:t>
            </a:r>
            <a:r>
              <a:rPr lang="en-US" altLang="x-none" dirty="0" err="1">
                <a:solidFill>
                  <a:schemeClr val="bg1"/>
                </a:solidFill>
                <a:latin typeface="Times New Roman" panose="02020603050405020304" pitchFamily="18" charset="0"/>
                <a:cs typeface="Times New Roman" panose="02020603050405020304" pitchFamily="18" charset="0"/>
              </a:rPr>
              <a:t>đương</a:t>
            </a:r>
            <a:r>
              <a:rPr lang="en-US" altLang="x-none" dirty="0">
                <a:solidFill>
                  <a:schemeClr val="bg1"/>
                </a:solidFill>
                <a:latin typeface="Times New Roman" panose="02020603050405020304" pitchFamily="18" charset="0"/>
                <a:cs typeface="Times New Roman" panose="02020603050405020304" pitchFamily="18" charset="0"/>
              </a:rPr>
              <a:t> </a:t>
            </a:r>
            <a:r>
              <a:rPr lang="en-US" altLang="x-none" dirty="0" err="1">
                <a:solidFill>
                  <a:schemeClr val="bg1"/>
                </a:solidFill>
                <a:latin typeface="Times New Roman" panose="02020603050405020304" pitchFamily="18" charset="0"/>
                <a:cs typeface="Times New Roman" panose="02020603050405020304" pitchFamily="18" charset="0"/>
              </a:rPr>
              <a:t>với</a:t>
            </a:r>
            <a:r>
              <a:rPr lang="en-US" altLang="x-none" dirty="0">
                <a:solidFill>
                  <a:schemeClr val="bg1"/>
                </a:solidFill>
                <a:latin typeface="Times New Roman" panose="02020603050405020304" pitchFamily="18" charset="0"/>
                <a:cs typeface="Times New Roman" panose="02020603050405020304" pitchFamily="18" charset="0"/>
              </a:rPr>
              <a:t> </a:t>
            </a:r>
            <a:r>
              <a:rPr lang="en-US" altLang="x-none" dirty="0">
                <a:solidFill>
                  <a:schemeClr val="bg1"/>
                </a:solidFill>
              </a:rPr>
              <a:t>R</a:t>
            </a:r>
            <a:r>
              <a:rPr lang="en-US" altLang="x-none" baseline="-25000" dirty="0">
                <a:solidFill>
                  <a:schemeClr val="bg1"/>
                </a:solidFill>
              </a:rPr>
              <a:t>12</a:t>
            </a:r>
            <a:endParaRPr lang="en-US" altLang="x-none" dirty="0">
              <a:solidFill>
                <a:schemeClr val="bg1"/>
              </a:solidFill>
            </a:endParaRPr>
          </a:p>
        </p:txBody>
      </p:sp>
      <p:sp>
        <p:nvSpPr>
          <p:cNvPr id="10250" name="Line 12">
            <a:extLst>
              <a:ext uri="{FF2B5EF4-FFF2-40B4-BE49-F238E27FC236}">
                <a16:creationId xmlns:a16="http://schemas.microsoft.com/office/drawing/2014/main" id="{0413D8E5-713E-394F-90BF-7B626813D1F9}"/>
              </a:ext>
            </a:extLst>
          </p:cNvPr>
          <p:cNvSpPr>
            <a:spLocks noChangeShapeType="1"/>
          </p:cNvSpPr>
          <p:nvPr/>
        </p:nvSpPr>
        <p:spPr bwMode="auto">
          <a:xfrm>
            <a:off x="5105400" y="5867400"/>
            <a:ext cx="2362200" cy="0"/>
          </a:xfrm>
          <a:prstGeom prst="line">
            <a:avLst/>
          </a:prstGeom>
          <a:noFill/>
          <a:ln w="9525">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51" name="Line 19">
            <a:extLst>
              <a:ext uri="{FF2B5EF4-FFF2-40B4-BE49-F238E27FC236}">
                <a16:creationId xmlns:a16="http://schemas.microsoft.com/office/drawing/2014/main" id="{9ACE96A3-283A-1948-9D3F-BFD5DA0AAB53}"/>
              </a:ext>
            </a:extLst>
          </p:cNvPr>
          <p:cNvSpPr>
            <a:spLocks noChangeShapeType="1"/>
          </p:cNvSpPr>
          <p:nvPr/>
        </p:nvSpPr>
        <p:spPr bwMode="auto">
          <a:xfrm>
            <a:off x="8458200" y="5867400"/>
            <a:ext cx="1981200" cy="0"/>
          </a:xfrm>
          <a:prstGeom prst="line">
            <a:avLst/>
          </a:prstGeom>
          <a:noFill/>
          <a:ln w="9525">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52" name="Line 20">
            <a:extLst>
              <a:ext uri="{FF2B5EF4-FFF2-40B4-BE49-F238E27FC236}">
                <a16:creationId xmlns:a16="http://schemas.microsoft.com/office/drawing/2014/main" id="{6A64CE81-2D0B-AE48-84A9-7CB38D09986D}"/>
              </a:ext>
            </a:extLst>
          </p:cNvPr>
          <p:cNvSpPr>
            <a:spLocks noChangeShapeType="1"/>
          </p:cNvSpPr>
          <p:nvPr/>
        </p:nvSpPr>
        <p:spPr bwMode="auto">
          <a:xfrm>
            <a:off x="102108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53" name="Line 21">
            <a:extLst>
              <a:ext uri="{FF2B5EF4-FFF2-40B4-BE49-F238E27FC236}">
                <a16:creationId xmlns:a16="http://schemas.microsoft.com/office/drawing/2014/main" id="{01D90097-3005-4E47-9DA5-02A778345351}"/>
              </a:ext>
            </a:extLst>
          </p:cNvPr>
          <p:cNvSpPr>
            <a:spLocks noChangeShapeType="1"/>
          </p:cNvSpPr>
          <p:nvPr/>
        </p:nvSpPr>
        <p:spPr bwMode="auto">
          <a:xfrm>
            <a:off x="10439400" y="2362200"/>
            <a:ext cx="0" cy="3505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54" name="Line 22">
            <a:extLst>
              <a:ext uri="{FF2B5EF4-FFF2-40B4-BE49-F238E27FC236}">
                <a16:creationId xmlns:a16="http://schemas.microsoft.com/office/drawing/2014/main" id="{B227F77C-3326-C24A-BAF1-E971AF7B106C}"/>
              </a:ext>
            </a:extLst>
          </p:cNvPr>
          <p:cNvSpPr>
            <a:spLocks noChangeShapeType="1"/>
          </p:cNvSpPr>
          <p:nvPr/>
        </p:nvSpPr>
        <p:spPr bwMode="auto">
          <a:xfrm>
            <a:off x="2895600" y="3200400"/>
            <a:ext cx="3657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55" name="Line 23">
            <a:extLst>
              <a:ext uri="{FF2B5EF4-FFF2-40B4-BE49-F238E27FC236}">
                <a16:creationId xmlns:a16="http://schemas.microsoft.com/office/drawing/2014/main" id="{D2FC5E5C-810B-9D41-A96A-5D568C5B5FD5}"/>
              </a:ext>
            </a:extLst>
          </p:cNvPr>
          <p:cNvSpPr>
            <a:spLocks noChangeShapeType="1"/>
          </p:cNvSpPr>
          <p:nvPr/>
        </p:nvSpPr>
        <p:spPr bwMode="auto">
          <a:xfrm>
            <a:off x="2895600" y="3200400"/>
            <a:ext cx="0" cy="2438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56" name="Line 24">
            <a:extLst>
              <a:ext uri="{FF2B5EF4-FFF2-40B4-BE49-F238E27FC236}">
                <a16:creationId xmlns:a16="http://schemas.microsoft.com/office/drawing/2014/main" id="{DB4AE88E-5783-764B-B67F-D14E76452DB1}"/>
              </a:ext>
            </a:extLst>
          </p:cNvPr>
          <p:cNvSpPr>
            <a:spLocks noChangeShapeType="1"/>
          </p:cNvSpPr>
          <p:nvPr/>
        </p:nvSpPr>
        <p:spPr bwMode="auto">
          <a:xfrm>
            <a:off x="4419600" y="5257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57" name="Line 25">
            <a:extLst>
              <a:ext uri="{FF2B5EF4-FFF2-40B4-BE49-F238E27FC236}">
                <a16:creationId xmlns:a16="http://schemas.microsoft.com/office/drawing/2014/main" id="{585A24E4-E2E7-7840-8BD8-6A6E7982578D}"/>
              </a:ext>
            </a:extLst>
          </p:cNvPr>
          <p:cNvSpPr>
            <a:spLocks noChangeShapeType="1"/>
          </p:cNvSpPr>
          <p:nvPr/>
        </p:nvSpPr>
        <p:spPr bwMode="auto">
          <a:xfrm>
            <a:off x="6553200" y="2362200"/>
            <a:ext cx="0" cy="2667000"/>
          </a:xfrm>
          <a:prstGeom prst="line">
            <a:avLst/>
          </a:prstGeom>
          <a:noFill/>
          <a:ln w="9525">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10258" name="Group 26">
            <a:extLst>
              <a:ext uri="{FF2B5EF4-FFF2-40B4-BE49-F238E27FC236}">
                <a16:creationId xmlns:a16="http://schemas.microsoft.com/office/drawing/2014/main" id="{AC734E5B-04B2-F444-888F-2F806EAA97AF}"/>
              </a:ext>
            </a:extLst>
          </p:cNvPr>
          <p:cNvGrpSpPr>
            <a:grpSpLocks/>
          </p:cNvGrpSpPr>
          <p:nvPr/>
        </p:nvGrpSpPr>
        <p:grpSpPr bwMode="auto">
          <a:xfrm>
            <a:off x="3276600" y="3886200"/>
            <a:ext cx="2286000" cy="1893888"/>
            <a:chOff x="480" y="1680"/>
            <a:chExt cx="1440" cy="1193"/>
          </a:xfrm>
        </p:grpSpPr>
        <p:sp>
          <p:nvSpPr>
            <p:cNvPr id="10389" name="Rectangle 27">
              <a:extLst>
                <a:ext uri="{FF2B5EF4-FFF2-40B4-BE49-F238E27FC236}">
                  <a16:creationId xmlns:a16="http://schemas.microsoft.com/office/drawing/2014/main" id="{48CF96EB-5540-564A-8B3A-6E19AD8FBDC1}"/>
                </a:ext>
              </a:extLst>
            </p:cNvPr>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90" name="AutoShape 28">
              <a:extLst>
                <a:ext uri="{FF2B5EF4-FFF2-40B4-BE49-F238E27FC236}">
                  <a16:creationId xmlns:a16="http://schemas.microsoft.com/office/drawing/2014/main" id="{73126FF2-35AF-F94D-AF23-A51ADC90A91F}"/>
                </a:ext>
              </a:extLst>
            </p:cNvPr>
            <p:cNvSpPr>
              <a:spLocks noChangeArrowheads="1"/>
            </p:cNvSpPr>
            <p:nvPr/>
          </p:nvSpPr>
          <p:spPr bwMode="auto">
            <a:xfrm>
              <a:off x="602" y="2707"/>
              <a:ext cx="131" cy="126"/>
            </a:xfrm>
            <a:custGeom>
              <a:avLst/>
              <a:gdLst>
                <a:gd name="T0" fmla="*/ 66 w 21600"/>
                <a:gd name="T1" fmla="*/ 0 h 21600"/>
                <a:gd name="T2" fmla="*/ 19 w 21600"/>
                <a:gd name="T3" fmla="*/ 18 h 21600"/>
                <a:gd name="T4" fmla="*/ 0 w 21600"/>
                <a:gd name="T5" fmla="*/ 63 h 21600"/>
                <a:gd name="T6" fmla="*/ 19 w 21600"/>
                <a:gd name="T7" fmla="*/ 108 h 21600"/>
                <a:gd name="T8" fmla="*/ 66 w 21600"/>
                <a:gd name="T9" fmla="*/ 126 h 21600"/>
                <a:gd name="T10" fmla="*/ 112 w 21600"/>
                <a:gd name="T11" fmla="*/ 108 h 21600"/>
                <a:gd name="T12" fmla="*/ 131 w 21600"/>
                <a:gd name="T13" fmla="*/ 63 h 21600"/>
                <a:gd name="T14" fmla="*/ 112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391" name="Rectangle 29">
              <a:extLst>
                <a:ext uri="{FF2B5EF4-FFF2-40B4-BE49-F238E27FC236}">
                  <a16:creationId xmlns:a16="http://schemas.microsoft.com/office/drawing/2014/main" id="{7BD8106C-AAE6-6B4A-998C-DAA7828152FD}"/>
                </a:ext>
              </a:extLst>
            </p:cNvPr>
            <p:cNvSpPr>
              <a:spLocks noChangeArrowheads="1"/>
            </p:cNvSpPr>
            <p:nvPr/>
          </p:nvSpPr>
          <p:spPr bwMode="auto">
            <a:xfrm>
              <a:off x="480" y="1680"/>
              <a:ext cx="1386" cy="119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92" name="Rectangle 30">
              <a:extLst>
                <a:ext uri="{FF2B5EF4-FFF2-40B4-BE49-F238E27FC236}">
                  <a16:creationId xmlns:a16="http://schemas.microsoft.com/office/drawing/2014/main" id="{BA181A76-01CB-A14F-803D-B43271576B5F}"/>
                </a:ext>
              </a:extLst>
            </p:cNvPr>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93" name="Oval 31">
              <a:extLst>
                <a:ext uri="{FF2B5EF4-FFF2-40B4-BE49-F238E27FC236}">
                  <a16:creationId xmlns:a16="http://schemas.microsoft.com/office/drawing/2014/main" id="{240748B6-AED1-894B-BEE6-B2E933D31778}"/>
                </a:ext>
              </a:extLst>
            </p:cNvPr>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94" name="Arc 32">
              <a:extLst>
                <a:ext uri="{FF2B5EF4-FFF2-40B4-BE49-F238E27FC236}">
                  <a16:creationId xmlns:a16="http://schemas.microsoft.com/office/drawing/2014/main" id="{E8ABACAE-39A2-7342-BEFC-FB99B7F0A88B}"/>
                </a:ext>
              </a:extLst>
            </p:cNvPr>
            <p:cNvSpPr>
              <a:spLocks/>
            </p:cNvSpPr>
            <p:nvPr/>
          </p:nvSpPr>
          <p:spPr bwMode="auto">
            <a:xfrm rot="6681726" flipH="1">
              <a:off x="1000" y="1769"/>
              <a:ext cx="423" cy="718"/>
            </a:xfrm>
            <a:custGeom>
              <a:avLst/>
              <a:gdLst>
                <a:gd name="T0" fmla="*/ 257 w 24253"/>
                <a:gd name="T1" fmla="*/ 0 h 39506"/>
                <a:gd name="T2" fmla="*/ 0 w 24253"/>
                <a:gd name="T3" fmla="*/ 715 h 39506"/>
                <a:gd name="T4" fmla="*/ 46 w 24253"/>
                <a:gd name="T5" fmla="*/ 325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395" name="Text Box 33">
              <a:extLst>
                <a:ext uri="{FF2B5EF4-FFF2-40B4-BE49-F238E27FC236}">
                  <a16:creationId xmlns:a16="http://schemas.microsoft.com/office/drawing/2014/main" id="{6E08EAA7-16D8-CA43-B577-5F5B8C894102}"/>
                </a:ext>
              </a:extLst>
            </p:cNvPr>
            <p:cNvSpPr txBox="1">
              <a:spLocks noChangeArrowheads="1"/>
            </p:cNvSpPr>
            <p:nvPr/>
          </p:nvSpPr>
          <p:spPr bwMode="auto">
            <a:xfrm rot="-2206860">
              <a:off x="773" y="1813"/>
              <a:ext cx="37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t>0,5</a:t>
              </a:r>
            </a:p>
          </p:txBody>
        </p:sp>
        <p:sp>
          <p:nvSpPr>
            <p:cNvPr id="10396" name="Line 34">
              <a:extLst>
                <a:ext uri="{FF2B5EF4-FFF2-40B4-BE49-F238E27FC236}">
                  <a16:creationId xmlns:a16="http://schemas.microsoft.com/office/drawing/2014/main" id="{B854D938-B072-5243-9C6E-578B41C0228B}"/>
                </a:ext>
              </a:extLst>
            </p:cNvPr>
            <p:cNvSpPr>
              <a:spLocks noChangeShapeType="1"/>
            </p:cNvSpPr>
            <p:nvPr/>
          </p:nvSpPr>
          <p:spPr bwMode="auto">
            <a:xfrm rot="300000">
              <a:off x="1218" y="1917"/>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97" name="Line 35">
              <a:extLst>
                <a:ext uri="{FF2B5EF4-FFF2-40B4-BE49-F238E27FC236}">
                  <a16:creationId xmlns:a16="http://schemas.microsoft.com/office/drawing/2014/main" id="{F483FF39-70A6-9746-ADD5-E7A7FEBB5F5D}"/>
                </a:ext>
              </a:extLst>
            </p:cNvPr>
            <p:cNvSpPr>
              <a:spLocks noChangeShapeType="1"/>
            </p:cNvSpPr>
            <p:nvPr/>
          </p:nvSpPr>
          <p:spPr bwMode="auto">
            <a:xfrm rot="900000">
              <a:off x="1283" y="1928"/>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98" name="Line 36">
              <a:extLst>
                <a:ext uri="{FF2B5EF4-FFF2-40B4-BE49-F238E27FC236}">
                  <a16:creationId xmlns:a16="http://schemas.microsoft.com/office/drawing/2014/main" id="{0B10227E-DA9C-1242-AD6B-57D9567EBDCD}"/>
                </a:ext>
              </a:extLst>
            </p:cNvPr>
            <p:cNvSpPr>
              <a:spLocks noChangeShapeType="1"/>
            </p:cNvSpPr>
            <p:nvPr/>
          </p:nvSpPr>
          <p:spPr bwMode="auto">
            <a:xfrm rot="1500000">
              <a:off x="1340" y="1951"/>
              <a:ext cx="0" cy="95"/>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99" name="Line 37">
              <a:extLst>
                <a:ext uri="{FF2B5EF4-FFF2-40B4-BE49-F238E27FC236}">
                  <a16:creationId xmlns:a16="http://schemas.microsoft.com/office/drawing/2014/main" id="{6FA6CA66-8E5E-D947-9211-FCBE9C60BFDA}"/>
                </a:ext>
              </a:extLst>
            </p:cNvPr>
            <p:cNvSpPr>
              <a:spLocks noChangeShapeType="1"/>
            </p:cNvSpPr>
            <p:nvPr/>
          </p:nvSpPr>
          <p:spPr bwMode="auto">
            <a:xfrm rot="2100000">
              <a:off x="1402" y="1987"/>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0" name="Line 38">
              <a:extLst>
                <a:ext uri="{FF2B5EF4-FFF2-40B4-BE49-F238E27FC236}">
                  <a16:creationId xmlns:a16="http://schemas.microsoft.com/office/drawing/2014/main" id="{277DEDF6-564B-834E-AC01-1ED639CD2E00}"/>
                </a:ext>
              </a:extLst>
            </p:cNvPr>
            <p:cNvSpPr>
              <a:spLocks noChangeShapeType="1"/>
            </p:cNvSpPr>
            <p:nvPr/>
          </p:nvSpPr>
          <p:spPr bwMode="auto">
            <a:xfrm rot="2700000">
              <a:off x="1454" y="2029"/>
              <a:ext cx="0" cy="45"/>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1" name="Line 39">
              <a:extLst>
                <a:ext uri="{FF2B5EF4-FFF2-40B4-BE49-F238E27FC236}">
                  <a16:creationId xmlns:a16="http://schemas.microsoft.com/office/drawing/2014/main" id="{C64691C8-2B02-2B40-B63F-53E820A25A3A}"/>
                </a:ext>
              </a:extLst>
            </p:cNvPr>
            <p:cNvSpPr>
              <a:spLocks noChangeShapeType="1"/>
            </p:cNvSpPr>
            <p:nvPr/>
          </p:nvSpPr>
          <p:spPr bwMode="auto">
            <a:xfrm rot="-2700000">
              <a:off x="907" y="2029"/>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2" name="Line 40">
              <a:extLst>
                <a:ext uri="{FF2B5EF4-FFF2-40B4-BE49-F238E27FC236}">
                  <a16:creationId xmlns:a16="http://schemas.microsoft.com/office/drawing/2014/main" id="{31215427-8361-1C49-9FF1-0E423FD07D5F}"/>
                </a:ext>
              </a:extLst>
            </p:cNvPr>
            <p:cNvSpPr>
              <a:spLocks noChangeShapeType="1"/>
            </p:cNvSpPr>
            <p:nvPr/>
          </p:nvSpPr>
          <p:spPr bwMode="auto">
            <a:xfrm rot="-2100000">
              <a:off x="959" y="1989"/>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3" name="Line 41">
              <a:extLst>
                <a:ext uri="{FF2B5EF4-FFF2-40B4-BE49-F238E27FC236}">
                  <a16:creationId xmlns:a16="http://schemas.microsoft.com/office/drawing/2014/main" id="{623D35E1-219F-D648-975E-BE1784D140EC}"/>
                </a:ext>
              </a:extLst>
            </p:cNvPr>
            <p:cNvSpPr>
              <a:spLocks noChangeShapeType="1"/>
            </p:cNvSpPr>
            <p:nvPr/>
          </p:nvSpPr>
          <p:spPr bwMode="auto">
            <a:xfrm rot="20100000" flipH="1">
              <a:off x="1020" y="1952"/>
              <a:ext cx="5" cy="59"/>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4" name="Line 42">
              <a:extLst>
                <a:ext uri="{FF2B5EF4-FFF2-40B4-BE49-F238E27FC236}">
                  <a16:creationId xmlns:a16="http://schemas.microsoft.com/office/drawing/2014/main" id="{A79BA9E0-8208-9646-8D44-C464A344A71F}"/>
                </a:ext>
              </a:extLst>
            </p:cNvPr>
            <p:cNvSpPr>
              <a:spLocks noChangeShapeType="1"/>
            </p:cNvSpPr>
            <p:nvPr/>
          </p:nvSpPr>
          <p:spPr bwMode="auto">
            <a:xfrm rot="-900000">
              <a:off x="1077" y="1932"/>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5" name="Line 43">
              <a:extLst>
                <a:ext uri="{FF2B5EF4-FFF2-40B4-BE49-F238E27FC236}">
                  <a16:creationId xmlns:a16="http://schemas.microsoft.com/office/drawing/2014/main" id="{A9AA5A1E-2F98-974D-B119-2121B93D9D49}"/>
                </a:ext>
              </a:extLst>
            </p:cNvPr>
            <p:cNvSpPr>
              <a:spLocks noChangeShapeType="1"/>
            </p:cNvSpPr>
            <p:nvPr/>
          </p:nvSpPr>
          <p:spPr bwMode="auto">
            <a:xfrm rot="-300000">
              <a:off x="1146" y="1918"/>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6" name="Line 44">
              <a:extLst>
                <a:ext uri="{FF2B5EF4-FFF2-40B4-BE49-F238E27FC236}">
                  <a16:creationId xmlns:a16="http://schemas.microsoft.com/office/drawing/2014/main" id="{C38780A6-DC33-F749-BA39-ECF1E548F821}"/>
                </a:ext>
              </a:extLst>
            </p:cNvPr>
            <p:cNvSpPr>
              <a:spLocks noChangeShapeType="1"/>
            </p:cNvSpPr>
            <p:nvPr/>
          </p:nvSpPr>
          <p:spPr bwMode="auto">
            <a:xfrm rot="6300000">
              <a:off x="843" y="2169"/>
              <a:ext cx="0" cy="10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7" name="Line 45">
              <a:extLst>
                <a:ext uri="{FF2B5EF4-FFF2-40B4-BE49-F238E27FC236}">
                  <a16:creationId xmlns:a16="http://schemas.microsoft.com/office/drawing/2014/main" id="{C4369BAD-E360-1943-A092-47D30F93A3D5}"/>
                </a:ext>
              </a:extLst>
            </p:cNvPr>
            <p:cNvSpPr>
              <a:spLocks noChangeShapeType="1"/>
            </p:cNvSpPr>
            <p:nvPr/>
          </p:nvSpPr>
          <p:spPr bwMode="auto">
            <a:xfrm rot="-3900000">
              <a:off x="834" y="213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8" name="Line 46">
              <a:extLst>
                <a:ext uri="{FF2B5EF4-FFF2-40B4-BE49-F238E27FC236}">
                  <a16:creationId xmlns:a16="http://schemas.microsoft.com/office/drawing/2014/main" id="{DD5FAB4C-7DF1-DA4C-8526-EBB760B10700}"/>
                </a:ext>
              </a:extLst>
            </p:cNvPr>
            <p:cNvSpPr>
              <a:spLocks noChangeShapeType="1"/>
            </p:cNvSpPr>
            <p:nvPr/>
          </p:nvSpPr>
          <p:spPr bwMode="auto">
            <a:xfrm rot="-3300000">
              <a:off x="866" y="2078"/>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09" name="Line 47">
              <a:extLst>
                <a:ext uri="{FF2B5EF4-FFF2-40B4-BE49-F238E27FC236}">
                  <a16:creationId xmlns:a16="http://schemas.microsoft.com/office/drawing/2014/main" id="{0DF75F5D-8C4D-C34B-B5D4-6FFF9A2FD2DF}"/>
                </a:ext>
              </a:extLst>
            </p:cNvPr>
            <p:cNvSpPr>
              <a:spLocks noChangeShapeType="1"/>
            </p:cNvSpPr>
            <p:nvPr/>
          </p:nvSpPr>
          <p:spPr bwMode="auto">
            <a:xfrm rot="3300000">
              <a:off x="1491" y="2080"/>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10" name="Line 48">
              <a:extLst>
                <a:ext uri="{FF2B5EF4-FFF2-40B4-BE49-F238E27FC236}">
                  <a16:creationId xmlns:a16="http://schemas.microsoft.com/office/drawing/2014/main" id="{A565B6F8-872F-A24A-8147-A19ACED67D3F}"/>
                </a:ext>
              </a:extLst>
            </p:cNvPr>
            <p:cNvSpPr>
              <a:spLocks noChangeShapeType="1"/>
            </p:cNvSpPr>
            <p:nvPr/>
          </p:nvSpPr>
          <p:spPr bwMode="auto">
            <a:xfrm rot="3900000">
              <a:off x="1524" y="2132"/>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11" name="Line 49">
              <a:extLst>
                <a:ext uri="{FF2B5EF4-FFF2-40B4-BE49-F238E27FC236}">
                  <a16:creationId xmlns:a16="http://schemas.microsoft.com/office/drawing/2014/main" id="{F30C085A-005A-274D-9B08-3B7E7A608CAE}"/>
                </a:ext>
              </a:extLst>
            </p:cNvPr>
            <p:cNvSpPr>
              <a:spLocks noChangeShapeType="1"/>
            </p:cNvSpPr>
            <p:nvPr/>
          </p:nvSpPr>
          <p:spPr bwMode="auto">
            <a:xfrm rot="4500000">
              <a:off x="1524" y="2175"/>
              <a:ext cx="0" cy="95"/>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12" name="Text Box 50">
              <a:extLst>
                <a:ext uri="{FF2B5EF4-FFF2-40B4-BE49-F238E27FC236}">
                  <a16:creationId xmlns:a16="http://schemas.microsoft.com/office/drawing/2014/main" id="{2A03B1B2-510B-A74E-8A2D-1709F5EE42E1}"/>
                </a:ext>
              </a:extLst>
            </p:cNvPr>
            <p:cNvSpPr txBox="1">
              <a:spLocks noChangeArrowheads="1"/>
            </p:cNvSpPr>
            <p:nvPr/>
          </p:nvSpPr>
          <p:spPr bwMode="auto">
            <a:xfrm rot="-4196748">
              <a:off x="589" y="2109"/>
              <a:ext cx="31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latin typeface="Times New Roman" panose="02020603050405020304" pitchFamily="18" charset="0"/>
                </a:rPr>
                <a:t>0</a:t>
              </a:r>
              <a:endParaRPr lang="en-US" altLang="x-none" sz="1600">
                <a:latin typeface="Arial" panose="020B0604020202020204" pitchFamily="34" charset="0"/>
              </a:endParaRPr>
            </a:p>
          </p:txBody>
        </p:sp>
        <p:sp>
          <p:nvSpPr>
            <p:cNvPr id="10413" name="Text Box 51">
              <a:extLst>
                <a:ext uri="{FF2B5EF4-FFF2-40B4-BE49-F238E27FC236}">
                  <a16:creationId xmlns:a16="http://schemas.microsoft.com/office/drawing/2014/main" id="{79FE8897-F9A0-F444-AC21-9D1CAF5E1F25}"/>
                </a:ext>
              </a:extLst>
            </p:cNvPr>
            <p:cNvSpPr txBox="1">
              <a:spLocks noChangeArrowheads="1"/>
            </p:cNvSpPr>
            <p:nvPr/>
          </p:nvSpPr>
          <p:spPr bwMode="auto">
            <a:xfrm rot="1500000">
              <a:off x="1218" y="1801"/>
              <a:ext cx="3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latin typeface="Arial" panose="020B0604020202020204" pitchFamily="34" charset="0"/>
                </a:rPr>
                <a:t>1</a:t>
              </a:r>
            </a:p>
          </p:txBody>
        </p:sp>
        <p:sp>
          <p:nvSpPr>
            <p:cNvPr id="10414" name="Text Box 52">
              <a:extLst>
                <a:ext uri="{FF2B5EF4-FFF2-40B4-BE49-F238E27FC236}">
                  <a16:creationId xmlns:a16="http://schemas.microsoft.com/office/drawing/2014/main" id="{C74FF3FF-AA8E-9149-9F20-459B46917919}"/>
                </a:ext>
              </a:extLst>
            </p:cNvPr>
            <p:cNvSpPr txBox="1">
              <a:spLocks noChangeArrowheads="1"/>
            </p:cNvSpPr>
            <p:nvPr/>
          </p:nvSpPr>
          <p:spPr bwMode="auto">
            <a:xfrm rot="4500000">
              <a:off x="1480" y="2072"/>
              <a:ext cx="32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latin typeface="Arial" panose="020B0604020202020204" pitchFamily="34" charset="0"/>
                </a:rPr>
                <a:t>1,5</a:t>
              </a:r>
            </a:p>
          </p:txBody>
        </p:sp>
        <p:sp>
          <p:nvSpPr>
            <p:cNvPr id="10415" name="Text Box 53">
              <a:extLst>
                <a:ext uri="{FF2B5EF4-FFF2-40B4-BE49-F238E27FC236}">
                  <a16:creationId xmlns:a16="http://schemas.microsoft.com/office/drawing/2014/main" id="{36B3B43B-A300-964D-95D5-B2C69B0C9A92}"/>
                </a:ext>
              </a:extLst>
            </p:cNvPr>
            <p:cNvSpPr txBox="1">
              <a:spLocks noChangeArrowheads="1"/>
            </p:cNvSpPr>
            <p:nvPr/>
          </p:nvSpPr>
          <p:spPr bwMode="auto">
            <a:xfrm>
              <a:off x="883" y="2067"/>
              <a:ext cx="58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a:latin typeface="Arial" panose="020B0604020202020204" pitchFamily="34" charset="0"/>
                </a:rPr>
                <a:t>A</a:t>
              </a:r>
            </a:p>
          </p:txBody>
        </p:sp>
        <p:sp>
          <p:nvSpPr>
            <p:cNvPr id="10416" name="AutoShape 54">
              <a:extLst>
                <a:ext uri="{FF2B5EF4-FFF2-40B4-BE49-F238E27FC236}">
                  <a16:creationId xmlns:a16="http://schemas.microsoft.com/office/drawing/2014/main" id="{C2895906-5EB2-6141-A518-139890F56747}"/>
                </a:ext>
              </a:extLst>
            </p:cNvPr>
            <p:cNvSpPr>
              <a:spLocks noChangeArrowheads="1"/>
            </p:cNvSpPr>
            <p:nvPr/>
          </p:nvSpPr>
          <p:spPr bwMode="auto">
            <a:xfrm rot="10800000">
              <a:off x="726" y="1908"/>
              <a:ext cx="904" cy="812"/>
            </a:xfrm>
            <a:custGeom>
              <a:avLst/>
              <a:gdLst>
                <a:gd name="T0" fmla="*/ 452 w 21600"/>
                <a:gd name="T1" fmla="*/ 0 h 21600"/>
                <a:gd name="T2" fmla="*/ 190 w 21600"/>
                <a:gd name="T3" fmla="*/ 379 h 21600"/>
                <a:gd name="T4" fmla="*/ 452 w 21600"/>
                <a:gd name="T5" fmla="*/ 338 h 21600"/>
                <a:gd name="T6" fmla="*/ 714 w 21600"/>
                <a:gd name="T7" fmla="*/ 379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60823" name="Rectangle 55">
              <a:extLst>
                <a:ext uri="{FF2B5EF4-FFF2-40B4-BE49-F238E27FC236}">
                  <a16:creationId xmlns:a16="http://schemas.microsoft.com/office/drawing/2014/main" id="{9DA643F3-D717-B043-8B3A-8E13929C712A}"/>
                </a:ext>
              </a:extLst>
            </p:cNvPr>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w="57150" cmpd="thickThin">
                  <a:solidFill>
                    <a:srgbClr val="66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418" name="AutoShape 56">
              <a:extLst>
                <a:ext uri="{FF2B5EF4-FFF2-40B4-BE49-F238E27FC236}">
                  <a16:creationId xmlns:a16="http://schemas.microsoft.com/office/drawing/2014/main" id="{B3F5AB4B-E6C8-4A4A-B6AE-0F39622F7467}"/>
                </a:ext>
              </a:extLst>
            </p:cNvPr>
            <p:cNvSpPr>
              <a:spLocks noChangeArrowheads="1"/>
            </p:cNvSpPr>
            <p:nvPr/>
          </p:nvSpPr>
          <p:spPr bwMode="auto">
            <a:xfrm>
              <a:off x="1147" y="2444"/>
              <a:ext cx="56" cy="54"/>
            </a:xfrm>
            <a:custGeom>
              <a:avLst/>
              <a:gdLst>
                <a:gd name="T0" fmla="*/ 28 w 21600"/>
                <a:gd name="T1" fmla="*/ 0 h 21600"/>
                <a:gd name="T2" fmla="*/ 8 w 21600"/>
                <a:gd name="T3" fmla="*/ 8 h 21600"/>
                <a:gd name="T4" fmla="*/ 0 w 21600"/>
                <a:gd name="T5" fmla="*/ 27 h 21600"/>
                <a:gd name="T6" fmla="*/ 8 w 21600"/>
                <a:gd name="T7" fmla="*/ 46 h 21600"/>
                <a:gd name="T8" fmla="*/ 28 w 21600"/>
                <a:gd name="T9" fmla="*/ 54 h 21600"/>
                <a:gd name="T10" fmla="*/ 48 w 21600"/>
                <a:gd name="T11" fmla="*/ 46 h 21600"/>
                <a:gd name="T12" fmla="*/ 56 w 21600"/>
                <a:gd name="T13" fmla="*/ 27 h 21600"/>
                <a:gd name="T14" fmla="*/ 48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grpSp>
          <p:nvGrpSpPr>
            <p:cNvPr id="10419" name="Group 57">
              <a:extLst>
                <a:ext uri="{FF2B5EF4-FFF2-40B4-BE49-F238E27FC236}">
                  <a16:creationId xmlns:a16="http://schemas.microsoft.com/office/drawing/2014/main" id="{30EDC204-9E47-7B4E-9A96-9D16E5F286E0}"/>
                </a:ext>
              </a:extLst>
            </p:cNvPr>
            <p:cNvGrpSpPr>
              <a:grpSpLocks/>
            </p:cNvGrpSpPr>
            <p:nvPr/>
          </p:nvGrpSpPr>
          <p:grpSpPr bwMode="auto">
            <a:xfrm>
              <a:off x="1127" y="2428"/>
              <a:ext cx="96" cy="44"/>
              <a:chOff x="2838" y="2415"/>
              <a:chExt cx="86" cy="40"/>
            </a:xfrm>
          </p:grpSpPr>
          <p:sp>
            <p:nvSpPr>
              <p:cNvPr id="10427" name="Arc 58">
                <a:extLst>
                  <a:ext uri="{FF2B5EF4-FFF2-40B4-BE49-F238E27FC236}">
                    <a16:creationId xmlns:a16="http://schemas.microsoft.com/office/drawing/2014/main" id="{4438C24D-0DAC-C947-A1BD-2DBF36E1295D}"/>
                  </a:ext>
                </a:extLst>
              </p:cNvPr>
              <p:cNvSpPr>
                <a:spLocks/>
              </p:cNvSpPr>
              <p:nvPr/>
            </p:nvSpPr>
            <p:spPr bwMode="auto">
              <a:xfrm flipV="1">
                <a:off x="2841" y="2415"/>
                <a:ext cx="80" cy="40"/>
              </a:xfrm>
              <a:custGeom>
                <a:avLst/>
                <a:gdLst>
                  <a:gd name="T0" fmla="*/ 80 w 42223"/>
                  <a:gd name="T1" fmla="*/ 6 h 21600"/>
                  <a:gd name="T2" fmla="*/ 0 w 42223"/>
                  <a:gd name="T3" fmla="*/ 10 h 21600"/>
                  <a:gd name="T4" fmla="*/ 4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428" name="Freeform 59">
                <a:extLst>
                  <a:ext uri="{FF2B5EF4-FFF2-40B4-BE49-F238E27FC236}">
                    <a16:creationId xmlns:a16="http://schemas.microsoft.com/office/drawing/2014/main" id="{8A90F0F0-F673-4C47-B411-6CADE084EEA1}"/>
                  </a:ext>
                </a:extLst>
              </p:cNvPr>
              <p:cNvSpPr>
                <a:spLocks/>
              </p:cNvSpPr>
              <p:nvPr/>
            </p:nvSpPr>
            <p:spPr bwMode="auto">
              <a:xfrm>
                <a:off x="2838" y="2438"/>
                <a:ext cx="12" cy="12"/>
              </a:xfrm>
              <a:custGeom>
                <a:avLst/>
                <a:gdLst>
                  <a:gd name="T0" fmla="*/ 0 w 48"/>
                  <a:gd name="T1" fmla="*/ 0 h 48"/>
                  <a:gd name="T2" fmla="*/ 0 w 48"/>
                  <a:gd name="T3" fmla="*/ 12 h 48"/>
                  <a:gd name="T4" fmla="*/ 12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429" name="Freeform 60">
                <a:extLst>
                  <a:ext uri="{FF2B5EF4-FFF2-40B4-BE49-F238E27FC236}">
                    <a16:creationId xmlns:a16="http://schemas.microsoft.com/office/drawing/2014/main" id="{B64455C1-89F0-6241-8B29-D7A2CD31031B}"/>
                  </a:ext>
                </a:extLst>
              </p:cNvPr>
              <p:cNvSpPr>
                <a:spLocks/>
              </p:cNvSpPr>
              <p:nvPr/>
            </p:nvSpPr>
            <p:spPr bwMode="auto">
              <a:xfrm>
                <a:off x="2912" y="2442"/>
                <a:ext cx="12" cy="12"/>
              </a:xfrm>
              <a:custGeom>
                <a:avLst/>
                <a:gdLst>
                  <a:gd name="T0" fmla="*/ 0 w 48"/>
                  <a:gd name="T1" fmla="*/ 0 h 48"/>
                  <a:gd name="T2" fmla="*/ 12 w 48"/>
                  <a:gd name="T3" fmla="*/ 12 h 48"/>
                  <a:gd name="T4" fmla="*/ 12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420" name="Oval 61">
              <a:extLst>
                <a:ext uri="{FF2B5EF4-FFF2-40B4-BE49-F238E27FC236}">
                  <a16:creationId xmlns:a16="http://schemas.microsoft.com/office/drawing/2014/main" id="{82A3CC41-5BBD-2145-A370-17FA22257708}"/>
                </a:ext>
              </a:extLst>
            </p:cNvPr>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10421" name="Oval 62">
              <a:extLst>
                <a:ext uri="{FF2B5EF4-FFF2-40B4-BE49-F238E27FC236}">
                  <a16:creationId xmlns:a16="http://schemas.microsoft.com/office/drawing/2014/main" id="{3F381135-FC70-C749-9390-B49D06256093}"/>
                </a:ext>
              </a:extLst>
            </p:cNvPr>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422" name="Oval 63">
              <a:extLst>
                <a:ext uri="{FF2B5EF4-FFF2-40B4-BE49-F238E27FC236}">
                  <a16:creationId xmlns:a16="http://schemas.microsoft.com/office/drawing/2014/main" id="{84C7A53A-34C0-E142-AEAC-757CE82485C4}"/>
                </a:ext>
              </a:extLst>
            </p:cNvPr>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423" name="Text Box 64">
              <a:extLst>
                <a:ext uri="{FF2B5EF4-FFF2-40B4-BE49-F238E27FC236}">
                  <a16:creationId xmlns:a16="http://schemas.microsoft.com/office/drawing/2014/main" id="{5CA7CE12-C2BF-354B-8F6A-CB15906EDA9B}"/>
                </a:ext>
              </a:extLst>
            </p:cNvPr>
            <p:cNvSpPr txBox="1">
              <a:spLocks noChangeArrowheads="1"/>
            </p:cNvSpPr>
            <p:nvPr/>
          </p:nvSpPr>
          <p:spPr bwMode="auto">
            <a:xfrm>
              <a:off x="624" y="254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sp>
          <p:nvSpPr>
            <p:cNvPr id="10424" name="Text Box 65">
              <a:extLst>
                <a:ext uri="{FF2B5EF4-FFF2-40B4-BE49-F238E27FC236}">
                  <a16:creationId xmlns:a16="http://schemas.microsoft.com/office/drawing/2014/main" id="{EDFC609C-C171-5A47-8F96-3CBD07982E11}"/>
                </a:ext>
              </a:extLst>
            </p:cNvPr>
            <p:cNvSpPr txBox="1">
              <a:spLocks noChangeArrowheads="1"/>
            </p:cNvSpPr>
            <p:nvPr/>
          </p:nvSpPr>
          <p:spPr bwMode="auto">
            <a:xfrm>
              <a:off x="1440" y="249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sp>
          <p:nvSpPr>
            <p:cNvPr id="10425" name="Text Box 66">
              <a:extLst>
                <a:ext uri="{FF2B5EF4-FFF2-40B4-BE49-F238E27FC236}">
                  <a16:creationId xmlns:a16="http://schemas.microsoft.com/office/drawing/2014/main" id="{26C04FC6-F36A-1A46-8521-EC9F5B91176A}"/>
                </a:ext>
              </a:extLst>
            </p:cNvPr>
            <p:cNvSpPr txBox="1">
              <a:spLocks noChangeArrowheads="1"/>
            </p:cNvSpPr>
            <p:nvPr/>
          </p:nvSpPr>
          <p:spPr bwMode="auto">
            <a:xfrm>
              <a:off x="1056" y="2496"/>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3200" b="1">
                  <a:solidFill>
                    <a:srgbClr val="FF0000"/>
                  </a:solidFill>
                  <a:latin typeface=".VnTimeH" pitchFamily="34" charset="0"/>
                </a:rPr>
                <a:t>A</a:t>
              </a:r>
            </a:p>
          </p:txBody>
        </p:sp>
        <p:sp>
          <p:nvSpPr>
            <p:cNvPr id="10426" name="Rectangle 67">
              <a:extLst>
                <a:ext uri="{FF2B5EF4-FFF2-40B4-BE49-F238E27FC236}">
                  <a16:creationId xmlns:a16="http://schemas.microsoft.com/office/drawing/2014/main" id="{E3C64A79-A2CB-1644-AC6A-43D7FA0374B6}"/>
                </a:ext>
              </a:extLst>
            </p:cNvPr>
            <p:cNvSpPr>
              <a:spLocks noChangeArrowheads="1"/>
            </p:cNvSpPr>
            <p:nvPr/>
          </p:nvSpPr>
          <p:spPr bwMode="auto">
            <a:xfrm>
              <a:off x="512" y="1728"/>
              <a:ext cx="1368" cy="624"/>
            </a:xfrm>
            <a:prstGeom prst="rect">
              <a:avLst/>
            </a:prstGeom>
            <a:noFill/>
            <a:ln w="28575">
              <a:solidFill>
                <a:srgbClr val="0000CC"/>
              </a:solidFill>
              <a:miter lim="800000"/>
              <a:headEnd/>
              <a:tailEnd/>
            </a:ln>
            <a:effectLst/>
            <a:extLst>
              <a:ext uri="{909E8E84-426E-40DD-AFC4-6F175D3DCCD1}">
                <a14:hiddenFill xmlns:a14="http://schemas.microsoft.com/office/drawing/2010/main">
                  <a:gradFill rotWithShape="1">
                    <a:gsLst>
                      <a:gs pos="0">
                        <a:schemeClr val="bg1">
                          <a:alpha val="37999"/>
                        </a:schemeClr>
                      </a:gs>
                      <a:gs pos="100000">
                        <a:srgbClr val="FFFFFF">
                          <a:alpha val="37000"/>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grpSp>
      <p:grpSp>
        <p:nvGrpSpPr>
          <p:cNvPr id="160836" name="Group 68">
            <a:extLst>
              <a:ext uri="{FF2B5EF4-FFF2-40B4-BE49-F238E27FC236}">
                <a16:creationId xmlns:a16="http://schemas.microsoft.com/office/drawing/2014/main" id="{F5DFC8E4-47B6-3542-B676-7C6D88F852B6}"/>
              </a:ext>
            </a:extLst>
          </p:cNvPr>
          <p:cNvGrpSpPr>
            <a:grpSpLocks/>
          </p:cNvGrpSpPr>
          <p:nvPr/>
        </p:nvGrpSpPr>
        <p:grpSpPr bwMode="auto">
          <a:xfrm rot="20537280">
            <a:off x="3886200" y="4572000"/>
            <a:ext cx="939800" cy="635000"/>
            <a:chOff x="1680" y="1440"/>
            <a:chExt cx="592" cy="400"/>
          </a:xfrm>
        </p:grpSpPr>
        <p:sp>
          <p:nvSpPr>
            <p:cNvPr id="10386" name="Oval 69">
              <a:extLst>
                <a:ext uri="{FF2B5EF4-FFF2-40B4-BE49-F238E27FC236}">
                  <a16:creationId xmlns:a16="http://schemas.microsoft.com/office/drawing/2014/main" id="{9351674E-1171-584F-A26B-71AAE1BA5DCD}"/>
                </a:ext>
              </a:extLst>
            </p:cNvPr>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10387" name="Line 70">
              <a:extLst>
                <a:ext uri="{FF2B5EF4-FFF2-40B4-BE49-F238E27FC236}">
                  <a16:creationId xmlns:a16="http://schemas.microsoft.com/office/drawing/2014/main" id="{CA05FDFE-A06B-8748-82E5-C345F7A069AB}"/>
                </a:ext>
              </a:extLst>
            </p:cNvPr>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88" name="Line 71">
              <a:extLst>
                <a:ext uri="{FF2B5EF4-FFF2-40B4-BE49-F238E27FC236}">
                  <a16:creationId xmlns:a16="http://schemas.microsoft.com/office/drawing/2014/main" id="{1633B602-4772-C048-B699-8DD8C42A1A57}"/>
                </a:ext>
              </a:extLst>
            </p:cNvPr>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260" name="Line 72">
            <a:extLst>
              <a:ext uri="{FF2B5EF4-FFF2-40B4-BE49-F238E27FC236}">
                <a16:creationId xmlns:a16="http://schemas.microsoft.com/office/drawing/2014/main" id="{F4BA3BC5-012E-704D-9D9F-C9E39DFABB31}"/>
              </a:ext>
            </a:extLst>
          </p:cNvPr>
          <p:cNvSpPr>
            <a:spLocks noChangeShapeType="1"/>
          </p:cNvSpPr>
          <p:nvPr/>
        </p:nvSpPr>
        <p:spPr bwMode="auto">
          <a:xfrm>
            <a:off x="2895600" y="56388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61" name="Line 73">
            <a:extLst>
              <a:ext uri="{FF2B5EF4-FFF2-40B4-BE49-F238E27FC236}">
                <a16:creationId xmlns:a16="http://schemas.microsoft.com/office/drawing/2014/main" id="{9F7D72E1-FB01-E540-AA4B-6BEB777094F0}"/>
              </a:ext>
            </a:extLst>
          </p:cNvPr>
          <p:cNvSpPr>
            <a:spLocks noChangeShapeType="1"/>
          </p:cNvSpPr>
          <p:nvPr/>
        </p:nvSpPr>
        <p:spPr bwMode="auto">
          <a:xfrm>
            <a:off x="5105400" y="55626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10262" name="Group 74">
            <a:extLst>
              <a:ext uri="{FF2B5EF4-FFF2-40B4-BE49-F238E27FC236}">
                <a16:creationId xmlns:a16="http://schemas.microsoft.com/office/drawing/2014/main" id="{4B3370EE-00F9-FE4D-9E03-65F7D6C2B938}"/>
              </a:ext>
            </a:extLst>
          </p:cNvPr>
          <p:cNvGrpSpPr>
            <a:grpSpLocks/>
          </p:cNvGrpSpPr>
          <p:nvPr/>
        </p:nvGrpSpPr>
        <p:grpSpPr bwMode="auto">
          <a:xfrm>
            <a:off x="6934200" y="3352800"/>
            <a:ext cx="2222500" cy="1822450"/>
            <a:chOff x="2592" y="1680"/>
            <a:chExt cx="1400" cy="1148"/>
          </a:xfrm>
        </p:grpSpPr>
        <p:sp>
          <p:nvSpPr>
            <p:cNvPr id="10326" name="Text Box 75">
              <a:extLst>
                <a:ext uri="{FF2B5EF4-FFF2-40B4-BE49-F238E27FC236}">
                  <a16:creationId xmlns:a16="http://schemas.microsoft.com/office/drawing/2014/main" id="{D6157894-D800-FD45-9CD3-BA61FCB45F5A}"/>
                </a:ext>
              </a:extLst>
            </p:cNvPr>
            <p:cNvSpPr txBox="1">
              <a:spLocks noChangeArrowheads="1"/>
            </p:cNvSpPr>
            <p:nvPr/>
          </p:nvSpPr>
          <p:spPr bwMode="auto">
            <a:xfrm>
              <a:off x="3456" y="1776"/>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a:latin typeface=".VnTimeH" pitchFamily="34" charset="0"/>
                </a:rPr>
                <a:t>K</a:t>
              </a:r>
            </a:p>
          </p:txBody>
        </p:sp>
        <p:sp>
          <p:nvSpPr>
            <p:cNvPr id="10327" name="Oval 76">
              <a:extLst>
                <a:ext uri="{FF2B5EF4-FFF2-40B4-BE49-F238E27FC236}">
                  <a16:creationId xmlns:a16="http://schemas.microsoft.com/office/drawing/2014/main" id="{A74E7F38-00E8-5648-8E30-158A140BFB94}"/>
                </a:ext>
              </a:extLst>
            </p:cNvPr>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10328" name="Rectangle 77">
              <a:extLst>
                <a:ext uri="{FF2B5EF4-FFF2-40B4-BE49-F238E27FC236}">
                  <a16:creationId xmlns:a16="http://schemas.microsoft.com/office/drawing/2014/main" id="{026BC616-E710-E24C-966C-58B07910F753}"/>
                </a:ext>
              </a:extLst>
            </p:cNvPr>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29" name="Rectangle 78">
              <a:extLst>
                <a:ext uri="{FF2B5EF4-FFF2-40B4-BE49-F238E27FC236}">
                  <a16:creationId xmlns:a16="http://schemas.microsoft.com/office/drawing/2014/main" id="{C5A46ABD-3C4A-9349-9D6E-E65B8108EF78}"/>
                </a:ext>
              </a:extLst>
            </p:cNvPr>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30" name="Rectangle 79">
              <a:extLst>
                <a:ext uri="{FF2B5EF4-FFF2-40B4-BE49-F238E27FC236}">
                  <a16:creationId xmlns:a16="http://schemas.microsoft.com/office/drawing/2014/main" id="{53392207-3B95-A749-9A5C-E49066A84186}"/>
                </a:ext>
              </a:extLst>
            </p:cNvPr>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31" name="Oval 80">
              <a:extLst>
                <a:ext uri="{FF2B5EF4-FFF2-40B4-BE49-F238E27FC236}">
                  <a16:creationId xmlns:a16="http://schemas.microsoft.com/office/drawing/2014/main" id="{A651EA20-AC0F-DB48-ADBF-3553B34CAC59}"/>
                </a:ext>
              </a:extLst>
            </p:cNvPr>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32" name="Text Box 81">
              <a:extLst>
                <a:ext uri="{FF2B5EF4-FFF2-40B4-BE49-F238E27FC236}">
                  <a16:creationId xmlns:a16="http://schemas.microsoft.com/office/drawing/2014/main" id="{D4E16689-B289-4141-BC46-570FBD622436}"/>
                </a:ext>
              </a:extLst>
            </p:cNvPr>
            <p:cNvSpPr txBox="1">
              <a:spLocks noChangeArrowheads="1"/>
            </p:cNvSpPr>
            <p:nvPr/>
          </p:nvSpPr>
          <p:spPr bwMode="auto">
            <a:xfrm rot="810395">
              <a:off x="3547" y="1938"/>
              <a:ext cx="2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5</a:t>
              </a:r>
              <a:endParaRPr lang="en-US" altLang="x-none">
                <a:latin typeface="Arial" panose="020B0604020202020204" pitchFamily="34" charset="0"/>
              </a:endParaRPr>
            </a:p>
          </p:txBody>
        </p:sp>
        <p:sp>
          <p:nvSpPr>
            <p:cNvPr id="10333" name="Oval 82">
              <a:extLst>
                <a:ext uri="{FF2B5EF4-FFF2-40B4-BE49-F238E27FC236}">
                  <a16:creationId xmlns:a16="http://schemas.microsoft.com/office/drawing/2014/main" id="{906E4332-EFB0-8246-9156-CF1138B21CC1}"/>
                </a:ext>
              </a:extLst>
            </p:cNvPr>
            <p:cNvSpPr>
              <a:spLocks noChangeArrowheads="1"/>
            </p:cNvSpPr>
            <p:nvPr/>
          </p:nvSpPr>
          <p:spPr bwMode="auto">
            <a:xfrm rot="5400000">
              <a:off x="2748" y="1720"/>
              <a:ext cx="1051" cy="1155"/>
            </a:xfrm>
            <a:prstGeom prst="ellipse">
              <a:avLst/>
            </a:prstGeom>
            <a:noFill/>
            <a:ln w="12700">
              <a:solidFill>
                <a:srgbClr val="0033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34" name="Arc 83">
              <a:extLst>
                <a:ext uri="{FF2B5EF4-FFF2-40B4-BE49-F238E27FC236}">
                  <a16:creationId xmlns:a16="http://schemas.microsoft.com/office/drawing/2014/main" id="{2F7F8949-E96D-FD4B-81AE-9378549836E2}"/>
                </a:ext>
              </a:extLst>
            </p:cNvPr>
            <p:cNvSpPr>
              <a:spLocks/>
            </p:cNvSpPr>
            <p:nvPr/>
          </p:nvSpPr>
          <p:spPr bwMode="auto">
            <a:xfrm rot="6681726" flipH="1">
              <a:off x="3121" y="1750"/>
              <a:ext cx="406" cy="723"/>
            </a:xfrm>
            <a:custGeom>
              <a:avLst/>
              <a:gdLst>
                <a:gd name="T0" fmla="*/ 247 w 24253"/>
                <a:gd name="T1" fmla="*/ 0 h 39506"/>
                <a:gd name="T2" fmla="*/ 0 w 24253"/>
                <a:gd name="T3" fmla="*/ 720 h 39506"/>
                <a:gd name="T4" fmla="*/ 44 w 24253"/>
                <a:gd name="T5" fmla="*/ 328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335" name="Line 84">
              <a:extLst>
                <a:ext uri="{FF2B5EF4-FFF2-40B4-BE49-F238E27FC236}">
                  <a16:creationId xmlns:a16="http://schemas.microsoft.com/office/drawing/2014/main" id="{CCDF58F9-F4FE-CE41-8179-8AE9E5FC10F0}"/>
                </a:ext>
              </a:extLst>
            </p:cNvPr>
            <p:cNvSpPr>
              <a:spLocks noChangeShapeType="1"/>
            </p:cNvSpPr>
            <p:nvPr/>
          </p:nvSpPr>
          <p:spPr bwMode="auto">
            <a:xfrm rot="10800000">
              <a:off x="3293" y="1910"/>
              <a:ext cx="0" cy="96"/>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36" name="Text Box 85">
              <a:extLst>
                <a:ext uri="{FF2B5EF4-FFF2-40B4-BE49-F238E27FC236}">
                  <a16:creationId xmlns:a16="http://schemas.microsoft.com/office/drawing/2014/main" id="{A8B7EC55-8E0E-4942-B6A2-A28EEC4EF158}"/>
                </a:ext>
              </a:extLst>
            </p:cNvPr>
            <p:cNvSpPr txBox="1">
              <a:spLocks noChangeArrowheads="1"/>
            </p:cNvSpPr>
            <p:nvPr/>
          </p:nvSpPr>
          <p:spPr bwMode="auto">
            <a:xfrm rot="-466213">
              <a:off x="3156" y="1748"/>
              <a:ext cx="25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latin typeface="Arial" panose="020B0604020202020204" pitchFamily="34" charset="0"/>
                </a:rPr>
                <a:t>3</a:t>
              </a:r>
            </a:p>
          </p:txBody>
        </p:sp>
        <p:sp>
          <p:nvSpPr>
            <p:cNvPr id="10337" name="Text Box 86">
              <a:extLst>
                <a:ext uri="{FF2B5EF4-FFF2-40B4-BE49-F238E27FC236}">
                  <a16:creationId xmlns:a16="http://schemas.microsoft.com/office/drawing/2014/main" id="{68BD425D-4059-3E4D-9D3A-DC04361E5030}"/>
                </a:ext>
              </a:extLst>
            </p:cNvPr>
            <p:cNvSpPr txBox="1">
              <a:spLocks noChangeArrowheads="1"/>
            </p:cNvSpPr>
            <p:nvPr/>
          </p:nvSpPr>
          <p:spPr bwMode="auto">
            <a:xfrm rot="-1500000">
              <a:off x="2920" y="1811"/>
              <a:ext cx="3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2</a:t>
              </a:r>
              <a:endParaRPr lang="en-US" altLang="x-none">
                <a:latin typeface="Arial" panose="020B0604020202020204" pitchFamily="34" charset="0"/>
              </a:endParaRPr>
            </a:p>
          </p:txBody>
        </p:sp>
        <p:sp>
          <p:nvSpPr>
            <p:cNvPr id="10338" name="Line 87">
              <a:extLst>
                <a:ext uri="{FF2B5EF4-FFF2-40B4-BE49-F238E27FC236}">
                  <a16:creationId xmlns:a16="http://schemas.microsoft.com/office/drawing/2014/main" id="{FEC7F115-3E46-654F-BCAB-E7E3069D49F0}"/>
                </a:ext>
              </a:extLst>
            </p:cNvPr>
            <p:cNvSpPr>
              <a:spLocks noChangeShapeType="1"/>
            </p:cNvSpPr>
            <p:nvPr/>
          </p:nvSpPr>
          <p:spPr bwMode="auto">
            <a:xfrm rot="300000">
              <a:off x="3329" y="1910"/>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39" name="Line 88">
              <a:extLst>
                <a:ext uri="{FF2B5EF4-FFF2-40B4-BE49-F238E27FC236}">
                  <a16:creationId xmlns:a16="http://schemas.microsoft.com/office/drawing/2014/main" id="{DD1B3639-6C69-8B4E-BE73-945C25DBBAD5}"/>
                </a:ext>
              </a:extLst>
            </p:cNvPr>
            <p:cNvSpPr>
              <a:spLocks noChangeShapeType="1"/>
            </p:cNvSpPr>
            <p:nvPr/>
          </p:nvSpPr>
          <p:spPr bwMode="auto">
            <a:xfrm rot="600000">
              <a:off x="3362" y="1914"/>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0" name="Line 89">
              <a:extLst>
                <a:ext uri="{FF2B5EF4-FFF2-40B4-BE49-F238E27FC236}">
                  <a16:creationId xmlns:a16="http://schemas.microsoft.com/office/drawing/2014/main" id="{C0817D5D-FFE4-5042-80EC-F5C55E140464}"/>
                </a:ext>
              </a:extLst>
            </p:cNvPr>
            <p:cNvSpPr>
              <a:spLocks noChangeShapeType="1"/>
            </p:cNvSpPr>
            <p:nvPr/>
          </p:nvSpPr>
          <p:spPr bwMode="auto">
            <a:xfrm rot="900000">
              <a:off x="3395" y="1922"/>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1" name="Line 90">
              <a:extLst>
                <a:ext uri="{FF2B5EF4-FFF2-40B4-BE49-F238E27FC236}">
                  <a16:creationId xmlns:a16="http://schemas.microsoft.com/office/drawing/2014/main" id="{F1606F8B-5D69-7346-B190-C0C7A7140E4F}"/>
                </a:ext>
              </a:extLst>
            </p:cNvPr>
            <p:cNvSpPr>
              <a:spLocks noChangeShapeType="1"/>
            </p:cNvSpPr>
            <p:nvPr/>
          </p:nvSpPr>
          <p:spPr bwMode="auto">
            <a:xfrm rot="1200000">
              <a:off x="3427" y="1932"/>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2" name="Line 91">
              <a:extLst>
                <a:ext uri="{FF2B5EF4-FFF2-40B4-BE49-F238E27FC236}">
                  <a16:creationId xmlns:a16="http://schemas.microsoft.com/office/drawing/2014/main" id="{EF49424A-84D3-EE40-9053-D000062079B6}"/>
                </a:ext>
              </a:extLst>
            </p:cNvPr>
            <p:cNvSpPr>
              <a:spLocks noChangeShapeType="1"/>
            </p:cNvSpPr>
            <p:nvPr/>
          </p:nvSpPr>
          <p:spPr bwMode="auto">
            <a:xfrm rot="1500000">
              <a:off x="3452" y="1944"/>
              <a:ext cx="0" cy="89"/>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3" name="Line 92">
              <a:extLst>
                <a:ext uri="{FF2B5EF4-FFF2-40B4-BE49-F238E27FC236}">
                  <a16:creationId xmlns:a16="http://schemas.microsoft.com/office/drawing/2014/main" id="{F0BF6BA7-0017-2342-AF82-FC5845704060}"/>
                </a:ext>
              </a:extLst>
            </p:cNvPr>
            <p:cNvSpPr>
              <a:spLocks noChangeShapeType="1"/>
            </p:cNvSpPr>
            <p:nvPr/>
          </p:nvSpPr>
          <p:spPr bwMode="auto">
            <a:xfrm rot="1800000">
              <a:off x="3488" y="1962"/>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4" name="Line 93">
              <a:extLst>
                <a:ext uri="{FF2B5EF4-FFF2-40B4-BE49-F238E27FC236}">
                  <a16:creationId xmlns:a16="http://schemas.microsoft.com/office/drawing/2014/main" id="{5C7E71F4-F039-7940-85EF-4A5674A6293A}"/>
                </a:ext>
              </a:extLst>
            </p:cNvPr>
            <p:cNvSpPr>
              <a:spLocks noChangeShapeType="1"/>
            </p:cNvSpPr>
            <p:nvPr/>
          </p:nvSpPr>
          <p:spPr bwMode="auto">
            <a:xfrm rot="2100000">
              <a:off x="3513" y="1978"/>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5" name="Line 94">
              <a:extLst>
                <a:ext uri="{FF2B5EF4-FFF2-40B4-BE49-F238E27FC236}">
                  <a16:creationId xmlns:a16="http://schemas.microsoft.com/office/drawing/2014/main" id="{A205BB8B-2AA6-B94D-AA8E-8D725F63BB24}"/>
                </a:ext>
              </a:extLst>
            </p:cNvPr>
            <p:cNvSpPr>
              <a:spLocks noChangeShapeType="1"/>
            </p:cNvSpPr>
            <p:nvPr/>
          </p:nvSpPr>
          <p:spPr bwMode="auto">
            <a:xfrm rot="2400000">
              <a:off x="3542" y="1997"/>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6" name="Line 95">
              <a:extLst>
                <a:ext uri="{FF2B5EF4-FFF2-40B4-BE49-F238E27FC236}">
                  <a16:creationId xmlns:a16="http://schemas.microsoft.com/office/drawing/2014/main" id="{C4406668-5FD4-EB4D-974B-D031DE4D1A06}"/>
                </a:ext>
              </a:extLst>
            </p:cNvPr>
            <p:cNvSpPr>
              <a:spLocks noChangeShapeType="1"/>
            </p:cNvSpPr>
            <p:nvPr/>
          </p:nvSpPr>
          <p:spPr bwMode="auto">
            <a:xfrm rot="2700000">
              <a:off x="3565" y="2018"/>
              <a:ext cx="0" cy="44"/>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7" name="Line 96">
              <a:extLst>
                <a:ext uri="{FF2B5EF4-FFF2-40B4-BE49-F238E27FC236}">
                  <a16:creationId xmlns:a16="http://schemas.microsoft.com/office/drawing/2014/main" id="{C74403BC-2FC0-8943-B2BF-DD19DEF4E08B}"/>
                </a:ext>
              </a:extLst>
            </p:cNvPr>
            <p:cNvSpPr>
              <a:spLocks noChangeShapeType="1"/>
            </p:cNvSpPr>
            <p:nvPr/>
          </p:nvSpPr>
          <p:spPr bwMode="auto">
            <a:xfrm rot="3000000">
              <a:off x="3570" y="2029"/>
              <a:ext cx="0" cy="9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8" name="Line 97">
              <a:extLst>
                <a:ext uri="{FF2B5EF4-FFF2-40B4-BE49-F238E27FC236}">
                  <a16:creationId xmlns:a16="http://schemas.microsoft.com/office/drawing/2014/main" id="{F2DD8D9A-6237-3246-9461-121FB706EE4E}"/>
                </a:ext>
              </a:extLst>
            </p:cNvPr>
            <p:cNvSpPr>
              <a:spLocks noChangeShapeType="1"/>
            </p:cNvSpPr>
            <p:nvPr/>
          </p:nvSpPr>
          <p:spPr bwMode="auto">
            <a:xfrm rot="7800000">
              <a:off x="3017" y="2027"/>
              <a:ext cx="0" cy="106"/>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49" name="Line 98">
              <a:extLst>
                <a:ext uri="{FF2B5EF4-FFF2-40B4-BE49-F238E27FC236}">
                  <a16:creationId xmlns:a16="http://schemas.microsoft.com/office/drawing/2014/main" id="{BC872D06-2EFC-D741-9283-02DD54E280C0}"/>
                </a:ext>
              </a:extLst>
            </p:cNvPr>
            <p:cNvSpPr>
              <a:spLocks noChangeShapeType="1"/>
            </p:cNvSpPr>
            <p:nvPr/>
          </p:nvSpPr>
          <p:spPr bwMode="auto">
            <a:xfrm rot="-2700000">
              <a:off x="3017" y="2018"/>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0" name="Line 99">
              <a:extLst>
                <a:ext uri="{FF2B5EF4-FFF2-40B4-BE49-F238E27FC236}">
                  <a16:creationId xmlns:a16="http://schemas.microsoft.com/office/drawing/2014/main" id="{B962AF17-146D-D04B-A08B-FC607A4E1932}"/>
                </a:ext>
              </a:extLst>
            </p:cNvPr>
            <p:cNvSpPr>
              <a:spLocks noChangeShapeType="1"/>
            </p:cNvSpPr>
            <p:nvPr/>
          </p:nvSpPr>
          <p:spPr bwMode="auto">
            <a:xfrm rot="-2400000">
              <a:off x="3040" y="1999"/>
              <a:ext cx="0" cy="38"/>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1" name="Line 100">
              <a:extLst>
                <a:ext uri="{FF2B5EF4-FFF2-40B4-BE49-F238E27FC236}">
                  <a16:creationId xmlns:a16="http://schemas.microsoft.com/office/drawing/2014/main" id="{71DFD066-0EE7-204C-A605-1C45EC7A7F05}"/>
                </a:ext>
              </a:extLst>
            </p:cNvPr>
            <p:cNvSpPr>
              <a:spLocks noChangeShapeType="1"/>
            </p:cNvSpPr>
            <p:nvPr/>
          </p:nvSpPr>
          <p:spPr bwMode="auto">
            <a:xfrm rot="-2100000">
              <a:off x="3069" y="1979"/>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2" name="Line 101">
              <a:extLst>
                <a:ext uri="{FF2B5EF4-FFF2-40B4-BE49-F238E27FC236}">
                  <a16:creationId xmlns:a16="http://schemas.microsoft.com/office/drawing/2014/main" id="{CA4195B3-5A2D-9847-96AD-37678C7816B2}"/>
                </a:ext>
              </a:extLst>
            </p:cNvPr>
            <p:cNvSpPr>
              <a:spLocks noChangeShapeType="1"/>
            </p:cNvSpPr>
            <p:nvPr/>
          </p:nvSpPr>
          <p:spPr bwMode="auto">
            <a:xfrm rot="-1800000">
              <a:off x="3095" y="1961"/>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3" name="Line 102">
              <a:extLst>
                <a:ext uri="{FF2B5EF4-FFF2-40B4-BE49-F238E27FC236}">
                  <a16:creationId xmlns:a16="http://schemas.microsoft.com/office/drawing/2014/main" id="{F770D299-BDCE-3643-8B6E-FB14D1434098}"/>
                </a:ext>
              </a:extLst>
            </p:cNvPr>
            <p:cNvSpPr>
              <a:spLocks noChangeShapeType="1"/>
            </p:cNvSpPr>
            <p:nvPr/>
          </p:nvSpPr>
          <p:spPr bwMode="auto">
            <a:xfrm rot="-1500000">
              <a:off x="3139" y="1943"/>
              <a:ext cx="0" cy="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4" name="Line 103">
              <a:extLst>
                <a:ext uri="{FF2B5EF4-FFF2-40B4-BE49-F238E27FC236}">
                  <a16:creationId xmlns:a16="http://schemas.microsoft.com/office/drawing/2014/main" id="{48F8B84B-1E32-5744-8C50-2ADD12B565C3}"/>
                </a:ext>
              </a:extLst>
            </p:cNvPr>
            <p:cNvSpPr>
              <a:spLocks noChangeShapeType="1"/>
            </p:cNvSpPr>
            <p:nvPr/>
          </p:nvSpPr>
          <p:spPr bwMode="auto">
            <a:xfrm rot="-1200000">
              <a:off x="3159" y="1932"/>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5" name="Line 104">
              <a:extLst>
                <a:ext uri="{FF2B5EF4-FFF2-40B4-BE49-F238E27FC236}">
                  <a16:creationId xmlns:a16="http://schemas.microsoft.com/office/drawing/2014/main" id="{C2FC826D-274D-8E41-BBEF-EF4849F2F4FF}"/>
                </a:ext>
              </a:extLst>
            </p:cNvPr>
            <p:cNvSpPr>
              <a:spLocks noChangeShapeType="1"/>
            </p:cNvSpPr>
            <p:nvPr/>
          </p:nvSpPr>
          <p:spPr bwMode="auto">
            <a:xfrm rot="-900000">
              <a:off x="3187" y="1925"/>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6" name="Line 105">
              <a:extLst>
                <a:ext uri="{FF2B5EF4-FFF2-40B4-BE49-F238E27FC236}">
                  <a16:creationId xmlns:a16="http://schemas.microsoft.com/office/drawing/2014/main" id="{970A30AD-F149-D14E-8075-74203C8CA6AD}"/>
                </a:ext>
              </a:extLst>
            </p:cNvPr>
            <p:cNvSpPr>
              <a:spLocks noChangeShapeType="1"/>
            </p:cNvSpPr>
            <p:nvPr/>
          </p:nvSpPr>
          <p:spPr bwMode="auto">
            <a:xfrm rot="-600000">
              <a:off x="3221" y="1918"/>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7" name="Line 106">
              <a:extLst>
                <a:ext uri="{FF2B5EF4-FFF2-40B4-BE49-F238E27FC236}">
                  <a16:creationId xmlns:a16="http://schemas.microsoft.com/office/drawing/2014/main" id="{D8BBBE51-BF47-884E-9E03-543137632CA2}"/>
                </a:ext>
              </a:extLst>
            </p:cNvPr>
            <p:cNvSpPr>
              <a:spLocks noChangeShapeType="1"/>
            </p:cNvSpPr>
            <p:nvPr/>
          </p:nvSpPr>
          <p:spPr bwMode="auto">
            <a:xfrm rot="-300000">
              <a:off x="3256" y="1912"/>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8" name="Line 107">
              <a:extLst>
                <a:ext uri="{FF2B5EF4-FFF2-40B4-BE49-F238E27FC236}">
                  <a16:creationId xmlns:a16="http://schemas.microsoft.com/office/drawing/2014/main" id="{07D0581D-D9D8-0E42-8126-92A0EB33C6AC}"/>
                </a:ext>
              </a:extLst>
            </p:cNvPr>
            <p:cNvSpPr>
              <a:spLocks noChangeShapeType="1"/>
            </p:cNvSpPr>
            <p:nvPr/>
          </p:nvSpPr>
          <p:spPr bwMode="auto">
            <a:xfrm rot="6300000">
              <a:off x="2952" y="2150"/>
              <a:ext cx="0" cy="107"/>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59" name="Line 108">
              <a:extLst>
                <a:ext uri="{FF2B5EF4-FFF2-40B4-BE49-F238E27FC236}">
                  <a16:creationId xmlns:a16="http://schemas.microsoft.com/office/drawing/2014/main" id="{7E26704B-F025-784D-B67E-76032928549C}"/>
                </a:ext>
              </a:extLst>
            </p:cNvPr>
            <p:cNvSpPr>
              <a:spLocks noChangeShapeType="1"/>
            </p:cNvSpPr>
            <p:nvPr/>
          </p:nvSpPr>
          <p:spPr bwMode="auto">
            <a:xfrm rot="-4200000">
              <a:off x="2931" y="214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0" name="Line 109">
              <a:extLst>
                <a:ext uri="{FF2B5EF4-FFF2-40B4-BE49-F238E27FC236}">
                  <a16:creationId xmlns:a16="http://schemas.microsoft.com/office/drawing/2014/main" id="{8FDF5B86-5DAB-384C-9CE3-9D97E89A9928}"/>
                </a:ext>
              </a:extLst>
            </p:cNvPr>
            <p:cNvSpPr>
              <a:spLocks noChangeShapeType="1"/>
            </p:cNvSpPr>
            <p:nvPr/>
          </p:nvSpPr>
          <p:spPr bwMode="auto">
            <a:xfrm rot="-3900000">
              <a:off x="2943" y="2118"/>
              <a:ext cx="0" cy="43"/>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1" name="Line 110">
              <a:extLst>
                <a:ext uri="{FF2B5EF4-FFF2-40B4-BE49-F238E27FC236}">
                  <a16:creationId xmlns:a16="http://schemas.microsoft.com/office/drawing/2014/main" id="{6D367B0D-E31B-4941-89D3-1D6F302772B2}"/>
                </a:ext>
              </a:extLst>
            </p:cNvPr>
            <p:cNvSpPr>
              <a:spLocks noChangeShapeType="1"/>
            </p:cNvSpPr>
            <p:nvPr/>
          </p:nvSpPr>
          <p:spPr bwMode="auto">
            <a:xfrm rot="-3600000">
              <a:off x="2959" y="2094"/>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2" name="Line 111">
              <a:extLst>
                <a:ext uri="{FF2B5EF4-FFF2-40B4-BE49-F238E27FC236}">
                  <a16:creationId xmlns:a16="http://schemas.microsoft.com/office/drawing/2014/main" id="{61866548-F4C4-F344-99F7-EC246438ED13}"/>
                </a:ext>
              </a:extLst>
            </p:cNvPr>
            <p:cNvSpPr>
              <a:spLocks noChangeShapeType="1"/>
            </p:cNvSpPr>
            <p:nvPr/>
          </p:nvSpPr>
          <p:spPr bwMode="auto">
            <a:xfrm rot="-3300000">
              <a:off x="2975" y="2064"/>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3" name="Line 112">
              <a:extLst>
                <a:ext uri="{FF2B5EF4-FFF2-40B4-BE49-F238E27FC236}">
                  <a16:creationId xmlns:a16="http://schemas.microsoft.com/office/drawing/2014/main" id="{3C2706DF-490B-C241-A941-A7D4CF425CE3}"/>
                </a:ext>
              </a:extLst>
            </p:cNvPr>
            <p:cNvSpPr>
              <a:spLocks noChangeShapeType="1"/>
            </p:cNvSpPr>
            <p:nvPr/>
          </p:nvSpPr>
          <p:spPr bwMode="auto">
            <a:xfrm rot="3300000">
              <a:off x="3604" y="2067"/>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4" name="Line 113">
              <a:extLst>
                <a:ext uri="{FF2B5EF4-FFF2-40B4-BE49-F238E27FC236}">
                  <a16:creationId xmlns:a16="http://schemas.microsoft.com/office/drawing/2014/main" id="{AF9E6537-BDF1-C343-A8EE-1D4C948775D1}"/>
                </a:ext>
              </a:extLst>
            </p:cNvPr>
            <p:cNvSpPr>
              <a:spLocks noChangeShapeType="1"/>
            </p:cNvSpPr>
            <p:nvPr/>
          </p:nvSpPr>
          <p:spPr bwMode="auto">
            <a:xfrm rot="3600000">
              <a:off x="3618" y="2088"/>
              <a:ext cx="0" cy="44"/>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5" name="Line 114">
              <a:extLst>
                <a:ext uri="{FF2B5EF4-FFF2-40B4-BE49-F238E27FC236}">
                  <a16:creationId xmlns:a16="http://schemas.microsoft.com/office/drawing/2014/main" id="{79A93F92-5D39-5845-821B-33C67989E45E}"/>
                </a:ext>
              </a:extLst>
            </p:cNvPr>
            <p:cNvSpPr>
              <a:spLocks noChangeShapeType="1"/>
            </p:cNvSpPr>
            <p:nvPr/>
          </p:nvSpPr>
          <p:spPr bwMode="auto">
            <a:xfrm rot="3900000">
              <a:off x="3637" y="211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6" name="Line 115">
              <a:extLst>
                <a:ext uri="{FF2B5EF4-FFF2-40B4-BE49-F238E27FC236}">
                  <a16:creationId xmlns:a16="http://schemas.microsoft.com/office/drawing/2014/main" id="{781BD39D-0BAA-C140-8697-A8144D196804}"/>
                </a:ext>
              </a:extLst>
            </p:cNvPr>
            <p:cNvSpPr>
              <a:spLocks noChangeShapeType="1"/>
            </p:cNvSpPr>
            <p:nvPr/>
          </p:nvSpPr>
          <p:spPr bwMode="auto">
            <a:xfrm rot="4200000">
              <a:off x="3649" y="214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7" name="Line 116">
              <a:extLst>
                <a:ext uri="{FF2B5EF4-FFF2-40B4-BE49-F238E27FC236}">
                  <a16:creationId xmlns:a16="http://schemas.microsoft.com/office/drawing/2014/main" id="{B21C4FBB-E8E4-BC4D-B0EA-8C891C94830A}"/>
                </a:ext>
              </a:extLst>
            </p:cNvPr>
            <p:cNvSpPr>
              <a:spLocks noChangeShapeType="1"/>
            </p:cNvSpPr>
            <p:nvPr/>
          </p:nvSpPr>
          <p:spPr bwMode="auto">
            <a:xfrm rot="4500000">
              <a:off x="3636" y="2155"/>
              <a:ext cx="0" cy="9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68" name="Text Box 117">
              <a:extLst>
                <a:ext uri="{FF2B5EF4-FFF2-40B4-BE49-F238E27FC236}">
                  <a16:creationId xmlns:a16="http://schemas.microsoft.com/office/drawing/2014/main" id="{F06A1736-C142-B44C-89F4-DF9B067192D6}"/>
                </a:ext>
              </a:extLst>
            </p:cNvPr>
            <p:cNvSpPr txBox="1">
              <a:spLocks noChangeArrowheads="1"/>
            </p:cNvSpPr>
            <p:nvPr/>
          </p:nvSpPr>
          <p:spPr bwMode="auto">
            <a:xfrm>
              <a:off x="2674" y="2088"/>
              <a:ext cx="34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0</a:t>
              </a:r>
              <a:endParaRPr lang="en-US" altLang="x-none">
                <a:latin typeface="Arial" panose="020B0604020202020204" pitchFamily="34" charset="0"/>
              </a:endParaRPr>
            </a:p>
          </p:txBody>
        </p:sp>
        <p:sp>
          <p:nvSpPr>
            <p:cNvPr id="10369" name="Text Box 118">
              <a:extLst>
                <a:ext uri="{FF2B5EF4-FFF2-40B4-BE49-F238E27FC236}">
                  <a16:creationId xmlns:a16="http://schemas.microsoft.com/office/drawing/2014/main" id="{740D6B24-6FEF-714F-99E4-2E23D1B2ECF4}"/>
                </a:ext>
              </a:extLst>
            </p:cNvPr>
            <p:cNvSpPr txBox="1">
              <a:spLocks noChangeArrowheads="1"/>
            </p:cNvSpPr>
            <p:nvPr/>
          </p:nvSpPr>
          <p:spPr bwMode="auto">
            <a:xfrm rot="-2443161">
              <a:off x="2760" y="1939"/>
              <a:ext cx="3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latin typeface="Arial" panose="020B0604020202020204" pitchFamily="34" charset="0"/>
                </a:rPr>
                <a:t>1</a:t>
              </a:r>
            </a:p>
          </p:txBody>
        </p:sp>
        <p:sp>
          <p:nvSpPr>
            <p:cNvPr id="10370" name="Text Box 119">
              <a:extLst>
                <a:ext uri="{FF2B5EF4-FFF2-40B4-BE49-F238E27FC236}">
                  <a16:creationId xmlns:a16="http://schemas.microsoft.com/office/drawing/2014/main" id="{CFD35F74-CAF7-2447-A0B9-8FFDBECB2AA3}"/>
                </a:ext>
              </a:extLst>
            </p:cNvPr>
            <p:cNvSpPr txBox="1">
              <a:spLocks noChangeArrowheads="1"/>
            </p:cNvSpPr>
            <p:nvPr/>
          </p:nvSpPr>
          <p:spPr bwMode="auto">
            <a:xfrm rot="3000000">
              <a:off x="3392" y="1800"/>
              <a:ext cx="30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4</a:t>
              </a:r>
              <a:endParaRPr lang="en-US" altLang="x-none">
                <a:latin typeface="Arial" panose="020B0604020202020204" pitchFamily="34" charset="0"/>
              </a:endParaRPr>
            </a:p>
          </p:txBody>
        </p:sp>
        <p:sp>
          <p:nvSpPr>
            <p:cNvPr id="10371" name="Text Box 120">
              <a:extLst>
                <a:ext uri="{FF2B5EF4-FFF2-40B4-BE49-F238E27FC236}">
                  <a16:creationId xmlns:a16="http://schemas.microsoft.com/office/drawing/2014/main" id="{D37B3E6B-4EEA-534C-A6E3-E2332EE98785}"/>
                </a:ext>
              </a:extLst>
            </p:cNvPr>
            <p:cNvSpPr txBox="1">
              <a:spLocks noChangeArrowheads="1"/>
            </p:cNvSpPr>
            <p:nvPr/>
          </p:nvSpPr>
          <p:spPr bwMode="auto">
            <a:xfrm rot="4500000">
              <a:off x="3611" y="2104"/>
              <a:ext cx="3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6</a:t>
              </a:r>
              <a:endParaRPr lang="en-US" altLang="x-none">
                <a:latin typeface="Arial" panose="020B0604020202020204" pitchFamily="34" charset="0"/>
              </a:endParaRPr>
            </a:p>
          </p:txBody>
        </p:sp>
        <p:sp>
          <p:nvSpPr>
            <p:cNvPr id="10372" name="Text Box 121">
              <a:extLst>
                <a:ext uri="{FF2B5EF4-FFF2-40B4-BE49-F238E27FC236}">
                  <a16:creationId xmlns:a16="http://schemas.microsoft.com/office/drawing/2014/main" id="{FE9D2A16-D437-C04A-A1A0-65D11275DD22}"/>
                </a:ext>
              </a:extLst>
            </p:cNvPr>
            <p:cNvSpPr txBox="1">
              <a:spLocks noChangeArrowheads="1"/>
            </p:cNvSpPr>
            <p:nvPr/>
          </p:nvSpPr>
          <p:spPr bwMode="auto">
            <a:xfrm>
              <a:off x="2997" y="2051"/>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a:latin typeface="Arial" panose="020B0604020202020204" pitchFamily="34" charset="0"/>
                </a:rPr>
                <a:t>V</a:t>
              </a:r>
            </a:p>
          </p:txBody>
        </p:sp>
        <p:sp>
          <p:nvSpPr>
            <p:cNvPr id="10373" name="AutoShape 122">
              <a:extLst>
                <a:ext uri="{FF2B5EF4-FFF2-40B4-BE49-F238E27FC236}">
                  <a16:creationId xmlns:a16="http://schemas.microsoft.com/office/drawing/2014/main" id="{2F58EFE1-BF05-0C49-A8AE-36195CE56A4A}"/>
                </a:ext>
              </a:extLst>
            </p:cNvPr>
            <p:cNvSpPr>
              <a:spLocks noChangeArrowheads="1"/>
            </p:cNvSpPr>
            <p:nvPr/>
          </p:nvSpPr>
          <p:spPr bwMode="auto">
            <a:xfrm rot="10800000">
              <a:off x="2841" y="1895"/>
              <a:ext cx="910" cy="776"/>
            </a:xfrm>
            <a:custGeom>
              <a:avLst/>
              <a:gdLst>
                <a:gd name="T0" fmla="*/ 455 w 21600"/>
                <a:gd name="T1" fmla="*/ 0 h 21600"/>
                <a:gd name="T2" fmla="*/ 191 w 21600"/>
                <a:gd name="T3" fmla="*/ 362 h 21600"/>
                <a:gd name="T4" fmla="*/ 455 w 21600"/>
                <a:gd name="T5" fmla="*/ 323 h 21600"/>
                <a:gd name="T6" fmla="*/ 719 w 21600"/>
                <a:gd name="T7" fmla="*/ 362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374" name="Rectangle 123">
              <a:extLst>
                <a:ext uri="{FF2B5EF4-FFF2-40B4-BE49-F238E27FC236}">
                  <a16:creationId xmlns:a16="http://schemas.microsoft.com/office/drawing/2014/main" id="{D935CAEE-D3A8-0E4C-B475-541222E55E5B}"/>
                </a:ext>
              </a:extLst>
            </p:cNvPr>
            <p:cNvSpPr>
              <a:spLocks noChangeArrowheads="1"/>
            </p:cNvSpPr>
            <p:nvPr/>
          </p:nvSpPr>
          <p:spPr bwMode="auto">
            <a:xfrm>
              <a:off x="2620" y="2336"/>
              <a:ext cx="1283" cy="481"/>
            </a:xfrm>
            <a:prstGeom prst="rect">
              <a:avLst/>
            </a:prstGeom>
            <a:solidFill>
              <a:schemeClr val="bg1"/>
            </a:solidFill>
            <a:ln>
              <a:noFill/>
            </a:ln>
            <a:effectLst/>
            <a:extLst>
              <a:ext uri="{91240B29-F687-4F45-9708-019B960494DF}">
                <a14:hiddenLine xmlns:a14="http://schemas.microsoft.com/office/drawing/2010/main" w="57150" cmpd="thickThin">
                  <a:solidFill>
                    <a:srgbClr val="66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75" name="Rectangle 124">
              <a:extLst>
                <a:ext uri="{FF2B5EF4-FFF2-40B4-BE49-F238E27FC236}">
                  <a16:creationId xmlns:a16="http://schemas.microsoft.com/office/drawing/2014/main" id="{82308B84-38F2-C346-889F-A88A10E388BB}"/>
                </a:ext>
              </a:extLst>
            </p:cNvPr>
            <p:cNvSpPr>
              <a:spLocks noChangeArrowheads="1"/>
            </p:cNvSpPr>
            <p:nvPr/>
          </p:nvSpPr>
          <p:spPr bwMode="auto">
            <a:xfrm>
              <a:off x="2655" y="1728"/>
              <a:ext cx="1273" cy="645"/>
            </a:xfrm>
            <a:prstGeom prst="rect">
              <a:avLst/>
            </a:prstGeom>
            <a:noFill/>
            <a:ln w="28575">
              <a:solidFill>
                <a:srgbClr val="0000FF"/>
              </a:solidFill>
              <a:miter lim="800000"/>
              <a:headEnd/>
              <a:tailEnd/>
            </a:ln>
            <a:effectLst/>
            <a:extLst>
              <a:ext uri="{909E8E84-426E-40DD-AFC4-6F175D3DCCD1}">
                <a14:hiddenFill xmlns:a14="http://schemas.microsoft.com/office/drawing/2010/main">
                  <a:gradFill rotWithShape="1">
                    <a:gsLst>
                      <a:gs pos="0">
                        <a:schemeClr val="bg1">
                          <a:alpha val="37999"/>
                        </a:schemeClr>
                      </a:gs>
                      <a:gs pos="100000">
                        <a:srgbClr val="FFFFFF">
                          <a:alpha val="37000"/>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10376" name="Rectangle 125">
              <a:extLst>
                <a:ext uri="{FF2B5EF4-FFF2-40B4-BE49-F238E27FC236}">
                  <a16:creationId xmlns:a16="http://schemas.microsoft.com/office/drawing/2014/main" id="{15502A09-A78B-1C42-B802-7DC7F9F09108}"/>
                </a:ext>
              </a:extLst>
            </p:cNvPr>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77" name="AutoShape 126">
              <a:extLst>
                <a:ext uri="{FF2B5EF4-FFF2-40B4-BE49-F238E27FC236}">
                  <a16:creationId xmlns:a16="http://schemas.microsoft.com/office/drawing/2014/main" id="{355BF6FE-E625-8A4D-8433-3463DC5FA621}"/>
                </a:ext>
              </a:extLst>
            </p:cNvPr>
            <p:cNvSpPr>
              <a:spLocks noChangeArrowheads="1"/>
            </p:cNvSpPr>
            <p:nvPr/>
          </p:nvSpPr>
          <p:spPr bwMode="auto">
            <a:xfrm>
              <a:off x="3263" y="2411"/>
              <a:ext cx="57" cy="52"/>
            </a:xfrm>
            <a:custGeom>
              <a:avLst/>
              <a:gdLst>
                <a:gd name="T0" fmla="*/ 29 w 21600"/>
                <a:gd name="T1" fmla="*/ 0 h 21600"/>
                <a:gd name="T2" fmla="*/ 8 w 21600"/>
                <a:gd name="T3" fmla="*/ 8 h 21600"/>
                <a:gd name="T4" fmla="*/ 0 w 21600"/>
                <a:gd name="T5" fmla="*/ 26 h 21600"/>
                <a:gd name="T6" fmla="*/ 8 w 21600"/>
                <a:gd name="T7" fmla="*/ 44 h 21600"/>
                <a:gd name="T8" fmla="*/ 29 w 21600"/>
                <a:gd name="T9" fmla="*/ 52 h 21600"/>
                <a:gd name="T10" fmla="*/ 49 w 21600"/>
                <a:gd name="T11" fmla="*/ 44 h 21600"/>
                <a:gd name="T12" fmla="*/ 57 w 21600"/>
                <a:gd name="T13" fmla="*/ 26 h 21600"/>
                <a:gd name="T14" fmla="*/ 49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378" name="Arc 127">
              <a:extLst>
                <a:ext uri="{FF2B5EF4-FFF2-40B4-BE49-F238E27FC236}">
                  <a16:creationId xmlns:a16="http://schemas.microsoft.com/office/drawing/2014/main" id="{A9C8CC59-A140-B746-866A-1CD67A14A3FF}"/>
                </a:ext>
              </a:extLst>
            </p:cNvPr>
            <p:cNvSpPr>
              <a:spLocks/>
            </p:cNvSpPr>
            <p:nvPr/>
          </p:nvSpPr>
          <p:spPr bwMode="auto">
            <a:xfrm flipV="1">
              <a:off x="3246" y="2396"/>
              <a:ext cx="91" cy="41"/>
            </a:xfrm>
            <a:custGeom>
              <a:avLst/>
              <a:gdLst>
                <a:gd name="T0" fmla="*/ 91 w 42223"/>
                <a:gd name="T1" fmla="*/ 6 h 21600"/>
                <a:gd name="T2" fmla="*/ 0 w 42223"/>
                <a:gd name="T3" fmla="*/ 11 h 21600"/>
                <a:gd name="T4" fmla="*/ 45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379" name="Freeform 128">
              <a:extLst>
                <a:ext uri="{FF2B5EF4-FFF2-40B4-BE49-F238E27FC236}">
                  <a16:creationId xmlns:a16="http://schemas.microsoft.com/office/drawing/2014/main" id="{3AD25C69-8CA7-4E46-A438-FFCF3F4BDEE1}"/>
                </a:ext>
              </a:extLst>
            </p:cNvPr>
            <p:cNvSpPr>
              <a:spLocks/>
            </p:cNvSpPr>
            <p:nvPr/>
          </p:nvSpPr>
          <p:spPr bwMode="auto">
            <a:xfrm>
              <a:off x="3243" y="2419"/>
              <a:ext cx="13" cy="13"/>
            </a:xfrm>
            <a:custGeom>
              <a:avLst/>
              <a:gdLst>
                <a:gd name="T0" fmla="*/ 0 w 48"/>
                <a:gd name="T1" fmla="*/ 0 h 48"/>
                <a:gd name="T2" fmla="*/ 0 w 48"/>
                <a:gd name="T3" fmla="*/ 13 h 48"/>
                <a:gd name="T4" fmla="*/ 13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80" name="Freeform 129">
              <a:extLst>
                <a:ext uri="{FF2B5EF4-FFF2-40B4-BE49-F238E27FC236}">
                  <a16:creationId xmlns:a16="http://schemas.microsoft.com/office/drawing/2014/main" id="{BFF4D854-A6E4-2F4F-8758-9AD5952761D2}"/>
                </a:ext>
              </a:extLst>
            </p:cNvPr>
            <p:cNvSpPr>
              <a:spLocks/>
            </p:cNvSpPr>
            <p:nvPr/>
          </p:nvSpPr>
          <p:spPr bwMode="auto">
            <a:xfrm>
              <a:off x="3327" y="2424"/>
              <a:ext cx="14" cy="12"/>
            </a:xfrm>
            <a:custGeom>
              <a:avLst/>
              <a:gdLst>
                <a:gd name="T0" fmla="*/ 0 w 48"/>
                <a:gd name="T1" fmla="*/ 0 h 48"/>
                <a:gd name="T2" fmla="*/ 14 w 48"/>
                <a:gd name="T3" fmla="*/ 12 h 48"/>
                <a:gd name="T4" fmla="*/ 14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81" name="AutoShape 130">
              <a:extLst>
                <a:ext uri="{FF2B5EF4-FFF2-40B4-BE49-F238E27FC236}">
                  <a16:creationId xmlns:a16="http://schemas.microsoft.com/office/drawing/2014/main" id="{B851E50B-E7B6-8B44-95BB-051EEECCAC2E}"/>
                </a:ext>
              </a:extLst>
            </p:cNvPr>
            <p:cNvSpPr>
              <a:spLocks noChangeArrowheads="1"/>
            </p:cNvSpPr>
            <p:nvPr/>
          </p:nvSpPr>
          <p:spPr bwMode="auto">
            <a:xfrm>
              <a:off x="2680" y="2655"/>
              <a:ext cx="132" cy="120"/>
            </a:xfrm>
            <a:custGeom>
              <a:avLst/>
              <a:gdLst>
                <a:gd name="T0" fmla="*/ 66 w 21600"/>
                <a:gd name="T1" fmla="*/ 0 h 21600"/>
                <a:gd name="T2" fmla="*/ 19 w 21600"/>
                <a:gd name="T3" fmla="*/ 18 h 21600"/>
                <a:gd name="T4" fmla="*/ 0 w 21600"/>
                <a:gd name="T5" fmla="*/ 60 h 21600"/>
                <a:gd name="T6" fmla="*/ 19 w 21600"/>
                <a:gd name="T7" fmla="*/ 102 h 21600"/>
                <a:gd name="T8" fmla="*/ 66 w 21600"/>
                <a:gd name="T9" fmla="*/ 120 h 21600"/>
                <a:gd name="T10" fmla="*/ 113 w 21600"/>
                <a:gd name="T11" fmla="*/ 102 h 21600"/>
                <a:gd name="T12" fmla="*/ 132 w 21600"/>
                <a:gd name="T13" fmla="*/ 60 h 21600"/>
                <a:gd name="T14" fmla="*/ 113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0382" name="Oval 131">
              <a:extLst>
                <a:ext uri="{FF2B5EF4-FFF2-40B4-BE49-F238E27FC236}">
                  <a16:creationId xmlns:a16="http://schemas.microsoft.com/office/drawing/2014/main" id="{15BC0CA4-9E09-374C-99B0-36185FD39084}"/>
                </a:ext>
              </a:extLst>
            </p:cNvPr>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83" name="Oval 132">
              <a:extLst>
                <a:ext uri="{FF2B5EF4-FFF2-40B4-BE49-F238E27FC236}">
                  <a16:creationId xmlns:a16="http://schemas.microsoft.com/office/drawing/2014/main" id="{A6D52106-940A-DE44-A4FC-0456F5E3ED55}"/>
                </a:ext>
              </a:extLst>
            </p:cNvPr>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384" name="Text Box 133">
              <a:extLst>
                <a:ext uri="{FF2B5EF4-FFF2-40B4-BE49-F238E27FC236}">
                  <a16:creationId xmlns:a16="http://schemas.microsoft.com/office/drawing/2014/main" id="{3201C183-CBB0-DE49-8195-F2EBB0C1419F}"/>
                </a:ext>
              </a:extLst>
            </p:cNvPr>
            <p:cNvSpPr txBox="1">
              <a:spLocks noChangeArrowheads="1"/>
            </p:cNvSpPr>
            <p:nvPr/>
          </p:nvSpPr>
          <p:spPr bwMode="auto">
            <a:xfrm>
              <a:off x="3600" y="244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sp>
          <p:nvSpPr>
            <p:cNvPr id="10385" name="Text Box 134">
              <a:extLst>
                <a:ext uri="{FF2B5EF4-FFF2-40B4-BE49-F238E27FC236}">
                  <a16:creationId xmlns:a16="http://schemas.microsoft.com/office/drawing/2014/main" id="{D0E209E2-5E45-3E40-BDA3-A2C03E1B1AB3}"/>
                </a:ext>
              </a:extLst>
            </p:cNvPr>
            <p:cNvSpPr txBox="1">
              <a:spLocks noChangeArrowheads="1"/>
            </p:cNvSpPr>
            <p:nvPr/>
          </p:nvSpPr>
          <p:spPr bwMode="auto">
            <a:xfrm>
              <a:off x="2736" y="244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grpSp>
      <p:sp>
        <p:nvSpPr>
          <p:cNvPr id="10263" name="Line 135">
            <a:extLst>
              <a:ext uri="{FF2B5EF4-FFF2-40B4-BE49-F238E27FC236}">
                <a16:creationId xmlns:a16="http://schemas.microsoft.com/office/drawing/2014/main" id="{DF478569-481A-5E46-84F3-AA1E1A0A0F64}"/>
              </a:ext>
            </a:extLst>
          </p:cNvPr>
          <p:cNvSpPr>
            <a:spLocks noChangeShapeType="1"/>
          </p:cNvSpPr>
          <p:nvPr/>
        </p:nvSpPr>
        <p:spPr bwMode="auto">
          <a:xfrm flipH="1">
            <a:off x="6553200" y="50292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64" name="Line 136">
            <a:extLst>
              <a:ext uri="{FF2B5EF4-FFF2-40B4-BE49-F238E27FC236}">
                <a16:creationId xmlns:a16="http://schemas.microsoft.com/office/drawing/2014/main" id="{F550F245-6B79-624E-9C68-6BAF947A8F75}"/>
              </a:ext>
            </a:extLst>
          </p:cNvPr>
          <p:cNvSpPr>
            <a:spLocks noChangeShapeType="1"/>
          </p:cNvSpPr>
          <p:nvPr/>
        </p:nvSpPr>
        <p:spPr bwMode="auto">
          <a:xfrm>
            <a:off x="8915400" y="5029200"/>
            <a:ext cx="1524000" cy="0"/>
          </a:xfrm>
          <a:prstGeom prst="line">
            <a:avLst/>
          </a:prstGeom>
          <a:noFill/>
          <a:ln w="9525">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10265" name="Group 137">
            <a:extLst>
              <a:ext uri="{FF2B5EF4-FFF2-40B4-BE49-F238E27FC236}">
                <a16:creationId xmlns:a16="http://schemas.microsoft.com/office/drawing/2014/main" id="{60235F1B-29B5-D647-990E-CDCE053593B7}"/>
              </a:ext>
            </a:extLst>
          </p:cNvPr>
          <p:cNvGrpSpPr>
            <a:grpSpLocks/>
          </p:cNvGrpSpPr>
          <p:nvPr/>
        </p:nvGrpSpPr>
        <p:grpSpPr bwMode="auto">
          <a:xfrm>
            <a:off x="9677400" y="2209800"/>
            <a:ext cx="565150" cy="304800"/>
            <a:chOff x="1248" y="3648"/>
            <a:chExt cx="356" cy="192"/>
          </a:xfrm>
        </p:grpSpPr>
        <p:grpSp>
          <p:nvGrpSpPr>
            <p:cNvPr id="10316" name="Group 138">
              <a:extLst>
                <a:ext uri="{FF2B5EF4-FFF2-40B4-BE49-F238E27FC236}">
                  <a16:creationId xmlns:a16="http://schemas.microsoft.com/office/drawing/2014/main" id="{44CCCDAA-2E86-9A4C-B83A-55FF08065A8A}"/>
                </a:ext>
              </a:extLst>
            </p:cNvPr>
            <p:cNvGrpSpPr>
              <a:grpSpLocks/>
            </p:cNvGrpSpPr>
            <p:nvPr/>
          </p:nvGrpSpPr>
          <p:grpSpPr bwMode="auto">
            <a:xfrm rot="10800000">
              <a:off x="1248" y="3648"/>
              <a:ext cx="356" cy="192"/>
              <a:chOff x="1776" y="1536"/>
              <a:chExt cx="1039" cy="240"/>
            </a:xfrm>
          </p:grpSpPr>
          <p:grpSp>
            <p:nvGrpSpPr>
              <p:cNvPr id="10318" name="Group 139">
                <a:extLst>
                  <a:ext uri="{FF2B5EF4-FFF2-40B4-BE49-F238E27FC236}">
                    <a16:creationId xmlns:a16="http://schemas.microsoft.com/office/drawing/2014/main" id="{B0A7983C-60AC-4C46-9DE0-C87527B43F1A}"/>
                  </a:ext>
                </a:extLst>
              </p:cNvPr>
              <p:cNvGrpSpPr>
                <a:grpSpLocks/>
              </p:cNvGrpSpPr>
              <p:nvPr/>
            </p:nvGrpSpPr>
            <p:grpSpPr bwMode="auto">
              <a:xfrm rot="10800000">
                <a:off x="1872" y="1536"/>
                <a:ext cx="816" cy="240"/>
                <a:chOff x="2364" y="2976"/>
                <a:chExt cx="1140" cy="672"/>
              </a:xfrm>
            </p:grpSpPr>
            <p:sp>
              <p:nvSpPr>
                <p:cNvPr id="10321" name="Line 140">
                  <a:extLst>
                    <a:ext uri="{FF2B5EF4-FFF2-40B4-BE49-F238E27FC236}">
                      <a16:creationId xmlns:a16="http://schemas.microsoft.com/office/drawing/2014/main" id="{5BD4024C-460E-EF4B-AC3D-5A877393A203}"/>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22" name="Rectangle 141">
                  <a:extLst>
                    <a:ext uri="{FF2B5EF4-FFF2-40B4-BE49-F238E27FC236}">
                      <a16:creationId xmlns:a16="http://schemas.microsoft.com/office/drawing/2014/main" id="{1E09796D-7C1B-8147-9AFC-662A479CF442}"/>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10323" name="Line 142">
                  <a:extLst>
                    <a:ext uri="{FF2B5EF4-FFF2-40B4-BE49-F238E27FC236}">
                      <a16:creationId xmlns:a16="http://schemas.microsoft.com/office/drawing/2014/main" id="{20C3C94F-29EA-1849-8F08-64DF0ECF8906}"/>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24" name="Line 143">
                  <a:extLst>
                    <a:ext uri="{FF2B5EF4-FFF2-40B4-BE49-F238E27FC236}">
                      <a16:creationId xmlns:a16="http://schemas.microsoft.com/office/drawing/2014/main" id="{440AA9EF-8FF8-B242-BF50-D0730B9B3D13}"/>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25" name="Line 144">
                  <a:extLst>
                    <a:ext uri="{FF2B5EF4-FFF2-40B4-BE49-F238E27FC236}">
                      <a16:creationId xmlns:a16="http://schemas.microsoft.com/office/drawing/2014/main" id="{9DA7030E-87A1-8D49-A219-4D306B57BF40}"/>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319" name="Line 145">
                <a:extLst>
                  <a:ext uri="{FF2B5EF4-FFF2-40B4-BE49-F238E27FC236}">
                    <a16:creationId xmlns:a16="http://schemas.microsoft.com/office/drawing/2014/main" id="{94209EDB-1C2D-5E46-A1D9-7343909D6FFB}"/>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20" name="Line 146">
                <a:extLst>
                  <a:ext uri="{FF2B5EF4-FFF2-40B4-BE49-F238E27FC236}">
                    <a16:creationId xmlns:a16="http://schemas.microsoft.com/office/drawing/2014/main" id="{E67EE23D-C574-E742-A787-BD70D47A0C8A}"/>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317" name="AutoShape 147">
              <a:extLst>
                <a:ext uri="{FF2B5EF4-FFF2-40B4-BE49-F238E27FC236}">
                  <a16:creationId xmlns:a16="http://schemas.microsoft.com/office/drawing/2014/main" id="{6FAD51D8-9A44-0A41-999C-EB43372A003C}"/>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10266" name="Group 148">
            <a:extLst>
              <a:ext uri="{FF2B5EF4-FFF2-40B4-BE49-F238E27FC236}">
                <a16:creationId xmlns:a16="http://schemas.microsoft.com/office/drawing/2014/main" id="{32268794-28C4-BD44-B7FA-411719FBECF2}"/>
              </a:ext>
            </a:extLst>
          </p:cNvPr>
          <p:cNvGrpSpPr>
            <a:grpSpLocks/>
          </p:cNvGrpSpPr>
          <p:nvPr/>
        </p:nvGrpSpPr>
        <p:grpSpPr bwMode="auto">
          <a:xfrm>
            <a:off x="9144000" y="2209800"/>
            <a:ext cx="565150" cy="304800"/>
            <a:chOff x="1248" y="3648"/>
            <a:chExt cx="356" cy="192"/>
          </a:xfrm>
        </p:grpSpPr>
        <p:grpSp>
          <p:nvGrpSpPr>
            <p:cNvPr id="10306" name="Group 149">
              <a:extLst>
                <a:ext uri="{FF2B5EF4-FFF2-40B4-BE49-F238E27FC236}">
                  <a16:creationId xmlns:a16="http://schemas.microsoft.com/office/drawing/2014/main" id="{4C34954D-27F1-DF4D-8555-2CDE104E16E6}"/>
                </a:ext>
              </a:extLst>
            </p:cNvPr>
            <p:cNvGrpSpPr>
              <a:grpSpLocks/>
            </p:cNvGrpSpPr>
            <p:nvPr/>
          </p:nvGrpSpPr>
          <p:grpSpPr bwMode="auto">
            <a:xfrm rot="10800000">
              <a:off x="1248" y="3648"/>
              <a:ext cx="356" cy="192"/>
              <a:chOff x="1776" y="1536"/>
              <a:chExt cx="1039" cy="240"/>
            </a:xfrm>
          </p:grpSpPr>
          <p:grpSp>
            <p:nvGrpSpPr>
              <p:cNvPr id="10308" name="Group 150">
                <a:extLst>
                  <a:ext uri="{FF2B5EF4-FFF2-40B4-BE49-F238E27FC236}">
                    <a16:creationId xmlns:a16="http://schemas.microsoft.com/office/drawing/2014/main" id="{FA44EF08-5DB5-7648-9D4B-F9C3E25303D0}"/>
                  </a:ext>
                </a:extLst>
              </p:cNvPr>
              <p:cNvGrpSpPr>
                <a:grpSpLocks/>
              </p:cNvGrpSpPr>
              <p:nvPr/>
            </p:nvGrpSpPr>
            <p:grpSpPr bwMode="auto">
              <a:xfrm rot="10800000">
                <a:off x="1872" y="1536"/>
                <a:ext cx="816" cy="240"/>
                <a:chOff x="2364" y="2976"/>
                <a:chExt cx="1140" cy="672"/>
              </a:xfrm>
            </p:grpSpPr>
            <p:sp>
              <p:nvSpPr>
                <p:cNvPr id="10311" name="Line 151">
                  <a:extLst>
                    <a:ext uri="{FF2B5EF4-FFF2-40B4-BE49-F238E27FC236}">
                      <a16:creationId xmlns:a16="http://schemas.microsoft.com/office/drawing/2014/main" id="{C2A851D1-B5BC-ED42-8B28-1BBF56143836}"/>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12" name="Rectangle 152">
                  <a:extLst>
                    <a:ext uri="{FF2B5EF4-FFF2-40B4-BE49-F238E27FC236}">
                      <a16:creationId xmlns:a16="http://schemas.microsoft.com/office/drawing/2014/main" id="{6A0BBBE1-8825-5D4D-B26C-70570DF549DF}"/>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10313" name="Line 153">
                  <a:extLst>
                    <a:ext uri="{FF2B5EF4-FFF2-40B4-BE49-F238E27FC236}">
                      <a16:creationId xmlns:a16="http://schemas.microsoft.com/office/drawing/2014/main" id="{51B614BB-9D5E-0E41-9359-D09706F8FEDE}"/>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14" name="Line 154">
                  <a:extLst>
                    <a:ext uri="{FF2B5EF4-FFF2-40B4-BE49-F238E27FC236}">
                      <a16:creationId xmlns:a16="http://schemas.microsoft.com/office/drawing/2014/main" id="{B8389540-841E-F344-BDC4-FCB350A786BA}"/>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15" name="Line 155">
                  <a:extLst>
                    <a:ext uri="{FF2B5EF4-FFF2-40B4-BE49-F238E27FC236}">
                      <a16:creationId xmlns:a16="http://schemas.microsoft.com/office/drawing/2014/main" id="{43BB7023-5350-2F42-B0DB-74800D595D59}"/>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309" name="Line 156">
                <a:extLst>
                  <a:ext uri="{FF2B5EF4-FFF2-40B4-BE49-F238E27FC236}">
                    <a16:creationId xmlns:a16="http://schemas.microsoft.com/office/drawing/2014/main" id="{7F2E4263-35B6-2D4C-8CBD-D55D17C1EA5E}"/>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10" name="Line 157">
                <a:extLst>
                  <a:ext uri="{FF2B5EF4-FFF2-40B4-BE49-F238E27FC236}">
                    <a16:creationId xmlns:a16="http://schemas.microsoft.com/office/drawing/2014/main" id="{BA82CB9A-2E5D-2349-A2C0-15A375798E57}"/>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307" name="AutoShape 158">
              <a:extLst>
                <a:ext uri="{FF2B5EF4-FFF2-40B4-BE49-F238E27FC236}">
                  <a16:creationId xmlns:a16="http://schemas.microsoft.com/office/drawing/2014/main" id="{69FCEE96-DB37-8A47-8F2D-44A6D91FA85D}"/>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10267" name="Group 159">
            <a:extLst>
              <a:ext uri="{FF2B5EF4-FFF2-40B4-BE49-F238E27FC236}">
                <a16:creationId xmlns:a16="http://schemas.microsoft.com/office/drawing/2014/main" id="{3E8EEB63-88F3-8246-AE46-A587761CF599}"/>
              </a:ext>
            </a:extLst>
          </p:cNvPr>
          <p:cNvGrpSpPr>
            <a:grpSpLocks/>
          </p:cNvGrpSpPr>
          <p:nvPr/>
        </p:nvGrpSpPr>
        <p:grpSpPr bwMode="auto">
          <a:xfrm>
            <a:off x="8610600" y="2209800"/>
            <a:ext cx="565150" cy="304800"/>
            <a:chOff x="1248" y="3648"/>
            <a:chExt cx="356" cy="192"/>
          </a:xfrm>
        </p:grpSpPr>
        <p:grpSp>
          <p:nvGrpSpPr>
            <p:cNvPr id="10296" name="Group 160">
              <a:extLst>
                <a:ext uri="{FF2B5EF4-FFF2-40B4-BE49-F238E27FC236}">
                  <a16:creationId xmlns:a16="http://schemas.microsoft.com/office/drawing/2014/main" id="{22AB2BCA-ADD6-A649-BDAB-2EA3FA809326}"/>
                </a:ext>
              </a:extLst>
            </p:cNvPr>
            <p:cNvGrpSpPr>
              <a:grpSpLocks/>
            </p:cNvGrpSpPr>
            <p:nvPr/>
          </p:nvGrpSpPr>
          <p:grpSpPr bwMode="auto">
            <a:xfrm rot="10800000">
              <a:off x="1248" y="3648"/>
              <a:ext cx="356" cy="192"/>
              <a:chOff x="1776" y="1536"/>
              <a:chExt cx="1039" cy="240"/>
            </a:xfrm>
          </p:grpSpPr>
          <p:grpSp>
            <p:nvGrpSpPr>
              <p:cNvPr id="10298" name="Group 161">
                <a:extLst>
                  <a:ext uri="{FF2B5EF4-FFF2-40B4-BE49-F238E27FC236}">
                    <a16:creationId xmlns:a16="http://schemas.microsoft.com/office/drawing/2014/main" id="{5A354AE0-99ED-4548-BE29-497E7586D87E}"/>
                  </a:ext>
                </a:extLst>
              </p:cNvPr>
              <p:cNvGrpSpPr>
                <a:grpSpLocks/>
              </p:cNvGrpSpPr>
              <p:nvPr/>
            </p:nvGrpSpPr>
            <p:grpSpPr bwMode="auto">
              <a:xfrm rot="10800000">
                <a:off x="1872" y="1536"/>
                <a:ext cx="816" cy="240"/>
                <a:chOff x="2364" y="2976"/>
                <a:chExt cx="1140" cy="672"/>
              </a:xfrm>
            </p:grpSpPr>
            <p:sp>
              <p:nvSpPr>
                <p:cNvPr id="10301" name="Line 162">
                  <a:extLst>
                    <a:ext uri="{FF2B5EF4-FFF2-40B4-BE49-F238E27FC236}">
                      <a16:creationId xmlns:a16="http://schemas.microsoft.com/office/drawing/2014/main" id="{1F8C3315-5159-6A4B-8A81-384FDEDD001E}"/>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02" name="Rectangle 163">
                  <a:extLst>
                    <a:ext uri="{FF2B5EF4-FFF2-40B4-BE49-F238E27FC236}">
                      <a16:creationId xmlns:a16="http://schemas.microsoft.com/office/drawing/2014/main" id="{8245CFD0-F2D1-4046-8C3E-9F2E22EACEB4}"/>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10303" name="Line 164">
                  <a:extLst>
                    <a:ext uri="{FF2B5EF4-FFF2-40B4-BE49-F238E27FC236}">
                      <a16:creationId xmlns:a16="http://schemas.microsoft.com/office/drawing/2014/main" id="{D9536BD0-9866-B34F-A839-8A9368FBE2A7}"/>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04" name="Line 165">
                  <a:extLst>
                    <a:ext uri="{FF2B5EF4-FFF2-40B4-BE49-F238E27FC236}">
                      <a16:creationId xmlns:a16="http://schemas.microsoft.com/office/drawing/2014/main" id="{15A83C37-D79C-DB4D-A64F-8BE1C82413EE}"/>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05" name="Line 166">
                  <a:extLst>
                    <a:ext uri="{FF2B5EF4-FFF2-40B4-BE49-F238E27FC236}">
                      <a16:creationId xmlns:a16="http://schemas.microsoft.com/office/drawing/2014/main" id="{315ED081-D671-AB41-ADC8-4F548CBEEB51}"/>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299" name="Line 167">
                <a:extLst>
                  <a:ext uri="{FF2B5EF4-FFF2-40B4-BE49-F238E27FC236}">
                    <a16:creationId xmlns:a16="http://schemas.microsoft.com/office/drawing/2014/main" id="{D9B29B08-A950-B74D-A8B7-E5F4C2C983CD}"/>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300" name="Line 168">
                <a:extLst>
                  <a:ext uri="{FF2B5EF4-FFF2-40B4-BE49-F238E27FC236}">
                    <a16:creationId xmlns:a16="http://schemas.microsoft.com/office/drawing/2014/main" id="{5803CF4B-4F07-044F-8FB7-C21F82BE5FD3}"/>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297" name="AutoShape 169">
              <a:extLst>
                <a:ext uri="{FF2B5EF4-FFF2-40B4-BE49-F238E27FC236}">
                  <a16:creationId xmlns:a16="http://schemas.microsoft.com/office/drawing/2014/main" id="{AFC4D35C-52AC-FC40-ADA7-4CA8694EF24E}"/>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10268" name="Group 170">
            <a:extLst>
              <a:ext uri="{FF2B5EF4-FFF2-40B4-BE49-F238E27FC236}">
                <a16:creationId xmlns:a16="http://schemas.microsoft.com/office/drawing/2014/main" id="{BDD52074-B097-7049-AD0A-9770F5D9590F}"/>
              </a:ext>
            </a:extLst>
          </p:cNvPr>
          <p:cNvGrpSpPr>
            <a:grpSpLocks/>
          </p:cNvGrpSpPr>
          <p:nvPr/>
        </p:nvGrpSpPr>
        <p:grpSpPr bwMode="auto">
          <a:xfrm>
            <a:off x="8077200" y="2209800"/>
            <a:ext cx="565150" cy="304800"/>
            <a:chOff x="1248" y="3648"/>
            <a:chExt cx="356" cy="192"/>
          </a:xfrm>
        </p:grpSpPr>
        <p:grpSp>
          <p:nvGrpSpPr>
            <p:cNvPr id="10286" name="Group 171">
              <a:extLst>
                <a:ext uri="{FF2B5EF4-FFF2-40B4-BE49-F238E27FC236}">
                  <a16:creationId xmlns:a16="http://schemas.microsoft.com/office/drawing/2014/main" id="{5D0D4CE4-9E0E-3241-B2DC-44762362DCAD}"/>
                </a:ext>
              </a:extLst>
            </p:cNvPr>
            <p:cNvGrpSpPr>
              <a:grpSpLocks/>
            </p:cNvGrpSpPr>
            <p:nvPr/>
          </p:nvGrpSpPr>
          <p:grpSpPr bwMode="auto">
            <a:xfrm rot="10800000">
              <a:off x="1248" y="3648"/>
              <a:ext cx="356" cy="192"/>
              <a:chOff x="1776" y="1536"/>
              <a:chExt cx="1039" cy="240"/>
            </a:xfrm>
          </p:grpSpPr>
          <p:grpSp>
            <p:nvGrpSpPr>
              <p:cNvPr id="10288" name="Group 172">
                <a:extLst>
                  <a:ext uri="{FF2B5EF4-FFF2-40B4-BE49-F238E27FC236}">
                    <a16:creationId xmlns:a16="http://schemas.microsoft.com/office/drawing/2014/main" id="{793B4366-1F19-2643-A8AD-3848E0D8668E}"/>
                  </a:ext>
                </a:extLst>
              </p:cNvPr>
              <p:cNvGrpSpPr>
                <a:grpSpLocks/>
              </p:cNvGrpSpPr>
              <p:nvPr/>
            </p:nvGrpSpPr>
            <p:grpSpPr bwMode="auto">
              <a:xfrm rot="10800000">
                <a:off x="1872" y="1536"/>
                <a:ext cx="816" cy="240"/>
                <a:chOff x="2364" y="2976"/>
                <a:chExt cx="1140" cy="672"/>
              </a:xfrm>
            </p:grpSpPr>
            <p:sp>
              <p:nvSpPr>
                <p:cNvPr id="10291" name="Line 173">
                  <a:extLst>
                    <a:ext uri="{FF2B5EF4-FFF2-40B4-BE49-F238E27FC236}">
                      <a16:creationId xmlns:a16="http://schemas.microsoft.com/office/drawing/2014/main" id="{33F86494-BBE4-1D4D-8867-7779201A2532}"/>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92" name="Rectangle 174">
                  <a:extLst>
                    <a:ext uri="{FF2B5EF4-FFF2-40B4-BE49-F238E27FC236}">
                      <a16:creationId xmlns:a16="http://schemas.microsoft.com/office/drawing/2014/main" id="{2C667438-6B85-6548-A6F4-88C7DA6E9D43}"/>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10293" name="Line 175">
                  <a:extLst>
                    <a:ext uri="{FF2B5EF4-FFF2-40B4-BE49-F238E27FC236}">
                      <a16:creationId xmlns:a16="http://schemas.microsoft.com/office/drawing/2014/main" id="{2DD6E521-A9F6-CB47-92A3-440F0A42B278}"/>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94" name="Line 176">
                  <a:extLst>
                    <a:ext uri="{FF2B5EF4-FFF2-40B4-BE49-F238E27FC236}">
                      <a16:creationId xmlns:a16="http://schemas.microsoft.com/office/drawing/2014/main" id="{C3D20781-F8AA-C040-9880-0937943C94B4}"/>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95" name="Line 177">
                  <a:extLst>
                    <a:ext uri="{FF2B5EF4-FFF2-40B4-BE49-F238E27FC236}">
                      <a16:creationId xmlns:a16="http://schemas.microsoft.com/office/drawing/2014/main" id="{62FE8625-FF78-DD47-8714-0A441553D7C5}"/>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289" name="Line 178">
                <a:extLst>
                  <a:ext uri="{FF2B5EF4-FFF2-40B4-BE49-F238E27FC236}">
                    <a16:creationId xmlns:a16="http://schemas.microsoft.com/office/drawing/2014/main" id="{616444D8-7214-4B47-B9B2-D76205EEC03C}"/>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90" name="Line 179">
                <a:extLst>
                  <a:ext uri="{FF2B5EF4-FFF2-40B4-BE49-F238E27FC236}">
                    <a16:creationId xmlns:a16="http://schemas.microsoft.com/office/drawing/2014/main" id="{875F6643-0051-AC40-9466-5C2D08281094}"/>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287" name="AutoShape 180">
              <a:extLst>
                <a:ext uri="{FF2B5EF4-FFF2-40B4-BE49-F238E27FC236}">
                  <a16:creationId xmlns:a16="http://schemas.microsoft.com/office/drawing/2014/main" id="{A0E21FA5-DB3F-BE49-9ED9-F409C15A8B6D}"/>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160949" name="Group 181">
            <a:extLst>
              <a:ext uri="{FF2B5EF4-FFF2-40B4-BE49-F238E27FC236}">
                <a16:creationId xmlns:a16="http://schemas.microsoft.com/office/drawing/2014/main" id="{C0B931D9-5364-6E4B-BD0B-E66E45720541}"/>
              </a:ext>
            </a:extLst>
          </p:cNvPr>
          <p:cNvGrpSpPr>
            <a:grpSpLocks/>
          </p:cNvGrpSpPr>
          <p:nvPr/>
        </p:nvGrpSpPr>
        <p:grpSpPr bwMode="auto">
          <a:xfrm rot="20537280">
            <a:off x="7543800" y="4038600"/>
            <a:ext cx="939800" cy="635000"/>
            <a:chOff x="1680" y="1440"/>
            <a:chExt cx="592" cy="400"/>
          </a:xfrm>
        </p:grpSpPr>
        <p:sp>
          <p:nvSpPr>
            <p:cNvPr id="10283" name="Oval 182">
              <a:extLst>
                <a:ext uri="{FF2B5EF4-FFF2-40B4-BE49-F238E27FC236}">
                  <a16:creationId xmlns:a16="http://schemas.microsoft.com/office/drawing/2014/main" id="{D0992F05-FA52-4C4B-A6E6-53D680C01AB7}"/>
                </a:ext>
              </a:extLst>
            </p:cNvPr>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10284" name="Line 183">
              <a:extLst>
                <a:ext uri="{FF2B5EF4-FFF2-40B4-BE49-F238E27FC236}">
                  <a16:creationId xmlns:a16="http://schemas.microsoft.com/office/drawing/2014/main" id="{2A364402-D3E5-EE4A-9AEA-C3E6CBED1A65}"/>
                </a:ext>
              </a:extLst>
            </p:cNvPr>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85" name="Line 184">
              <a:extLst>
                <a:ext uri="{FF2B5EF4-FFF2-40B4-BE49-F238E27FC236}">
                  <a16:creationId xmlns:a16="http://schemas.microsoft.com/office/drawing/2014/main" id="{526A2F0A-758F-734F-89DD-B0C86631A1C8}"/>
                </a:ext>
              </a:extLst>
            </p:cNvPr>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270" name="Line 185">
            <a:extLst>
              <a:ext uri="{FF2B5EF4-FFF2-40B4-BE49-F238E27FC236}">
                <a16:creationId xmlns:a16="http://schemas.microsoft.com/office/drawing/2014/main" id="{C315E60E-C74E-364C-BE58-838DF95CDFA5}"/>
              </a:ext>
            </a:extLst>
          </p:cNvPr>
          <p:cNvSpPr>
            <a:spLocks noChangeShapeType="1"/>
          </p:cNvSpPr>
          <p:nvPr/>
        </p:nvSpPr>
        <p:spPr bwMode="auto">
          <a:xfrm>
            <a:off x="6553200" y="23622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160954" name="Group 186">
            <a:extLst>
              <a:ext uri="{FF2B5EF4-FFF2-40B4-BE49-F238E27FC236}">
                <a16:creationId xmlns:a16="http://schemas.microsoft.com/office/drawing/2014/main" id="{D94CCDA5-33AF-6747-8408-ECF4DE9134E7}"/>
              </a:ext>
            </a:extLst>
          </p:cNvPr>
          <p:cNvGrpSpPr>
            <a:grpSpLocks/>
          </p:cNvGrpSpPr>
          <p:nvPr/>
        </p:nvGrpSpPr>
        <p:grpSpPr bwMode="auto">
          <a:xfrm>
            <a:off x="6491288" y="2057400"/>
            <a:ext cx="609600" cy="609600"/>
            <a:chOff x="3168" y="1296"/>
            <a:chExt cx="384" cy="384"/>
          </a:xfrm>
        </p:grpSpPr>
        <p:sp>
          <p:nvSpPr>
            <p:cNvPr id="10281" name="Line 187">
              <a:extLst>
                <a:ext uri="{FF2B5EF4-FFF2-40B4-BE49-F238E27FC236}">
                  <a16:creationId xmlns:a16="http://schemas.microsoft.com/office/drawing/2014/main" id="{79C0E9A7-B55B-3A49-97AE-3940B9EB3A17}"/>
                </a:ext>
              </a:extLst>
            </p:cNvPr>
            <p:cNvSpPr>
              <a:spLocks noChangeShapeType="1"/>
            </p:cNvSpPr>
            <p:nvPr/>
          </p:nvSpPr>
          <p:spPr bwMode="auto">
            <a:xfrm flipV="1">
              <a:off x="3168" y="1488"/>
              <a:ext cx="192" cy="192"/>
            </a:xfrm>
            <a:prstGeom prst="line">
              <a:avLst/>
            </a:prstGeom>
            <a:noFill/>
            <a:ln w="9525">
              <a:solidFill>
                <a:schemeClr val="bg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82" name="Line 188">
              <a:extLst>
                <a:ext uri="{FF2B5EF4-FFF2-40B4-BE49-F238E27FC236}">
                  <a16:creationId xmlns:a16="http://schemas.microsoft.com/office/drawing/2014/main" id="{295D3ADC-A500-5143-A695-152D3197CE2F}"/>
                </a:ext>
              </a:extLst>
            </p:cNvPr>
            <p:cNvSpPr>
              <a:spLocks noChangeShapeType="1"/>
            </p:cNvSpPr>
            <p:nvPr/>
          </p:nvSpPr>
          <p:spPr bwMode="auto">
            <a:xfrm flipV="1">
              <a:off x="3360" y="1296"/>
              <a:ext cx="192" cy="192"/>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10272" name="Line 189">
            <a:extLst>
              <a:ext uri="{FF2B5EF4-FFF2-40B4-BE49-F238E27FC236}">
                <a16:creationId xmlns:a16="http://schemas.microsoft.com/office/drawing/2014/main" id="{6E7587CC-6413-BD43-AA37-BED1920F866E}"/>
              </a:ext>
            </a:extLst>
          </p:cNvPr>
          <p:cNvSpPr>
            <a:spLocks noChangeShapeType="1"/>
          </p:cNvSpPr>
          <p:nvPr/>
        </p:nvSpPr>
        <p:spPr bwMode="auto">
          <a:xfrm>
            <a:off x="7239000" y="2362200"/>
            <a:ext cx="914400" cy="0"/>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0273" name="Text Box 190">
            <a:extLst>
              <a:ext uri="{FF2B5EF4-FFF2-40B4-BE49-F238E27FC236}">
                <a16:creationId xmlns:a16="http://schemas.microsoft.com/office/drawing/2014/main" id="{63D4B9DA-2D62-F24D-9B5C-A2941FBD2FC5}"/>
              </a:ext>
            </a:extLst>
          </p:cNvPr>
          <p:cNvSpPr txBox="1">
            <a:spLocks noChangeArrowheads="1"/>
          </p:cNvSpPr>
          <p:nvPr/>
        </p:nvSpPr>
        <p:spPr bwMode="auto">
          <a:xfrm>
            <a:off x="1699846" y="1231910"/>
            <a:ext cx="1828800" cy="584775"/>
          </a:xfrm>
          <a:prstGeom prst="rect">
            <a:avLst/>
          </a:prstGeom>
          <a:noFill/>
          <a:ln>
            <a:noFill/>
          </a:ln>
          <a:effec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I</a:t>
            </a:r>
            <a:r>
              <a:rPr lang="en-US" altLang="x-none" sz="3200" baseline="-25000" dirty="0">
                <a:solidFill>
                  <a:srgbClr val="C00000"/>
                </a:solidFill>
                <a:latin typeface="Times New Roman" panose="02020603050405020304" pitchFamily="18" charset="0"/>
                <a:cs typeface="Times New Roman" panose="02020603050405020304" pitchFamily="18" charset="0"/>
              </a:rPr>
              <a:t>AB</a:t>
            </a:r>
            <a:r>
              <a:rPr lang="en-US" altLang="x-none" sz="3200" dirty="0">
                <a:solidFill>
                  <a:srgbClr val="C00000"/>
                </a:solidFill>
                <a:latin typeface="Times New Roman" panose="02020603050405020304" pitchFamily="18" charset="0"/>
                <a:cs typeface="Times New Roman" panose="02020603050405020304" pitchFamily="18" charset="0"/>
              </a:rPr>
              <a:t>= 1A</a:t>
            </a:r>
          </a:p>
        </p:txBody>
      </p:sp>
      <p:sp>
        <p:nvSpPr>
          <p:cNvPr id="160959" name="Text Box 191">
            <a:extLst>
              <a:ext uri="{FF2B5EF4-FFF2-40B4-BE49-F238E27FC236}">
                <a16:creationId xmlns:a16="http://schemas.microsoft.com/office/drawing/2014/main" id="{8D039223-8F79-5A40-980F-4A017F8857D6}"/>
              </a:ext>
            </a:extLst>
          </p:cNvPr>
          <p:cNvSpPr txBox="1">
            <a:spLocks noChangeArrowheads="1"/>
          </p:cNvSpPr>
          <p:nvPr/>
        </p:nvSpPr>
        <p:spPr bwMode="auto">
          <a:xfrm>
            <a:off x="3962400" y="1168123"/>
            <a:ext cx="1828800" cy="584775"/>
          </a:xfrm>
          <a:prstGeom prst="rect">
            <a:avLst/>
          </a:prstGeom>
          <a:noFill/>
          <a:ln>
            <a:noFill/>
          </a:ln>
          <a:effec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I’</a:t>
            </a:r>
            <a:r>
              <a:rPr lang="en-US" altLang="x-none" sz="3200" baseline="-25000" dirty="0">
                <a:solidFill>
                  <a:srgbClr val="C00000"/>
                </a:solidFill>
                <a:latin typeface="Times New Roman" panose="02020603050405020304" pitchFamily="18" charset="0"/>
                <a:cs typeface="Times New Roman" panose="02020603050405020304" pitchFamily="18" charset="0"/>
              </a:rPr>
              <a:t>AB</a:t>
            </a:r>
            <a:r>
              <a:rPr lang="en-US" altLang="x-none" sz="3200" dirty="0">
                <a:solidFill>
                  <a:srgbClr val="C00000"/>
                </a:solidFill>
                <a:latin typeface="Times New Roman" panose="02020603050405020304" pitchFamily="18" charset="0"/>
                <a:cs typeface="Times New Roman" panose="02020603050405020304" pitchFamily="18" charset="0"/>
              </a:rPr>
              <a:t>= 1A</a:t>
            </a:r>
          </a:p>
        </p:txBody>
      </p:sp>
      <p:sp>
        <p:nvSpPr>
          <p:cNvPr id="10279" name="Rectangle 10">
            <a:extLst>
              <a:ext uri="{FF2B5EF4-FFF2-40B4-BE49-F238E27FC236}">
                <a16:creationId xmlns:a16="http://schemas.microsoft.com/office/drawing/2014/main" id="{101BBC16-0AB8-6849-AB1C-0C9B22B440CC}"/>
              </a:ext>
            </a:extLst>
          </p:cNvPr>
          <p:cNvSpPr>
            <a:spLocks noChangeArrowheads="1"/>
          </p:cNvSpPr>
          <p:nvPr/>
        </p:nvSpPr>
        <p:spPr bwMode="auto">
          <a:xfrm>
            <a:off x="7391404" y="5486400"/>
            <a:ext cx="1219201" cy="685800"/>
          </a:xfrm>
          <a:prstGeom prst="rect">
            <a:avLst/>
          </a:prstGeom>
          <a:solidFill>
            <a:srgbClr val="0073C8"/>
          </a:solidFill>
          <a:ln w="9525">
            <a:solidFill>
              <a:schemeClr val="tx1"/>
            </a:solidFill>
            <a:miter lim="800000"/>
            <a:headEnd/>
            <a:tailEnd/>
          </a:ln>
          <a:effec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10276" name="Text Box 192">
            <a:extLst>
              <a:ext uri="{FF2B5EF4-FFF2-40B4-BE49-F238E27FC236}">
                <a16:creationId xmlns:a16="http://schemas.microsoft.com/office/drawing/2014/main" id="{CC777611-56E0-6541-8CFC-102F6A4EFCE1}"/>
              </a:ext>
            </a:extLst>
          </p:cNvPr>
          <p:cNvSpPr txBox="1">
            <a:spLocks noChangeArrowheads="1"/>
          </p:cNvSpPr>
          <p:nvPr/>
        </p:nvSpPr>
        <p:spPr bwMode="auto">
          <a:xfrm>
            <a:off x="7620000" y="1981201"/>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a:latin typeface=".VnTimeH" pitchFamily="34" charset="0"/>
              </a:rPr>
              <a:t>A</a:t>
            </a:r>
          </a:p>
        </p:txBody>
      </p:sp>
      <p:sp>
        <p:nvSpPr>
          <p:cNvPr id="10277" name="Text Box 193">
            <a:extLst>
              <a:ext uri="{FF2B5EF4-FFF2-40B4-BE49-F238E27FC236}">
                <a16:creationId xmlns:a16="http://schemas.microsoft.com/office/drawing/2014/main" id="{6328A9FD-0033-B748-A2A3-F426CC24C2CF}"/>
              </a:ext>
            </a:extLst>
          </p:cNvPr>
          <p:cNvSpPr txBox="1">
            <a:spLocks noChangeArrowheads="1"/>
          </p:cNvSpPr>
          <p:nvPr/>
        </p:nvSpPr>
        <p:spPr bwMode="auto">
          <a:xfrm>
            <a:off x="10210800" y="1981201"/>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a:latin typeface=".VnTimeH" pitchFamily="34" charset="0"/>
              </a:rPr>
              <a:t>B</a:t>
            </a:r>
          </a:p>
        </p:txBody>
      </p:sp>
      <p:sp>
        <p:nvSpPr>
          <p:cNvPr id="160962" name="Text Box 194">
            <a:extLst>
              <a:ext uri="{FF2B5EF4-FFF2-40B4-BE49-F238E27FC236}">
                <a16:creationId xmlns:a16="http://schemas.microsoft.com/office/drawing/2014/main" id="{7DDA2B40-43E9-634B-A66C-B0F66758899C}"/>
              </a:ext>
            </a:extLst>
          </p:cNvPr>
          <p:cNvSpPr txBox="1">
            <a:spLocks noChangeArrowheads="1"/>
          </p:cNvSpPr>
          <p:nvPr/>
        </p:nvSpPr>
        <p:spPr bwMode="auto">
          <a:xfrm>
            <a:off x="2418726" y="2064396"/>
            <a:ext cx="2381874" cy="584775"/>
          </a:xfrm>
          <a:prstGeom prst="rect">
            <a:avLst/>
          </a:prstGeom>
          <a:noFill/>
          <a:ln>
            <a:noFill/>
          </a:ln>
          <a:effectLst/>
        </p:spPr>
        <p:txBody>
          <a:bodyPr wrap="squar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3200" dirty="0" err="1">
                <a:solidFill>
                  <a:srgbClr val="C00000"/>
                </a:solidFill>
                <a:latin typeface="Times New Roman" panose="02020603050405020304" pitchFamily="18" charset="0"/>
                <a:cs typeface="Times New Roman" panose="02020603050405020304" pitchFamily="18" charset="0"/>
              </a:rPr>
              <a:t>Vậy</a:t>
            </a:r>
            <a:r>
              <a:rPr lang="en-US" altLang="x-none" sz="3200" dirty="0">
                <a:solidFill>
                  <a:srgbClr val="C00000"/>
                </a:solidFill>
                <a:latin typeface="Times New Roman" panose="02020603050405020304" pitchFamily="18" charset="0"/>
                <a:cs typeface="Times New Roman" panose="02020603050405020304" pitchFamily="18" charset="0"/>
              </a:rPr>
              <a:t> I</a:t>
            </a:r>
            <a:r>
              <a:rPr lang="en-US" altLang="x-none" sz="3200" baseline="-25000" dirty="0">
                <a:solidFill>
                  <a:srgbClr val="C00000"/>
                </a:solidFill>
                <a:latin typeface="Times New Roman" panose="02020603050405020304" pitchFamily="18" charset="0"/>
                <a:cs typeface="Times New Roman" panose="02020603050405020304" pitchFamily="18" charset="0"/>
              </a:rPr>
              <a:t>AB</a:t>
            </a:r>
            <a:r>
              <a:rPr lang="en-US" altLang="x-none" sz="3200" dirty="0">
                <a:solidFill>
                  <a:srgbClr val="C00000"/>
                </a:solidFill>
                <a:latin typeface="Times New Roman" panose="02020603050405020304" pitchFamily="18" charset="0"/>
                <a:cs typeface="Times New Roman" panose="02020603050405020304" pitchFamily="18" charset="0"/>
              </a:rPr>
              <a:t>=I’</a:t>
            </a:r>
            <a:r>
              <a:rPr lang="en-US" altLang="x-none" sz="3200" baseline="-25000" dirty="0">
                <a:solidFill>
                  <a:srgbClr val="C00000"/>
                </a:solidFill>
                <a:latin typeface="Times New Roman" panose="02020603050405020304" pitchFamily="18" charset="0"/>
                <a:cs typeface="Times New Roman" panose="02020603050405020304" pitchFamily="18" charset="0"/>
              </a:rPr>
              <a:t>AB</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728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700000">
                                      <p:cBhvr>
                                        <p:cTn id="6" dur="2000" fill="hold"/>
                                        <p:tgtEl>
                                          <p:spTgt spid="160954"/>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9180000">
                                      <p:cBhvr>
                                        <p:cTn id="9" dur="2000" fill="hold"/>
                                        <p:tgtEl>
                                          <p:spTgt spid="160949"/>
                                        </p:tgtEl>
                                        <p:attrNameLst>
                                          <p:attrName>r</p:attrName>
                                        </p:attrNameLst>
                                      </p:cBhvr>
                                    </p:animRot>
                                  </p:childTnLst>
                                </p:cTn>
                              </p:par>
                            </p:childTnLst>
                          </p:cTn>
                        </p:par>
                        <p:par>
                          <p:cTn id="10" fill="hold" nodeType="afterGroup">
                            <p:stCondLst>
                              <p:cond delay="4000"/>
                            </p:stCondLst>
                            <p:childTnLst>
                              <p:par>
                                <p:cTn id="11" presetID="8" presetClass="emph" presetSubtype="0" fill="hold" nodeType="afterEffect">
                                  <p:stCondLst>
                                    <p:cond delay="0"/>
                                  </p:stCondLst>
                                  <p:childTnLst>
                                    <p:animRot by="6600000">
                                      <p:cBhvr>
                                        <p:cTn id="12" dur="2000" fill="hold"/>
                                        <p:tgtEl>
                                          <p:spTgt spid="160836"/>
                                        </p:tgtEl>
                                        <p:attrNameLst>
                                          <p:attrName>r</p:attrName>
                                        </p:attrNameLst>
                                      </p:cBhvr>
                                    </p:animRo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60959"/>
                                        </p:tgtEl>
                                        <p:attrNameLst>
                                          <p:attrName>style.visibility</p:attrName>
                                        </p:attrNameLst>
                                      </p:cBhvr>
                                      <p:to>
                                        <p:strVal val="visible"/>
                                      </p:to>
                                    </p:set>
                                    <p:anim calcmode="lin" valueType="num">
                                      <p:cBhvr>
                                        <p:cTn id="17" dur="500" fill="hold"/>
                                        <p:tgtEl>
                                          <p:spTgt spid="160959"/>
                                        </p:tgtEl>
                                        <p:attrNameLst>
                                          <p:attrName>ppt_w</p:attrName>
                                        </p:attrNameLst>
                                      </p:cBhvr>
                                      <p:tavLst>
                                        <p:tav tm="0">
                                          <p:val>
                                            <p:fltVal val="0"/>
                                          </p:val>
                                        </p:tav>
                                        <p:tav tm="100000">
                                          <p:val>
                                            <p:strVal val="#ppt_w"/>
                                          </p:val>
                                        </p:tav>
                                      </p:tavLst>
                                    </p:anim>
                                    <p:anim calcmode="lin" valueType="num">
                                      <p:cBhvr>
                                        <p:cTn id="18" dur="500" fill="hold"/>
                                        <p:tgtEl>
                                          <p:spTgt spid="160959"/>
                                        </p:tgtEl>
                                        <p:attrNameLst>
                                          <p:attrName>ppt_h</p:attrName>
                                        </p:attrNameLst>
                                      </p:cBhvr>
                                      <p:tavLst>
                                        <p:tav tm="0">
                                          <p:val>
                                            <p:fltVal val="0"/>
                                          </p:val>
                                        </p:tav>
                                        <p:tav tm="100000">
                                          <p:val>
                                            <p:strVal val="#ppt_h"/>
                                          </p:val>
                                        </p:tav>
                                      </p:tavLst>
                                    </p:anim>
                                    <p:animEffect transition="in" filter="fade">
                                      <p:cBhvr>
                                        <p:cTn id="19" dur="500"/>
                                        <p:tgtEl>
                                          <p:spTgt spid="16095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60962"/>
                                        </p:tgtEl>
                                        <p:attrNameLst>
                                          <p:attrName>style.visibility</p:attrName>
                                        </p:attrNameLst>
                                      </p:cBhvr>
                                      <p:to>
                                        <p:strVal val="visible"/>
                                      </p:to>
                                    </p:set>
                                    <p:anim calcmode="lin" valueType="num">
                                      <p:cBhvr>
                                        <p:cTn id="24" dur="500" fill="hold"/>
                                        <p:tgtEl>
                                          <p:spTgt spid="160962"/>
                                        </p:tgtEl>
                                        <p:attrNameLst>
                                          <p:attrName>ppt_w</p:attrName>
                                        </p:attrNameLst>
                                      </p:cBhvr>
                                      <p:tavLst>
                                        <p:tav tm="0">
                                          <p:val>
                                            <p:fltVal val="0"/>
                                          </p:val>
                                        </p:tav>
                                        <p:tav tm="100000">
                                          <p:val>
                                            <p:strVal val="#ppt_w"/>
                                          </p:val>
                                        </p:tav>
                                      </p:tavLst>
                                    </p:anim>
                                    <p:anim calcmode="lin" valueType="num">
                                      <p:cBhvr>
                                        <p:cTn id="25" dur="500" fill="hold"/>
                                        <p:tgtEl>
                                          <p:spTgt spid="160962"/>
                                        </p:tgtEl>
                                        <p:attrNameLst>
                                          <p:attrName>ppt_h</p:attrName>
                                        </p:attrNameLst>
                                      </p:cBhvr>
                                      <p:tavLst>
                                        <p:tav tm="0">
                                          <p:val>
                                            <p:fltVal val="0"/>
                                          </p:val>
                                        </p:tav>
                                        <p:tav tm="100000">
                                          <p:val>
                                            <p:strVal val="#ppt_h"/>
                                          </p:val>
                                        </p:tav>
                                      </p:tavLst>
                                    </p:anim>
                                    <p:animEffect transition="in" filter="fade">
                                      <p:cBhvr>
                                        <p:cTn id="26" dur="500"/>
                                        <p:tgtEl>
                                          <p:spTgt spid="16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959" grpId="0"/>
      <p:bldP spid="1609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pic>
        <p:nvPicPr>
          <p:cNvPr id="390" name="Google Shape;390;p41"/>
          <p:cNvPicPr preferRelativeResize="0"/>
          <p:nvPr/>
        </p:nvPicPr>
        <p:blipFill rotWithShape="1">
          <a:blip r:embed="rId3">
            <a:alphaModFix amt="78000"/>
          </a:blip>
          <a:srcRect l="19967"/>
          <a:stretch/>
        </p:blipFill>
        <p:spPr>
          <a:xfrm rot="3044709">
            <a:off x="3196537" y="952084"/>
            <a:ext cx="1960491" cy="1010965"/>
          </a:xfrm>
          <a:prstGeom prst="rect">
            <a:avLst/>
          </a:prstGeom>
          <a:noFill/>
          <a:ln>
            <a:noFill/>
          </a:ln>
        </p:spPr>
      </p:pic>
      <p:pic>
        <p:nvPicPr>
          <p:cNvPr id="391" name="Google Shape;391;p41"/>
          <p:cNvPicPr preferRelativeResize="0"/>
          <p:nvPr/>
        </p:nvPicPr>
        <p:blipFill>
          <a:blip r:embed="rId4">
            <a:alphaModFix/>
          </a:blip>
          <a:stretch>
            <a:fillRect/>
          </a:stretch>
        </p:blipFill>
        <p:spPr>
          <a:xfrm>
            <a:off x="4355900" y="5697683"/>
            <a:ext cx="3480200" cy="434567"/>
          </a:xfrm>
          <a:prstGeom prst="rect">
            <a:avLst/>
          </a:prstGeom>
          <a:noFill/>
          <a:ln>
            <a:noFill/>
          </a:ln>
        </p:spPr>
      </p:pic>
      <p:sp>
        <p:nvSpPr>
          <p:cNvPr id="6" name="Rectangle 68">
            <a:extLst>
              <a:ext uri="{FF2B5EF4-FFF2-40B4-BE49-F238E27FC236}">
                <a16:creationId xmlns:a16="http://schemas.microsoft.com/office/drawing/2014/main" id="{4061C8AC-67D3-DF46-89D3-226F413E32B9}"/>
              </a:ext>
            </a:extLst>
          </p:cNvPr>
          <p:cNvSpPr>
            <a:spLocks noGrp="1" noChangeArrowheads="1"/>
          </p:cNvSpPr>
          <p:nvPr>
            <p:ph type="title"/>
          </p:nvPr>
        </p:nvSpPr>
        <p:spPr bwMode="auto">
          <a:xfrm>
            <a:off x="2806500" y="725750"/>
            <a:ext cx="3480200" cy="627834"/>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sz="3200" dirty="0">
                <a:latin typeface="Times New Roman" panose="02020603050405020304" pitchFamily="18" charset="0"/>
                <a:cs typeface="Times New Roman" panose="02020603050405020304" pitchFamily="18" charset="0"/>
              </a:rPr>
              <a:t>4. </a:t>
            </a:r>
            <a:r>
              <a:rPr lang="en-US" altLang="x-none" sz="3200" dirty="0" err="1">
                <a:latin typeface="Times New Roman" panose="02020603050405020304" pitchFamily="18" charset="0"/>
                <a:cs typeface="Times New Roman" panose="02020603050405020304" pitchFamily="18" charset="0"/>
              </a:rPr>
              <a:t>Kết</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luận</a:t>
            </a:r>
            <a:r>
              <a:rPr lang="en-US" altLang="x-none" sz="3200" dirty="0">
                <a:latin typeface="Times New Roman" panose="02020603050405020304" pitchFamily="18" charset="0"/>
                <a:cs typeface="Times New Roman" panose="02020603050405020304" pitchFamily="18" charset="0"/>
              </a:rPr>
              <a:t>:</a:t>
            </a:r>
          </a:p>
        </p:txBody>
      </p:sp>
      <p:sp>
        <p:nvSpPr>
          <p:cNvPr id="7" name="Text Box 69">
            <a:extLst>
              <a:ext uri="{FF2B5EF4-FFF2-40B4-BE49-F238E27FC236}">
                <a16:creationId xmlns:a16="http://schemas.microsoft.com/office/drawing/2014/main" id="{291C0005-AA09-4942-BF49-BCCBBCD4C7FB}"/>
              </a:ext>
            </a:extLst>
          </p:cNvPr>
          <p:cNvSpPr txBox="1">
            <a:spLocks noChangeArrowheads="1"/>
          </p:cNvSpPr>
          <p:nvPr/>
        </p:nvSpPr>
        <p:spPr bwMode="auto">
          <a:xfrm>
            <a:off x="3886400" y="2459758"/>
            <a:ext cx="48006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err="1">
                <a:latin typeface="Times New Roman" panose="02020603050405020304" pitchFamily="18" charset="0"/>
                <a:cs typeface="Times New Roman" panose="02020603050405020304" pitchFamily="18" charset="0"/>
              </a:rPr>
              <a:t>Đoạn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mạch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gồm</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hai</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điện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trở</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mắc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nối</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tiếp</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có</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điện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trở</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tương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đương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bằng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tổng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các</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điện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trở</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thành</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phần</a:t>
            </a:r>
            <a:r>
              <a:rPr lang="en-US" altLang="x-none" sz="3200" dirty="0">
                <a:solidFill>
                  <a:schemeClr val="tx1"/>
                </a:solidFill>
                <a:latin typeface="Times New Roman" panose="02020603050405020304" pitchFamily="18" charset="0"/>
                <a:cs typeface="Times New Roman" panose="02020603050405020304" pitchFamily="18" charset="0"/>
              </a:rPr>
              <a:t>: </a:t>
            </a:r>
          </a:p>
          <a:p>
            <a:pPr eaLnBrk="1" hangingPunct="1">
              <a:spcBef>
                <a:spcPct val="50000"/>
              </a:spcBef>
            </a:pPr>
            <a:r>
              <a:rPr lang="en-US" altLang="x-none" sz="3200" dirty="0">
                <a:solidFill>
                  <a:schemeClr val="tx1"/>
                </a:solidFill>
                <a:latin typeface="Times New Roman" panose="02020603050405020304" pitchFamily="18" charset="0"/>
                <a:cs typeface="Times New Roman" panose="02020603050405020304" pitchFamily="18" charset="0"/>
              </a:rPr>
              <a:t>	</a:t>
            </a:r>
            <a:r>
              <a:rPr lang="en-US" altLang="x-none" sz="3200" b="1" dirty="0" err="1">
                <a:solidFill>
                  <a:srgbClr val="FF0000"/>
                </a:solidFill>
                <a:latin typeface="Times New Roman" panose="02020603050405020304" pitchFamily="18" charset="0"/>
                <a:cs typeface="Times New Roman" panose="02020603050405020304" pitchFamily="18" charset="0"/>
              </a:rPr>
              <a:t>R</a:t>
            </a:r>
            <a:r>
              <a:rPr lang="en-US" altLang="x-none" sz="3200" b="1" baseline="-25000" dirty="0" err="1">
                <a:solidFill>
                  <a:srgbClr val="FF0000"/>
                </a:solidFill>
                <a:latin typeface="Times New Roman" panose="02020603050405020304" pitchFamily="18" charset="0"/>
                <a:cs typeface="Times New Roman" panose="02020603050405020304" pitchFamily="18" charset="0"/>
              </a:rPr>
              <a:t>td</a:t>
            </a:r>
            <a:r>
              <a:rPr lang="en-US" altLang="x-none" sz="3200" b="1" dirty="0">
                <a:solidFill>
                  <a:srgbClr val="FF0000"/>
                </a:solidFill>
                <a:latin typeface="Times New Roman" panose="02020603050405020304" pitchFamily="18" charset="0"/>
                <a:cs typeface="Times New Roman" panose="02020603050405020304" pitchFamily="18" charset="0"/>
              </a:rPr>
              <a:t> = R</a:t>
            </a:r>
            <a:r>
              <a:rPr lang="en-US" altLang="x-none" sz="3200" b="1" baseline="-25000" dirty="0">
                <a:solidFill>
                  <a:srgbClr val="FF0000"/>
                </a:solidFill>
                <a:latin typeface="Times New Roman" panose="02020603050405020304" pitchFamily="18" charset="0"/>
                <a:cs typeface="Times New Roman" panose="02020603050405020304" pitchFamily="18" charset="0"/>
              </a:rPr>
              <a:t>1</a:t>
            </a:r>
            <a:r>
              <a:rPr lang="en-US" altLang="x-none" sz="3200" b="1" dirty="0">
                <a:solidFill>
                  <a:srgbClr val="FF0000"/>
                </a:solidFill>
                <a:latin typeface="Times New Roman" panose="02020603050405020304" pitchFamily="18" charset="0"/>
                <a:cs typeface="Times New Roman" panose="02020603050405020304" pitchFamily="18" charset="0"/>
              </a:rPr>
              <a:t> + R</a:t>
            </a:r>
            <a:r>
              <a:rPr lang="en-US" altLang="x-none" sz="3200" b="1" baseline="-25000" dirty="0">
                <a:solidFill>
                  <a:srgbClr val="FF0000"/>
                </a:solidFill>
                <a:latin typeface="Times New Roman" panose="02020603050405020304" pitchFamily="18" charset="0"/>
                <a:cs typeface="Times New Roman" panose="02020603050405020304" pitchFamily="18" charset="0"/>
              </a:rPr>
              <a:t>2</a:t>
            </a:r>
            <a:r>
              <a:rPr lang="en-US" altLang="x-none" sz="32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7338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20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pic>
        <p:nvPicPr>
          <p:cNvPr id="526" name="Google Shape;526;p50"/>
          <p:cNvPicPr preferRelativeResize="0"/>
          <p:nvPr/>
        </p:nvPicPr>
        <p:blipFill rotWithShape="1">
          <a:blip r:embed="rId3">
            <a:alphaModFix amt="71000"/>
          </a:blip>
          <a:srcRect l="101333" r="59578"/>
          <a:stretch/>
        </p:blipFill>
        <p:spPr>
          <a:xfrm rot="5400036" flipH="1">
            <a:off x="8237734" y="2834788"/>
            <a:ext cx="1492101" cy="1010952"/>
          </a:xfrm>
          <a:prstGeom prst="rect">
            <a:avLst/>
          </a:prstGeom>
          <a:noFill/>
          <a:ln>
            <a:noFill/>
          </a:ln>
        </p:spPr>
      </p:pic>
      <p:grpSp>
        <p:nvGrpSpPr>
          <p:cNvPr id="15" name="Group 23">
            <a:extLst>
              <a:ext uri="{FF2B5EF4-FFF2-40B4-BE49-F238E27FC236}">
                <a16:creationId xmlns:a16="http://schemas.microsoft.com/office/drawing/2014/main" id="{2C212F70-EA97-3C47-BBF9-077F2634F5FC}"/>
              </a:ext>
            </a:extLst>
          </p:cNvPr>
          <p:cNvGrpSpPr>
            <a:grpSpLocks/>
          </p:cNvGrpSpPr>
          <p:nvPr/>
        </p:nvGrpSpPr>
        <p:grpSpPr bwMode="auto">
          <a:xfrm>
            <a:off x="1397779" y="2349732"/>
            <a:ext cx="3429000" cy="2670175"/>
            <a:chOff x="3216" y="883"/>
            <a:chExt cx="2112" cy="1447"/>
          </a:xfrm>
          <a:solidFill>
            <a:schemeClr val="bg1"/>
          </a:solidFill>
        </p:grpSpPr>
        <p:sp>
          <p:nvSpPr>
            <p:cNvPr id="16" name="Rectangle 24">
              <a:extLst>
                <a:ext uri="{FF2B5EF4-FFF2-40B4-BE49-F238E27FC236}">
                  <a16:creationId xmlns:a16="http://schemas.microsoft.com/office/drawing/2014/main" id="{58E7E486-3E6B-934D-BF46-95B320F78CA1}"/>
                </a:ext>
              </a:extLst>
            </p:cNvPr>
            <p:cNvSpPr>
              <a:spLocks noChangeArrowheads="1"/>
            </p:cNvSpPr>
            <p:nvPr/>
          </p:nvSpPr>
          <p:spPr bwMode="auto">
            <a:xfrm>
              <a:off x="3372" y="1191"/>
              <a:ext cx="1956" cy="84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17" name="Rectangle 25">
              <a:extLst>
                <a:ext uri="{FF2B5EF4-FFF2-40B4-BE49-F238E27FC236}">
                  <a16:creationId xmlns:a16="http://schemas.microsoft.com/office/drawing/2014/main" id="{9D37E393-2FF9-DA4F-8A46-4F7DCE9372C0}"/>
                </a:ext>
              </a:extLst>
            </p:cNvPr>
            <p:cNvSpPr>
              <a:spLocks noChangeArrowheads="1"/>
            </p:cNvSpPr>
            <p:nvPr/>
          </p:nvSpPr>
          <p:spPr bwMode="auto">
            <a:xfrm>
              <a:off x="3764"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18" name="Rectangle 26">
              <a:extLst>
                <a:ext uri="{FF2B5EF4-FFF2-40B4-BE49-F238E27FC236}">
                  <a16:creationId xmlns:a16="http://schemas.microsoft.com/office/drawing/2014/main" id="{C616208F-6222-1041-AB5B-029D02D5D955}"/>
                </a:ext>
              </a:extLst>
            </p:cNvPr>
            <p:cNvSpPr>
              <a:spLocks noChangeArrowheads="1"/>
            </p:cNvSpPr>
            <p:nvPr/>
          </p:nvSpPr>
          <p:spPr bwMode="auto">
            <a:xfrm>
              <a:off x="4507"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19" name="Oval 27">
              <a:extLst>
                <a:ext uri="{FF2B5EF4-FFF2-40B4-BE49-F238E27FC236}">
                  <a16:creationId xmlns:a16="http://schemas.microsoft.com/office/drawing/2014/main" id="{53F09AC8-1B0F-514E-B94B-6224D2E9F46F}"/>
                </a:ext>
              </a:extLst>
            </p:cNvPr>
            <p:cNvSpPr>
              <a:spLocks noChangeArrowheads="1"/>
            </p:cNvSpPr>
            <p:nvPr/>
          </p:nvSpPr>
          <p:spPr bwMode="auto">
            <a:xfrm>
              <a:off x="3216" y="1444"/>
              <a:ext cx="313" cy="308"/>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t>A</a:t>
              </a:r>
            </a:p>
          </p:txBody>
        </p:sp>
        <p:sp>
          <p:nvSpPr>
            <p:cNvPr id="20" name="Rectangle 28">
              <a:extLst>
                <a:ext uri="{FF2B5EF4-FFF2-40B4-BE49-F238E27FC236}">
                  <a16:creationId xmlns:a16="http://schemas.microsoft.com/office/drawing/2014/main" id="{BD6EB285-242F-1F48-B110-B3941F74A164}"/>
                </a:ext>
              </a:extLst>
            </p:cNvPr>
            <p:cNvSpPr>
              <a:spLocks noChangeArrowheads="1"/>
            </p:cNvSpPr>
            <p:nvPr/>
          </p:nvSpPr>
          <p:spPr bwMode="auto">
            <a:xfrm>
              <a:off x="3764" y="1983"/>
              <a:ext cx="273" cy="1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1" name="Rectangle 29">
              <a:extLst>
                <a:ext uri="{FF2B5EF4-FFF2-40B4-BE49-F238E27FC236}">
                  <a16:creationId xmlns:a16="http://schemas.microsoft.com/office/drawing/2014/main" id="{EFF387A3-8446-D146-A35C-DAF4332C2966}"/>
                </a:ext>
              </a:extLst>
            </p:cNvPr>
            <p:cNvSpPr>
              <a:spLocks noChangeArrowheads="1"/>
            </p:cNvSpPr>
            <p:nvPr/>
          </p:nvSpPr>
          <p:spPr bwMode="auto">
            <a:xfrm>
              <a:off x="4468" y="1960"/>
              <a:ext cx="391"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2" name="Oval 30">
              <a:extLst>
                <a:ext uri="{FF2B5EF4-FFF2-40B4-BE49-F238E27FC236}">
                  <a16:creationId xmlns:a16="http://schemas.microsoft.com/office/drawing/2014/main" id="{32D6E98C-D7F9-3A4B-84F8-372769772F8D}"/>
                </a:ext>
              </a:extLst>
            </p:cNvPr>
            <p:cNvSpPr>
              <a:spLocks noChangeArrowheads="1"/>
            </p:cNvSpPr>
            <p:nvPr/>
          </p:nvSpPr>
          <p:spPr bwMode="auto">
            <a:xfrm>
              <a:off x="4456" y="1983"/>
              <a:ext cx="95" cy="93"/>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3" name="Oval 31">
              <a:extLst>
                <a:ext uri="{FF2B5EF4-FFF2-40B4-BE49-F238E27FC236}">
                  <a16:creationId xmlns:a16="http://schemas.microsoft.com/office/drawing/2014/main" id="{89DA9506-F89B-BA49-B378-D0BAA0DC67AE}"/>
                </a:ext>
              </a:extLst>
            </p:cNvPr>
            <p:cNvSpPr>
              <a:spLocks noChangeArrowheads="1"/>
            </p:cNvSpPr>
            <p:nvPr/>
          </p:nvSpPr>
          <p:spPr bwMode="auto">
            <a:xfrm>
              <a:off x="4746" y="1992"/>
              <a:ext cx="101" cy="1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4" name="Line 32">
              <a:extLst>
                <a:ext uri="{FF2B5EF4-FFF2-40B4-BE49-F238E27FC236}">
                  <a16:creationId xmlns:a16="http://schemas.microsoft.com/office/drawing/2014/main" id="{E95DFC94-3A7E-B648-849C-B508C797EE67}"/>
                </a:ext>
              </a:extLst>
            </p:cNvPr>
            <p:cNvSpPr>
              <a:spLocks noChangeShapeType="1"/>
            </p:cNvSpPr>
            <p:nvPr/>
          </p:nvSpPr>
          <p:spPr bwMode="auto">
            <a:xfrm flipH="1">
              <a:off x="4440" y="1906"/>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25" name="Line 33">
              <a:extLst>
                <a:ext uri="{FF2B5EF4-FFF2-40B4-BE49-F238E27FC236}">
                  <a16:creationId xmlns:a16="http://schemas.microsoft.com/office/drawing/2014/main" id="{A405BF33-A4E3-E14C-99F3-48DFB605F6B8}"/>
                </a:ext>
              </a:extLst>
            </p:cNvPr>
            <p:cNvSpPr>
              <a:spLocks noChangeShapeType="1"/>
            </p:cNvSpPr>
            <p:nvPr/>
          </p:nvSpPr>
          <p:spPr bwMode="auto">
            <a:xfrm flipH="1">
              <a:off x="4712" y="1927"/>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26" name="Line 34">
              <a:extLst>
                <a:ext uri="{FF2B5EF4-FFF2-40B4-BE49-F238E27FC236}">
                  <a16:creationId xmlns:a16="http://schemas.microsoft.com/office/drawing/2014/main" id="{03859EDD-6787-364A-8A44-A8BB22B4A0C7}"/>
                </a:ext>
              </a:extLst>
            </p:cNvPr>
            <p:cNvSpPr>
              <a:spLocks noChangeShapeType="1"/>
            </p:cNvSpPr>
            <p:nvPr/>
          </p:nvSpPr>
          <p:spPr bwMode="auto">
            <a:xfrm flipV="1">
              <a:off x="3764" y="1922"/>
              <a:ext cx="273" cy="115"/>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27" name="Text Box 35">
              <a:extLst>
                <a:ext uri="{FF2B5EF4-FFF2-40B4-BE49-F238E27FC236}">
                  <a16:creationId xmlns:a16="http://schemas.microsoft.com/office/drawing/2014/main" id="{A2994F3C-8A21-784B-85F4-B87A76A8119F}"/>
                </a:ext>
              </a:extLst>
            </p:cNvPr>
            <p:cNvSpPr txBox="1">
              <a:spLocks noChangeArrowheads="1"/>
            </p:cNvSpPr>
            <p:nvPr/>
          </p:nvSpPr>
          <p:spPr bwMode="auto">
            <a:xfrm>
              <a:off x="3723" y="1668"/>
              <a:ext cx="274"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t>K</a:t>
              </a:r>
            </a:p>
          </p:txBody>
        </p:sp>
        <p:sp>
          <p:nvSpPr>
            <p:cNvPr id="28" name="Text Box 36">
              <a:extLst>
                <a:ext uri="{FF2B5EF4-FFF2-40B4-BE49-F238E27FC236}">
                  <a16:creationId xmlns:a16="http://schemas.microsoft.com/office/drawing/2014/main" id="{3B8DB03D-3CBC-0D42-A48D-BC4B41D21A49}"/>
                </a:ext>
              </a:extLst>
            </p:cNvPr>
            <p:cNvSpPr txBox="1">
              <a:spLocks noChangeArrowheads="1"/>
            </p:cNvSpPr>
            <p:nvPr/>
          </p:nvSpPr>
          <p:spPr bwMode="auto">
            <a:xfrm>
              <a:off x="3881" y="883"/>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R</a:t>
              </a:r>
              <a:r>
                <a:rPr lang="en-US" altLang="x-none" sz="2000" b="1" baseline="-25000"/>
                <a:t>1</a:t>
              </a:r>
              <a:endParaRPr lang="en-US" altLang="x-none" sz="2000" b="1"/>
            </a:p>
          </p:txBody>
        </p:sp>
        <p:sp>
          <p:nvSpPr>
            <p:cNvPr id="29" name="Text Box 37">
              <a:extLst>
                <a:ext uri="{FF2B5EF4-FFF2-40B4-BE49-F238E27FC236}">
                  <a16:creationId xmlns:a16="http://schemas.microsoft.com/office/drawing/2014/main" id="{8FEF361A-D777-814A-95F5-E49511A61044}"/>
                </a:ext>
              </a:extLst>
            </p:cNvPr>
            <p:cNvSpPr txBox="1">
              <a:spLocks noChangeArrowheads="1"/>
            </p:cNvSpPr>
            <p:nvPr/>
          </p:nvSpPr>
          <p:spPr bwMode="auto">
            <a:xfrm>
              <a:off x="4635" y="883"/>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R</a:t>
              </a:r>
              <a:r>
                <a:rPr lang="en-US" altLang="x-none" sz="2000" b="1" baseline="-25000"/>
                <a:t>2</a:t>
              </a:r>
              <a:endParaRPr lang="en-US" altLang="x-none" sz="2000" b="1"/>
            </a:p>
          </p:txBody>
        </p:sp>
        <p:sp>
          <p:nvSpPr>
            <p:cNvPr id="30" name="Text Box 38">
              <a:extLst>
                <a:ext uri="{FF2B5EF4-FFF2-40B4-BE49-F238E27FC236}">
                  <a16:creationId xmlns:a16="http://schemas.microsoft.com/office/drawing/2014/main" id="{8C2AE359-B1D8-F843-AFB6-0FDDCB3690F0}"/>
                </a:ext>
              </a:extLst>
            </p:cNvPr>
            <p:cNvSpPr txBox="1">
              <a:spLocks noChangeArrowheads="1"/>
            </p:cNvSpPr>
            <p:nvPr/>
          </p:nvSpPr>
          <p:spPr bwMode="auto">
            <a:xfrm>
              <a:off x="4455" y="2107"/>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A</a:t>
              </a:r>
            </a:p>
          </p:txBody>
        </p:sp>
        <p:sp>
          <p:nvSpPr>
            <p:cNvPr id="31" name="Text Box 39">
              <a:extLst>
                <a:ext uri="{FF2B5EF4-FFF2-40B4-BE49-F238E27FC236}">
                  <a16:creationId xmlns:a16="http://schemas.microsoft.com/office/drawing/2014/main" id="{AA050F01-D515-A44E-9437-55B84CAA133A}"/>
                </a:ext>
              </a:extLst>
            </p:cNvPr>
            <p:cNvSpPr txBox="1">
              <a:spLocks noChangeArrowheads="1"/>
            </p:cNvSpPr>
            <p:nvPr/>
          </p:nvSpPr>
          <p:spPr bwMode="auto">
            <a:xfrm>
              <a:off x="4820" y="2115"/>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B</a:t>
              </a:r>
            </a:p>
          </p:txBody>
        </p:sp>
        <p:sp>
          <p:nvSpPr>
            <p:cNvPr id="32" name="Text Box 40">
              <a:extLst>
                <a:ext uri="{FF2B5EF4-FFF2-40B4-BE49-F238E27FC236}">
                  <a16:creationId xmlns:a16="http://schemas.microsoft.com/office/drawing/2014/main" id="{0BDA99AF-DD14-5E48-9768-AEAA5A1580C5}"/>
                </a:ext>
              </a:extLst>
            </p:cNvPr>
            <p:cNvSpPr txBox="1">
              <a:spLocks noChangeArrowheads="1"/>
            </p:cNvSpPr>
            <p:nvPr/>
          </p:nvSpPr>
          <p:spPr bwMode="auto">
            <a:xfrm>
              <a:off x="4352" y="1739"/>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t>+</a:t>
              </a:r>
            </a:p>
          </p:txBody>
        </p:sp>
        <p:sp>
          <p:nvSpPr>
            <p:cNvPr id="33" name="Text Box 41">
              <a:extLst>
                <a:ext uri="{FF2B5EF4-FFF2-40B4-BE49-F238E27FC236}">
                  <a16:creationId xmlns:a16="http://schemas.microsoft.com/office/drawing/2014/main" id="{6EFCB6EE-91A3-9F42-B37B-D9AB567195E7}"/>
                </a:ext>
              </a:extLst>
            </p:cNvPr>
            <p:cNvSpPr txBox="1">
              <a:spLocks noChangeArrowheads="1"/>
            </p:cNvSpPr>
            <p:nvPr/>
          </p:nvSpPr>
          <p:spPr bwMode="auto">
            <a:xfrm>
              <a:off x="4782" y="1694"/>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a:t>
              </a:r>
            </a:p>
          </p:txBody>
        </p:sp>
      </p:grpSp>
      <p:pic>
        <p:nvPicPr>
          <p:cNvPr id="525" name="Google Shape;525;p50"/>
          <p:cNvPicPr preferRelativeResize="0"/>
          <p:nvPr/>
        </p:nvPicPr>
        <p:blipFill>
          <a:blip r:embed="rId4">
            <a:alphaModFix/>
          </a:blip>
          <a:stretch>
            <a:fillRect/>
          </a:stretch>
        </p:blipFill>
        <p:spPr>
          <a:xfrm>
            <a:off x="397418" y="318756"/>
            <a:ext cx="5682996" cy="1770392"/>
          </a:xfrm>
          <a:prstGeom prst="rect">
            <a:avLst/>
          </a:prstGeom>
          <a:noFill/>
          <a:ln>
            <a:noFill/>
          </a:ln>
        </p:spPr>
      </p:pic>
      <p:sp>
        <p:nvSpPr>
          <p:cNvPr id="516" name="Google Shape;516;p50"/>
          <p:cNvSpPr txBox="1">
            <a:spLocks noGrp="1"/>
          </p:cNvSpPr>
          <p:nvPr>
            <p:ph type="title"/>
          </p:nvPr>
        </p:nvSpPr>
        <p:spPr>
          <a:xfrm>
            <a:off x="581855" y="617241"/>
            <a:ext cx="5314122" cy="2366298"/>
          </a:xfrm>
          <a:prstGeom prst="rect">
            <a:avLst/>
          </a:prstGeom>
        </p:spPr>
        <p:txBody>
          <a:bodyPr spcFirstLastPara="1" vert="horz" wrap="square" lIns="121900" tIns="121900" rIns="121900" bIns="121900" rtlCol="0" anchor="t" anchorCtr="0">
            <a:noAutofit/>
          </a:bodyPr>
          <a:lstStyle/>
          <a:p>
            <a:pPr algn="ctr"/>
            <a:r>
              <a:rPr lang="en" dirty="0" err="1">
                <a:latin typeface="Times New Roman" panose="02020603050405020304" pitchFamily="18" charset="0"/>
                <a:cs typeface="Times New Roman" panose="02020603050405020304" pitchFamily="18" charset="0"/>
              </a:rPr>
              <a:t>Đoạn</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mạch</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gồm</a:t>
            </a:r>
            <a:r>
              <a:rPr lang="en" dirty="0">
                <a:latin typeface="Times New Roman" panose="02020603050405020304" pitchFamily="18" charset="0"/>
                <a:cs typeface="Times New Roman" panose="02020603050405020304" pitchFamily="18" charset="0"/>
              </a:rPr>
              <a:t> 2 </a:t>
            </a:r>
            <a:r>
              <a:rPr lang="en" dirty="0" err="1">
                <a:latin typeface="Times New Roman" panose="02020603050405020304" pitchFamily="18" charset="0"/>
                <a:cs typeface="Times New Roman" panose="02020603050405020304" pitchFamily="18" charset="0"/>
              </a:rPr>
              <a:t>điện</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trở</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mắc</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nối</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tiếp</a:t>
            </a:r>
            <a:endParaRPr dirty="0">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E3C0AE96-732C-CB4A-ABAF-0C1195B76CBC}"/>
              </a:ext>
            </a:extLst>
          </p:cNvPr>
          <p:cNvSpPr/>
          <p:nvPr/>
        </p:nvSpPr>
        <p:spPr>
          <a:xfrm>
            <a:off x="6877277" y="1574408"/>
            <a:ext cx="4213013" cy="584775"/>
          </a:xfrm>
          <a:prstGeom prst="rect">
            <a:avLst/>
          </a:prstGeom>
        </p:spPr>
        <p:txBody>
          <a:bodyPr wrap="none">
            <a:spAutoFit/>
          </a:bodyPr>
          <a:lstStyle/>
          <a:p>
            <a:r>
              <a:rPr lang="en-US" altLang="x-none" sz="3200" b="1" dirty="0">
                <a:solidFill>
                  <a:srgbClr val="C00000"/>
                </a:solidFill>
                <a:latin typeface="Times New Roman" panose="02020603050405020304" pitchFamily="18" charset="0"/>
              </a:rPr>
              <a:t> I</a:t>
            </a:r>
            <a:r>
              <a:rPr lang="en-US" altLang="x-none" sz="3200" b="1" baseline="-25000" dirty="0">
                <a:solidFill>
                  <a:srgbClr val="C00000"/>
                </a:solidFill>
                <a:latin typeface="Times New Roman" panose="02020603050405020304" pitchFamily="18" charset="0"/>
              </a:rPr>
              <a:t>AB</a:t>
            </a:r>
            <a:r>
              <a:rPr lang="en-US" altLang="x-none" sz="3200" b="1" dirty="0">
                <a:solidFill>
                  <a:srgbClr val="C00000"/>
                </a:solidFill>
                <a:latin typeface="Times New Roman" panose="02020603050405020304" pitchFamily="18" charset="0"/>
              </a:rPr>
              <a:t> = I</a:t>
            </a:r>
            <a:r>
              <a:rPr lang="en-US" altLang="x-none" sz="3200" b="1" baseline="-25000" dirty="0">
                <a:solidFill>
                  <a:srgbClr val="C00000"/>
                </a:solidFill>
                <a:latin typeface="Times New Roman" panose="02020603050405020304" pitchFamily="18" charset="0"/>
              </a:rPr>
              <a:t>1</a:t>
            </a:r>
            <a:r>
              <a:rPr lang="en-US" altLang="x-none" sz="3200" b="1" dirty="0">
                <a:solidFill>
                  <a:srgbClr val="C00000"/>
                </a:solidFill>
                <a:latin typeface="Times New Roman" panose="02020603050405020304" pitchFamily="18" charset="0"/>
              </a:rPr>
              <a:t> = I</a:t>
            </a:r>
            <a:r>
              <a:rPr lang="en-US" altLang="x-none" sz="3200" b="1" baseline="-25000" dirty="0">
                <a:solidFill>
                  <a:srgbClr val="C00000"/>
                </a:solidFill>
                <a:latin typeface="Times New Roman" panose="02020603050405020304" pitchFamily="18" charset="0"/>
              </a:rPr>
              <a:t>2</a:t>
            </a:r>
            <a:r>
              <a:rPr lang="en-US" altLang="x-none" sz="3200" dirty="0">
                <a:solidFill>
                  <a:srgbClr val="C00000"/>
                </a:solidFill>
                <a:latin typeface="Times New Roman" panose="02020603050405020304" pitchFamily="18" charset="0"/>
              </a:rPr>
              <a:t>              (1)</a:t>
            </a:r>
          </a:p>
        </p:txBody>
      </p:sp>
      <p:grpSp>
        <p:nvGrpSpPr>
          <p:cNvPr id="38" name="Group 71">
            <a:extLst>
              <a:ext uri="{FF2B5EF4-FFF2-40B4-BE49-F238E27FC236}">
                <a16:creationId xmlns:a16="http://schemas.microsoft.com/office/drawing/2014/main" id="{FA3A3655-1656-F148-8637-950FD8EA6133}"/>
              </a:ext>
            </a:extLst>
          </p:cNvPr>
          <p:cNvGrpSpPr>
            <a:grpSpLocks/>
          </p:cNvGrpSpPr>
          <p:nvPr/>
        </p:nvGrpSpPr>
        <p:grpSpPr bwMode="auto">
          <a:xfrm>
            <a:off x="7077674" y="3707139"/>
            <a:ext cx="1806575" cy="1184275"/>
            <a:chOff x="3380" y="3592"/>
            <a:chExt cx="1138" cy="746"/>
          </a:xfrm>
        </p:grpSpPr>
        <p:sp>
          <p:nvSpPr>
            <p:cNvPr id="39" name="Text Box 72">
              <a:extLst>
                <a:ext uri="{FF2B5EF4-FFF2-40B4-BE49-F238E27FC236}">
                  <a16:creationId xmlns:a16="http://schemas.microsoft.com/office/drawing/2014/main" id="{6BE2B43A-1D3C-3545-8A5C-1CC93AAA4F5D}"/>
                </a:ext>
              </a:extLst>
            </p:cNvPr>
            <p:cNvSpPr txBox="1">
              <a:spLocks noChangeArrowheads="1"/>
            </p:cNvSpPr>
            <p:nvPr/>
          </p:nvSpPr>
          <p:spPr bwMode="auto">
            <a:xfrm>
              <a:off x="3840" y="3792"/>
              <a:ext cx="3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a:t>
              </a:r>
            </a:p>
          </p:txBody>
        </p:sp>
        <p:grpSp>
          <p:nvGrpSpPr>
            <p:cNvPr id="40" name="Group 73">
              <a:extLst>
                <a:ext uri="{FF2B5EF4-FFF2-40B4-BE49-F238E27FC236}">
                  <a16:creationId xmlns:a16="http://schemas.microsoft.com/office/drawing/2014/main" id="{2A8C1ACA-9A15-FD42-8A53-70D9518711E8}"/>
                </a:ext>
              </a:extLst>
            </p:cNvPr>
            <p:cNvGrpSpPr>
              <a:grpSpLocks/>
            </p:cNvGrpSpPr>
            <p:nvPr/>
          </p:nvGrpSpPr>
          <p:grpSpPr bwMode="auto">
            <a:xfrm>
              <a:off x="3380" y="3592"/>
              <a:ext cx="432" cy="724"/>
              <a:chOff x="3264" y="3532"/>
              <a:chExt cx="432" cy="724"/>
            </a:xfrm>
          </p:grpSpPr>
          <p:sp>
            <p:nvSpPr>
              <p:cNvPr id="45" name="Text Box 74">
                <a:extLst>
                  <a:ext uri="{FF2B5EF4-FFF2-40B4-BE49-F238E27FC236}">
                    <a16:creationId xmlns:a16="http://schemas.microsoft.com/office/drawing/2014/main" id="{A5216FFA-0AC4-BF42-9876-7E025D818A0C}"/>
                  </a:ext>
                </a:extLst>
              </p:cNvPr>
              <p:cNvSpPr txBox="1">
                <a:spLocks noChangeArrowheads="1"/>
              </p:cNvSpPr>
              <p:nvPr/>
            </p:nvSpPr>
            <p:spPr bwMode="auto">
              <a:xfrm>
                <a:off x="3264" y="3532"/>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U</a:t>
                </a:r>
                <a:r>
                  <a:rPr lang="en-US" altLang="x-none" sz="3200" baseline="-25000" dirty="0">
                    <a:solidFill>
                      <a:srgbClr val="C00000"/>
                    </a:solidFill>
                    <a:latin typeface="Times New Roman" panose="02020603050405020304" pitchFamily="18" charset="0"/>
                    <a:cs typeface="Times New Roman" panose="02020603050405020304" pitchFamily="18" charset="0"/>
                  </a:rPr>
                  <a:t>1</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6" name="Text Box 75">
                <a:extLst>
                  <a:ext uri="{FF2B5EF4-FFF2-40B4-BE49-F238E27FC236}">
                    <a16:creationId xmlns:a16="http://schemas.microsoft.com/office/drawing/2014/main" id="{61A9FB8C-8A95-C742-B574-71E7A2B1B72B}"/>
                  </a:ext>
                </a:extLst>
              </p:cNvPr>
              <p:cNvSpPr txBox="1">
                <a:spLocks noChangeArrowheads="1"/>
              </p:cNvSpPr>
              <p:nvPr/>
            </p:nvSpPr>
            <p:spPr bwMode="auto">
              <a:xfrm>
                <a:off x="3264" y="3888"/>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U</a:t>
                </a:r>
                <a:r>
                  <a:rPr lang="en-US" altLang="x-none" sz="3200" baseline="-25000" dirty="0">
                    <a:solidFill>
                      <a:srgbClr val="C00000"/>
                    </a:solidFill>
                    <a:latin typeface="Times New Roman" panose="02020603050405020304" pitchFamily="18" charset="0"/>
                    <a:cs typeface="Times New Roman" panose="02020603050405020304" pitchFamily="18" charset="0"/>
                  </a:rPr>
                  <a:t>2</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7" name="Line 76">
                <a:extLst>
                  <a:ext uri="{FF2B5EF4-FFF2-40B4-BE49-F238E27FC236}">
                    <a16:creationId xmlns:a16="http://schemas.microsoft.com/office/drawing/2014/main" id="{B958D509-3AA4-2947-A11A-911DC1312C33}"/>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solidFill>
                    <a:srgbClr val="C00000"/>
                  </a:solidFill>
                  <a:latin typeface="Times New Roman" panose="02020603050405020304" pitchFamily="18" charset="0"/>
                  <a:cs typeface="Times New Roman" panose="02020603050405020304" pitchFamily="18" charset="0"/>
                </a:endParaRPr>
              </a:p>
            </p:txBody>
          </p:sp>
        </p:grpSp>
        <p:grpSp>
          <p:nvGrpSpPr>
            <p:cNvPr id="41" name="Group 77">
              <a:extLst>
                <a:ext uri="{FF2B5EF4-FFF2-40B4-BE49-F238E27FC236}">
                  <a16:creationId xmlns:a16="http://schemas.microsoft.com/office/drawing/2014/main" id="{621DB7A7-E941-754F-97AD-6ECABE56EB99}"/>
                </a:ext>
              </a:extLst>
            </p:cNvPr>
            <p:cNvGrpSpPr>
              <a:grpSpLocks/>
            </p:cNvGrpSpPr>
            <p:nvPr/>
          </p:nvGrpSpPr>
          <p:grpSpPr bwMode="auto">
            <a:xfrm>
              <a:off x="4086" y="3603"/>
              <a:ext cx="432" cy="735"/>
              <a:chOff x="3264" y="3541"/>
              <a:chExt cx="432" cy="735"/>
            </a:xfrm>
          </p:grpSpPr>
          <p:sp>
            <p:nvSpPr>
              <p:cNvPr id="42" name="Text Box 78">
                <a:extLst>
                  <a:ext uri="{FF2B5EF4-FFF2-40B4-BE49-F238E27FC236}">
                    <a16:creationId xmlns:a16="http://schemas.microsoft.com/office/drawing/2014/main" id="{7902F374-38AE-364E-8E9E-5EBD3B070397}"/>
                  </a:ext>
                </a:extLst>
              </p:cNvPr>
              <p:cNvSpPr txBox="1">
                <a:spLocks noChangeArrowheads="1"/>
              </p:cNvSpPr>
              <p:nvPr/>
            </p:nvSpPr>
            <p:spPr bwMode="auto">
              <a:xfrm>
                <a:off x="3264" y="3541"/>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R</a:t>
                </a:r>
                <a:r>
                  <a:rPr lang="en-US" altLang="x-none" sz="3200" baseline="-25000" dirty="0">
                    <a:solidFill>
                      <a:srgbClr val="C00000"/>
                    </a:solidFill>
                    <a:latin typeface="Times New Roman" panose="02020603050405020304" pitchFamily="18" charset="0"/>
                    <a:cs typeface="Times New Roman" panose="02020603050405020304" pitchFamily="18" charset="0"/>
                  </a:rPr>
                  <a:t>1</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3" name="Text Box 79">
                <a:extLst>
                  <a:ext uri="{FF2B5EF4-FFF2-40B4-BE49-F238E27FC236}">
                    <a16:creationId xmlns:a16="http://schemas.microsoft.com/office/drawing/2014/main" id="{0FC1F7BD-B577-1447-B9E0-1A79B5412C86}"/>
                  </a:ext>
                </a:extLst>
              </p:cNvPr>
              <p:cNvSpPr txBox="1">
                <a:spLocks noChangeArrowheads="1"/>
              </p:cNvSpPr>
              <p:nvPr/>
            </p:nvSpPr>
            <p:spPr bwMode="auto">
              <a:xfrm>
                <a:off x="3264" y="3908"/>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R</a:t>
                </a:r>
                <a:r>
                  <a:rPr lang="en-US" altLang="x-none" sz="3200" baseline="-25000" dirty="0">
                    <a:solidFill>
                      <a:srgbClr val="C00000"/>
                    </a:solidFill>
                    <a:latin typeface="Times New Roman" panose="02020603050405020304" pitchFamily="18" charset="0"/>
                    <a:cs typeface="Times New Roman" panose="02020603050405020304" pitchFamily="18" charset="0"/>
                  </a:rPr>
                  <a:t>2</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4" name="Line 80">
                <a:extLst>
                  <a:ext uri="{FF2B5EF4-FFF2-40B4-BE49-F238E27FC236}">
                    <a16:creationId xmlns:a16="http://schemas.microsoft.com/office/drawing/2014/main" id="{30D7A175-9C50-6243-AAA8-557AC2558E7D}"/>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solidFill>
                    <a:srgbClr val="C00000"/>
                  </a:solidFill>
                  <a:latin typeface="Times New Roman" panose="02020603050405020304" pitchFamily="18" charset="0"/>
                  <a:cs typeface="Times New Roman" panose="02020603050405020304" pitchFamily="18" charset="0"/>
                </a:endParaRPr>
              </a:p>
            </p:txBody>
          </p:sp>
        </p:grpSp>
      </p:grpSp>
      <p:sp>
        <p:nvSpPr>
          <p:cNvPr id="48" name="Text Box 82">
            <a:extLst>
              <a:ext uri="{FF2B5EF4-FFF2-40B4-BE49-F238E27FC236}">
                <a16:creationId xmlns:a16="http://schemas.microsoft.com/office/drawing/2014/main" id="{4938F96C-9552-FB4D-A23C-0611D28F9F4D}"/>
              </a:ext>
            </a:extLst>
          </p:cNvPr>
          <p:cNvSpPr txBox="1">
            <a:spLocks noChangeArrowheads="1"/>
          </p:cNvSpPr>
          <p:nvPr/>
        </p:nvSpPr>
        <p:spPr bwMode="auto">
          <a:xfrm>
            <a:off x="10432271" y="3785983"/>
            <a:ext cx="7239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(3)</a:t>
            </a:r>
          </a:p>
        </p:txBody>
      </p:sp>
      <p:sp>
        <p:nvSpPr>
          <p:cNvPr id="49" name="Rectangle 48">
            <a:extLst>
              <a:ext uri="{FF2B5EF4-FFF2-40B4-BE49-F238E27FC236}">
                <a16:creationId xmlns:a16="http://schemas.microsoft.com/office/drawing/2014/main" id="{73A77BA8-FC0D-EF4A-BC0A-E24BF8B29611}"/>
              </a:ext>
            </a:extLst>
          </p:cNvPr>
          <p:cNvSpPr/>
          <p:nvPr/>
        </p:nvSpPr>
        <p:spPr>
          <a:xfrm>
            <a:off x="6909552" y="2696621"/>
            <a:ext cx="4211409" cy="584775"/>
          </a:xfrm>
          <a:prstGeom prst="rect">
            <a:avLst/>
          </a:prstGeom>
        </p:spPr>
        <p:txBody>
          <a:bodyPr wrap="none">
            <a:spAutoFit/>
          </a:bodyPr>
          <a:lstStyle/>
          <a:p>
            <a:r>
              <a:rPr lang="en-US" altLang="x-none" sz="3200" b="1" dirty="0">
                <a:solidFill>
                  <a:srgbClr val="C00000"/>
                </a:solidFill>
                <a:latin typeface="Times New Roman" panose="02020603050405020304" pitchFamily="18" charset="0"/>
              </a:rPr>
              <a:t> U</a:t>
            </a:r>
            <a:r>
              <a:rPr lang="en-US" altLang="x-none" sz="3200" b="1" baseline="-25000" dirty="0">
                <a:solidFill>
                  <a:srgbClr val="C00000"/>
                </a:solidFill>
                <a:latin typeface="Times New Roman" panose="02020603050405020304" pitchFamily="18" charset="0"/>
              </a:rPr>
              <a:t>AB</a:t>
            </a:r>
            <a:r>
              <a:rPr lang="en-US" altLang="x-none" sz="3200" b="1" dirty="0">
                <a:solidFill>
                  <a:srgbClr val="C00000"/>
                </a:solidFill>
                <a:latin typeface="Times New Roman" panose="02020603050405020304" pitchFamily="18" charset="0"/>
              </a:rPr>
              <a:t> = U</a:t>
            </a:r>
            <a:r>
              <a:rPr lang="en-US" altLang="x-none" sz="3200" b="1" baseline="-25000" dirty="0">
                <a:solidFill>
                  <a:srgbClr val="C00000"/>
                </a:solidFill>
                <a:latin typeface="Times New Roman" panose="02020603050405020304" pitchFamily="18" charset="0"/>
              </a:rPr>
              <a:t>1</a:t>
            </a:r>
            <a:r>
              <a:rPr lang="en-US" altLang="x-none" sz="3200" b="1" dirty="0">
                <a:solidFill>
                  <a:srgbClr val="C00000"/>
                </a:solidFill>
                <a:latin typeface="Times New Roman" panose="02020603050405020304" pitchFamily="18" charset="0"/>
              </a:rPr>
              <a:t> + U</a:t>
            </a:r>
            <a:r>
              <a:rPr lang="en-US" altLang="x-none" sz="3200" b="1" baseline="-25000" dirty="0">
                <a:solidFill>
                  <a:srgbClr val="C00000"/>
                </a:solidFill>
                <a:latin typeface="Times New Roman" panose="02020603050405020304" pitchFamily="18" charset="0"/>
              </a:rPr>
              <a:t>2</a:t>
            </a:r>
            <a:r>
              <a:rPr lang="en-US" altLang="x-none" sz="3200" dirty="0">
                <a:solidFill>
                  <a:srgbClr val="C00000"/>
                </a:solidFill>
                <a:latin typeface="Times New Roman" panose="02020603050405020304" pitchFamily="18" charset="0"/>
              </a:rPr>
              <a:t>          (2)</a:t>
            </a:r>
            <a:endParaRPr lang="x-none" sz="3200" dirty="0">
              <a:solidFill>
                <a:srgbClr val="C00000"/>
              </a:solidFill>
            </a:endParaRPr>
          </a:p>
        </p:txBody>
      </p:sp>
      <p:sp>
        <p:nvSpPr>
          <p:cNvPr id="2" name="Rectangle 1">
            <a:extLst>
              <a:ext uri="{FF2B5EF4-FFF2-40B4-BE49-F238E27FC236}">
                <a16:creationId xmlns:a16="http://schemas.microsoft.com/office/drawing/2014/main" id="{13386FA5-9AA8-5E42-B706-1FC5D08277AA}"/>
              </a:ext>
            </a:extLst>
          </p:cNvPr>
          <p:cNvSpPr/>
          <p:nvPr/>
        </p:nvSpPr>
        <p:spPr>
          <a:xfrm>
            <a:off x="7027235" y="5173989"/>
            <a:ext cx="4210404" cy="1077218"/>
          </a:xfrm>
          <a:prstGeom prst="rect">
            <a:avLst/>
          </a:prstGeom>
        </p:spPr>
        <p:txBody>
          <a:bodyPr wrap="square">
            <a:spAutoFit/>
          </a:bodyPr>
          <a:lstStyle/>
          <a:p>
            <a:r>
              <a:rPr lang="en-US" altLang="x-none" sz="3200" b="1" dirty="0" err="1">
                <a:solidFill>
                  <a:srgbClr val="C00000"/>
                </a:solidFill>
                <a:latin typeface="Times New Roman" panose="02020603050405020304" pitchFamily="18" charset="0"/>
                <a:cs typeface="Times New Roman" panose="02020603050405020304" pitchFamily="18" charset="0"/>
              </a:rPr>
              <a:t>R</a:t>
            </a:r>
            <a:r>
              <a:rPr lang="en-US" altLang="x-none" sz="3200" b="1" baseline="-25000" dirty="0" err="1">
                <a:solidFill>
                  <a:srgbClr val="C00000"/>
                </a:solidFill>
                <a:latin typeface="Times New Roman" panose="02020603050405020304" pitchFamily="18" charset="0"/>
                <a:cs typeface="Times New Roman" panose="02020603050405020304" pitchFamily="18" charset="0"/>
              </a:rPr>
              <a:t>td</a:t>
            </a:r>
            <a:r>
              <a:rPr lang="en-US" altLang="x-none" sz="3200" b="1" dirty="0">
                <a:solidFill>
                  <a:srgbClr val="C00000"/>
                </a:solidFill>
                <a:latin typeface="Times New Roman" panose="02020603050405020304" pitchFamily="18" charset="0"/>
                <a:cs typeface="Times New Roman" panose="02020603050405020304" pitchFamily="18" charset="0"/>
              </a:rPr>
              <a:t> = R</a:t>
            </a:r>
            <a:r>
              <a:rPr lang="en-US" altLang="x-none" sz="3200" b="1" baseline="-25000" dirty="0">
                <a:solidFill>
                  <a:srgbClr val="C00000"/>
                </a:solidFill>
                <a:latin typeface="Times New Roman" panose="02020603050405020304" pitchFamily="18" charset="0"/>
                <a:cs typeface="Times New Roman" panose="02020603050405020304" pitchFamily="18" charset="0"/>
              </a:rPr>
              <a:t>1</a:t>
            </a:r>
            <a:r>
              <a:rPr lang="en-US" altLang="x-none" sz="3200" b="1" dirty="0">
                <a:solidFill>
                  <a:srgbClr val="C00000"/>
                </a:solidFill>
                <a:latin typeface="Times New Roman" panose="02020603050405020304" pitchFamily="18" charset="0"/>
                <a:cs typeface="Times New Roman" panose="02020603050405020304" pitchFamily="18" charset="0"/>
              </a:rPr>
              <a:t> + R</a:t>
            </a:r>
            <a:r>
              <a:rPr lang="en-US" altLang="x-none" sz="3200" b="1" baseline="-25000" dirty="0">
                <a:solidFill>
                  <a:srgbClr val="C00000"/>
                </a:solidFill>
                <a:latin typeface="Times New Roman" panose="02020603050405020304" pitchFamily="18" charset="0"/>
                <a:cs typeface="Times New Roman" panose="02020603050405020304" pitchFamily="18" charset="0"/>
              </a:rPr>
              <a:t>2                 </a:t>
            </a:r>
            <a:r>
              <a:rPr lang="en-US" altLang="x-none" sz="3200" dirty="0">
                <a:solidFill>
                  <a:srgbClr val="C00000"/>
                </a:solidFill>
                <a:latin typeface="Times New Roman" panose="02020603050405020304" pitchFamily="18" charset="0"/>
                <a:cs typeface="Times New Roman" panose="02020603050405020304" pitchFamily="18" charset="0"/>
              </a:rPr>
              <a:t>(4)</a:t>
            </a:r>
          </a:p>
          <a:p>
            <a:r>
              <a:rPr lang="en-US" altLang="x-none" sz="3200" b="1" baseline="-25000" dirty="0">
                <a:solidFill>
                  <a:srgbClr val="C00000"/>
                </a:solidFill>
                <a:latin typeface="Times New Roman" panose="02020603050405020304" pitchFamily="18" charset="0"/>
                <a:cs typeface="Times New Roman" panose="02020603050405020304" pitchFamily="18" charset="0"/>
              </a:rPr>
              <a:t>     </a:t>
            </a:r>
            <a:r>
              <a:rPr lang="en-US" altLang="x-none" sz="3200" dirty="0">
                <a:solidFill>
                  <a:srgbClr val="C00000"/>
                </a:solidFill>
                <a:latin typeface="Times New Roman" panose="02020603050405020304" pitchFamily="18" charset="0"/>
                <a:cs typeface="Times New Roman" panose="02020603050405020304" pitchFamily="18" charset="0"/>
              </a:rPr>
              <a:t> </a:t>
            </a:r>
            <a:endParaRPr lang="x-none" sz="3200" dirty="0">
              <a:solidFill>
                <a:srgbClr val="C00000"/>
              </a:solidFill>
            </a:endParaRPr>
          </a:p>
        </p:txBody>
      </p:sp>
    </p:spTree>
    <p:extLst>
      <p:ext uri="{BB962C8B-B14F-4D97-AF65-F5344CB8AC3E}">
        <p14:creationId xmlns:p14="http://schemas.microsoft.com/office/powerpoint/2010/main" val="373151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checkerboard(across)">
                                      <p:cBhvr>
                                        <p:cTn id="12" dur="500"/>
                                        <p:tgtEl>
                                          <p:spTgt spid="37"/>
                                        </p:tgtEl>
                                      </p:cBhvr>
                                    </p:animEffect>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2000" fill="hold"/>
                                        <p:tgtEl>
                                          <p:spTgt spid="38"/>
                                        </p:tgtEl>
                                        <p:attrNameLst>
                                          <p:attrName>ppt_x</p:attrName>
                                        </p:attrNameLst>
                                      </p:cBhvr>
                                      <p:tavLst>
                                        <p:tav tm="0">
                                          <p:val>
                                            <p:strVal val="1+#ppt_w/2"/>
                                          </p:val>
                                        </p:tav>
                                        <p:tav tm="100000">
                                          <p:val>
                                            <p:strVal val="#ppt_x"/>
                                          </p:val>
                                        </p:tav>
                                      </p:tavLst>
                                    </p:anim>
                                    <p:anim calcmode="lin" valueType="num">
                                      <p:cBhvr additive="base">
                                        <p:cTn id="17" dur="20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additive="base">
                                        <p:cTn id="22" dur="500" fill="hold"/>
                                        <p:tgtEl>
                                          <p:spTgt spid="49"/>
                                        </p:tgtEl>
                                        <p:attrNameLst>
                                          <p:attrName>ppt_x</p:attrName>
                                        </p:attrNameLst>
                                      </p:cBhvr>
                                      <p:tavLst>
                                        <p:tav tm="0">
                                          <p:val>
                                            <p:strVal val="#ppt_x"/>
                                          </p:val>
                                        </p:tav>
                                        <p:tav tm="100000">
                                          <p:val>
                                            <p:strVal val="#ppt_x"/>
                                          </p:val>
                                        </p:tav>
                                      </p:tavLst>
                                    </p:anim>
                                    <p:anim calcmode="lin" valueType="num">
                                      <p:cBhvr additive="base">
                                        <p:cTn id="23" dur="500" fill="hold"/>
                                        <p:tgtEl>
                                          <p:spTgt spid="49"/>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2"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2000" fill="hold"/>
                                        <p:tgtEl>
                                          <p:spTgt spid="48"/>
                                        </p:tgtEl>
                                        <p:attrNameLst>
                                          <p:attrName>ppt_x</p:attrName>
                                        </p:attrNameLst>
                                      </p:cBhvr>
                                      <p:tavLst>
                                        <p:tav tm="0">
                                          <p:val>
                                            <p:strVal val="1+#ppt_w/2"/>
                                          </p:val>
                                        </p:tav>
                                        <p:tav tm="100000">
                                          <p:val>
                                            <p:strVal val="#ppt_x"/>
                                          </p:val>
                                        </p:tav>
                                      </p:tavLst>
                                    </p:anim>
                                    <p:anim calcmode="lin" valueType="num">
                                      <p:cBhvr additive="base">
                                        <p:cTn id="28" dur="20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8" grpId="0"/>
      <p:bldP spid="49"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1049384" y="927834"/>
            <a:ext cx="10276113" cy="5955917"/>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nl-NL" sz="3200" b="1" dirty="0">
                <a:latin typeface="Times New Roman" panose="02020603050405020304" pitchFamily="18" charset="0"/>
                <a:cs typeface="Times New Roman" panose="02020603050405020304" pitchFamily="18" charset="0"/>
              </a:rPr>
              <a:t>Câu 1. </a:t>
            </a:r>
            <a:r>
              <a:rPr lang="vi-VN" sz="3200" dirty="0">
                <a:latin typeface="Times New Roman" panose="02020603050405020304" pitchFamily="18" charset="0"/>
                <a:cs typeface="Times New Roman" panose="02020603050405020304" pitchFamily="18" charset="0"/>
              </a:rPr>
              <a:t>Mạch điện kín gồm hai bóng đèn được mắc nối tiếp, khi một trong hai bóng đèn bị hỏng thì bóng đèn còn lại </a:t>
            </a:r>
            <a:r>
              <a:rPr lang="vi-VN" sz="3200" dirty="0" smtClean="0">
                <a:latin typeface="Times New Roman" panose="02020603050405020304" pitchFamily="18" charset="0"/>
                <a:cs typeface="Times New Roman" panose="02020603050405020304" pitchFamily="18" charset="0"/>
              </a:rPr>
              <a:t>sẽ</a:t>
            </a:r>
            <a:endParaRPr lang="en-US" sz="3200" dirty="0" smtClean="0">
              <a:latin typeface="Times New Roman" panose="02020603050405020304" pitchFamily="18" charset="0"/>
              <a:cs typeface="Times New Roman" panose="02020603050405020304" pitchFamily="18" charset="0"/>
            </a:endParaRPr>
          </a:p>
          <a:p>
            <a:pPr marL="342900" indent="-342900">
              <a:buAutoNum type="alphaUcPeriod"/>
            </a:pPr>
            <a:r>
              <a:rPr lang="vi-VN" sz="3200" dirty="0" smtClean="0">
                <a:latin typeface="Times New Roman" panose="02020603050405020304" pitchFamily="18" charset="0"/>
                <a:cs typeface="Times New Roman" panose="02020603050405020304" pitchFamily="18" charset="0"/>
              </a:rPr>
              <a:t>sáng </a:t>
            </a:r>
            <a:r>
              <a:rPr lang="vi-VN" sz="3200" dirty="0">
                <a:latin typeface="Times New Roman" panose="02020603050405020304" pitchFamily="18" charset="0"/>
                <a:cs typeface="Times New Roman" panose="02020603050405020304" pitchFamily="18" charset="0"/>
              </a:rPr>
              <a:t>hơn.                                                     </a:t>
            </a:r>
            <a:endParaRPr lang="en-US" sz="3200" dirty="0" smtClean="0">
              <a:latin typeface="Times New Roman" panose="02020603050405020304" pitchFamily="18" charset="0"/>
              <a:cs typeface="Times New Roman" panose="02020603050405020304" pitchFamily="18" charset="0"/>
            </a:endParaRPr>
          </a:p>
          <a:p>
            <a:r>
              <a:rPr lang="vi-VN" sz="3200" dirty="0" smtClean="0">
                <a:latin typeface="Times New Roman" panose="02020603050405020304" pitchFamily="18" charset="0"/>
                <a:cs typeface="Times New Roman" panose="02020603050405020304" pitchFamily="18" charset="0"/>
              </a:rPr>
              <a:t>B</a:t>
            </a:r>
            <a:r>
              <a:rPr lang="vi-VN" sz="3200" dirty="0">
                <a:latin typeface="Times New Roman" panose="02020603050405020304" pitchFamily="18" charset="0"/>
                <a:cs typeface="Times New Roman" panose="02020603050405020304" pitchFamily="18" charset="0"/>
              </a:rPr>
              <a:t>. vẫn sáng như cũ. </a:t>
            </a:r>
            <a:endParaRPr lang="en-US"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C. không hoạt động.                                         </a:t>
            </a:r>
            <a:endParaRPr lang="en-US" sz="3200" dirty="0" smtClean="0">
              <a:latin typeface="Times New Roman" panose="02020603050405020304" pitchFamily="18" charset="0"/>
              <a:cs typeface="Times New Roman" panose="02020603050405020304" pitchFamily="18" charset="0"/>
            </a:endParaRPr>
          </a:p>
          <a:p>
            <a:r>
              <a:rPr lang="vi-VN" sz="3200" dirty="0" smtClean="0">
                <a:latin typeface="Times New Roman" panose="02020603050405020304" pitchFamily="18" charset="0"/>
                <a:cs typeface="Times New Roman" panose="02020603050405020304" pitchFamily="18" charset="0"/>
              </a:rPr>
              <a:t>D</a:t>
            </a:r>
            <a:r>
              <a:rPr lang="vi-VN" sz="3200" dirty="0">
                <a:latin typeface="Times New Roman" panose="02020603050405020304" pitchFamily="18" charset="0"/>
                <a:cs typeface="Times New Roman" panose="02020603050405020304" pitchFamily="18" charset="0"/>
              </a:rPr>
              <a:t>. tối hơn. </a:t>
            </a:r>
            <a:endParaRPr lang="en-US" sz="3200"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5" name="Oval 4">
            <a:extLst/>
          </p:cNvPr>
          <p:cNvSpPr/>
          <p:nvPr/>
        </p:nvSpPr>
        <p:spPr>
          <a:xfrm>
            <a:off x="923109" y="2978330"/>
            <a:ext cx="575072" cy="46162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4228959" y="228601"/>
            <a:ext cx="3224537" cy="584775"/>
          </a:xfrm>
          <a:prstGeom prst="rect">
            <a:avLst/>
          </a:prstGeom>
          <a:noFill/>
        </p:spPr>
        <p:txBody>
          <a:bodyPr wrap="none" rtlCol="0">
            <a:spAutoFit/>
          </a:bodyPr>
          <a:lstStyle/>
          <a:p>
            <a:pPr algn="ctr"/>
            <a:r>
              <a:rPr lang="en-US" sz="3200" b="1" dirty="0">
                <a:latin typeface="Times New Roman" panose="02020603050405020304" pitchFamily="18" charset="0"/>
                <a:cs typeface="Times New Roman" panose="02020603050405020304" pitchFamily="18" charset="0"/>
              </a:rPr>
              <a:t>III. </a:t>
            </a:r>
            <a:r>
              <a:rPr lang="en-US" sz="3200" b="1" dirty="0" err="1">
                <a:latin typeface="Times New Roman" panose="02020603050405020304" pitchFamily="18" charset="0"/>
                <a:cs typeface="Times New Roman" panose="02020603050405020304" pitchFamily="18" charset="0"/>
              </a:rPr>
              <a:t>LUYỆN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393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2133601" y="896781"/>
            <a:ext cx="8058149" cy="6940802"/>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nl-NL" sz="3200" b="1" dirty="0">
                <a:latin typeface="Times New Roman" panose="02020603050405020304" pitchFamily="18" charset="0"/>
                <a:cs typeface="Times New Roman" panose="02020603050405020304" pitchFamily="18" charset="0"/>
              </a:rPr>
              <a:t>Câu 2. </a:t>
            </a:r>
            <a:r>
              <a:rPr lang="vi-VN" sz="3200" dirty="0">
                <a:latin typeface="Times New Roman" panose="02020603050405020304" pitchFamily="18" charset="0"/>
                <a:cs typeface="Times New Roman" panose="02020603050405020304" pitchFamily="18" charset="0"/>
              </a:rPr>
              <a:t>Cho hai điện trở R</a:t>
            </a:r>
            <a:r>
              <a:rPr lang="vi-VN" sz="3200" baseline="-25000" dirty="0">
                <a:latin typeface="Times New Roman" panose="02020603050405020304" pitchFamily="18" charset="0"/>
                <a:cs typeface="Times New Roman" panose="02020603050405020304" pitchFamily="18" charset="0"/>
              </a:rPr>
              <a:t>1 </a:t>
            </a:r>
            <a:r>
              <a:rPr lang="vi-VN" sz="3200" dirty="0">
                <a:latin typeface="Times New Roman" panose="02020603050405020304" pitchFamily="18" charset="0"/>
                <a:cs typeface="Times New Roman" panose="02020603050405020304" pitchFamily="18" charset="0"/>
              </a:rPr>
              <a:t>= 12Ω và R</a:t>
            </a:r>
            <a:r>
              <a:rPr lang="vi-VN" sz="3200" baseline="-25000" dirty="0">
                <a:latin typeface="Times New Roman" panose="02020603050405020304" pitchFamily="18" charset="0"/>
                <a:cs typeface="Times New Roman" panose="02020603050405020304" pitchFamily="18" charset="0"/>
              </a:rPr>
              <a:t>2 </a:t>
            </a:r>
            <a:r>
              <a:rPr lang="vi-VN" sz="3200" dirty="0">
                <a:latin typeface="Times New Roman" panose="02020603050405020304" pitchFamily="18" charset="0"/>
                <a:cs typeface="Times New Roman" panose="02020603050405020304" pitchFamily="18" charset="0"/>
              </a:rPr>
              <a:t>= 18Ω được mắc nối tiếp nhau. Điện trở tương R</a:t>
            </a:r>
            <a:r>
              <a:rPr lang="vi-VN" sz="3200" baseline="-25000" dirty="0">
                <a:latin typeface="Times New Roman" panose="02020603050405020304" pitchFamily="18" charset="0"/>
                <a:cs typeface="Times New Roman" panose="02020603050405020304" pitchFamily="18" charset="0"/>
              </a:rPr>
              <a:t>12</a:t>
            </a:r>
            <a:r>
              <a:rPr lang="vi-VN" sz="3200" dirty="0">
                <a:latin typeface="Times New Roman" panose="02020603050405020304" pitchFamily="18" charset="0"/>
                <a:cs typeface="Times New Roman" panose="02020603050405020304" pitchFamily="18" charset="0"/>
              </a:rPr>
              <a:t> của đoạn mạch có thể nhận giá trị nào trong các giá trị </a:t>
            </a:r>
            <a:endParaRPr lang="en-US" sz="3200" b="1" dirty="0">
              <a:latin typeface="Times New Roman" panose="02020603050405020304" pitchFamily="18" charset="0"/>
              <a:cs typeface="Times New Roman" panose="02020603050405020304" pitchFamily="18" charset="0"/>
            </a:endParaRPr>
          </a:p>
          <a:p>
            <a:pPr marL="342900" indent="-342900">
              <a:buAutoNum type="alphaUcPeriod"/>
            </a:pPr>
            <a:r>
              <a:rPr lang="vi-VN" sz="3200" dirty="0" smtClean="0">
                <a:latin typeface="Times New Roman" panose="02020603050405020304" pitchFamily="18" charset="0"/>
                <a:cs typeface="Times New Roman" panose="02020603050405020304" pitchFamily="18" charset="0"/>
              </a:rPr>
              <a:t>R</a:t>
            </a:r>
            <a:r>
              <a:rPr lang="vi-VN" sz="3200" baseline="-25000" dirty="0" smtClean="0">
                <a:latin typeface="Times New Roman" panose="02020603050405020304" pitchFamily="18" charset="0"/>
                <a:cs typeface="Times New Roman" panose="02020603050405020304" pitchFamily="18" charset="0"/>
              </a:rPr>
              <a:t>12 </a:t>
            </a:r>
            <a:r>
              <a:rPr lang="vi-VN" sz="3200" dirty="0">
                <a:latin typeface="Times New Roman" panose="02020603050405020304" pitchFamily="18" charset="0"/>
                <a:cs typeface="Times New Roman" panose="02020603050405020304" pitchFamily="18" charset="0"/>
              </a:rPr>
              <a:t>= 1,5Ω.     </a:t>
            </a:r>
            <a:endParaRPr lang="en-US" sz="3200" dirty="0" smtClean="0">
              <a:latin typeface="Times New Roman" panose="02020603050405020304" pitchFamily="18" charset="0"/>
              <a:cs typeface="Times New Roman" panose="02020603050405020304" pitchFamily="18" charset="0"/>
            </a:endParaRPr>
          </a:p>
          <a:p>
            <a:r>
              <a:rPr lang="vi-VN" sz="3200" dirty="0" smtClean="0">
                <a:latin typeface="Times New Roman" panose="02020603050405020304" pitchFamily="18" charset="0"/>
                <a:cs typeface="Times New Roman" panose="02020603050405020304" pitchFamily="18" charset="0"/>
              </a:rPr>
              <a:t>B</a:t>
            </a:r>
            <a:r>
              <a:rPr lang="vi-VN" sz="3200" dirty="0">
                <a:latin typeface="Times New Roman" panose="02020603050405020304" pitchFamily="18" charset="0"/>
                <a:cs typeface="Times New Roman" panose="02020603050405020304" pitchFamily="18" charset="0"/>
              </a:rPr>
              <a:t>. R</a:t>
            </a:r>
            <a:r>
              <a:rPr lang="vi-VN" sz="3200" baseline="-25000" dirty="0">
                <a:latin typeface="Times New Roman" panose="02020603050405020304" pitchFamily="18" charset="0"/>
                <a:cs typeface="Times New Roman" panose="02020603050405020304" pitchFamily="18" charset="0"/>
              </a:rPr>
              <a:t>12 </a:t>
            </a:r>
            <a:r>
              <a:rPr lang="vi-VN" sz="3200" dirty="0">
                <a:latin typeface="Times New Roman" panose="02020603050405020304" pitchFamily="18" charset="0"/>
                <a:cs typeface="Times New Roman" panose="02020603050405020304" pitchFamily="18" charset="0"/>
              </a:rPr>
              <a:t>= 216Ω.          </a:t>
            </a:r>
            <a:endParaRPr lang="en-US" sz="3200" dirty="0" smtClean="0">
              <a:latin typeface="Times New Roman" panose="02020603050405020304" pitchFamily="18" charset="0"/>
              <a:cs typeface="Times New Roman" panose="02020603050405020304" pitchFamily="18" charset="0"/>
            </a:endParaRPr>
          </a:p>
          <a:p>
            <a:r>
              <a:rPr lang="vi-VN" sz="3200" dirty="0" smtClean="0">
                <a:latin typeface="Times New Roman" panose="02020603050405020304" pitchFamily="18" charset="0"/>
                <a:cs typeface="Times New Roman" panose="02020603050405020304" pitchFamily="18" charset="0"/>
              </a:rPr>
              <a:t>C</a:t>
            </a:r>
            <a:r>
              <a:rPr lang="vi-VN" sz="3200" dirty="0">
                <a:latin typeface="Times New Roman" panose="02020603050405020304" pitchFamily="18" charset="0"/>
                <a:cs typeface="Times New Roman" panose="02020603050405020304" pitchFamily="18" charset="0"/>
              </a:rPr>
              <a:t>. R</a:t>
            </a:r>
            <a:r>
              <a:rPr lang="vi-VN" sz="3200" baseline="-25000" dirty="0">
                <a:latin typeface="Times New Roman" panose="02020603050405020304" pitchFamily="18" charset="0"/>
                <a:cs typeface="Times New Roman" panose="02020603050405020304" pitchFamily="18" charset="0"/>
              </a:rPr>
              <a:t>12 </a:t>
            </a:r>
            <a:r>
              <a:rPr lang="vi-VN" sz="3200" dirty="0">
                <a:latin typeface="Times New Roman" panose="02020603050405020304" pitchFamily="18" charset="0"/>
                <a:cs typeface="Times New Roman" panose="02020603050405020304" pitchFamily="18" charset="0"/>
              </a:rPr>
              <a:t>= 6Ω.             </a:t>
            </a:r>
            <a:endParaRPr lang="en-US" sz="3200" dirty="0" smtClean="0">
              <a:latin typeface="Times New Roman" panose="02020603050405020304" pitchFamily="18" charset="0"/>
              <a:cs typeface="Times New Roman" panose="02020603050405020304" pitchFamily="18" charset="0"/>
            </a:endParaRPr>
          </a:p>
          <a:p>
            <a:r>
              <a:rPr lang="vi-VN" sz="3200" dirty="0" smtClean="0">
                <a:latin typeface="Times New Roman" panose="02020603050405020304" pitchFamily="18" charset="0"/>
                <a:cs typeface="Times New Roman" panose="02020603050405020304" pitchFamily="18" charset="0"/>
              </a:rPr>
              <a:t>D</a:t>
            </a:r>
            <a:r>
              <a:rPr lang="vi-VN" sz="3200" dirty="0">
                <a:latin typeface="Times New Roman" panose="02020603050405020304" pitchFamily="18" charset="0"/>
                <a:cs typeface="Times New Roman" panose="02020603050405020304" pitchFamily="18" charset="0"/>
              </a:rPr>
              <a:t>. R</a:t>
            </a:r>
            <a:r>
              <a:rPr lang="vi-VN" sz="3200" baseline="-25000" dirty="0">
                <a:latin typeface="Times New Roman" panose="02020603050405020304" pitchFamily="18" charset="0"/>
                <a:cs typeface="Times New Roman" panose="02020603050405020304" pitchFamily="18" charset="0"/>
              </a:rPr>
              <a:t>12 </a:t>
            </a:r>
            <a:r>
              <a:rPr lang="vi-VN" sz="3200" dirty="0">
                <a:latin typeface="Times New Roman" panose="02020603050405020304" pitchFamily="18" charset="0"/>
                <a:cs typeface="Times New Roman" panose="02020603050405020304" pitchFamily="18" charset="0"/>
              </a:rPr>
              <a:t>= 30Ω.</a:t>
            </a:r>
            <a:endParaRPr lang="en-US" sz="3200"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5" name="Oval 4">
            <a:extLst/>
          </p:cNvPr>
          <p:cNvSpPr/>
          <p:nvPr/>
        </p:nvSpPr>
        <p:spPr>
          <a:xfrm>
            <a:off x="2074772" y="4439096"/>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4572000" y="228601"/>
            <a:ext cx="2538452" cy="584775"/>
          </a:xfrm>
          <a:prstGeom prst="rect">
            <a:avLst/>
          </a:prstGeom>
          <a:noFill/>
        </p:spPr>
        <p:txBody>
          <a:bodyPr wrap="none" rtlCol="0">
            <a:spAutoFit/>
          </a:bodyPr>
          <a:lstStyle/>
          <a:p>
            <a:pPr algn="ctr"/>
            <a:r>
              <a:rPr lang="en-US" sz="3200" b="1" dirty="0" err="1">
                <a:latin typeface="Times New Roman" panose="02020603050405020304" pitchFamily="18" charset="0"/>
                <a:cs typeface="Times New Roman" panose="02020603050405020304" pitchFamily="18" charset="0"/>
              </a:rPr>
              <a:t>LUYỆN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580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1668461" y="550712"/>
            <a:ext cx="8058149" cy="5463474"/>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vi-VN" sz="3200" dirty="0" smtClean="0">
                <a:latin typeface="+mj-lt"/>
              </a:rPr>
              <a:t>Câu 3: </a:t>
            </a:r>
            <a:r>
              <a:rPr lang="vi-VN" sz="3200" dirty="0">
                <a:latin typeface="+mj-lt"/>
              </a:rPr>
              <a:t>Mắc nối tiếp R</a:t>
            </a:r>
            <a:r>
              <a:rPr lang="vi-VN" sz="3200" baseline="-25000" dirty="0">
                <a:latin typeface="+mj-lt"/>
              </a:rPr>
              <a:t>1 </a:t>
            </a:r>
            <a:r>
              <a:rPr lang="vi-VN" sz="3200" dirty="0">
                <a:latin typeface="+mj-lt"/>
              </a:rPr>
              <a:t>= 40Ω và R</a:t>
            </a:r>
            <a:r>
              <a:rPr lang="vi-VN" sz="3200" baseline="-25000" dirty="0">
                <a:latin typeface="+mj-lt"/>
              </a:rPr>
              <a:t>2 </a:t>
            </a:r>
            <a:r>
              <a:rPr lang="vi-VN" sz="3200" dirty="0">
                <a:latin typeface="+mj-lt"/>
              </a:rPr>
              <a:t>= 80Ω vào hiệu điện thế không đổi 12V, Cường độ dòng điện chạy qua điện trở R</a:t>
            </a:r>
            <a:r>
              <a:rPr lang="vi-VN" sz="3200" baseline="-25000" dirty="0">
                <a:latin typeface="+mj-lt"/>
              </a:rPr>
              <a:t>1</a:t>
            </a:r>
            <a:r>
              <a:rPr lang="vi-VN" sz="3200" dirty="0">
                <a:latin typeface="+mj-lt"/>
              </a:rPr>
              <a:t> là</a:t>
            </a:r>
            <a:endParaRPr lang="en-US" sz="3200" dirty="0">
              <a:latin typeface="+mj-lt"/>
            </a:endParaRPr>
          </a:p>
          <a:p>
            <a:pPr marL="514350" indent="-514350">
              <a:buAutoNum type="alphaUcPeriod"/>
            </a:pPr>
            <a:r>
              <a:rPr lang="vi-VN" sz="3200" dirty="0" smtClean="0">
                <a:latin typeface="+mj-lt"/>
              </a:rPr>
              <a:t>0,1A</a:t>
            </a:r>
            <a:r>
              <a:rPr lang="vi-VN" sz="3200" dirty="0">
                <a:latin typeface="+mj-lt"/>
              </a:rPr>
              <a:t>.        </a:t>
            </a:r>
            <a:endParaRPr lang="en-US" sz="3200" dirty="0" smtClean="0">
              <a:latin typeface="+mj-lt"/>
            </a:endParaRPr>
          </a:p>
          <a:p>
            <a:r>
              <a:rPr lang="vi-VN" sz="3200" dirty="0" smtClean="0">
                <a:latin typeface="+mj-lt"/>
              </a:rPr>
              <a:t>B</a:t>
            </a:r>
            <a:r>
              <a:rPr lang="vi-VN" sz="3200" dirty="0">
                <a:latin typeface="+mj-lt"/>
              </a:rPr>
              <a:t>. 0,15A.</a:t>
            </a:r>
            <a:r>
              <a:rPr lang="fr-FR" sz="3200" dirty="0">
                <a:latin typeface="+mj-lt"/>
              </a:rPr>
              <a:t>                        </a:t>
            </a:r>
            <a:endParaRPr lang="fr-FR" sz="3200" dirty="0" smtClean="0">
              <a:latin typeface="+mj-lt"/>
            </a:endParaRPr>
          </a:p>
          <a:p>
            <a:r>
              <a:rPr lang="vi-VN" sz="3200" dirty="0" smtClean="0">
                <a:latin typeface="+mj-lt"/>
              </a:rPr>
              <a:t>C</a:t>
            </a:r>
            <a:r>
              <a:rPr lang="vi-VN" sz="3200" dirty="0">
                <a:latin typeface="+mj-lt"/>
              </a:rPr>
              <a:t>. 1A.                      </a:t>
            </a:r>
            <a:endParaRPr lang="en-US" sz="3200" dirty="0" smtClean="0">
              <a:latin typeface="+mj-lt"/>
            </a:endParaRPr>
          </a:p>
          <a:p>
            <a:r>
              <a:rPr lang="vi-VN" sz="3200" dirty="0" smtClean="0">
                <a:latin typeface="+mj-lt"/>
              </a:rPr>
              <a:t>D</a:t>
            </a:r>
            <a:r>
              <a:rPr lang="vi-VN" sz="3200" dirty="0">
                <a:latin typeface="+mj-lt"/>
              </a:rPr>
              <a:t>. 0,3A</a:t>
            </a:r>
            <a:r>
              <a:rPr lang="fr-FR" sz="3200" dirty="0">
                <a:latin typeface="+mj-lt"/>
              </a:rPr>
              <a:t>.</a:t>
            </a:r>
            <a:endParaRPr lang="en-US" sz="3200" dirty="0">
              <a:latin typeface="+mj-lt"/>
            </a:endParaRPr>
          </a:p>
          <a:p>
            <a:endParaRPr lang="en-US" sz="3200" dirty="0">
              <a:latin typeface="+mj-lt"/>
              <a:cs typeface="Times New Roman" panose="02020603050405020304" pitchFamily="18" charset="0"/>
            </a:endParaRPr>
          </a:p>
          <a:p>
            <a:endParaRPr lang="en-US" sz="3200" dirty="0">
              <a:latin typeface="+mj-lt"/>
              <a:cs typeface="Times New Roman" panose="02020603050405020304" pitchFamily="18" charset="0"/>
            </a:endParaRPr>
          </a:p>
          <a:p>
            <a:endParaRPr lang="en-US" sz="3200" dirty="0">
              <a:latin typeface="+mj-lt"/>
              <a:cs typeface="Times New Roman" panose="02020603050405020304" pitchFamily="18" charset="0"/>
            </a:endParaRPr>
          </a:p>
          <a:p>
            <a:endParaRPr lang="en-US" sz="3200" dirty="0">
              <a:latin typeface="+mj-lt"/>
              <a:cs typeface="Times New Roman" panose="02020603050405020304" pitchFamily="18" charset="0"/>
            </a:endParaRPr>
          </a:p>
        </p:txBody>
      </p:sp>
      <p:sp>
        <p:nvSpPr>
          <p:cNvPr id="5" name="Oval 4">
            <a:extLst/>
          </p:cNvPr>
          <p:cNvSpPr/>
          <p:nvPr/>
        </p:nvSpPr>
        <p:spPr>
          <a:xfrm>
            <a:off x="1665183" y="2061686"/>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4572000" y="228601"/>
            <a:ext cx="2538452" cy="584775"/>
          </a:xfrm>
          <a:prstGeom prst="rect">
            <a:avLst/>
          </a:prstGeom>
          <a:noFill/>
        </p:spPr>
        <p:txBody>
          <a:bodyPr wrap="none" rtlCol="0">
            <a:spAutoFit/>
          </a:bodyPr>
          <a:lstStyle/>
          <a:p>
            <a:pPr algn="ctr"/>
            <a:r>
              <a:rPr lang="en-US" sz="3200" b="1" dirty="0" err="1">
                <a:latin typeface="Times New Roman" panose="02020603050405020304" pitchFamily="18" charset="0"/>
                <a:cs typeface="Times New Roman" panose="02020603050405020304" pitchFamily="18" charset="0"/>
              </a:rPr>
              <a:t>LUYỆN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649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1048023" y="661930"/>
            <a:ext cx="10277474" cy="6448359"/>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vi-VN" sz="3200" b="1" dirty="0" smtClean="0">
                <a:latin typeface="+mj-lt"/>
              </a:rPr>
              <a:t>Câu </a:t>
            </a:r>
            <a:r>
              <a:rPr lang="fr-FR" sz="3200" b="1" dirty="0">
                <a:latin typeface="+mj-lt"/>
              </a:rPr>
              <a:t>4 :</a:t>
            </a:r>
            <a:r>
              <a:rPr lang="vi-VN" sz="3200" dirty="0">
                <a:latin typeface="+mj-lt"/>
              </a:rPr>
              <a:t> Một bóng đèn điện 12V và 1 bóng đèn 6V được mắc nối tiếp với nhau. Hỏi phải mắc 2 bóng đèn trên vào hiệu điện thế bao nhiêu vôn thì chúng sáng bình thường?</a:t>
            </a:r>
            <a:endParaRPr lang="en-US" sz="3200" dirty="0">
              <a:latin typeface="+mj-lt"/>
            </a:endParaRPr>
          </a:p>
          <a:p>
            <a:pPr marL="514350" indent="-514350">
              <a:buAutoNum type="alphaUcPeriod"/>
            </a:pPr>
            <a:r>
              <a:rPr lang="vi-VN" sz="3200" dirty="0" smtClean="0">
                <a:latin typeface="+mj-lt"/>
              </a:rPr>
              <a:t>12V</a:t>
            </a:r>
            <a:r>
              <a:rPr lang="vi-VN" sz="3200" dirty="0">
                <a:latin typeface="+mj-lt"/>
              </a:rPr>
              <a:t>.                   </a:t>
            </a:r>
            <a:endParaRPr lang="en-US" sz="3200" dirty="0" smtClean="0">
              <a:latin typeface="+mj-lt"/>
            </a:endParaRPr>
          </a:p>
          <a:p>
            <a:r>
              <a:rPr lang="vi-VN" sz="3200" dirty="0" smtClean="0">
                <a:latin typeface="+mj-lt"/>
              </a:rPr>
              <a:t>B</a:t>
            </a:r>
            <a:r>
              <a:rPr lang="vi-VN" sz="3200" dirty="0">
                <a:latin typeface="+mj-lt"/>
              </a:rPr>
              <a:t>. 6V.                 </a:t>
            </a:r>
            <a:endParaRPr lang="en-US" sz="3200" dirty="0" smtClean="0">
              <a:latin typeface="+mj-lt"/>
            </a:endParaRPr>
          </a:p>
          <a:p>
            <a:r>
              <a:rPr lang="vi-VN" sz="3200" dirty="0" smtClean="0">
                <a:latin typeface="+mj-lt"/>
              </a:rPr>
              <a:t>C</a:t>
            </a:r>
            <a:r>
              <a:rPr lang="vi-VN" sz="3200" dirty="0">
                <a:latin typeface="+mj-lt"/>
              </a:rPr>
              <a:t>. 18V.                     </a:t>
            </a:r>
            <a:endParaRPr lang="en-US" sz="3200" dirty="0" smtClean="0">
              <a:latin typeface="+mj-lt"/>
            </a:endParaRPr>
          </a:p>
          <a:p>
            <a:r>
              <a:rPr lang="vi-VN" sz="3200" dirty="0" smtClean="0">
                <a:latin typeface="+mj-lt"/>
              </a:rPr>
              <a:t>D</a:t>
            </a:r>
            <a:r>
              <a:rPr lang="vi-VN" sz="3200" dirty="0">
                <a:latin typeface="+mj-lt"/>
              </a:rPr>
              <a:t>. 24V.  </a:t>
            </a:r>
            <a:endParaRPr lang="en-US" sz="3200" dirty="0">
              <a:latin typeface="+mj-lt"/>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p:txBody>
      </p:sp>
      <p:sp>
        <p:nvSpPr>
          <p:cNvPr id="5" name="Oval 4">
            <a:extLst/>
          </p:cNvPr>
          <p:cNvSpPr/>
          <p:nvPr/>
        </p:nvSpPr>
        <p:spPr>
          <a:xfrm>
            <a:off x="948929" y="3137297"/>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4572000" y="228601"/>
            <a:ext cx="2538452" cy="584775"/>
          </a:xfrm>
          <a:prstGeom prst="rect">
            <a:avLst/>
          </a:prstGeom>
          <a:noFill/>
        </p:spPr>
        <p:txBody>
          <a:bodyPr wrap="none" rtlCol="0">
            <a:spAutoFit/>
          </a:bodyPr>
          <a:lstStyle/>
          <a:p>
            <a:pPr algn="ctr"/>
            <a:r>
              <a:rPr lang="en-US" sz="3200" b="1" dirty="0" err="1">
                <a:latin typeface="Times New Roman" panose="02020603050405020304" pitchFamily="18" charset="0"/>
                <a:cs typeface="Times New Roman" panose="02020603050405020304" pitchFamily="18" charset="0"/>
              </a:rPr>
              <a:t>LUYỆN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
        <p:nvSpPr>
          <p:cNvPr id="9" name="Rectangle 8"/>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17250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561703" y="889313"/>
            <a:ext cx="11051177" cy="7433244"/>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vi-VN" sz="3200" b="1" dirty="0">
                <a:latin typeface="+mj-lt"/>
              </a:rPr>
              <a:t>Câu 5:</a:t>
            </a:r>
            <a:r>
              <a:rPr lang="vi-VN" sz="3200" dirty="0">
                <a:latin typeface="+mj-lt"/>
              </a:rPr>
              <a:t> Phát biểu nào dưới đây </a:t>
            </a:r>
            <a:r>
              <a:rPr lang="vi-VN" sz="3200" b="1" dirty="0">
                <a:latin typeface="+mj-lt"/>
              </a:rPr>
              <a:t>không đúng </a:t>
            </a:r>
            <a:r>
              <a:rPr lang="vi-VN" sz="3200" dirty="0">
                <a:latin typeface="+mj-lt"/>
              </a:rPr>
              <a:t>đối với đoạn mạch gồm các điện trở mắc nối tiếp?</a:t>
            </a:r>
            <a:endParaRPr lang="en-US" sz="3200" dirty="0">
              <a:latin typeface="+mj-lt"/>
            </a:endParaRPr>
          </a:p>
          <a:p>
            <a:r>
              <a:rPr lang="vi-VN" sz="3200" dirty="0">
                <a:latin typeface="+mj-lt"/>
              </a:rPr>
              <a:t>A. Cường độ dòng điện là như nhau tại mọi vị trí của đoạn mạch.</a:t>
            </a:r>
            <a:endParaRPr lang="en-US" sz="3200" dirty="0">
              <a:latin typeface="+mj-lt"/>
            </a:endParaRPr>
          </a:p>
          <a:p>
            <a:r>
              <a:rPr lang="vi-VN" sz="3200" dirty="0">
                <a:latin typeface="+mj-lt"/>
              </a:rPr>
              <a:t>B. Hiệu điện thế giữa hai đầu đoạn mạch bằng tổng các hiệu điện thế giữa hai đầu mỗi điện trở mắc trong đoạn mạch.</a:t>
            </a:r>
            <a:endParaRPr lang="en-US" sz="3200" dirty="0">
              <a:latin typeface="+mj-lt"/>
            </a:endParaRPr>
          </a:p>
          <a:p>
            <a:r>
              <a:rPr lang="vi-VN" sz="3200" dirty="0">
                <a:latin typeface="+mj-lt"/>
              </a:rPr>
              <a:t>C. Hiệu điện thế giữa hai đầu đoạn mạch bằng hiệu điện thế giữa hai đầu mỗi điện trở mắc trong đoạn mạch.</a:t>
            </a:r>
            <a:endParaRPr lang="en-US" sz="3200" dirty="0">
              <a:latin typeface="+mj-lt"/>
            </a:endParaRPr>
          </a:p>
          <a:p>
            <a:r>
              <a:rPr lang="vi-VN" sz="3200" dirty="0">
                <a:latin typeface="+mj-lt"/>
              </a:rPr>
              <a:t>D. Hiệu điện thế giữa hai đầu mỗi điện trở mắc trong đoạn mạch tỉ lệ thuận với điện trở đó.</a:t>
            </a:r>
            <a:endParaRPr lang="en-US" sz="3200" dirty="0">
              <a:latin typeface="+mj-lt"/>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p:txBody>
      </p:sp>
      <p:sp>
        <p:nvSpPr>
          <p:cNvPr id="5" name="Oval 4">
            <a:extLst/>
          </p:cNvPr>
          <p:cNvSpPr/>
          <p:nvPr/>
        </p:nvSpPr>
        <p:spPr>
          <a:xfrm>
            <a:off x="561703" y="3418148"/>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4572000" y="228601"/>
            <a:ext cx="2538452" cy="584775"/>
          </a:xfrm>
          <a:prstGeom prst="rect">
            <a:avLst/>
          </a:prstGeom>
          <a:noFill/>
        </p:spPr>
        <p:txBody>
          <a:bodyPr wrap="none" rtlCol="0">
            <a:spAutoFit/>
          </a:bodyPr>
          <a:lstStyle/>
          <a:p>
            <a:pPr algn="ctr"/>
            <a:r>
              <a:rPr lang="en-US" sz="3200" b="1" dirty="0" err="1">
                <a:latin typeface="Times New Roman" panose="02020603050405020304" pitchFamily="18" charset="0"/>
                <a:cs typeface="Times New Roman" panose="02020603050405020304" pitchFamily="18" charset="0"/>
              </a:rPr>
              <a:t>LUYỆN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044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p:cNvPr>
          <p:cNvSpPr>
            <a:spLocks noChangeArrowheads="1"/>
          </p:cNvSpPr>
          <p:nvPr/>
        </p:nvSpPr>
        <p:spPr bwMode="auto">
          <a:xfrm>
            <a:off x="948929" y="1090749"/>
            <a:ext cx="10277474" cy="6940802"/>
          </a:xfrm>
          <a:prstGeom prst="rect">
            <a:avLst/>
          </a:prstGeom>
          <a:noFill/>
          <a:ln>
            <a:noFill/>
          </a:ln>
          <a:effectLst>
            <a:prstShdw prst="shdw17" dist="17961" dir="2700000">
              <a:schemeClr val="accent1">
                <a:gamma/>
                <a:shade val="60000"/>
                <a:invGamma/>
              </a:schemeClr>
            </a:prstShdw>
          </a:effectLst>
          <a:extLst/>
        </p:spPr>
        <p:txBody>
          <a:bodyPr wrap="square" lIns="46154" tIns="23078" rIns="46154" bIns="23078" anchor="ctr">
            <a:spAutoFit/>
          </a:bodyPr>
          <a:lstStyle/>
          <a:p>
            <a:r>
              <a:rPr lang="vi-VN" sz="3200" b="1" dirty="0">
                <a:latin typeface="+mj-lt"/>
              </a:rPr>
              <a:t>Câu 6: </a:t>
            </a:r>
            <a:r>
              <a:rPr lang="vi-VN" sz="3200" dirty="0">
                <a:latin typeface="+mj-lt"/>
              </a:rPr>
              <a:t>Đoạn mạch gồm các điện trở mắc nối tiếp là đoạn mạch </a:t>
            </a:r>
            <a:r>
              <a:rPr lang="vi-VN" sz="3200" b="1" dirty="0">
                <a:latin typeface="+mj-lt"/>
              </a:rPr>
              <a:t>không có</a:t>
            </a:r>
            <a:r>
              <a:rPr lang="vi-VN" sz="3200" dirty="0">
                <a:latin typeface="+mj-lt"/>
              </a:rPr>
              <a:t> đặc điểm nào dưới đây?</a:t>
            </a:r>
            <a:endParaRPr lang="en-US" sz="3200" dirty="0">
              <a:latin typeface="+mj-lt"/>
            </a:endParaRPr>
          </a:p>
          <a:p>
            <a:r>
              <a:rPr lang="vi-VN" sz="3200" dirty="0">
                <a:latin typeface="+mj-lt"/>
              </a:rPr>
              <a:t>A. Đoạn mạch có những điểm nối chung của nhiều điện trở.</a:t>
            </a:r>
            <a:endParaRPr lang="en-US" sz="3200" dirty="0">
              <a:latin typeface="+mj-lt"/>
            </a:endParaRPr>
          </a:p>
          <a:p>
            <a:r>
              <a:rPr lang="vi-VN" sz="3200" dirty="0">
                <a:latin typeface="+mj-lt"/>
              </a:rPr>
              <a:t>B. Đoạn mạch có những điểm nối chung chỉ của hai điện trở.</a:t>
            </a:r>
            <a:endParaRPr lang="en-US" sz="3200" dirty="0">
              <a:latin typeface="+mj-lt"/>
            </a:endParaRPr>
          </a:p>
          <a:p>
            <a:r>
              <a:rPr lang="vi-VN" sz="3200" dirty="0">
                <a:latin typeface="+mj-lt"/>
              </a:rPr>
              <a:t>C. Dòng điện chạy qua các điện trở của đoạn mạch có cùng cường độ.</a:t>
            </a:r>
            <a:endParaRPr lang="en-US" sz="3200" dirty="0">
              <a:latin typeface="+mj-lt"/>
            </a:endParaRPr>
          </a:p>
          <a:p>
            <a:r>
              <a:rPr lang="vi-VN" sz="3200" dirty="0">
                <a:latin typeface="+mj-lt"/>
              </a:rPr>
              <a:t>D. Đoạn mạch gồm những điện trở mắc liên tiếp với nhau và không có mạch rẽ.</a:t>
            </a:r>
            <a:endParaRPr lang="en-US" sz="3200" dirty="0">
              <a:latin typeface="+mj-lt"/>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a:p>
            <a:endParaRPr lang="en-US" sz="3200" b="1" dirty="0">
              <a:latin typeface="+mj-lt"/>
              <a:cs typeface="Times New Roman" panose="02020603050405020304" pitchFamily="18" charset="0"/>
            </a:endParaRPr>
          </a:p>
        </p:txBody>
      </p:sp>
      <p:sp>
        <p:nvSpPr>
          <p:cNvPr id="5" name="Oval 4">
            <a:extLst/>
          </p:cNvPr>
          <p:cNvSpPr/>
          <p:nvPr/>
        </p:nvSpPr>
        <p:spPr>
          <a:xfrm>
            <a:off x="792175" y="2157582"/>
            <a:ext cx="575072" cy="48339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6154" tIns="23078" rIns="46154" bIns="23078" anchor="ctr"/>
          <a:lstStyle/>
          <a:p>
            <a:pPr algn="ctr" eaLnBrk="1" hangingPunct="1">
              <a:defRPr/>
            </a:pPr>
            <a:endParaRPr lang="vi-VN" sz="1350"/>
          </a:p>
        </p:txBody>
      </p:sp>
      <p:sp>
        <p:nvSpPr>
          <p:cNvPr id="2" name="TextBox 1"/>
          <p:cNvSpPr txBox="1"/>
          <p:nvPr/>
        </p:nvSpPr>
        <p:spPr>
          <a:xfrm>
            <a:off x="4572000" y="228601"/>
            <a:ext cx="2538452" cy="584775"/>
          </a:xfrm>
          <a:prstGeom prst="rect">
            <a:avLst/>
          </a:prstGeom>
          <a:noFill/>
        </p:spPr>
        <p:txBody>
          <a:bodyPr wrap="none" rtlCol="0">
            <a:spAutoFit/>
          </a:bodyPr>
          <a:lstStyle/>
          <a:p>
            <a:pPr algn="ctr"/>
            <a:r>
              <a:rPr lang="en-US" sz="3200" b="1" dirty="0" err="1">
                <a:latin typeface="Times New Roman" panose="02020603050405020304" pitchFamily="18" charset="0"/>
                <a:cs typeface="Times New Roman" panose="02020603050405020304" pitchFamily="18" charset="0"/>
              </a:rPr>
              <a:t>LUYỆN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endParaRPr lang="en-US" sz="3200" b="1" dirty="0">
              <a:latin typeface="Times New Roman" panose="02020603050405020304" pitchFamily="18" charset="0"/>
              <a:cs typeface="Times New Roman" panose="02020603050405020304" pitchFamily="18" charset="0"/>
            </a:endParaRPr>
          </a:p>
        </p:txBody>
      </p:sp>
      <p:sp>
        <p:nvSpPr>
          <p:cNvPr id="9" name="Rectangle 8"/>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80712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817" y="506277"/>
            <a:ext cx="10515600" cy="4351338"/>
          </a:xfrm>
        </p:spPr>
        <p:txBody>
          <a:bodyPr>
            <a:noAutofit/>
          </a:bodyPr>
          <a:lstStyle/>
          <a:p>
            <a:r>
              <a:rPr lang="de-DE" sz="3200" b="1" u="sng" dirty="0">
                <a:latin typeface="Times New Roman" panose="02020603050405020304" pitchFamily="18" charset="0"/>
                <a:cs typeface="Times New Roman" panose="02020603050405020304" pitchFamily="18" charset="0"/>
              </a:rPr>
              <a:t>Bài 1: </a:t>
            </a:r>
            <a:r>
              <a:rPr lang="de-DE" sz="3200" dirty="0">
                <a:latin typeface="Times New Roman" panose="02020603050405020304" pitchFamily="18" charset="0"/>
                <a:cs typeface="Times New Roman" panose="02020603050405020304" pitchFamily="18" charset="0"/>
              </a:rPr>
              <a:t>Cho mạch điện gồm 2 điện trở R</a:t>
            </a:r>
            <a:r>
              <a:rPr lang="de-DE" sz="3200" baseline="-25000" dirty="0">
                <a:latin typeface="Times New Roman" panose="02020603050405020304" pitchFamily="18" charset="0"/>
                <a:cs typeface="Times New Roman" panose="02020603050405020304" pitchFamily="18" charset="0"/>
              </a:rPr>
              <a:t>1</a:t>
            </a:r>
            <a:r>
              <a:rPr lang="de-DE" sz="3200" dirty="0">
                <a:latin typeface="Times New Roman" panose="02020603050405020304" pitchFamily="18" charset="0"/>
                <a:cs typeface="Times New Roman" panose="02020603050405020304" pitchFamily="18" charset="0"/>
              </a:rPr>
              <a:t> = 5</a:t>
            </a:r>
            <a:r>
              <a:rPr lang="el-GR" sz="3200" dirty="0">
                <a:latin typeface="Times New Roman" panose="02020603050405020304" pitchFamily="18" charset="0"/>
                <a:cs typeface="Times New Roman" panose="02020603050405020304" pitchFamily="18" charset="0"/>
              </a:rPr>
              <a:t> Ω</a:t>
            </a:r>
            <a:r>
              <a:rPr lang="de-DE" sz="3200" dirty="0">
                <a:latin typeface="Times New Roman" panose="02020603050405020304" pitchFamily="18" charset="0"/>
                <a:cs typeface="Times New Roman" panose="02020603050405020304" pitchFamily="18" charset="0"/>
              </a:rPr>
              <a:t> và R</a:t>
            </a:r>
            <a:r>
              <a:rPr lang="de-DE" sz="3200" baseline="-25000" dirty="0">
                <a:latin typeface="Times New Roman" panose="02020603050405020304" pitchFamily="18" charset="0"/>
                <a:cs typeface="Times New Roman" panose="02020603050405020304" pitchFamily="18" charset="0"/>
              </a:rPr>
              <a:t>2 </a:t>
            </a:r>
            <a:r>
              <a:rPr lang="de-DE" sz="3200" dirty="0">
                <a:latin typeface="Times New Roman" panose="02020603050405020304" pitchFamily="18" charset="0"/>
                <a:cs typeface="Times New Roman" panose="02020603050405020304" pitchFamily="18" charset="0"/>
              </a:rPr>
              <a:t>= 10</a:t>
            </a:r>
            <a:r>
              <a:rPr lang="el-GR" sz="3200" dirty="0">
                <a:latin typeface="Times New Roman" panose="02020603050405020304" pitchFamily="18" charset="0"/>
                <a:cs typeface="Times New Roman" panose="02020603050405020304" pitchFamily="18" charset="0"/>
              </a:rPr>
              <a:t> Ω</a:t>
            </a:r>
            <a:r>
              <a:rPr lang="de-DE" sz="3200" dirty="0">
                <a:latin typeface="Times New Roman" panose="02020603050405020304" pitchFamily="18" charset="0"/>
                <a:cs typeface="Times New Roman" panose="02020603050405020304" pitchFamily="18" charset="0"/>
              </a:rPr>
              <a:t> mắc nối tiếp với nhau.</a:t>
            </a:r>
            <a:br>
              <a:rPr lang="de-DE" sz="3200" dirty="0">
                <a:latin typeface="Times New Roman" panose="02020603050405020304" pitchFamily="18" charset="0"/>
                <a:cs typeface="Times New Roman" panose="02020603050405020304" pitchFamily="18" charset="0"/>
              </a:rPr>
            </a:br>
            <a:r>
              <a:rPr lang="de-DE" sz="3200" dirty="0">
                <a:latin typeface="Times New Roman" panose="02020603050405020304" pitchFamily="18" charset="0"/>
                <a:cs typeface="Times New Roman" panose="02020603050405020304" pitchFamily="18" charset="0"/>
              </a:rPr>
              <a:t>a) Tính điện trở tương đương của mạch điện</a:t>
            </a:r>
            <a:br>
              <a:rPr lang="de-DE" sz="3200" dirty="0">
                <a:latin typeface="Times New Roman" panose="02020603050405020304" pitchFamily="18" charset="0"/>
                <a:cs typeface="Times New Roman" panose="02020603050405020304" pitchFamily="18" charset="0"/>
              </a:rPr>
            </a:br>
            <a:r>
              <a:rPr lang="de-DE" sz="3200" dirty="0">
                <a:latin typeface="Times New Roman" panose="02020603050405020304" pitchFamily="18" charset="0"/>
                <a:cs typeface="Times New Roman" panose="02020603050405020304" pitchFamily="18" charset="0"/>
              </a:rPr>
              <a:t>b) Biết cường độ dòng điện chạy trong mạch chính là 0,8A. Tính hiệu điện thế giữa hai đầu mạch điện?</a:t>
            </a:r>
            <a:endParaRPr lang="en-US" sz="3200" dirty="0">
              <a:latin typeface="Times New Roman" panose="02020603050405020304" pitchFamily="18" charset="0"/>
              <a:cs typeface="Times New Roman" panose="02020603050405020304" pitchFamily="18" charset="0"/>
            </a:endParaRPr>
          </a:p>
          <a:p>
            <a:r>
              <a:rPr lang="de-DE" sz="3200" b="1" u="sng" dirty="0">
                <a:latin typeface="Times New Roman" panose="02020603050405020304" pitchFamily="18" charset="0"/>
                <a:cs typeface="Times New Roman" panose="02020603050405020304" pitchFamily="18" charset="0"/>
              </a:rPr>
              <a:t>Bài 2: </a:t>
            </a:r>
            <a:r>
              <a:rPr lang="de-DE" sz="3200" dirty="0">
                <a:latin typeface="Times New Roman" panose="02020603050405020304" pitchFamily="18" charset="0"/>
                <a:cs typeface="Times New Roman" panose="02020603050405020304" pitchFamily="18" charset="0"/>
              </a:rPr>
              <a:t>Cho mạch điện gồm 2 điện trở R</a:t>
            </a:r>
            <a:r>
              <a:rPr lang="de-DE" sz="3200" baseline="-25000" dirty="0">
                <a:latin typeface="Times New Roman" panose="02020603050405020304" pitchFamily="18" charset="0"/>
                <a:cs typeface="Times New Roman" panose="02020603050405020304" pitchFamily="18" charset="0"/>
              </a:rPr>
              <a:t>1</a:t>
            </a:r>
            <a:r>
              <a:rPr lang="de-DE" sz="3200" dirty="0">
                <a:latin typeface="Times New Roman" panose="02020603050405020304" pitchFamily="18" charset="0"/>
                <a:cs typeface="Times New Roman" panose="02020603050405020304" pitchFamily="18" charset="0"/>
              </a:rPr>
              <a:t> = R</a:t>
            </a:r>
            <a:r>
              <a:rPr lang="de-DE" sz="3200" baseline="-25000" dirty="0">
                <a:latin typeface="Times New Roman" panose="02020603050405020304" pitchFamily="18" charset="0"/>
                <a:cs typeface="Times New Roman" panose="02020603050405020304" pitchFamily="18" charset="0"/>
              </a:rPr>
              <a:t>2 </a:t>
            </a:r>
            <a:r>
              <a:rPr lang="de-DE" sz="3200" dirty="0">
                <a:latin typeface="Times New Roman" panose="02020603050405020304" pitchFamily="18" charset="0"/>
                <a:cs typeface="Times New Roman" panose="02020603050405020304" pitchFamily="18" charset="0"/>
              </a:rPr>
              <a:t>= 20</a:t>
            </a:r>
            <a:r>
              <a:rPr lang="el-GR" sz="3200" dirty="0">
                <a:latin typeface="Times New Roman" panose="02020603050405020304" pitchFamily="18" charset="0"/>
                <a:cs typeface="Times New Roman" panose="02020603050405020304" pitchFamily="18" charset="0"/>
              </a:rPr>
              <a:t> Ω</a:t>
            </a:r>
            <a:r>
              <a:rPr lang="de-DE" sz="3200" dirty="0">
                <a:latin typeface="Times New Roman" panose="02020603050405020304" pitchFamily="18" charset="0"/>
                <a:cs typeface="Times New Roman" panose="02020603050405020304" pitchFamily="18" charset="0"/>
              </a:rPr>
              <a:t> mắc nối tiếp với nhau.</a:t>
            </a:r>
            <a:br>
              <a:rPr lang="de-DE" sz="3200" dirty="0">
                <a:latin typeface="Times New Roman" panose="02020603050405020304" pitchFamily="18" charset="0"/>
                <a:cs typeface="Times New Roman" panose="02020603050405020304" pitchFamily="18" charset="0"/>
              </a:rPr>
            </a:br>
            <a:r>
              <a:rPr lang="de-DE" sz="3200" dirty="0">
                <a:latin typeface="Times New Roman" panose="02020603050405020304" pitchFamily="18" charset="0"/>
                <a:cs typeface="Times New Roman" panose="02020603050405020304" pitchFamily="18" charset="0"/>
              </a:rPr>
              <a:t>a) Tính điện trở tương đương của mạch điện</a:t>
            </a:r>
            <a:br>
              <a:rPr lang="de-DE" sz="3200" dirty="0">
                <a:latin typeface="Times New Roman" panose="02020603050405020304" pitchFamily="18" charset="0"/>
                <a:cs typeface="Times New Roman" panose="02020603050405020304" pitchFamily="18" charset="0"/>
              </a:rPr>
            </a:br>
            <a:r>
              <a:rPr lang="de-DE" sz="3200" dirty="0">
                <a:latin typeface="Times New Roman" panose="02020603050405020304" pitchFamily="18" charset="0"/>
                <a:cs typeface="Times New Roman" panose="02020603050405020304" pitchFamily="18" charset="0"/>
              </a:rPr>
              <a:t>b) Nếu mắc thêm điện trở R</a:t>
            </a:r>
            <a:r>
              <a:rPr lang="de-DE" sz="3200" baseline="-25000" dirty="0">
                <a:latin typeface="Times New Roman" panose="02020603050405020304" pitchFamily="18" charset="0"/>
                <a:cs typeface="Times New Roman" panose="02020603050405020304" pitchFamily="18" charset="0"/>
              </a:rPr>
              <a:t>3</a:t>
            </a:r>
            <a:r>
              <a:rPr lang="de-DE" sz="3200" dirty="0">
                <a:latin typeface="Times New Roman" panose="02020603050405020304" pitchFamily="18" charset="0"/>
                <a:cs typeface="Times New Roman" panose="02020603050405020304" pitchFamily="18" charset="0"/>
              </a:rPr>
              <a:t> = 20</a:t>
            </a:r>
            <a:r>
              <a:rPr lang="el-GR" sz="3200" dirty="0">
                <a:latin typeface="Times New Roman" panose="02020603050405020304" pitchFamily="18" charset="0"/>
                <a:cs typeface="Times New Roman" panose="02020603050405020304" pitchFamily="18" charset="0"/>
              </a:rPr>
              <a:t>Ω</a:t>
            </a:r>
            <a:r>
              <a:rPr lang="de-DE" sz="3200" dirty="0">
                <a:latin typeface="Times New Roman" panose="02020603050405020304" pitchFamily="18" charset="0"/>
                <a:cs typeface="Times New Roman" panose="02020603050405020304" pitchFamily="18" charset="0"/>
              </a:rPr>
              <a:t> vào mạch điện thì điện trở tương đương của mạch điện mới là bao nhiêu?</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70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9"/>
          <p:cNvSpPr txBox="1">
            <a:spLocks noGrp="1"/>
          </p:cNvSpPr>
          <p:nvPr>
            <p:ph type="title" idx="4"/>
          </p:nvPr>
        </p:nvSpPr>
        <p:spPr>
          <a:xfrm>
            <a:off x="-315466" y="589080"/>
            <a:ext cx="6755161" cy="1839366"/>
          </a:xfrm>
          <a:prstGeom prst="rect">
            <a:avLst/>
          </a:prstGeom>
        </p:spPr>
        <p:txBody>
          <a:bodyPr spcFirstLastPara="1" vert="horz" wrap="square" lIns="121900" tIns="121900" rIns="121900" bIns="121900" rtlCol="0" anchor="t" anchorCtr="0">
            <a:noAutofit/>
          </a:bodyPr>
          <a:lstStyle/>
          <a:p>
            <a:pPr algn="ctr"/>
            <a:r>
              <a:rPr lang="en-US" sz="3600" kern="10" dirty="0" err="1">
                <a:ln w="9525">
                  <a:round/>
                  <a:headEnd/>
                  <a:tailEnd/>
                </a:ln>
                <a:latin typeface="Times New Roman" panose="02020603050405020304" pitchFamily="18" charset="0"/>
                <a:cs typeface="Times New Roman" panose="02020603050405020304" pitchFamily="18" charset="0"/>
              </a:rPr>
              <a:t>Tiết</a:t>
            </a:r>
            <a:r>
              <a:rPr lang="en-US" sz="3600" kern="10" dirty="0">
                <a:ln w="9525">
                  <a:round/>
                  <a:headEnd/>
                  <a:tailEnd/>
                </a:ln>
                <a:latin typeface="Times New Roman" panose="02020603050405020304" pitchFamily="18" charset="0"/>
                <a:cs typeface="Times New Roman" panose="02020603050405020304" pitchFamily="18" charset="0"/>
              </a:rPr>
              <a:t> 4 </a:t>
            </a:r>
            <a:r>
              <a:rPr lang="en-US" sz="3600" kern="10" dirty="0" err="1">
                <a:ln w="9525">
                  <a:round/>
                  <a:headEnd/>
                  <a:tailEnd/>
                </a:ln>
                <a:latin typeface="Times New Roman" panose="02020603050405020304" pitchFamily="18" charset="0"/>
                <a:cs typeface="Times New Roman" panose="02020603050405020304" pitchFamily="18" charset="0"/>
              </a:rPr>
              <a:t>Bài</a:t>
            </a:r>
            <a:r>
              <a:rPr lang="en-US" sz="3600" kern="10" dirty="0">
                <a:ln w="9525">
                  <a:round/>
                  <a:headEnd/>
                  <a:tailEnd/>
                </a:ln>
                <a:latin typeface="Times New Roman" panose="02020603050405020304" pitchFamily="18" charset="0"/>
                <a:cs typeface="Times New Roman" panose="02020603050405020304" pitchFamily="18" charset="0"/>
              </a:rPr>
              <a:t> 4: ĐOẠN MẠCH         NỐI TIẾP</a:t>
            </a:r>
            <a:endParaRPr lang="x-none" sz="3600" kern="10" dirty="0">
              <a:ln w="9525">
                <a:round/>
                <a:headEnd/>
                <a:tailEnd/>
              </a:ln>
              <a:latin typeface="Times New Roman" panose="02020603050405020304" pitchFamily="18" charset="0"/>
              <a:cs typeface="Times New Roman" panose="02020603050405020304" pitchFamily="18" charset="0"/>
            </a:endParaRPr>
          </a:p>
        </p:txBody>
      </p:sp>
      <p:sp>
        <p:nvSpPr>
          <p:cNvPr id="19" name="Text Box 9">
            <a:extLst>
              <a:ext uri="{FF2B5EF4-FFF2-40B4-BE49-F238E27FC236}">
                <a16:creationId xmlns:a16="http://schemas.microsoft.com/office/drawing/2014/main" id="{DA2687F1-367E-D544-99D1-C5814859B7D6}"/>
              </a:ext>
            </a:extLst>
          </p:cNvPr>
          <p:cNvSpPr txBox="1">
            <a:spLocks noChangeArrowheads="1"/>
          </p:cNvSpPr>
          <p:nvPr/>
        </p:nvSpPr>
        <p:spPr bwMode="auto">
          <a:xfrm>
            <a:off x="496095" y="1881948"/>
            <a:ext cx="5943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b="1" dirty="0">
                <a:solidFill>
                  <a:schemeClr val="tx1"/>
                </a:solidFill>
                <a:latin typeface="Times New Roman" panose="02020603050405020304" pitchFamily="18" charset="0"/>
                <a:cs typeface="Times New Roman" panose="02020603050405020304" pitchFamily="18" charset="0"/>
              </a:rPr>
              <a:t>I. </a:t>
            </a:r>
            <a:r>
              <a:rPr lang="en-US" altLang="x-none" b="1" dirty="0" err="1">
                <a:solidFill>
                  <a:schemeClr val="tx1"/>
                </a:solidFill>
                <a:latin typeface="Times New Roman" panose="02020603050405020304" pitchFamily="18" charset="0"/>
                <a:cs typeface="Times New Roman" panose="02020603050405020304" pitchFamily="18" charset="0"/>
              </a:rPr>
              <a:t>Cường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độ</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dòng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điện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và</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hiệu</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điện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thế</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trong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đoạn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mạch</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nối</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tiếp</a:t>
            </a:r>
            <a:endParaRPr lang="en-US" altLang="x-none" b="1" dirty="0">
              <a:solidFill>
                <a:schemeClr val="tx1"/>
              </a:solidFill>
              <a:latin typeface="Times New Roman" panose="02020603050405020304" pitchFamily="18" charset="0"/>
              <a:cs typeface="Times New Roman" panose="02020603050405020304" pitchFamily="18" charset="0"/>
            </a:endParaRPr>
          </a:p>
        </p:txBody>
      </p:sp>
      <p:sp>
        <p:nvSpPr>
          <p:cNvPr id="20" name="Rectangle 38">
            <a:extLst>
              <a:ext uri="{FF2B5EF4-FFF2-40B4-BE49-F238E27FC236}">
                <a16:creationId xmlns:a16="http://schemas.microsoft.com/office/drawing/2014/main" id="{0E7183F2-7183-6E4E-9877-C98BDDAB1723}"/>
              </a:ext>
            </a:extLst>
          </p:cNvPr>
          <p:cNvSpPr>
            <a:spLocks noChangeArrowheads="1"/>
          </p:cNvSpPr>
          <p:nvPr/>
        </p:nvSpPr>
        <p:spPr bwMode="auto">
          <a:xfrm>
            <a:off x="532497" y="2942224"/>
            <a:ext cx="5599906" cy="1292662"/>
          </a:xfrm>
          <a:prstGeom prst="rect">
            <a:avLst/>
          </a:prstGeom>
          <a:noFill/>
          <a:ln>
            <a:noFill/>
          </a:ln>
          <a:effec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b="1" dirty="0">
                <a:latin typeface="Times New Roman" panose="02020603050405020304" pitchFamily="18" charset="0"/>
                <a:cs typeface="Times New Roman" panose="02020603050405020304" pitchFamily="18" charset="0"/>
              </a:rPr>
              <a:t>1. </a:t>
            </a:r>
            <a:r>
              <a:rPr lang="en-US" altLang="x-none" b="1" dirty="0" err="1">
                <a:latin typeface="Times New Roman" panose="02020603050405020304" pitchFamily="18" charset="0"/>
                <a:cs typeface="Times New Roman" panose="02020603050405020304" pitchFamily="18" charset="0"/>
              </a:rPr>
              <a:t>Nhớ</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lại</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kiến</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thức</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lớp</a:t>
            </a:r>
            <a:r>
              <a:rPr lang="en-US" altLang="x-none" b="1" dirty="0">
                <a:latin typeface="Times New Roman" panose="02020603050405020304" pitchFamily="18" charset="0"/>
                <a:cs typeface="Times New Roman" panose="02020603050405020304" pitchFamily="18" charset="0"/>
              </a:rPr>
              <a:t> 7</a:t>
            </a:r>
          </a:p>
          <a:p>
            <a:pPr eaLnBrk="1" hangingPunct="1"/>
            <a:r>
              <a:rPr lang="en-US" altLang="x-none" b="1" i="1" dirty="0" err="1">
                <a:latin typeface="Times New Roman" panose="02020603050405020304" pitchFamily="18" charset="0"/>
                <a:cs typeface="Times New Roman" panose="02020603050405020304" pitchFamily="18" charset="0"/>
              </a:rPr>
              <a:t>Trong</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đoạn</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mạch</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gồm</a:t>
            </a:r>
            <a:r>
              <a:rPr lang="en-US" altLang="x-none" b="1" i="1" dirty="0">
                <a:latin typeface="Times New Roman" panose="02020603050405020304" pitchFamily="18" charset="0"/>
                <a:cs typeface="Times New Roman" panose="02020603050405020304" pitchFamily="18" charset="0"/>
              </a:rPr>
              <a:t> 2 </a:t>
            </a:r>
            <a:r>
              <a:rPr lang="en-US" altLang="x-none" b="1" i="1" dirty="0" err="1">
                <a:latin typeface="Times New Roman" panose="02020603050405020304" pitchFamily="18" charset="0"/>
                <a:cs typeface="Times New Roman" panose="02020603050405020304" pitchFamily="18" charset="0"/>
              </a:rPr>
              <a:t>bóng</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đèn</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mắc</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nối</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tiếp</a:t>
            </a:r>
            <a:r>
              <a:rPr lang="en-US" altLang="x-none" b="1" i="1" dirty="0">
                <a:latin typeface="Times New Roman" panose="02020603050405020304" pitchFamily="18" charset="0"/>
                <a:cs typeface="Times New Roman" panose="02020603050405020304" pitchFamily="18" charset="0"/>
              </a:rPr>
              <a:t>:</a:t>
            </a:r>
            <a:endParaRPr lang="en-US" altLang="x-none" i="1" dirty="0">
              <a:latin typeface="Times New Roman" panose="02020603050405020304" pitchFamily="18" charset="0"/>
              <a:cs typeface="Times New Roman" panose="02020603050405020304" pitchFamily="18" charset="0"/>
            </a:endParaRPr>
          </a:p>
        </p:txBody>
      </p:sp>
      <p:grpSp>
        <p:nvGrpSpPr>
          <p:cNvPr id="21" name="Group 42">
            <a:extLst>
              <a:ext uri="{FF2B5EF4-FFF2-40B4-BE49-F238E27FC236}">
                <a16:creationId xmlns:a16="http://schemas.microsoft.com/office/drawing/2014/main" id="{4661C2E8-76FE-B648-B64F-E3578DDBD85D}"/>
              </a:ext>
            </a:extLst>
          </p:cNvPr>
          <p:cNvGrpSpPr>
            <a:grpSpLocks/>
          </p:cNvGrpSpPr>
          <p:nvPr/>
        </p:nvGrpSpPr>
        <p:grpSpPr bwMode="auto">
          <a:xfrm>
            <a:off x="1960850" y="4234886"/>
            <a:ext cx="2743200" cy="1828800"/>
            <a:chOff x="3792" y="824"/>
            <a:chExt cx="1728" cy="1336"/>
          </a:xfrm>
        </p:grpSpPr>
        <p:sp>
          <p:nvSpPr>
            <p:cNvPr id="22" name="Rectangle 43">
              <a:extLst>
                <a:ext uri="{FF2B5EF4-FFF2-40B4-BE49-F238E27FC236}">
                  <a16:creationId xmlns:a16="http://schemas.microsoft.com/office/drawing/2014/main" id="{BB74FB72-E58A-B242-BCC4-73E55282ABA1}"/>
                </a:ext>
              </a:extLst>
            </p:cNvPr>
            <p:cNvSpPr>
              <a:spLocks noChangeArrowheads="1"/>
            </p:cNvSpPr>
            <p:nvPr/>
          </p:nvSpPr>
          <p:spPr bwMode="auto">
            <a:xfrm>
              <a:off x="3792" y="1056"/>
              <a:ext cx="1728" cy="91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grpSp>
          <p:nvGrpSpPr>
            <p:cNvPr id="23" name="Group 44">
              <a:extLst>
                <a:ext uri="{FF2B5EF4-FFF2-40B4-BE49-F238E27FC236}">
                  <a16:creationId xmlns:a16="http://schemas.microsoft.com/office/drawing/2014/main" id="{EC60EF71-9507-D844-8C4A-1C48B4DB3478}"/>
                </a:ext>
              </a:extLst>
            </p:cNvPr>
            <p:cNvGrpSpPr>
              <a:grpSpLocks/>
            </p:cNvGrpSpPr>
            <p:nvPr/>
          </p:nvGrpSpPr>
          <p:grpSpPr bwMode="auto">
            <a:xfrm>
              <a:off x="4368" y="824"/>
              <a:ext cx="432" cy="424"/>
              <a:chOff x="4368" y="768"/>
              <a:chExt cx="624" cy="480"/>
            </a:xfrm>
          </p:grpSpPr>
          <p:sp>
            <p:nvSpPr>
              <p:cNvPr id="27" name="Rectangle 45">
                <a:extLst>
                  <a:ext uri="{FF2B5EF4-FFF2-40B4-BE49-F238E27FC236}">
                    <a16:creationId xmlns:a16="http://schemas.microsoft.com/office/drawing/2014/main" id="{C9CF7D4F-F9F8-F045-8B3A-D01132BDC894}"/>
                  </a:ext>
                </a:extLst>
              </p:cNvPr>
              <p:cNvSpPr>
                <a:spLocks noChangeArrowheads="1"/>
              </p:cNvSpPr>
              <p:nvPr/>
            </p:nvSpPr>
            <p:spPr bwMode="auto">
              <a:xfrm>
                <a:off x="4608" y="912"/>
                <a:ext cx="144" cy="2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8" name="Line 46">
                <a:extLst>
                  <a:ext uri="{FF2B5EF4-FFF2-40B4-BE49-F238E27FC236}">
                    <a16:creationId xmlns:a16="http://schemas.microsoft.com/office/drawing/2014/main" id="{AE549283-5938-7243-B81D-B278790B2985}"/>
                  </a:ext>
                </a:extLst>
              </p:cNvPr>
              <p:cNvSpPr>
                <a:spLocks noChangeShapeType="1"/>
              </p:cNvSpPr>
              <p:nvPr/>
            </p:nvSpPr>
            <p:spPr bwMode="auto">
              <a:xfrm>
                <a:off x="4608" y="864"/>
                <a:ext cx="0" cy="38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9" name="Line 47">
                <a:extLst>
                  <a:ext uri="{FF2B5EF4-FFF2-40B4-BE49-F238E27FC236}">
                    <a16:creationId xmlns:a16="http://schemas.microsoft.com/office/drawing/2014/main" id="{8718F416-4441-6442-B9F8-B35FEAF470D3}"/>
                  </a:ext>
                </a:extLst>
              </p:cNvPr>
              <p:cNvSpPr>
                <a:spLocks noChangeShapeType="1"/>
              </p:cNvSpPr>
              <p:nvPr/>
            </p:nvSpPr>
            <p:spPr bwMode="auto">
              <a:xfrm>
                <a:off x="4732" y="906"/>
                <a:ext cx="0" cy="27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30" name="Text Box 48">
                <a:extLst>
                  <a:ext uri="{FF2B5EF4-FFF2-40B4-BE49-F238E27FC236}">
                    <a16:creationId xmlns:a16="http://schemas.microsoft.com/office/drawing/2014/main" id="{C0550C86-C65B-284C-A94A-B16DA513888B}"/>
                  </a:ext>
                </a:extLst>
              </p:cNvPr>
              <p:cNvSpPr txBox="1">
                <a:spLocks noChangeArrowheads="1"/>
              </p:cNvSpPr>
              <p:nvPr/>
            </p:nvSpPr>
            <p:spPr bwMode="auto">
              <a:xfrm>
                <a:off x="4368" y="768"/>
                <a:ext cx="241" cy="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400">
                    <a:solidFill>
                      <a:schemeClr val="tx2"/>
                    </a:solidFill>
                    <a:latin typeface="Times New Roman" panose="02020603050405020304" pitchFamily="18" charset="0"/>
                    <a:cs typeface="Times New Roman" panose="02020603050405020304" pitchFamily="18" charset="0"/>
                  </a:rPr>
                  <a:t>+</a:t>
                </a:r>
              </a:p>
            </p:txBody>
          </p:sp>
          <p:sp>
            <p:nvSpPr>
              <p:cNvPr id="31" name="Text Box 49">
                <a:extLst>
                  <a:ext uri="{FF2B5EF4-FFF2-40B4-BE49-F238E27FC236}">
                    <a16:creationId xmlns:a16="http://schemas.microsoft.com/office/drawing/2014/main" id="{9025F42E-E736-B042-A40E-D21890C61A10}"/>
                  </a:ext>
                </a:extLst>
              </p:cNvPr>
              <p:cNvSpPr txBox="1">
                <a:spLocks noChangeArrowheads="1"/>
              </p:cNvSpPr>
              <p:nvPr/>
            </p:nvSpPr>
            <p:spPr bwMode="auto">
              <a:xfrm>
                <a:off x="4752" y="768"/>
                <a:ext cx="240" cy="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400">
                    <a:solidFill>
                      <a:schemeClr val="tx2"/>
                    </a:solidFill>
                    <a:latin typeface="Times New Roman" panose="02020603050405020304" pitchFamily="18" charset="0"/>
                    <a:cs typeface="Times New Roman" panose="02020603050405020304" pitchFamily="18" charset="0"/>
                  </a:rPr>
                  <a:t>-</a:t>
                </a:r>
              </a:p>
            </p:txBody>
          </p:sp>
        </p:grpSp>
        <p:sp>
          <p:nvSpPr>
            <p:cNvPr id="24" name="AutoShape 50">
              <a:extLst>
                <a:ext uri="{FF2B5EF4-FFF2-40B4-BE49-F238E27FC236}">
                  <a16:creationId xmlns:a16="http://schemas.microsoft.com/office/drawing/2014/main" id="{18AEF2F9-D59E-ED43-AA1B-F0586502E98D}"/>
                </a:ext>
              </a:extLst>
            </p:cNvPr>
            <p:cNvSpPr>
              <a:spLocks noChangeArrowheads="1"/>
            </p:cNvSpPr>
            <p:nvPr/>
          </p:nvSpPr>
          <p:spPr bwMode="auto">
            <a:xfrm>
              <a:off x="4080" y="1824"/>
              <a:ext cx="336" cy="336"/>
            </a:xfrm>
            <a:prstGeom prst="flowChartSummingJunction">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5" name="AutoShape 51">
              <a:extLst>
                <a:ext uri="{FF2B5EF4-FFF2-40B4-BE49-F238E27FC236}">
                  <a16:creationId xmlns:a16="http://schemas.microsoft.com/office/drawing/2014/main" id="{675D013E-EB21-8E44-8D4C-4DB4BDE60A56}"/>
                </a:ext>
              </a:extLst>
            </p:cNvPr>
            <p:cNvSpPr>
              <a:spLocks noChangeArrowheads="1"/>
            </p:cNvSpPr>
            <p:nvPr/>
          </p:nvSpPr>
          <p:spPr bwMode="auto">
            <a:xfrm>
              <a:off x="4848" y="1796"/>
              <a:ext cx="336" cy="336"/>
            </a:xfrm>
            <a:prstGeom prst="flowChartSummingJunction">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6" name="Line 52">
              <a:extLst>
                <a:ext uri="{FF2B5EF4-FFF2-40B4-BE49-F238E27FC236}">
                  <a16:creationId xmlns:a16="http://schemas.microsoft.com/office/drawing/2014/main" id="{E78AEE53-174A-B94D-A4CA-06117E65C5A4}"/>
                </a:ext>
              </a:extLst>
            </p:cNvPr>
            <p:cNvSpPr>
              <a:spLocks noChangeShapeType="1"/>
            </p:cNvSpPr>
            <p:nvPr/>
          </p:nvSpPr>
          <p:spPr bwMode="auto">
            <a:xfrm>
              <a:off x="3792" y="1296"/>
              <a:ext cx="0" cy="240"/>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sp>
        <p:nvSpPr>
          <p:cNvPr id="34" name="Rectangle 39">
            <a:extLst>
              <a:ext uri="{FF2B5EF4-FFF2-40B4-BE49-F238E27FC236}">
                <a16:creationId xmlns:a16="http://schemas.microsoft.com/office/drawing/2014/main" id="{99D7F30A-8B8B-AC42-BF00-38F9A6AB8354}"/>
              </a:ext>
            </a:extLst>
          </p:cNvPr>
          <p:cNvSpPr>
            <a:spLocks noChangeArrowheads="1"/>
          </p:cNvSpPr>
          <p:nvPr/>
        </p:nvSpPr>
        <p:spPr bwMode="auto">
          <a:xfrm>
            <a:off x="6239841" y="993346"/>
            <a:ext cx="51816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marL="457200" indent="-457200" eaLnBrk="1" hangingPunct="1">
              <a:buFontTx/>
              <a:buChar char="-"/>
            </a:pPr>
            <a:r>
              <a:rPr lang="en-US" altLang="x-none" dirty="0" err="1">
                <a:latin typeface="Times New Roman" panose="02020603050405020304" pitchFamily="18" charset="0"/>
                <a:cs typeface="Times New Roman" panose="02020603050405020304" pitchFamily="18" charset="0"/>
              </a:rPr>
              <a:t>Cường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độ</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dòng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có</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giá</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trị</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như</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nhau</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tại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mọi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điểm</a:t>
            </a:r>
            <a:r>
              <a:rPr lang="en-US" altLang="x-none" dirty="0">
                <a:latin typeface="Times New Roman" panose="02020603050405020304" pitchFamily="18" charset="0"/>
                <a:cs typeface="Times New Roman" panose="02020603050405020304" pitchFamily="18" charset="0"/>
              </a:rPr>
              <a:t> : </a:t>
            </a: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r>
              <a:rPr lang="en-US" altLang="x-none" b="1" dirty="0">
                <a:latin typeface="Times New Roman" panose="02020603050405020304" pitchFamily="18" charset="0"/>
                <a:cs typeface="Times New Roman" panose="02020603050405020304" pitchFamily="18" charset="0"/>
              </a:rPr>
              <a:t>              I</a:t>
            </a:r>
            <a:r>
              <a:rPr lang="en-US" altLang="x-none" b="1" baseline="-25000" dirty="0">
                <a:latin typeface="Times New Roman" panose="02020603050405020304" pitchFamily="18" charset="0"/>
                <a:cs typeface="Times New Roman" panose="02020603050405020304" pitchFamily="18" charset="0"/>
              </a:rPr>
              <a:t>AB</a:t>
            </a:r>
            <a:r>
              <a:rPr lang="en-US" altLang="x-none" b="1" dirty="0">
                <a:latin typeface="Times New Roman" panose="02020603050405020304" pitchFamily="18" charset="0"/>
                <a:cs typeface="Times New Roman" panose="02020603050405020304" pitchFamily="18" charset="0"/>
              </a:rPr>
              <a:t> = I</a:t>
            </a:r>
            <a:r>
              <a:rPr lang="en-US" altLang="x-none" b="1" baseline="-25000" dirty="0">
                <a:latin typeface="Times New Roman" panose="02020603050405020304" pitchFamily="18" charset="0"/>
                <a:cs typeface="Times New Roman" panose="02020603050405020304" pitchFamily="18" charset="0"/>
              </a:rPr>
              <a:t>1</a:t>
            </a:r>
            <a:r>
              <a:rPr lang="en-US" altLang="x-none" b="1" dirty="0">
                <a:latin typeface="Times New Roman" panose="02020603050405020304" pitchFamily="18" charset="0"/>
                <a:cs typeface="Times New Roman" panose="02020603050405020304" pitchFamily="18" charset="0"/>
              </a:rPr>
              <a:t> = I</a:t>
            </a:r>
            <a:r>
              <a:rPr lang="en-US" altLang="x-none" b="1"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(1)</a:t>
            </a: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r>
              <a:rPr lang="en-US" altLang="x-none" dirty="0">
                <a:latin typeface="Times New Roman" panose="02020603050405020304" pitchFamily="18" charset="0"/>
                <a:cs typeface="Times New Roman" panose="02020603050405020304" pitchFamily="18" charset="0"/>
              </a:rPr>
              <a:t>  - </a:t>
            </a:r>
            <a:r>
              <a:rPr lang="en-US" altLang="x-none" dirty="0" err="1">
                <a:latin typeface="Times New Roman" panose="02020603050405020304" pitchFamily="18" charset="0"/>
                <a:cs typeface="Times New Roman" panose="02020603050405020304" pitchFamily="18" charset="0"/>
              </a:rPr>
              <a:t>Hiệu</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thế</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giữa</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hai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đầu</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đoạn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mạch</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bằng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tổng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các</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hiệu</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thế</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trên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mỗi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đèn</a:t>
            </a:r>
            <a:r>
              <a:rPr lang="en-US" altLang="x-none" dirty="0">
                <a:latin typeface="Times New Roman" panose="02020603050405020304" pitchFamily="18" charset="0"/>
                <a:cs typeface="Times New Roman" panose="02020603050405020304" pitchFamily="18" charset="0"/>
              </a:rPr>
              <a:t> :</a:t>
            </a: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r>
              <a:rPr lang="en-US" altLang="x-none" b="1" dirty="0">
                <a:latin typeface="Times New Roman" panose="02020603050405020304" pitchFamily="18" charset="0"/>
                <a:cs typeface="Times New Roman" panose="02020603050405020304" pitchFamily="18" charset="0"/>
              </a:rPr>
              <a:t>             U</a:t>
            </a:r>
            <a:r>
              <a:rPr lang="en-US" altLang="x-none" b="1" baseline="-25000" dirty="0">
                <a:latin typeface="Times New Roman" panose="02020603050405020304" pitchFamily="18" charset="0"/>
                <a:cs typeface="Times New Roman" panose="02020603050405020304" pitchFamily="18" charset="0"/>
              </a:rPr>
              <a:t>AB</a:t>
            </a:r>
            <a:r>
              <a:rPr lang="en-US" altLang="x-none" b="1" dirty="0">
                <a:latin typeface="Times New Roman" panose="02020603050405020304" pitchFamily="18" charset="0"/>
                <a:cs typeface="Times New Roman" panose="02020603050405020304" pitchFamily="18" charset="0"/>
              </a:rPr>
              <a:t> = U</a:t>
            </a:r>
            <a:r>
              <a:rPr lang="en-US" altLang="x-none" b="1" baseline="-25000" dirty="0">
                <a:latin typeface="Times New Roman" panose="02020603050405020304" pitchFamily="18" charset="0"/>
                <a:cs typeface="Times New Roman" panose="02020603050405020304" pitchFamily="18" charset="0"/>
              </a:rPr>
              <a:t>1</a:t>
            </a:r>
            <a:r>
              <a:rPr lang="en-US" altLang="x-none" b="1" dirty="0">
                <a:latin typeface="Times New Roman" panose="02020603050405020304" pitchFamily="18" charset="0"/>
                <a:cs typeface="Times New Roman" panose="02020603050405020304" pitchFamily="18" charset="0"/>
              </a:rPr>
              <a:t> + U</a:t>
            </a:r>
            <a:r>
              <a:rPr lang="en-US" altLang="x-none" b="1"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(2)</a:t>
            </a:r>
          </a:p>
        </p:txBody>
      </p:sp>
    </p:spTree>
    <p:extLst>
      <p:ext uri="{BB962C8B-B14F-4D97-AF65-F5344CB8AC3E}">
        <p14:creationId xmlns:p14="http://schemas.microsoft.com/office/powerpoint/2010/main" val="113614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ppt_x</p:attrName>
                                        </p:attrNameLst>
                                      </p:cBhvr>
                                      <p:tavLst>
                                        <p:tav tm="0">
                                          <p:val>
                                            <p:strVal val="#ppt_x-.2"/>
                                          </p:val>
                                        </p:tav>
                                        <p:tav tm="100000">
                                          <p:val>
                                            <p:strVal val="#ppt_x"/>
                                          </p:val>
                                        </p:tav>
                                      </p:tavLst>
                                    </p:anim>
                                    <p:anim calcmode="lin" valueType="num">
                                      <p:cBhvr>
                                        <p:cTn id="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1000" fill="hold"/>
                                        <p:tgtEl>
                                          <p:spTgt spid="20"/>
                                        </p:tgtEl>
                                        <p:attrNameLst>
                                          <p:attrName>ppt_x</p:attrName>
                                        </p:attrNameLst>
                                      </p:cBhvr>
                                      <p:tavLst>
                                        <p:tav tm="0">
                                          <p:val>
                                            <p:strVal val="#ppt_x-.2"/>
                                          </p:val>
                                        </p:tav>
                                        <p:tav tm="100000">
                                          <p:val>
                                            <p:strVal val="#ppt_x"/>
                                          </p:val>
                                        </p:tav>
                                      </p:tavLst>
                                    </p:anim>
                                    <p:anim calcmode="lin" valueType="num">
                                      <p:cBhvr>
                                        <p:cTn id="14"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30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randombar(horizontal)">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54"/>
          <p:cNvSpPr txBox="1">
            <a:spLocks noGrp="1"/>
          </p:cNvSpPr>
          <p:nvPr>
            <p:ph type="title"/>
          </p:nvPr>
        </p:nvSpPr>
        <p:spPr>
          <a:xfrm>
            <a:off x="3643332" y="424788"/>
            <a:ext cx="6017502" cy="998041"/>
          </a:xfrm>
          <a:prstGeom prst="rect">
            <a:avLst/>
          </a:prstGeom>
          <a:solidFill>
            <a:srgbClr val="FFFF00"/>
          </a:solidFill>
        </p:spPr>
        <p:txBody>
          <a:bodyPr spcFirstLastPara="1" vert="horz" wrap="square" lIns="121900" tIns="121900" rIns="121900" bIns="121900" rtlCol="0" anchor="t" anchorCtr="0">
            <a:noAutofit/>
          </a:bodyPr>
          <a:lstStyle/>
          <a:p>
            <a:pPr algn="ctr"/>
            <a:r>
              <a:rPr lang="en" dirty="0" err="1">
                <a:solidFill>
                  <a:srgbClr val="0073C8"/>
                </a:solidFill>
                <a:latin typeface="Times New Roman" panose="02020603050405020304" pitchFamily="18" charset="0"/>
                <a:cs typeface="Times New Roman" panose="02020603050405020304" pitchFamily="18" charset="0"/>
              </a:rPr>
              <a:t>Mạch</a:t>
            </a:r>
            <a:r>
              <a:rPr lang="en" dirty="0">
                <a:solidFill>
                  <a:srgbClr val="0073C8"/>
                </a:solidFill>
                <a:latin typeface="Times New Roman" panose="02020603050405020304" pitchFamily="18" charset="0"/>
                <a:cs typeface="Times New Roman" panose="02020603050405020304" pitchFamily="18" charset="0"/>
              </a:rPr>
              <a:t> </a:t>
            </a:r>
            <a:r>
              <a:rPr lang="en" dirty="0" err="1">
                <a:solidFill>
                  <a:srgbClr val="0073C8"/>
                </a:solidFill>
                <a:latin typeface="Times New Roman" panose="02020603050405020304" pitchFamily="18" charset="0"/>
                <a:cs typeface="Times New Roman" panose="02020603050405020304" pitchFamily="18" charset="0"/>
              </a:rPr>
              <a:t>điện</a:t>
            </a:r>
            <a:r>
              <a:rPr lang="en" dirty="0">
                <a:solidFill>
                  <a:srgbClr val="0073C8"/>
                </a:solidFill>
                <a:latin typeface="Times New Roman" panose="02020603050405020304" pitchFamily="18" charset="0"/>
                <a:cs typeface="Times New Roman" panose="02020603050405020304" pitchFamily="18" charset="0"/>
              </a:rPr>
              <a:t> </a:t>
            </a:r>
            <a:r>
              <a:rPr lang="en" dirty="0" err="1">
                <a:solidFill>
                  <a:srgbClr val="0073C8"/>
                </a:solidFill>
                <a:latin typeface="Times New Roman" panose="02020603050405020304" pitchFamily="18" charset="0"/>
                <a:cs typeface="Times New Roman" panose="02020603050405020304" pitchFamily="18" charset="0"/>
              </a:rPr>
              <a:t>nối</a:t>
            </a:r>
            <a:r>
              <a:rPr lang="en" dirty="0">
                <a:solidFill>
                  <a:srgbClr val="0073C8"/>
                </a:solidFill>
                <a:latin typeface="Times New Roman" panose="02020603050405020304" pitchFamily="18" charset="0"/>
                <a:cs typeface="Times New Roman" panose="02020603050405020304" pitchFamily="18" charset="0"/>
              </a:rPr>
              <a:t> </a:t>
            </a:r>
            <a:r>
              <a:rPr lang="en" dirty="0" err="1">
                <a:solidFill>
                  <a:srgbClr val="0073C8"/>
                </a:solidFill>
                <a:latin typeface="Times New Roman" panose="02020603050405020304" pitchFamily="18" charset="0"/>
                <a:cs typeface="Times New Roman" panose="02020603050405020304" pitchFamily="18" charset="0"/>
              </a:rPr>
              <a:t>tiếp</a:t>
            </a:r>
            <a:endParaRPr dirty="0">
              <a:solidFill>
                <a:srgbClr val="0073C8"/>
              </a:solidFill>
              <a:latin typeface="Times New Roman" panose="02020603050405020304" pitchFamily="18" charset="0"/>
              <a:cs typeface="Times New Roman" panose="02020603050405020304" pitchFamily="18" charset="0"/>
            </a:endParaRPr>
          </a:p>
        </p:txBody>
      </p:sp>
      <p:sp>
        <p:nvSpPr>
          <p:cNvPr id="582" name="Google Shape;582;p54"/>
          <p:cNvSpPr txBox="1">
            <a:spLocks noGrp="1"/>
          </p:cNvSpPr>
          <p:nvPr>
            <p:ph type="body" idx="1"/>
          </p:nvPr>
        </p:nvSpPr>
        <p:spPr>
          <a:xfrm>
            <a:off x="517227" y="4002803"/>
            <a:ext cx="5530617" cy="1382235"/>
          </a:xfrm>
          <a:prstGeom prst="rect">
            <a:avLst/>
          </a:prstGeom>
          <a:solidFill>
            <a:schemeClr val="accent6">
              <a:lumMod val="40000"/>
              <a:lumOff val="60000"/>
            </a:schemeClr>
          </a:solidFill>
        </p:spPr>
        <p:txBody>
          <a:bodyPr spcFirstLastPara="1" vert="horz" wrap="square" lIns="121900" tIns="121900" rIns="121900" bIns="121900" rtlCol="0" anchor="b" anchorCtr="0">
            <a:noAutofit/>
          </a:bodyPr>
          <a:lstStyle/>
          <a:p>
            <a:pPr marL="0" indent="0">
              <a:buNone/>
            </a:pPr>
            <a:r>
              <a:rPr lang="en" sz="2800" dirty="0" err="1">
                <a:solidFill>
                  <a:schemeClr val="tx1"/>
                </a:solidFill>
                <a:latin typeface="Times New Roman" panose="02020603050405020304" pitchFamily="18" charset="0"/>
                <a:cs typeface="Times New Roman" panose="02020603050405020304" pitchFamily="18" charset="0"/>
              </a:rPr>
              <a:t>Điện</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trở</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tương</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đương</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của</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đoạn</a:t>
            </a:r>
            <a:r>
              <a:rPr lang="en" sz="2800" dirty="0">
                <a:solidFill>
                  <a:schemeClr val="tx1"/>
                </a:solidFill>
                <a:latin typeface="Times New Roman" panose="02020603050405020304" pitchFamily="18" charset="0"/>
                <a:cs typeface="Times New Roman" panose="02020603050405020304" pitchFamily="18" charset="0"/>
              </a:rPr>
              <a:t> </a:t>
            </a:r>
          </a:p>
          <a:p>
            <a:pPr marL="0" indent="0">
              <a:buNone/>
            </a:pPr>
            <a:r>
              <a:rPr lang="en" sz="2800" dirty="0" err="1">
                <a:solidFill>
                  <a:schemeClr val="tx1"/>
                </a:solidFill>
                <a:latin typeface="Times New Roman" panose="02020603050405020304" pitchFamily="18" charset="0"/>
                <a:cs typeface="Times New Roman" panose="02020603050405020304" pitchFamily="18" charset="0"/>
              </a:rPr>
              <a:t>mạch</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bằng</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tổng</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các</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điện</a:t>
            </a:r>
            <a:r>
              <a:rPr lang="en" sz="2800" dirty="0">
                <a:solidFill>
                  <a:schemeClr val="tx1"/>
                </a:solidFill>
                <a:latin typeface="Times New Roman" panose="02020603050405020304" pitchFamily="18" charset="0"/>
                <a:cs typeface="Times New Roman" panose="02020603050405020304" pitchFamily="18" charset="0"/>
              </a:rPr>
              <a:t> </a:t>
            </a:r>
            <a:r>
              <a:rPr lang="en" sz="2800" dirty="0" err="1">
                <a:solidFill>
                  <a:schemeClr val="tx1"/>
                </a:solidFill>
                <a:latin typeface="Times New Roman" panose="02020603050405020304" pitchFamily="18" charset="0"/>
                <a:cs typeface="Times New Roman" panose="02020603050405020304" pitchFamily="18" charset="0"/>
              </a:rPr>
              <a:t>trở</a:t>
            </a:r>
            <a:r>
              <a:rPr lang="en" sz="2800" dirty="0">
                <a:solidFill>
                  <a:schemeClr val="tx1"/>
                </a:solidFill>
                <a:latin typeface="Times New Roman" panose="02020603050405020304" pitchFamily="18" charset="0"/>
                <a:cs typeface="Times New Roman" panose="02020603050405020304" pitchFamily="18" charset="0"/>
              </a:rPr>
              <a:t> </a:t>
            </a:r>
          </a:p>
          <a:p>
            <a:pPr marL="0" indent="0">
              <a:buNone/>
            </a:pPr>
            <a:r>
              <a:rPr lang="en" sz="2800" dirty="0">
                <a:solidFill>
                  <a:schemeClr val="tx1"/>
                </a:solidFill>
                <a:latin typeface="Times New Roman" panose="02020603050405020304" pitchFamily="18" charset="0"/>
                <a:cs typeface="Times New Roman" panose="02020603050405020304" pitchFamily="18" charset="0"/>
              </a:rPr>
              <a:t>thành </a:t>
            </a:r>
            <a:r>
              <a:rPr lang="en" sz="2800" dirty="0" smtClean="0">
                <a:solidFill>
                  <a:schemeClr val="tx1"/>
                </a:solidFill>
                <a:latin typeface="Times New Roman" panose="02020603050405020304" pitchFamily="18" charset="0"/>
                <a:cs typeface="Times New Roman" panose="02020603050405020304" pitchFamily="18" charset="0"/>
              </a:rPr>
              <a:t>phần</a:t>
            </a:r>
            <a:r>
              <a:rPr lang="vi-VN" sz="2800" smtClean="0">
                <a:solidFill>
                  <a:schemeClr val="tx1"/>
                </a:solidFill>
                <a:latin typeface="Times New Roman" panose="02020603050405020304" pitchFamily="18" charset="0"/>
                <a:cs typeface="Times New Roman" panose="02020603050405020304" pitchFamily="18" charset="0"/>
              </a:rPr>
              <a:t>.</a:t>
            </a:r>
            <a:endParaRPr sz="2800" dirty="0">
              <a:solidFill>
                <a:schemeClr val="tx1"/>
              </a:solidFill>
              <a:latin typeface="Times New Roman" panose="02020603050405020304" pitchFamily="18" charset="0"/>
              <a:cs typeface="Times New Roman" panose="02020603050405020304" pitchFamily="18" charset="0"/>
            </a:endParaRPr>
          </a:p>
        </p:txBody>
      </p:sp>
      <p:sp>
        <p:nvSpPr>
          <p:cNvPr id="5" name="Google Shape;582;p54">
            <a:extLst>
              <a:ext uri="{FF2B5EF4-FFF2-40B4-BE49-F238E27FC236}">
                <a16:creationId xmlns:a16="http://schemas.microsoft.com/office/drawing/2014/main" id="{DF17000D-A734-424F-B38E-9988D3496C40}"/>
              </a:ext>
            </a:extLst>
          </p:cNvPr>
          <p:cNvSpPr txBox="1">
            <a:spLocks/>
          </p:cNvSpPr>
          <p:nvPr/>
        </p:nvSpPr>
        <p:spPr>
          <a:xfrm>
            <a:off x="543340" y="2419040"/>
            <a:ext cx="5552660" cy="155836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txBody>
          <a:bodyPr spcFirstLastPara="1" vert="horz" wrap="square" lIns="121900" tIns="121900" rIns="121900" bIns="121900" rtlCol="0" anchor="b" anchorCtr="0">
            <a:noAutofit/>
          </a:bodyPr>
          <a:lstStyle>
            <a:lvl1pPr marL="609585" lvl="0" indent="-423323" algn="l" defTabSz="914400" rtl="0" eaLnBrk="1" latinLnBrk="0" hangingPunct="1">
              <a:lnSpc>
                <a:spcPct val="90000"/>
              </a:lnSpc>
              <a:spcBef>
                <a:spcPts val="0"/>
              </a:spcBef>
              <a:spcAft>
                <a:spcPts val="0"/>
              </a:spcAft>
              <a:buClr>
                <a:schemeClr val="dk2"/>
              </a:buClr>
              <a:buSzPts val="1400"/>
              <a:buFont typeface="Arial" panose="020B0604020202020204" pitchFamily="34" charset="0"/>
              <a:buChar char="●"/>
              <a:defRPr sz="1867" kern="1200">
                <a:solidFill>
                  <a:schemeClr val="dk2"/>
                </a:solidFill>
                <a:latin typeface="+mn-lt"/>
                <a:ea typeface="+mn-ea"/>
                <a:cs typeface="+mn-cs"/>
              </a:defRPr>
            </a:lvl1pPr>
            <a:lvl2pPr marL="1219170" lvl="1"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2400" kern="1200">
                <a:solidFill>
                  <a:schemeClr val="dk2"/>
                </a:solidFill>
                <a:latin typeface="+mn-lt"/>
                <a:ea typeface="+mn-ea"/>
                <a:cs typeface="+mn-cs"/>
              </a:defRPr>
            </a:lvl2pPr>
            <a:lvl3pPr marL="1828754" lvl="2"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2000" kern="1200">
                <a:solidFill>
                  <a:schemeClr val="dk2"/>
                </a:solidFill>
                <a:latin typeface="+mn-lt"/>
                <a:ea typeface="+mn-ea"/>
                <a:cs typeface="+mn-cs"/>
              </a:defRPr>
            </a:lvl3pPr>
            <a:lvl4pPr marL="2438339" lvl="3"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4pPr>
            <a:lvl5pPr marL="3047924" lvl="4"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5pPr>
            <a:lvl6pPr marL="3657509" lvl="5"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6pPr>
            <a:lvl7pPr marL="4267093" lvl="6"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7pPr>
            <a:lvl8pPr marL="4876678" lvl="7"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8pPr>
            <a:lvl9pPr marL="5486263" lvl="8" indent="-423323" algn="l" defTabSz="914400" rtl="0" eaLnBrk="1" latinLnBrk="0" hangingPunct="1">
              <a:lnSpc>
                <a:spcPct val="90000"/>
              </a:lnSpc>
              <a:spcBef>
                <a:spcPts val="2133"/>
              </a:spcBef>
              <a:spcAft>
                <a:spcPts val="2133"/>
              </a:spcAft>
              <a:buClr>
                <a:schemeClr val="dk2"/>
              </a:buClr>
              <a:buSzPts val="1400"/>
              <a:buFont typeface="Arial" panose="020B0604020202020204" pitchFamily="34" charset="0"/>
              <a:buChar char="■"/>
              <a:defRPr sz="1800" kern="1200">
                <a:solidFill>
                  <a:schemeClr val="dk2"/>
                </a:solidFill>
                <a:latin typeface="+mn-lt"/>
                <a:ea typeface="+mn-ea"/>
                <a:cs typeface="+mn-cs"/>
              </a:defRPr>
            </a:lvl9pPr>
          </a:lstStyle>
          <a:p>
            <a:pPr marL="0" indent="0">
              <a:buFont typeface="Arial" panose="020B0604020202020204" pitchFamily="34" charset="0"/>
              <a:buNone/>
            </a:pPr>
            <a:r>
              <a:rPr lang="vi-VN" sz="2800" dirty="0">
                <a:solidFill>
                  <a:schemeClr val="tx1"/>
                </a:solidFill>
                <a:latin typeface="Times New Roman" panose="02020603050405020304" pitchFamily="18" charset="0"/>
                <a:cs typeface="Times New Roman" panose="02020603050405020304" pitchFamily="18" charset="0"/>
              </a:rPr>
              <a:t>Hiệu điện thế giữa hai đầu đoạn </a:t>
            </a:r>
          </a:p>
          <a:p>
            <a:pPr marL="0" indent="0">
              <a:buFont typeface="Arial" panose="020B0604020202020204" pitchFamily="34" charset="0"/>
              <a:buNone/>
            </a:pPr>
            <a:r>
              <a:rPr lang="vi-VN" sz="2800" dirty="0">
                <a:solidFill>
                  <a:schemeClr val="tx1"/>
                </a:solidFill>
                <a:latin typeface="Times New Roman" panose="02020603050405020304" pitchFamily="18" charset="0"/>
                <a:cs typeface="Times New Roman" panose="02020603050405020304" pitchFamily="18" charset="0"/>
              </a:rPr>
              <a:t>mạch bằng </a:t>
            </a:r>
            <a:r>
              <a:rPr lang="vi-VN" sz="2800" dirty="0" smtClean="0">
                <a:solidFill>
                  <a:schemeClr val="tx1"/>
                </a:solidFill>
                <a:latin typeface="Times New Roman" panose="02020603050405020304" pitchFamily="18" charset="0"/>
                <a:cs typeface="Times New Roman" panose="02020603050405020304" pitchFamily="18" charset="0"/>
              </a:rPr>
              <a:t>tổng các hiệu </a:t>
            </a:r>
            <a:r>
              <a:rPr lang="vi-VN" sz="2800" dirty="0">
                <a:solidFill>
                  <a:schemeClr val="tx1"/>
                </a:solidFill>
                <a:latin typeface="Times New Roman" panose="02020603050405020304" pitchFamily="18" charset="0"/>
                <a:cs typeface="Times New Roman" panose="02020603050405020304" pitchFamily="18" charset="0"/>
              </a:rPr>
              <a:t>điện thế giữa hai </a:t>
            </a:r>
            <a:r>
              <a:rPr lang="vi-VN" sz="2800" dirty="0" smtClean="0">
                <a:solidFill>
                  <a:schemeClr val="tx1"/>
                </a:solidFill>
                <a:latin typeface="Times New Roman" panose="02020603050405020304" pitchFamily="18" charset="0"/>
                <a:cs typeface="Times New Roman" panose="02020603050405020304" pitchFamily="18" charset="0"/>
              </a:rPr>
              <a:t>đầu </a:t>
            </a:r>
            <a:r>
              <a:rPr lang="vi-VN" sz="2800" dirty="0">
                <a:solidFill>
                  <a:schemeClr val="tx1"/>
                </a:solidFill>
                <a:latin typeface="Times New Roman" panose="02020603050405020304" pitchFamily="18" charset="0"/>
                <a:cs typeface="Times New Roman" panose="02020603050405020304" pitchFamily="18" charset="0"/>
              </a:rPr>
              <a:t>mỗi điện </a:t>
            </a:r>
            <a:r>
              <a:rPr lang="vi-VN" sz="2800" dirty="0" smtClean="0">
                <a:solidFill>
                  <a:schemeClr val="tx1"/>
                </a:solidFill>
                <a:latin typeface="Times New Roman" panose="02020603050405020304" pitchFamily="18" charset="0"/>
                <a:cs typeface="Times New Roman" panose="02020603050405020304" pitchFamily="18" charset="0"/>
              </a:rPr>
              <a:t>trở thành phần</a:t>
            </a: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6" name="Google Shape;582;p54">
            <a:extLst>
              <a:ext uri="{FF2B5EF4-FFF2-40B4-BE49-F238E27FC236}">
                <a16:creationId xmlns:a16="http://schemas.microsoft.com/office/drawing/2014/main" id="{F101D039-EDC7-B642-B892-68737B840B75}"/>
              </a:ext>
            </a:extLst>
          </p:cNvPr>
          <p:cNvSpPr txBox="1">
            <a:spLocks/>
          </p:cNvSpPr>
          <p:nvPr/>
        </p:nvSpPr>
        <p:spPr>
          <a:xfrm>
            <a:off x="543340" y="1331314"/>
            <a:ext cx="5552660" cy="1071798"/>
          </a:xfrm>
          <a:prstGeom prst="rect">
            <a:avLst/>
          </a:prstGeom>
          <a:solidFill>
            <a:schemeClr val="accent2">
              <a:lumMod val="40000"/>
              <a:lumOff val="60000"/>
            </a:schemeClr>
          </a:solidFill>
        </p:spPr>
        <p:txBody>
          <a:bodyPr spcFirstLastPara="1" vert="horz" wrap="square" lIns="121900" tIns="121900" rIns="121900" bIns="121900" rtlCol="0" anchor="b" anchorCtr="0">
            <a:noAutofit/>
          </a:bodyPr>
          <a:lstStyle>
            <a:lvl1pPr marL="609585" lvl="0" indent="-423323" algn="l" defTabSz="914400" rtl="0" eaLnBrk="1" latinLnBrk="0" hangingPunct="1">
              <a:lnSpc>
                <a:spcPct val="90000"/>
              </a:lnSpc>
              <a:spcBef>
                <a:spcPts val="0"/>
              </a:spcBef>
              <a:spcAft>
                <a:spcPts val="0"/>
              </a:spcAft>
              <a:buClr>
                <a:schemeClr val="dk2"/>
              </a:buClr>
              <a:buSzPts val="1400"/>
              <a:buFont typeface="Arial" panose="020B0604020202020204" pitchFamily="34" charset="0"/>
              <a:buChar char="●"/>
              <a:defRPr sz="1867" kern="1200">
                <a:solidFill>
                  <a:schemeClr val="dk2"/>
                </a:solidFill>
                <a:latin typeface="+mn-lt"/>
                <a:ea typeface="+mn-ea"/>
                <a:cs typeface="+mn-cs"/>
              </a:defRPr>
            </a:lvl1pPr>
            <a:lvl2pPr marL="1219170" lvl="1"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2400" kern="1200">
                <a:solidFill>
                  <a:schemeClr val="dk2"/>
                </a:solidFill>
                <a:latin typeface="+mn-lt"/>
                <a:ea typeface="+mn-ea"/>
                <a:cs typeface="+mn-cs"/>
              </a:defRPr>
            </a:lvl2pPr>
            <a:lvl3pPr marL="1828754" lvl="2"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2000" kern="1200">
                <a:solidFill>
                  <a:schemeClr val="dk2"/>
                </a:solidFill>
                <a:latin typeface="+mn-lt"/>
                <a:ea typeface="+mn-ea"/>
                <a:cs typeface="+mn-cs"/>
              </a:defRPr>
            </a:lvl3pPr>
            <a:lvl4pPr marL="2438339" lvl="3"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4pPr>
            <a:lvl5pPr marL="3047924" lvl="4"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5pPr>
            <a:lvl6pPr marL="3657509" lvl="5"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6pPr>
            <a:lvl7pPr marL="4267093" lvl="6"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7pPr>
            <a:lvl8pPr marL="4876678" lvl="7"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8pPr>
            <a:lvl9pPr marL="5486263" lvl="8" indent="-423323" algn="l" defTabSz="914400" rtl="0" eaLnBrk="1" latinLnBrk="0" hangingPunct="1">
              <a:lnSpc>
                <a:spcPct val="90000"/>
              </a:lnSpc>
              <a:spcBef>
                <a:spcPts val="2133"/>
              </a:spcBef>
              <a:spcAft>
                <a:spcPts val="2133"/>
              </a:spcAft>
              <a:buClr>
                <a:schemeClr val="dk2"/>
              </a:buClr>
              <a:buSzPts val="1400"/>
              <a:buFont typeface="Arial" panose="020B0604020202020204" pitchFamily="34" charset="0"/>
              <a:buChar char="■"/>
              <a:defRPr sz="1800" kern="1200">
                <a:solidFill>
                  <a:schemeClr val="dk2"/>
                </a:solidFill>
                <a:latin typeface="+mn-lt"/>
                <a:ea typeface="+mn-ea"/>
                <a:cs typeface="+mn-cs"/>
              </a:defRPr>
            </a:lvl9pPr>
          </a:lstStyle>
          <a:p>
            <a:pPr marL="0" indent="0">
              <a:buFont typeface="Arial" panose="020B0604020202020204" pitchFamily="34" charset="0"/>
              <a:buNone/>
            </a:pPr>
            <a:r>
              <a:rPr lang="vi-VN" sz="2800" dirty="0">
                <a:solidFill>
                  <a:schemeClr val="tx1"/>
                </a:solidFill>
                <a:latin typeface="Times New Roman" panose="02020603050405020304" pitchFamily="18" charset="0"/>
                <a:cs typeface="Times New Roman" panose="02020603050405020304" pitchFamily="18" charset="0"/>
              </a:rPr>
              <a:t>Cường độ dòng điện có giá trị như nhau tại mọi điểm.</a:t>
            </a:r>
          </a:p>
        </p:txBody>
      </p:sp>
      <p:sp>
        <p:nvSpPr>
          <p:cNvPr id="7" name="Google Shape;582;p54">
            <a:extLst>
              <a:ext uri="{FF2B5EF4-FFF2-40B4-BE49-F238E27FC236}">
                <a16:creationId xmlns:a16="http://schemas.microsoft.com/office/drawing/2014/main" id="{C91BE824-07AA-CF41-9787-B9B749E88E3A}"/>
              </a:ext>
            </a:extLst>
          </p:cNvPr>
          <p:cNvSpPr txBox="1">
            <a:spLocks/>
          </p:cNvSpPr>
          <p:nvPr/>
        </p:nvSpPr>
        <p:spPr>
          <a:xfrm>
            <a:off x="558339" y="5349783"/>
            <a:ext cx="5489505" cy="1031521"/>
          </a:xfrm>
          <a:prstGeom prst="rect">
            <a:avLst/>
          </a:prstGeom>
          <a:solidFill>
            <a:schemeClr val="accent5">
              <a:lumMod val="40000"/>
              <a:lumOff val="60000"/>
            </a:schemeClr>
          </a:solidFill>
        </p:spPr>
        <p:txBody>
          <a:bodyPr spcFirstLastPara="1" vert="horz" wrap="square" lIns="121900" tIns="121900" rIns="121900" bIns="121900" rtlCol="0" anchor="b" anchorCtr="0">
            <a:noAutofit/>
          </a:bodyPr>
          <a:lstStyle>
            <a:lvl1pPr marL="609585" lvl="0" indent="-423323" algn="l" defTabSz="914400" rtl="0" eaLnBrk="1" latinLnBrk="0" hangingPunct="1">
              <a:lnSpc>
                <a:spcPct val="90000"/>
              </a:lnSpc>
              <a:spcBef>
                <a:spcPts val="0"/>
              </a:spcBef>
              <a:spcAft>
                <a:spcPts val="0"/>
              </a:spcAft>
              <a:buClr>
                <a:schemeClr val="dk2"/>
              </a:buClr>
              <a:buSzPts val="1400"/>
              <a:buFont typeface="Arial" panose="020B0604020202020204" pitchFamily="34" charset="0"/>
              <a:buChar char="●"/>
              <a:defRPr sz="1867" kern="1200">
                <a:solidFill>
                  <a:schemeClr val="dk2"/>
                </a:solidFill>
                <a:latin typeface="+mn-lt"/>
                <a:ea typeface="+mn-ea"/>
                <a:cs typeface="+mn-cs"/>
              </a:defRPr>
            </a:lvl1pPr>
            <a:lvl2pPr marL="1219170" lvl="1"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2400" kern="1200">
                <a:solidFill>
                  <a:schemeClr val="dk2"/>
                </a:solidFill>
                <a:latin typeface="+mn-lt"/>
                <a:ea typeface="+mn-ea"/>
                <a:cs typeface="+mn-cs"/>
              </a:defRPr>
            </a:lvl2pPr>
            <a:lvl3pPr marL="1828754" lvl="2"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2000" kern="1200">
                <a:solidFill>
                  <a:schemeClr val="dk2"/>
                </a:solidFill>
                <a:latin typeface="+mn-lt"/>
                <a:ea typeface="+mn-ea"/>
                <a:cs typeface="+mn-cs"/>
              </a:defRPr>
            </a:lvl3pPr>
            <a:lvl4pPr marL="2438339" lvl="3"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4pPr>
            <a:lvl5pPr marL="3047924" lvl="4"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5pPr>
            <a:lvl6pPr marL="3657509" lvl="5"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6pPr>
            <a:lvl7pPr marL="4267093" lvl="6"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7pPr>
            <a:lvl8pPr marL="4876678" lvl="7" indent="-423323" algn="l" defTabSz="914400" rtl="0" eaLnBrk="1" latinLnBrk="0" hangingPunct="1">
              <a:lnSpc>
                <a:spcPct val="90000"/>
              </a:lnSpc>
              <a:spcBef>
                <a:spcPts val="2133"/>
              </a:spcBef>
              <a:spcAft>
                <a:spcPts val="0"/>
              </a:spcAft>
              <a:buClr>
                <a:schemeClr val="dk2"/>
              </a:buClr>
              <a:buSzPts val="1400"/>
              <a:buFont typeface="Arial" panose="020B0604020202020204" pitchFamily="34" charset="0"/>
              <a:buChar char="○"/>
              <a:defRPr sz="1800" kern="1200">
                <a:solidFill>
                  <a:schemeClr val="dk2"/>
                </a:solidFill>
                <a:latin typeface="+mn-lt"/>
                <a:ea typeface="+mn-ea"/>
                <a:cs typeface="+mn-cs"/>
              </a:defRPr>
            </a:lvl8pPr>
            <a:lvl9pPr marL="5486263" lvl="8" indent="-423323" algn="l" defTabSz="914400" rtl="0" eaLnBrk="1" latinLnBrk="0" hangingPunct="1">
              <a:lnSpc>
                <a:spcPct val="90000"/>
              </a:lnSpc>
              <a:spcBef>
                <a:spcPts val="2133"/>
              </a:spcBef>
              <a:spcAft>
                <a:spcPts val="2133"/>
              </a:spcAft>
              <a:buClr>
                <a:schemeClr val="dk2"/>
              </a:buClr>
              <a:buSzPts val="1400"/>
              <a:buFont typeface="Arial" panose="020B0604020202020204" pitchFamily="34" charset="0"/>
              <a:buChar char="■"/>
              <a:defRPr sz="1800" kern="1200">
                <a:solidFill>
                  <a:schemeClr val="dk2"/>
                </a:solidFill>
                <a:latin typeface="+mn-lt"/>
                <a:ea typeface="+mn-ea"/>
                <a:cs typeface="+mn-cs"/>
              </a:defRPr>
            </a:lvl9pPr>
          </a:lstStyle>
          <a:p>
            <a:pPr marL="0" indent="0">
              <a:buFont typeface="Arial" panose="020B0604020202020204" pitchFamily="34" charset="0"/>
              <a:buNone/>
            </a:pPr>
            <a:r>
              <a:rPr lang="vi-VN" sz="2800" dirty="0">
                <a:solidFill>
                  <a:schemeClr val="tx1"/>
                </a:solidFill>
                <a:latin typeface="Times New Roman" panose="02020603050405020304" pitchFamily="18" charset="0"/>
                <a:cs typeface="Times New Roman" panose="02020603050405020304" pitchFamily="18" charset="0"/>
              </a:rPr>
              <a:t>Hiệu điện thế giữa hai đầu mỗi điện trở tỉ lệ thuận với điện trở đó</a:t>
            </a:r>
          </a:p>
        </p:txBody>
      </p:sp>
      <p:sp>
        <p:nvSpPr>
          <p:cNvPr id="8" name="Rectangle 7">
            <a:extLst>
              <a:ext uri="{FF2B5EF4-FFF2-40B4-BE49-F238E27FC236}">
                <a16:creationId xmlns:a16="http://schemas.microsoft.com/office/drawing/2014/main" id="{DD22C40A-11CD-0541-92BA-0DE80C94BF3B}"/>
              </a:ext>
            </a:extLst>
          </p:cNvPr>
          <p:cNvSpPr/>
          <p:nvPr/>
        </p:nvSpPr>
        <p:spPr>
          <a:xfrm>
            <a:off x="7420627" y="5349784"/>
            <a:ext cx="4213013" cy="584775"/>
          </a:xfrm>
          <a:prstGeom prst="rect">
            <a:avLst/>
          </a:prstGeom>
        </p:spPr>
        <p:txBody>
          <a:bodyPr wrap="none">
            <a:spAutoFit/>
          </a:bodyPr>
          <a:lstStyle/>
          <a:p>
            <a:r>
              <a:rPr lang="en-US" altLang="x-none" sz="3200" b="1" dirty="0">
                <a:solidFill>
                  <a:srgbClr val="C00000"/>
                </a:solidFill>
                <a:latin typeface="Times New Roman" panose="02020603050405020304" pitchFamily="18" charset="0"/>
                <a:cs typeface="Times New Roman" panose="02020603050405020304" pitchFamily="18" charset="0"/>
              </a:rPr>
              <a:t> I</a:t>
            </a:r>
            <a:r>
              <a:rPr lang="en-US" altLang="x-none" sz="3200" b="1" baseline="-25000" dirty="0">
                <a:solidFill>
                  <a:srgbClr val="C00000"/>
                </a:solidFill>
                <a:latin typeface="Times New Roman" panose="02020603050405020304" pitchFamily="18" charset="0"/>
                <a:cs typeface="Times New Roman" panose="02020603050405020304" pitchFamily="18" charset="0"/>
              </a:rPr>
              <a:t>AB</a:t>
            </a:r>
            <a:r>
              <a:rPr lang="en-US" altLang="x-none" sz="3200" b="1" dirty="0">
                <a:solidFill>
                  <a:srgbClr val="C00000"/>
                </a:solidFill>
                <a:latin typeface="Times New Roman" panose="02020603050405020304" pitchFamily="18" charset="0"/>
                <a:cs typeface="Times New Roman" panose="02020603050405020304" pitchFamily="18" charset="0"/>
              </a:rPr>
              <a:t> = I</a:t>
            </a:r>
            <a:r>
              <a:rPr lang="en-US" altLang="x-none" sz="3200" b="1" baseline="-25000" dirty="0">
                <a:solidFill>
                  <a:srgbClr val="C00000"/>
                </a:solidFill>
                <a:latin typeface="Times New Roman" panose="02020603050405020304" pitchFamily="18" charset="0"/>
                <a:cs typeface="Times New Roman" panose="02020603050405020304" pitchFamily="18" charset="0"/>
              </a:rPr>
              <a:t>1</a:t>
            </a:r>
            <a:r>
              <a:rPr lang="en-US" altLang="x-none" sz="3200" b="1" dirty="0">
                <a:solidFill>
                  <a:srgbClr val="C00000"/>
                </a:solidFill>
                <a:latin typeface="Times New Roman" panose="02020603050405020304" pitchFamily="18" charset="0"/>
                <a:cs typeface="Times New Roman" panose="02020603050405020304" pitchFamily="18" charset="0"/>
              </a:rPr>
              <a:t> = I</a:t>
            </a:r>
            <a:r>
              <a:rPr lang="en-US" altLang="x-none" sz="3200" b="1" baseline="-25000" dirty="0">
                <a:solidFill>
                  <a:srgbClr val="C00000"/>
                </a:solidFill>
                <a:latin typeface="Times New Roman" panose="02020603050405020304" pitchFamily="18" charset="0"/>
                <a:cs typeface="Times New Roman" panose="02020603050405020304" pitchFamily="18" charset="0"/>
              </a:rPr>
              <a:t>2</a:t>
            </a:r>
            <a:r>
              <a:rPr lang="en-US" altLang="x-none" sz="3200" dirty="0">
                <a:solidFill>
                  <a:srgbClr val="C00000"/>
                </a:solidFill>
                <a:latin typeface="Times New Roman" panose="02020603050405020304" pitchFamily="18" charset="0"/>
                <a:cs typeface="Times New Roman" panose="02020603050405020304" pitchFamily="18" charset="0"/>
              </a:rPr>
              <a:t>              (4)</a:t>
            </a:r>
          </a:p>
        </p:txBody>
      </p:sp>
      <p:grpSp>
        <p:nvGrpSpPr>
          <p:cNvPr id="9" name="Group 71">
            <a:extLst>
              <a:ext uri="{FF2B5EF4-FFF2-40B4-BE49-F238E27FC236}">
                <a16:creationId xmlns:a16="http://schemas.microsoft.com/office/drawing/2014/main" id="{66CE1B18-53BC-064A-BBE8-D19F258E2AE7}"/>
              </a:ext>
            </a:extLst>
          </p:cNvPr>
          <p:cNvGrpSpPr>
            <a:grpSpLocks/>
          </p:cNvGrpSpPr>
          <p:nvPr/>
        </p:nvGrpSpPr>
        <p:grpSpPr bwMode="auto">
          <a:xfrm>
            <a:off x="7568005" y="3685304"/>
            <a:ext cx="1806575" cy="1184275"/>
            <a:chOff x="3380" y="3592"/>
            <a:chExt cx="1138" cy="746"/>
          </a:xfrm>
        </p:grpSpPr>
        <p:sp>
          <p:nvSpPr>
            <p:cNvPr id="10" name="Text Box 72">
              <a:extLst>
                <a:ext uri="{FF2B5EF4-FFF2-40B4-BE49-F238E27FC236}">
                  <a16:creationId xmlns:a16="http://schemas.microsoft.com/office/drawing/2014/main" id="{66D689C8-9921-B942-A8D5-B2A319ACE200}"/>
                </a:ext>
              </a:extLst>
            </p:cNvPr>
            <p:cNvSpPr txBox="1">
              <a:spLocks noChangeArrowheads="1"/>
            </p:cNvSpPr>
            <p:nvPr/>
          </p:nvSpPr>
          <p:spPr bwMode="auto">
            <a:xfrm>
              <a:off x="3840" y="3792"/>
              <a:ext cx="3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a:t>
              </a:r>
            </a:p>
          </p:txBody>
        </p:sp>
        <p:grpSp>
          <p:nvGrpSpPr>
            <p:cNvPr id="11" name="Group 73">
              <a:extLst>
                <a:ext uri="{FF2B5EF4-FFF2-40B4-BE49-F238E27FC236}">
                  <a16:creationId xmlns:a16="http://schemas.microsoft.com/office/drawing/2014/main" id="{585E90C8-48D1-3447-B463-5ADE7E7E59EB}"/>
                </a:ext>
              </a:extLst>
            </p:cNvPr>
            <p:cNvGrpSpPr>
              <a:grpSpLocks/>
            </p:cNvGrpSpPr>
            <p:nvPr/>
          </p:nvGrpSpPr>
          <p:grpSpPr bwMode="auto">
            <a:xfrm>
              <a:off x="3380" y="3592"/>
              <a:ext cx="432" cy="724"/>
              <a:chOff x="3264" y="3532"/>
              <a:chExt cx="432" cy="724"/>
            </a:xfrm>
          </p:grpSpPr>
          <p:sp>
            <p:nvSpPr>
              <p:cNvPr id="16" name="Text Box 74">
                <a:extLst>
                  <a:ext uri="{FF2B5EF4-FFF2-40B4-BE49-F238E27FC236}">
                    <a16:creationId xmlns:a16="http://schemas.microsoft.com/office/drawing/2014/main" id="{FAA80E92-6B28-E446-A09E-BFF973A3FAC7}"/>
                  </a:ext>
                </a:extLst>
              </p:cNvPr>
              <p:cNvSpPr txBox="1">
                <a:spLocks noChangeArrowheads="1"/>
              </p:cNvSpPr>
              <p:nvPr/>
            </p:nvSpPr>
            <p:spPr bwMode="auto">
              <a:xfrm>
                <a:off x="3264" y="3532"/>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U</a:t>
                </a:r>
                <a:r>
                  <a:rPr lang="en-US" altLang="x-none" sz="3200" baseline="-25000" dirty="0">
                    <a:solidFill>
                      <a:srgbClr val="C00000"/>
                    </a:solidFill>
                    <a:latin typeface="Times New Roman" panose="02020603050405020304" pitchFamily="18" charset="0"/>
                    <a:cs typeface="Times New Roman" panose="02020603050405020304" pitchFamily="18" charset="0"/>
                  </a:rPr>
                  <a:t>1</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17" name="Text Box 75">
                <a:extLst>
                  <a:ext uri="{FF2B5EF4-FFF2-40B4-BE49-F238E27FC236}">
                    <a16:creationId xmlns:a16="http://schemas.microsoft.com/office/drawing/2014/main" id="{4141D6F1-1CB1-1E45-9831-0A850C24E02B}"/>
                  </a:ext>
                </a:extLst>
              </p:cNvPr>
              <p:cNvSpPr txBox="1">
                <a:spLocks noChangeArrowheads="1"/>
              </p:cNvSpPr>
              <p:nvPr/>
            </p:nvSpPr>
            <p:spPr bwMode="auto">
              <a:xfrm>
                <a:off x="3264" y="3888"/>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U</a:t>
                </a:r>
                <a:r>
                  <a:rPr lang="en-US" altLang="x-none" sz="3200" baseline="-25000" dirty="0">
                    <a:solidFill>
                      <a:srgbClr val="C00000"/>
                    </a:solidFill>
                    <a:latin typeface="Times New Roman" panose="02020603050405020304" pitchFamily="18" charset="0"/>
                    <a:cs typeface="Times New Roman" panose="02020603050405020304" pitchFamily="18" charset="0"/>
                  </a:rPr>
                  <a:t>2</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18" name="Line 76">
                <a:extLst>
                  <a:ext uri="{FF2B5EF4-FFF2-40B4-BE49-F238E27FC236}">
                    <a16:creationId xmlns:a16="http://schemas.microsoft.com/office/drawing/2014/main" id="{6E842F3A-423A-9344-8D3F-C53FAE658F3C}"/>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solidFill>
                    <a:srgbClr val="C00000"/>
                  </a:solidFill>
                  <a:latin typeface="Times New Roman" panose="02020603050405020304" pitchFamily="18" charset="0"/>
                  <a:cs typeface="Times New Roman" panose="02020603050405020304" pitchFamily="18" charset="0"/>
                </a:endParaRPr>
              </a:p>
            </p:txBody>
          </p:sp>
        </p:grpSp>
        <p:grpSp>
          <p:nvGrpSpPr>
            <p:cNvPr id="12" name="Group 77">
              <a:extLst>
                <a:ext uri="{FF2B5EF4-FFF2-40B4-BE49-F238E27FC236}">
                  <a16:creationId xmlns:a16="http://schemas.microsoft.com/office/drawing/2014/main" id="{88A745D3-75C0-8444-8DEE-A7AC203ABC4A}"/>
                </a:ext>
              </a:extLst>
            </p:cNvPr>
            <p:cNvGrpSpPr>
              <a:grpSpLocks/>
            </p:cNvGrpSpPr>
            <p:nvPr/>
          </p:nvGrpSpPr>
          <p:grpSpPr bwMode="auto">
            <a:xfrm>
              <a:off x="4086" y="3603"/>
              <a:ext cx="432" cy="735"/>
              <a:chOff x="3264" y="3541"/>
              <a:chExt cx="432" cy="735"/>
            </a:xfrm>
          </p:grpSpPr>
          <p:sp>
            <p:nvSpPr>
              <p:cNvPr id="13" name="Text Box 78">
                <a:extLst>
                  <a:ext uri="{FF2B5EF4-FFF2-40B4-BE49-F238E27FC236}">
                    <a16:creationId xmlns:a16="http://schemas.microsoft.com/office/drawing/2014/main" id="{AFEE680E-4157-0440-856F-9742079496F2}"/>
                  </a:ext>
                </a:extLst>
              </p:cNvPr>
              <p:cNvSpPr txBox="1">
                <a:spLocks noChangeArrowheads="1"/>
              </p:cNvSpPr>
              <p:nvPr/>
            </p:nvSpPr>
            <p:spPr bwMode="auto">
              <a:xfrm>
                <a:off x="3264" y="3541"/>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R</a:t>
                </a:r>
                <a:r>
                  <a:rPr lang="en-US" altLang="x-none" sz="3200" baseline="-25000" dirty="0">
                    <a:solidFill>
                      <a:srgbClr val="C00000"/>
                    </a:solidFill>
                    <a:latin typeface="Times New Roman" panose="02020603050405020304" pitchFamily="18" charset="0"/>
                    <a:cs typeface="Times New Roman" panose="02020603050405020304" pitchFamily="18" charset="0"/>
                  </a:rPr>
                  <a:t>1</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14" name="Text Box 79">
                <a:extLst>
                  <a:ext uri="{FF2B5EF4-FFF2-40B4-BE49-F238E27FC236}">
                    <a16:creationId xmlns:a16="http://schemas.microsoft.com/office/drawing/2014/main" id="{F7357D33-BAE7-F34A-95FA-839153C92F87}"/>
                  </a:ext>
                </a:extLst>
              </p:cNvPr>
              <p:cNvSpPr txBox="1">
                <a:spLocks noChangeArrowheads="1"/>
              </p:cNvSpPr>
              <p:nvPr/>
            </p:nvSpPr>
            <p:spPr bwMode="auto">
              <a:xfrm>
                <a:off x="3264" y="3908"/>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R</a:t>
                </a:r>
                <a:r>
                  <a:rPr lang="en-US" altLang="x-none" sz="3200" baseline="-25000" dirty="0">
                    <a:solidFill>
                      <a:srgbClr val="C00000"/>
                    </a:solidFill>
                    <a:latin typeface="Times New Roman" panose="02020603050405020304" pitchFamily="18" charset="0"/>
                    <a:cs typeface="Times New Roman" panose="02020603050405020304" pitchFamily="18" charset="0"/>
                  </a:rPr>
                  <a:t>2</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15" name="Line 80">
                <a:extLst>
                  <a:ext uri="{FF2B5EF4-FFF2-40B4-BE49-F238E27FC236}">
                    <a16:creationId xmlns:a16="http://schemas.microsoft.com/office/drawing/2014/main" id="{5FB86AAD-F20D-D54B-9823-A1369145DB06}"/>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solidFill>
                    <a:srgbClr val="C00000"/>
                  </a:solidFill>
                  <a:latin typeface="Times New Roman" panose="02020603050405020304" pitchFamily="18" charset="0"/>
                  <a:cs typeface="Times New Roman" panose="02020603050405020304" pitchFamily="18" charset="0"/>
                </a:endParaRPr>
              </a:p>
            </p:txBody>
          </p:sp>
        </p:grpSp>
      </p:grpSp>
      <p:sp>
        <p:nvSpPr>
          <p:cNvPr id="19" name="Text Box 82">
            <a:extLst>
              <a:ext uri="{FF2B5EF4-FFF2-40B4-BE49-F238E27FC236}">
                <a16:creationId xmlns:a16="http://schemas.microsoft.com/office/drawing/2014/main" id="{F2AC2C9B-02DA-6E4B-8B46-8CF6366E294A}"/>
              </a:ext>
            </a:extLst>
          </p:cNvPr>
          <p:cNvSpPr txBox="1">
            <a:spLocks noChangeArrowheads="1"/>
          </p:cNvSpPr>
          <p:nvPr/>
        </p:nvSpPr>
        <p:spPr bwMode="auto">
          <a:xfrm>
            <a:off x="10909740" y="3839686"/>
            <a:ext cx="7239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(3)</a:t>
            </a:r>
          </a:p>
        </p:txBody>
      </p:sp>
      <p:sp>
        <p:nvSpPr>
          <p:cNvPr id="20" name="Rectangle 19">
            <a:extLst>
              <a:ext uri="{FF2B5EF4-FFF2-40B4-BE49-F238E27FC236}">
                <a16:creationId xmlns:a16="http://schemas.microsoft.com/office/drawing/2014/main" id="{C54B42E4-E8A9-7644-986D-3D2B4E3906ED}"/>
              </a:ext>
            </a:extLst>
          </p:cNvPr>
          <p:cNvSpPr/>
          <p:nvPr/>
        </p:nvSpPr>
        <p:spPr>
          <a:xfrm>
            <a:off x="7450844" y="1569925"/>
            <a:ext cx="4211409" cy="584775"/>
          </a:xfrm>
          <a:prstGeom prst="rect">
            <a:avLst/>
          </a:prstGeom>
        </p:spPr>
        <p:txBody>
          <a:bodyPr wrap="none">
            <a:spAutoFit/>
          </a:bodyPr>
          <a:lstStyle/>
          <a:p>
            <a:r>
              <a:rPr lang="en-US" altLang="x-none" sz="3200" b="1" dirty="0">
                <a:solidFill>
                  <a:srgbClr val="C00000"/>
                </a:solidFill>
                <a:latin typeface="Times New Roman" panose="02020603050405020304" pitchFamily="18" charset="0"/>
                <a:cs typeface="Times New Roman" panose="02020603050405020304" pitchFamily="18" charset="0"/>
              </a:rPr>
              <a:t> U</a:t>
            </a:r>
            <a:r>
              <a:rPr lang="en-US" altLang="x-none" sz="3200" b="1" baseline="-25000" dirty="0">
                <a:solidFill>
                  <a:srgbClr val="C00000"/>
                </a:solidFill>
                <a:latin typeface="Times New Roman" panose="02020603050405020304" pitchFamily="18" charset="0"/>
                <a:cs typeface="Times New Roman" panose="02020603050405020304" pitchFamily="18" charset="0"/>
              </a:rPr>
              <a:t>AB</a:t>
            </a:r>
            <a:r>
              <a:rPr lang="en-US" altLang="x-none" sz="3200" b="1" dirty="0">
                <a:solidFill>
                  <a:srgbClr val="C00000"/>
                </a:solidFill>
                <a:latin typeface="Times New Roman" panose="02020603050405020304" pitchFamily="18" charset="0"/>
                <a:cs typeface="Times New Roman" panose="02020603050405020304" pitchFamily="18" charset="0"/>
              </a:rPr>
              <a:t> = U</a:t>
            </a:r>
            <a:r>
              <a:rPr lang="en-US" altLang="x-none" sz="3200" b="1" baseline="-25000" dirty="0">
                <a:solidFill>
                  <a:srgbClr val="C00000"/>
                </a:solidFill>
                <a:latin typeface="Times New Roman" panose="02020603050405020304" pitchFamily="18" charset="0"/>
                <a:cs typeface="Times New Roman" panose="02020603050405020304" pitchFamily="18" charset="0"/>
              </a:rPr>
              <a:t>1</a:t>
            </a:r>
            <a:r>
              <a:rPr lang="en-US" altLang="x-none" sz="3200" b="1" dirty="0">
                <a:solidFill>
                  <a:srgbClr val="C00000"/>
                </a:solidFill>
                <a:latin typeface="Times New Roman" panose="02020603050405020304" pitchFamily="18" charset="0"/>
                <a:cs typeface="Times New Roman" panose="02020603050405020304" pitchFamily="18" charset="0"/>
              </a:rPr>
              <a:t> + U</a:t>
            </a:r>
            <a:r>
              <a:rPr lang="en-US" altLang="x-none" sz="3200" b="1" baseline="-25000" dirty="0">
                <a:solidFill>
                  <a:srgbClr val="C00000"/>
                </a:solidFill>
                <a:latin typeface="Times New Roman" panose="02020603050405020304" pitchFamily="18" charset="0"/>
                <a:cs typeface="Times New Roman" panose="02020603050405020304" pitchFamily="18" charset="0"/>
              </a:rPr>
              <a:t>2</a:t>
            </a:r>
            <a:r>
              <a:rPr lang="en-US" altLang="x-none" sz="3200" dirty="0">
                <a:solidFill>
                  <a:srgbClr val="C00000"/>
                </a:solidFill>
                <a:latin typeface="Times New Roman" panose="02020603050405020304" pitchFamily="18" charset="0"/>
                <a:cs typeface="Times New Roman" panose="02020603050405020304" pitchFamily="18" charset="0"/>
              </a:rPr>
              <a:t>          (1)</a:t>
            </a:r>
            <a:endParaRPr lang="x-none" sz="3200" dirty="0">
              <a:solidFill>
                <a:srgbClr val="C00000"/>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15CDFE32-1FC3-CF40-84A6-CE30B86AEAAB}"/>
              </a:ext>
            </a:extLst>
          </p:cNvPr>
          <p:cNvSpPr/>
          <p:nvPr/>
        </p:nvSpPr>
        <p:spPr>
          <a:xfrm>
            <a:off x="7584245" y="2682902"/>
            <a:ext cx="4210404" cy="1077218"/>
          </a:xfrm>
          <a:prstGeom prst="rect">
            <a:avLst/>
          </a:prstGeom>
        </p:spPr>
        <p:txBody>
          <a:bodyPr wrap="square">
            <a:spAutoFit/>
          </a:bodyPr>
          <a:lstStyle/>
          <a:p>
            <a:r>
              <a:rPr lang="en-US" altLang="x-none" sz="3200" b="1" dirty="0" err="1">
                <a:solidFill>
                  <a:srgbClr val="C00000"/>
                </a:solidFill>
                <a:latin typeface="Times New Roman" panose="02020603050405020304" pitchFamily="18" charset="0"/>
                <a:cs typeface="Times New Roman" panose="02020603050405020304" pitchFamily="18" charset="0"/>
              </a:rPr>
              <a:t>R</a:t>
            </a:r>
            <a:r>
              <a:rPr lang="en-US" altLang="x-none" sz="3200" b="1" baseline="-25000" dirty="0" err="1">
                <a:solidFill>
                  <a:srgbClr val="C00000"/>
                </a:solidFill>
                <a:latin typeface="Times New Roman" panose="02020603050405020304" pitchFamily="18" charset="0"/>
                <a:cs typeface="Times New Roman" panose="02020603050405020304" pitchFamily="18" charset="0"/>
              </a:rPr>
              <a:t>td</a:t>
            </a:r>
            <a:r>
              <a:rPr lang="en-US" altLang="x-none" sz="3200" b="1" dirty="0">
                <a:solidFill>
                  <a:srgbClr val="C00000"/>
                </a:solidFill>
                <a:latin typeface="Times New Roman" panose="02020603050405020304" pitchFamily="18" charset="0"/>
                <a:cs typeface="Times New Roman" panose="02020603050405020304" pitchFamily="18" charset="0"/>
              </a:rPr>
              <a:t> = R</a:t>
            </a:r>
            <a:r>
              <a:rPr lang="en-US" altLang="x-none" sz="3200" b="1" baseline="-25000" dirty="0">
                <a:solidFill>
                  <a:srgbClr val="C00000"/>
                </a:solidFill>
                <a:latin typeface="Times New Roman" panose="02020603050405020304" pitchFamily="18" charset="0"/>
                <a:cs typeface="Times New Roman" panose="02020603050405020304" pitchFamily="18" charset="0"/>
              </a:rPr>
              <a:t>1</a:t>
            </a:r>
            <a:r>
              <a:rPr lang="en-US" altLang="x-none" sz="3200" b="1" dirty="0">
                <a:solidFill>
                  <a:srgbClr val="C00000"/>
                </a:solidFill>
                <a:latin typeface="Times New Roman" panose="02020603050405020304" pitchFamily="18" charset="0"/>
                <a:cs typeface="Times New Roman" panose="02020603050405020304" pitchFamily="18" charset="0"/>
              </a:rPr>
              <a:t> + R</a:t>
            </a:r>
            <a:r>
              <a:rPr lang="en-US" altLang="x-none" sz="3200" b="1" baseline="-25000" dirty="0">
                <a:solidFill>
                  <a:srgbClr val="C00000"/>
                </a:solidFill>
                <a:latin typeface="Times New Roman" panose="02020603050405020304" pitchFamily="18" charset="0"/>
                <a:cs typeface="Times New Roman" panose="02020603050405020304" pitchFamily="18" charset="0"/>
              </a:rPr>
              <a:t>2                 </a:t>
            </a:r>
            <a:r>
              <a:rPr lang="en-US" altLang="x-none" sz="3200" dirty="0">
                <a:solidFill>
                  <a:srgbClr val="C00000"/>
                </a:solidFill>
                <a:latin typeface="Times New Roman" panose="02020603050405020304" pitchFamily="18" charset="0"/>
                <a:cs typeface="Times New Roman" panose="02020603050405020304" pitchFamily="18" charset="0"/>
              </a:rPr>
              <a:t>(2)</a:t>
            </a:r>
          </a:p>
          <a:p>
            <a:r>
              <a:rPr lang="en-US" altLang="x-none" sz="3200" b="1" baseline="-25000" dirty="0">
                <a:solidFill>
                  <a:srgbClr val="C00000"/>
                </a:solidFill>
                <a:latin typeface="Times New Roman" panose="02020603050405020304" pitchFamily="18" charset="0"/>
                <a:cs typeface="Times New Roman" panose="02020603050405020304" pitchFamily="18" charset="0"/>
              </a:rPr>
              <a:t>     </a:t>
            </a:r>
            <a:r>
              <a:rPr lang="en-US" altLang="x-none" sz="3200" dirty="0">
                <a:solidFill>
                  <a:srgbClr val="C00000"/>
                </a:solidFill>
                <a:latin typeface="Times New Roman" panose="02020603050405020304" pitchFamily="18" charset="0"/>
                <a:cs typeface="Times New Roman" panose="02020603050405020304" pitchFamily="18" charset="0"/>
              </a:rPr>
              <a:t> </a:t>
            </a:r>
            <a:endParaRPr lang="x-none" sz="3200" dirty="0">
              <a:solidFill>
                <a:srgbClr val="C0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3BA073F-8ED6-FB4B-BDDA-E274253FA6C7}"/>
              </a:ext>
            </a:extLst>
          </p:cNvPr>
          <p:cNvSpPr txBox="1"/>
          <p:nvPr/>
        </p:nvSpPr>
        <p:spPr>
          <a:xfrm>
            <a:off x="5614778" y="1605774"/>
            <a:ext cx="481222" cy="584775"/>
          </a:xfrm>
          <a:prstGeom prst="rect">
            <a:avLst/>
          </a:prstGeom>
          <a:noFill/>
        </p:spPr>
        <p:txBody>
          <a:bodyPr wrap="none" rtlCol="0">
            <a:spAutoFit/>
          </a:bodyPr>
          <a:lstStyle/>
          <a:p>
            <a:r>
              <a:rPr lang="x-none" sz="3200" b="1" dirty="0">
                <a:solidFill>
                  <a:srgbClr val="1A16F4"/>
                </a:solidFill>
                <a:latin typeface="Times New Roman" panose="02020603050405020304" pitchFamily="18" charset="0"/>
                <a:cs typeface="Times New Roman" panose="02020603050405020304" pitchFamily="18" charset="0"/>
              </a:rPr>
              <a:t>A</a:t>
            </a:r>
          </a:p>
        </p:txBody>
      </p:sp>
      <p:sp>
        <p:nvSpPr>
          <p:cNvPr id="23" name="TextBox 22">
            <a:extLst>
              <a:ext uri="{FF2B5EF4-FFF2-40B4-BE49-F238E27FC236}">
                <a16:creationId xmlns:a16="http://schemas.microsoft.com/office/drawing/2014/main" id="{6AF39219-44FD-6248-820E-0E7A76EEBBF3}"/>
              </a:ext>
            </a:extLst>
          </p:cNvPr>
          <p:cNvSpPr txBox="1"/>
          <p:nvPr/>
        </p:nvSpPr>
        <p:spPr>
          <a:xfrm>
            <a:off x="5576641" y="5744617"/>
            <a:ext cx="481222" cy="584775"/>
          </a:xfrm>
          <a:prstGeom prst="rect">
            <a:avLst/>
          </a:prstGeom>
          <a:noFill/>
        </p:spPr>
        <p:txBody>
          <a:bodyPr wrap="none" rtlCol="0">
            <a:spAutoFit/>
          </a:bodyPr>
          <a:lstStyle/>
          <a:p>
            <a:r>
              <a:rPr lang="x-none" sz="3200" b="1" dirty="0">
                <a:solidFill>
                  <a:srgbClr val="1A16F4"/>
                </a:solidFill>
                <a:latin typeface="Times New Roman" panose="02020603050405020304" pitchFamily="18" charset="0"/>
                <a:cs typeface="Times New Roman" panose="02020603050405020304" pitchFamily="18" charset="0"/>
              </a:rPr>
              <a:t>D</a:t>
            </a:r>
          </a:p>
        </p:txBody>
      </p:sp>
      <p:sp>
        <p:nvSpPr>
          <p:cNvPr id="24" name="TextBox 23">
            <a:extLst>
              <a:ext uri="{FF2B5EF4-FFF2-40B4-BE49-F238E27FC236}">
                <a16:creationId xmlns:a16="http://schemas.microsoft.com/office/drawing/2014/main" id="{13A43270-D7DE-FE44-B356-9FF130D1022F}"/>
              </a:ext>
            </a:extLst>
          </p:cNvPr>
          <p:cNvSpPr txBox="1"/>
          <p:nvPr/>
        </p:nvSpPr>
        <p:spPr>
          <a:xfrm>
            <a:off x="5519941" y="4172090"/>
            <a:ext cx="481222" cy="584775"/>
          </a:xfrm>
          <a:prstGeom prst="rect">
            <a:avLst/>
          </a:prstGeom>
          <a:noFill/>
        </p:spPr>
        <p:txBody>
          <a:bodyPr wrap="none" rtlCol="0">
            <a:spAutoFit/>
          </a:bodyPr>
          <a:lstStyle/>
          <a:p>
            <a:r>
              <a:rPr lang="x-none" sz="3200" b="1" dirty="0">
                <a:solidFill>
                  <a:srgbClr val="1A16F4"/>
                </a:solidFill>
                <a:latin typeface="Times New Roman" panose="02020603050405020304" pitchFamily="18" charset="0"/>
                <a:cs typeface="Times New Roman" panose="02020603050405020304" pitchFamily="18" charset="0"/>
              </a:rPr>
              <a:t>C</a:t>
            </a:r>
          </a:p>
        </p:txBody>
      </p:sp>
      <p:sp>
        <p:nvSpPr>
          <p:cNvPr id="25" name="TextBox 24">
            <a:extLst>
              <a:ext uri="{FF2B5EF4-FFF2-40B4-BE49-F238E27FC236}">
                <a16:creationId xmlns:a16="http://schemas.microsoft.com/office/drawing/2014/main" id="{EAFFBEB8-01AF-8F48-834B-18256F0CC0BF}"/>
              </a:ext>
            </a:extLst>
          </p:cNvPr>
          <p:cNvSpPr txBox="1"/>
          <p:nvPr/>
        </p:nvSpPr>
        <p:spPr>
          <a:xfrm>
            <a:off x="5566622" y="2817927"/>
            <a:ext cx="458780" cy="584775"/>
          </a:xfrm>
          <a:prstGeom prst="rect">
            <a:avLst/>
          </a:prstGeom>
          <a:noFill/>
        </p:spPr>
        <p:txBody>
          <a:bodyPr wrap="none" rtlCol="0">
            <a:spAutoFit/>
          </a:bodyPr>
          <a:lstStyle/>
          <a:p>
            <a:r>
              <a:rPr lang="x-none" sz="3200" b="1" dirty="0">
                <a:solidFill>
                  <a:srgbClr val="1A16F4"/>
                </a:solidFill>
                <a:latin typeface="Times New Roman" panose="02020603050405020304" pitchFamily="18" charset="0"/>
                <a:cs typeface="Times New Roman" panose="02020603050405020304" pitchFamily="18" charset="0"/>
              </a:rPr>
              <a:t>B</a:t>
            </a:r>
          </a:p>
        </p:txBody>
      </p:sp>
      <p:sp>
        <p:nvSpPr>
          <p:cNvPr id="3" name="Right Arrow 2">
            <a:extLst>
              <a:ext uri="{FF2B5EF4-FFF2-40B4-BE49-F238E27FC236}">
                <a16:creationId xmlns:a16="http://schemas.microsoft.com/office/drawing/2014/main" id="{15734291-2ADF-7F4B-B0F5-B158B4828A21}"/>
              </a:ext>
            </a:extLst>
          </p:cNvPr>
          <p:cNvSpPr/>
          <p:nvPr/>
        </p:nvSpPr>
        <p:spPr>
          <a:xfrm rot="3746184">
            <a:off x="4891507" y="3779905"/>
            <a:ext cx="3685116" cy="4571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x-none">
              <a:latin typeface="Times New Roman" panose="02020603050405020304" pitchFamily="18" charset="0"/>
              <a:cs typeface="Times New Roman" panose="02020603050405020304" pitchFamily="18" charset="0"/>
            </a:endParaRPr>
          </a:p>
        </p:txBody>
      </p:sp>
      <p:sp>
        <p:nvSpPr>
          <p:cNvPr id="27" name="Right Arrow 26">
            <a:extLst>
              <a:ext uri="{FF2B5EF4-FFF2-40B4-BE49-F238E27FC236}">
                <a16:creationId xmlns:a16="http://schemas.microsoft.com/office/drawing/2014/main" id="{47C92DE4-D62C-8044-BD38-59E7B0FF9707}"/>
              </a:ext>
            </a:extLst>
          </p:cNvPr>
          <p:cNvSpPr/>
          <p:nvPr/>
        </p:nvSpPr>
        <p:spPr>
          <a:xfrm rot="19213353" flipV="1">
            <a:off x="5787391" y="2432773"/>
            <a:ext cx="1973511" cy="4571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x-none">
              <a:latin typeface="Times New Roman" panose="02020603050405020304" pitchFamily="18" charset="0"/>
              <a:cs typeface="Times New Roman" panose="02020603050405020304" pitchFamily="18" charset="0"/>
            </a:endParaRPr>
          </a:p>
        </p:txBody>
      </p:sp>
      <p:sp>
        <p:nvSpPr>
          <p:cNvPr id="28" name="Right Arrow 27">
            <a:extLst>
              <a:ext uri="{FF2B5EF4-FFF2-40B4-BE49-F238E27FC236}">
                <a16:creationId xmlns:a16="http://schemas.microsoft.com/office/drawing/2014/main" id="{077E108C-46BB-2140-B8D1-F007B1D30997}"/>
              </a:ext>
            </a:extLst>
          </p:cNvPr>
          <p:cNvSpPr/>
          <p:nvPr/>
        </p:nvSpPr>
        <p:spPr>
          <a:xfrm rot="19213353" flipV="1">
            <a:off x="5632909" y="3681536"/>
            <a:ext cx="2256552" cy="4571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x-none">
              <a:latin typeface="Times New Roman" panose="02020603050405020304" pitchFamily="18" charset="0"/>
              <a:cs typeface="Times New Roman" panose="02020603050405020304" pitchFamily="18" charset="0"/>
            </a:endParaRPr>
          </a:p>
        </p:txBody>
      </p:sp>
      <p:sp>
        <p:nvSpPr>
          <p:cNvPr id="29" name="Right Arrow 28">
            <a:extLst>
              <a:ext uri="{FF2B5EF4-FFF2-40B4-BE49-F238E27FC236}">
                <a16:creationId xmlns:a16="http://schemas.microsoft.com/office/drawing/2014/main" id="{346B7CE3-777F-FB46-9915-70C9AB897CBC}"/>
              </a:ext>
            </a:extLst>
          </p:cNvPr>
          <p:cNvSpPr/>
          <p:nvPr/>
        </p:nvSpPr>
        <p:spPr>
          <a:xfrm rot="19213353" flipV="1">
            <a:off x="5548294" y="4937499"/>
            <a:ext cx="2186596" cy="4571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x-none">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47329B0F-9577-DC4E-AB4B-19B5C0D998A7}"/>
              </a:ext>
            </a:extLst>
          </p:cNvPr>
          <p:cNvSpPr/>
          <p:nvPr/>
        </p:nvSpPr>
        <p:spPr>
          <a:xfrm>
            <a:off x="10772324" y="1605774"/>
            <a:ext cx="895113" cy="584775"/>
          </a:xfrm>
          <a:prstGeom prst="rect">
            <a:avLst/>
          </a:prstGeom>
          <a:solidFill>
            <a:schemeClr val="bg1"/>
          </a:solidFill>
        </p:spPr>
        <p:txBody>
          <a:bodyPr wrap="square">
            <a:spAutoFit/>
          </a:bodyPr>
          <a:lstStyle/>
          <a:p>
            <a:r>
              <a:rPr lang="en-US" altLang="x-none" sz="3200" dirty="0">
                <a:solidFill>
                  <a:srgbClr val="C00000"/>
                </a:solidFill>
                <a:latin typeface="Times New Roman" panose="02020603050405020304" pitchFamily="18" charset="0"/>
                <a:cs typeface="Times New Roman" panose="02020603050405020304" pitchFamily="18" charset="0"/>
              </a:rPr>
              <a:t>(1)</a:t>
            </a:r>
            <a:endParaRPr lang="x-none" sz="3200"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AAA5923F-C740-264E-AD59-3E89DFA24241}"/>
              </a:ext>
            </a:extLst>
          </p:cNvPr>
          <p:cNvSpPr/>
          <p:nvPr/>
        </p:nvSpPr>
        <p:spPr>
          <a:xfrm>
            <a:off x="10722260" y="2760071"/>
            <a:ext cx="965885" cy="601137"/>
          </a:xfrm>
          <a:prstGeom prst="rect">
            <a:avLst/>
          </a:prstGeom>
          <a:solidFill>
            <a:schemeClr val="bg1"/>
          </a:solidFill>
        </p:spPr>
        <p:txBody>
          <a:bodyPr wrap="square">
            <a:spAutoFit/>
          </a:bodyPr>
          <a:lstStyle/>
          <a:p>
            <a:r>
              <a:rPr lang="en-US" altLang="x-none" sz="3200" dirty="0">
                <a:solidFill>
                  <a:srgbClr val="C00000"/>
                </a:solidFill>
                <a:latin typeface="Times New Roman" panose="02020603050405020304" pitchFamily="18" charset="0"/>
                <a:cs typeface="Times New Roman" panose="02020603050405020304" pitchFamily="18" charset="0"/>
              </a:rPr>
              <a:t>(2)</a:t>
            </a:r>
            <a:endParaRPr lang="x-none" sz="3200" dirty="0">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A7E359CC-41FC-8546-BD50-879156496001}"/>
              </a:ext>
            </a:extLst>
          </p:cNvPr>
          <p:cNvSpPr/>
          <p:nvPr/>
        </p:nvSpPr>
        <p:spPr>
          <a:xfrm>
            <a:off x="10751001" y="5385039"/>
            <a:ext cx="972649" cy="584776"/>
          </a:xfrm>
          <a:prstGeom prst="rect">
            <a:avLst/>
          </a:prstGeom>
          <a:solidFill>
            <a:schemeClr val="bg1"/>
          </a:solidFill>
        </p:spPr>
        <p:txBody>
          <a:bodyPr wrap="square">
            <a:spAutoFit/>
          </a:bodyPr>
          <a:lstStyle/>
          <a:p>
            <a:r>
              <a:rPr lang="en-US" altLang="x-none" sz="3200" dirty="0">
                <a:solidFill>
                  <a:srgbClr val="C00000"/>
                </a:solidFill>
                <a:latin typeface="Times New Roman" panose="02020603050405020304" pitchFamily="18" charset="0"/>
                <a:cs typeface="Times New Roman" panose="02020603050405020304" pitchFamily="18" charset="0"/>
              </a:rPr>
              <a:t>(4)</a:t>
            </a:r>
            <a:endParaRPr lang="x-none" sz="3200" dirty="0">
              <a:latin typeface="Times New Roman" panose="02020603050405020304" pitchFamily="18" charset="0"/>
              <a:cs typeface="Times New Roman" panose="02020603050405020304" pitchFamily="18" charset="0"/>
            </a:endParaRPr>
          </a:p>
        </p:txBody>
      </p:sp>
      <p:sp>
        <p:nvSpPr>
          <p:cNvPr id="33" name="Text Box 82">
            <a:extLst>
              <a:ext uri="{FF2B5EF4-FFF2-40B4-BE49-F238E27FC236}">
                <a16:creationId xmlns:a16="http://schemas.microsoft.com/office/drawing/2014/main" id="{65F420A4-5D12-AF46-BEBB-E1814B1EAB3F}"/>
              </a:ext>
            </a:extLst>
          </p:cNvPr>
          <p:cNvSpPr txBox="1">
            <a:spLocks noChangeArrowheads="1"/>
          </p:cNvSpPr>
          <p:nvPr/>
        </p:nvSpPr>
        <p:spPr bwMode="auto">
          <a:xfrm>
            <a:off x="10751001" y="3842310"/>
            <a:ext cx="923772" cy="599779"/>
          </a:xfrm>
          <a:prstGeom prst="rect">
            <a:avLst/>
          </a:prstGeom>
          <a:solidFill>
            <a:schemeClr val="bg1"/>
          </a:solidFill>
          <a:ln>
            <a:noFill/>
          </a:ln>
          <a:effec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03837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53" presetClass="entr" presetSubtype="16" fill="hold" grpId="1"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1"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par>
                                <p:cTn id="32" presetID="3" presetClass="entr" presetSubtype="1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linds(horizontal)">
                                      <p:cBhvr>
                                        <p:cTn id="34" dur="500"/>
                                        <p:tgtEl>
                                          <p:spTgt spid="9"/>
                                        </p:tgtEl>
                                      </p:cBhvr>
                                    </p:animEffect>
                                  </p:childTnLst>
                                </p:cTn>
                              </p:par>
                              <p:par>
                                <p:cTn id="35" presetID="3" presetClass="entr" presetSubtype="10" fill="hold" grpId="1"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dissolv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2" nodeType="click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additive="base">
                                        <p:cTn id="57" dur="500" fill="hold"/>
                                        <p:tgtEl>
                                          <p:spTgt spid="29"/>
                                        </p:tgtEl>
                                        <p:attrNameLst>
                                          <p:attrName>ppt_x</p:attrName>
                                        </p:attrNameLst>
                                      </p:cBhvr>
                                      <p:tavLst>
                                        <p:tav tm="0">
                                          <p:val>
                                            <p:strVal val="#ppt_x"/>
                                          </p:val>
                                        </p:tav>
                                        <p:tav tm="100000">
                                          <p:val>
                                            <p:strVal val="#ppt_x"/>
                                          </p:val>
                                        </p:tav>
                                      </p:tavLst>
                                    </p:anim>
                                    <p:anim calcmode="lin" valueType="num">
                                      <p:cBhvr additive="base">
                                        <p:cTn id="5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checkerboard(across)">
                                      <p:cBhvr>
                                        <p:cTn id="63" dur="500"/>
                                        <p:tgtEl>
                                          <p:spTgt spid="29"/>
                                        </p:tgtEl>
                                      </p:cBhvr>
                                    </p:animEffect>
                                  </p:childTnLst>
                                </p:cTn>
                              </p:par>
                              <p:par>
                                <p:cTn id="64" presetID="1" presetClass="exit" presetSubtype="0" fill="hold" grpId="1" nodeType="withEffect">
                                  <p:stCondLst>
                                    <p:cond delay="0"/>
                                  </p:stCondLst>
                                  <p:childTnLst>
                                    <p:set>
                                      <p:cBhvr>
                                        <p:cTn id="65" dur="1" fill="hold">
                                          <p:stCondLst>
                                            <p:cond delay="0"/>
                                          </p:stCondLst>
                                        </p:cTn>
                                        <p:tgtEl>
                                          <p:spTgt spid="28"/>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27"/>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29"/>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25"/>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24"/>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23"/>
                                        </p:tgtEl>
                                        <p:attrNameLst>
                                          <p:attrName>style.visibility</p:attrName>
                                        </p:attrNameLst>
                                      </p:cBhvr>
                                      <p:to>
                                        <p:strVal val="hidden"/>
                                      </p:to>
                                    </p:set>
                                  </p:childTnLst>
                                </p:cTn>
                              </p:par>
                              <p:par>
                                <p:cTn id="78" presetID="1" presetClass="exit" presetSubtype="0" fill="hold" grpId="2" nodeType="withEffect">
                                  <p:stCondLst>
                                    <p:cond delay="0"/>
                                  </p:stCondLst>
                                  <p:childTnLst>
                                    <p:set>
                                      <p:cBhvr>
                                        <p:cTn id="79" dur="1" fill="hold">
                                          <p:stCondLst>
                                            <p:cond delay="0"/>
                                          </p:stCondLst>
                                        </p:cTn>
                                        <p:tgtEl>
                                          <p:spTgt spid="2"/>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42" presetClass="path" presetSubtype="0" accel="50000" decel="50000" fill="hold" grpId="2" nodeType="clickEffect">
                                  <p:stCondLst>
                                    <p:cond delay="0"/>
                                  </p:stCondLst>
                                  <p:childTnLst>
                                    <p:animMotion origin="layout" path="M -0.06601 -0.00741 L -0.01731 0.18495 " pathEditMode="relative" rAng="0" ptsTypes="AA">
                                      <p:cBhvr>
                                        <p:cTn id="87" dur="2000" fill="hold"/>
                                        <p:tgtEl>
                                          <p:spTgt spid="20"/>
                                        </p:tgtEl>
                                        <p:attrNameLst>
                                          <p:attrName>ppt_x</p:attrName>
                                          <p:attrName>ppt_y</p:attrName>
                                        </p:attrNameLst>
                                      </p:cBhvr>
                                      <p:rCtr x="2435" y="9606"/>
                                    </p:animMotion>
                                  </p:childTnLst>
                                </p:cTn>
                              </p:par>
                              <p:par>
                                <p:cTn id="88" presetID="42" presetClass="path" presetSubtype="0" accel="50000" decel="50000" fill="hold" grpId="1" nodeType="withEffect">
                                  <p:stCondLst>
                                    <p:cond delay="0"/>
                                  </p:stCondLst>
                                  <p:childTnLst>
                                    <p:animMotion origin="layout" path="M -1.45833E-6 4.07407E-6 L -0.00221 0.15717 " pathEditMode="relative" rAng="0" ptsTypes="AA">
                                      <p:cBhvr>
                                        <p:cTn id="89" dur="2000" fill="hold"/>
                                        <p:tgtEl>
                                          <p:spTgt spid="21"/>
                                        </p:tgtEl>
                                        <p:attrNameLst>
                                          <p:attrName>ppt_x</p:attrName>
                                          <p:attrName>ppt_y</p:attrName>
                                        </p:attrNameLst>
                                      </p:cBhvr>
                                      <p:rCtr x="-117" y="7847"/>
                                    </p:animMotion>
                                  </p:childTnLst>
                                </p:cTn>
                              </p:par>
                              <p:par>
                                <p:cTn id="90" presetID="42" presetClass="path" presetSubtype="0" accel="50000" decel="50000" fill="hold" nodeType="withEffect">
                                  <p:stCondLst>
                                    <p:cond delay="0"/>
                                  </p:stCondLst>
                                  <p:childTnLst>
                                    <p:animMotion origin="layout" path="M -1.66667E-6 -1.11111E-6 L 0.00469 0.20023 " pathEditMode="relative" rAng="0" ptsTypes="AA">
                                      <p:cBhvr>
                                        <p:cTn id="91" dur="2000" fill="hold"/>
                                        <p:tgtEl>
                                          <p:spTgt spid="9"/>
                                        </p:tgtEl>
                                        <p:attrNameLst>
                                          <p:attrName>ppt_x</p:attrName>
                                          <p:attrName>ppt_y</p:attrName>
                                        </p:attrNameLst>
                                      </p:cBhvr>
                                      <p:rCtr x="234" y="10000"/>
                                    </p:animMotion>
                                  </p:childTnLst>
                                </p:cTn>
                              </p:par>
                              <p:par>
                                <p:cTn id="92" presetID="42" presetClass="path" presetSubtype="0" accel="50000" decel="50000" fill="hold" grpId="2" nodeType="withEffect">
                                  <p:stCondLst>
                                    <p:cond delay="0"/>
                                  </p:stCondLst>
                                  <p:childTnLst>
                                    <p:animMotion origin="layout" path="M 0.00104 -0.00163 L 0.00234 -0.55116 " pathEditMode="relative" rAng="0" ptsTypes="AA">
                                      <p:cBhvr>
                                        <p:cTn id="93" dur="2000" fill="hold"/>
                                        <p:tgtEl>
                                          <p:spTgt spid="8"/>
                                        </p:tgtEl>
                                        <p:attrNameLst>
                                          <p:attrName>ppt_x</p:attrName>
                                          <p:attrName>ppt_y</p:attrName>
                                        </p:attrNameLst>
                                      </p:cBhvr>
                                      <p:rCtr x="286" y="-26921"/>
                                    </p:animMotion>
                                  </p:childTnLst>
                                </p:cTn>
                              </p:par>
                            </p:childTnLst>
                          </p:cTn>
                        </p:par>
                      </p:childTnLst>
                    </p:cTn>
                  </p:par>
                  <p:par>
                    <p:cTn id="94" fill="hold">
                      <p:stCondLst>
                        <p:cond delay="indefinite"/>
                      </p:stCondLst>
                      <p:childTnLst>
                        <p:par>
                          <p:cTn id="95" fill="hold">
                            <p:stCondLst>
                              <p:cond delay="0"/>
                            </p:stCondLst>
                            <p:childTnLst>
                              <p:par>
                                <p:cTn id="96" presetID="5" presetClass="entr" presetSubtype="10" fill="hold" grpId="0" nodeType="clickEffect">
                                  <p:stCondLst>
                                    <p:cond delay="0"/>
                                  </p:stCondLst>
                                  <p:childTnLst>
                                    <p:set>
                                      <p:cBhvr>
                                        <p:cTn id="97" dur="1" fill="hold">
                                          <p:stCondLst>
                                            <p:cond delay="0"/>
                                          </p:stCondLst>
                                        </p:cTn>
                                        <p:tgtEl>
                                          <p:spTgt spid="4"/>
                                        </p:tgtEl>
                                        <p:attrNameLst>
                                          <p:attrName>style.visibility</p:attrName>
                                        </p:attrNameLst>
                                      </p:cBhvr>
                                      <p:to>
                                        <p:strVal val="visible"/>
                                      </p:to>
                                    </p:set>
                                    <p:animEffect transition="in" filter="checkerboard(across)">
                                      <p:cBhvr>
                                        <p:cTn id="98" dur="500"/>
                                        <p:tgtEl>
                                          <p:spTgt spid="4"/>
                                        </p:tgtEl>
                                      </p:cBhvr>
                                    </p:animEffect>
                                  </p:childTnLst>
                                </p:cTn>
                              </p:par>
                            </p:childTnLst>
                          </p:cTn>
                        </p:par>
                      </p:childTnLst>
                    </p:cTn>
                  </p:par>
                  <p:par>
                    <p:cTn id="99" fill="hold">
                      <p:stCondLst>
                        <p:cond delay="indefinite"/>
                      </p:stCondLst>
                      <p:childTnLst>
                        <p:par>
                          <p:cTn id="100" fill="hold">
                            <p:stCondLst>
                              <p:cond delay="0"/>
                            </p:stCondLst>
                            <p:childTnLst>
                              <p:par>
                                <p:cTn id="101" presetID="5" presetClass="entr" presetSubtype="10"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checkerboard(across)">
                                      <p:cBhvr>
                                        <p:cTn id="103" dur="500"/>
                                        <p:tgtEl>
                                          <p:spTgt spid="31"/>
                                        </p:tgtEl>
                                      </p:cBhvr>
                                    </p:animEffect>
                                  </p:childTnLst>
                                </p:cTn>
                              </p:par>
                            </p:childTnLst>
                          </p:cTn>
                        </p:par>
                      </p:childTnLst>
                    </p:cTn>
                  </p:par>
                  <p:par>
                    <p:cTn id="104" fill="hold">
                      <p:stCondLst>
                        <p:cond delay="indefinite"/>
                      </p:stCondLst>
                      <p:childTnLst>
                        <p:par>
                          <p:cTn id="105" fill="hold">
                            <p:stCondLst>
                              <p:cond delay="0"/>
                            </p:stCondLst>
                            <p:childTnLst>
                              <p:par>
                                <p:cTn id="106" presetID="5" presetClass="entr" presetSubtype="10" fill="hold" grpId="0" nodeType="click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checkerboard(across)">
                                      <p:cBhvr>
                                        <p:cTn id="10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8" grpId="2"/>
      <p:bldP spid="19" grpId="0"/>
      <p:bldP spid="20" grpId="1"/>
      <p:bldP spid="20" grpId="2"/>
      <p:bldP spid="21" grpId="0"/>
      <p:bldP spid="21" grpId="1"/>
      <p:bldP spid="2" grpId="1"/>
      <p:bldP spid="2" grpId="2"/>
      <p:bldP spid="23" grpId="0"/>
      <p:bldP spid="23" grpId="1"/>
      <p:bldP spid="24" grpId="0"/>
      <p:bldP spid="24" grpId="1"/>
      <p:bldP spid="25" grpId="0"/>
      <p:bldP spid="25" grpId="1"/>
      <p:bldP spid="3" grpId="0" animBg="1"/>
      <p:bldP spid="3" grpId="1" animBg="1"/>
      <p:bldP spid="27" grpId="0" animBg="1"/>
      <p:bldP spid="27" grpId="1" animBg="1"/>
      <p:bldP spid="28" grpId="0" animBg="1"/>
      <p:bldP spid="28" grpId="1" animBg="1"/>
      <p:bldP spid="29" grpId="0" animBg="1"/>
      <p:bldP spid="29" grpId="1" animBg="1"/>
      <p:bldP spid="29" grpId="2" animBg="1"/>
      <p:bldP spid="4" grpId="0" animBg="1"/>
      <p:bldP spid="31" grpId="0" animBg="1"/>
      <p:bldP spid="3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pic>
        <p:nvPicPr>
          <p:cNvPr id="511" name="Google Shape;511;p49"/>
          <p:cNvPicPr preferRelativeResize="0"/>
          <p:nvPr/>
        </p:nvPicPr>
        <p:blipFill rotWithShape="1">
          <a:blip r:embed="rId3">
            <a:alphaModFix/>
          </a:blip>
          <a:srcRect t="16970" r="8892" b="21025"/>
          <a:stretch/>
        </p:blipFill>
        <p:spPr>
          <a:xfrm rot="-5400000">
            <a:off x="887200" y="641831"/>
            <a:ext cx="2715800" cy="1080368"/>
          </a:xfrm>
          <a:prstGeom prst="rect">
            <a:avLst/>
          </a:prstGeom>
          <a:noFill/>
          <a:ln>
            <a:noFill/>
          </a:ln>
        </p:spPr>
      </p:pic>
      <p:sp>
        <p:nvSpPr>
          <p:cNvPr id="18" name="Oval 68">
            <a:extLst>
              <a:ext uri="{FF2B5EF4-FFF2-40B4-BE49-F238E27FC236}">
                <a16:creationId xmlns:a16="http://schemas.microsoft.com/office/drawing/2014/main" id="{C0D186CE-A15E-C946-BBC8-EF694A848FD5}"/>
              </a:ext>
            </a:extLst>
          </p:cNvPr>
          <p:cNvSpPr>
            <a:spLocks noChangeArrowheads="1"/>
          </p:cNvSpPr>
          <p:nvPr/>
        </p:nvSpPr>
        <p:spPr bwMode="auto">
          <a:xfrm>
            <a:off x="2758926" y="583395"/>
            <a:ext cx="1862916" cy="1021551"/>
          </a:xfrm>
          <a:prstGeom prst="ellipse">
            <a:avLst/>
          </a:prstGeom>
          <a:blipFill dpi="0" rotWithShape="0">
            <a:blip r:embed="rId4"/>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sz="4000" b="1" dirty="0">
                <a:solidFill>
                  <a:srgbClr val="002060"/>
                </a:solidFill>
                <a:latin typeface="Times New Roman" panose="02020603050405020304" pitchFamily="18" charset="0"/>
                <a:cs typeface="Times New Roman" panose="02020603050405020304" pitchFamily="18" charset="0"/>
              </a:rPr>
              <a:t>C4</a:t>
            </a:r>
          </a:p>
        </p:txBody>
      </p:sp>
      <p:grpSp>
        <p:nvGrpSpPr>
          <p:cNvPr id="19" name="Group 70">
            <a:extLst>
              <a:ext uri="{FF2B5EF4-FFF2-40B4-BE49-F238E27FC236}">
                <a16:creationId xmlns:a16="http://schemas.microsoft.com/office/drawing/2014/main" id="{1BFF3585-BD4F-534C-9603-2BCD7C09B9EE}"/>
              </a:ext>
            </a:extLst>
          </p:cNvPr>
          <p:cNvGrpSpPr>
            <a:grpSpLocks/>
          </p:cNvGrpSpPr>
          <p:nvPr/>
        </p:nvGrpSpPr>
        <p:grpSpPr bwMode="auto">
          <a:xfrm>
            <a:off x="5477100" y="249367"/>
            <a:ext cx="4495800" cy="2133600"/>
            <a:chOff x="1200" y="1056"/>
            <a:chExt cx="2832" cy="1344"/>
          </a:xfrm>
        </p:grpSpPr>
        <p:sp>
          <p:nvSpPr>
            <p:cNvPr id="20" name="Freeform 71">
              <a:extLst>
                <a:ext uri="{FF2B5EF4-FFF2-40B4-BE49-F238E27FC236}">
                  <a16:creationId xmlns:a16="http://schemas.microsoft.com/office/drawing/2014/main" id="{88D002F1-BAC3-AA41-A89A-1887AD7D3E65}"/>
                </a:ext>
              </a:extLst>
            </p:cNvPr>
            <p:cNvSpPr>
              <a:spLocks/>
            </p:cNvSpPr>
            <p:nvPr/>
          </p:nvSpPr>
          <p:spPr bwMode="auto">
            <a:xfrm>
              <a:off x="1200" y="1392"/>
              <a:ext cx="1584" cy="864"/>
            </a:xfrm>
            <a:custGeom>
              <a:avLst/>
              <a:gdLst>
                <a:gd name="T0" fmla="*/ 1584 w 1584"/>
                <a:gd name="T1" fmla="*/ 0 h 864"/>
                <a:gd name="T2" fmla="*/ 0 w 1584"/>
                <a:gd name="T3" fmla="*/ 0 h 864"/>
                <a:gd name="T4" fmla="*/ 0 w 1584"/>
                <a:gd name="T5" fmla="*/ 864 h 864"/>
                <a:gd name="T6" fmla="*/ 480 w 1584"/>
                <a:gd name="T7" fmla="*/ 864 h 8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84" h="864">
                  <a:moveTo>
                    <a:pt x="1584" y="0"/>
                  </a:moveTo>
                  <a:lnTo>
                    <a:pt x="0" y="0"/>
                  </a:lnTo>
                  <a:lnTo>
                    <a:pt x="0" y="864"/>
                  </a:lnTo>
                  <a:lnTo>
                    <a:pt x="480" y="864"/>
                  </a:lnTo>
                </a:path>
              </a:pathLst>
            </a:custGeom>
            <a:noFill/>
            <a:ln w="38100" cmpd="sng">
              <a:solidFill>
                <a:srgbClr val="0000FF"/>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1" name="Freeform 72">
              <a:extLst>
                <a:ext uri="{FF2B5EF4-FFF2-40B4-BE49-F238E27FC236}">
                  <a16:creationId xmlns:a16="http://schemas.microsoft.com/office/drawing/2014/main" id="{CCA8EC83-93B4-8243-8852-463A2F3F1BD9}"/>
                </a:ext>
              </a:extLst>
            </p:cNvPr>
            <p:cNvSpPr>
              <a:spLocks/>
            </p:cNvSpPr>
            <p:nvPr/>
          </p:nvSpPr>
          <p:spPr bwMode="auto">
            <a:xfrm>
              <a:off x="1920" y="1392"/>
              <a:ext cx="2112" cy="864"/>
            </a:xfrm>
            <a:custGeom>
              <a:avLst/>
              <a:gdLst>
                <a:gd name="T0" fmla="*/ 1248 w 2112"/>
                <a:gd name="T1" fmla="*/ 0 h 864"/>
                <a:gd name="T2" fmla="*/ 2112 w 2112"/>
                <a:gd name="T3" fmla="*/ 0 h 864"/>
                <a:gd name="T4" fmla="*/ 2112 w 2112"/>
                <a:gd name="T5" fmla="*/ 864 h 864"/>
                <a:gd name="T6" fmla="*/ 0 w 2112"/>
                <a:gd name="T7" fmla="*/ 864 h 8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2" h="864">
                  <a:moveTo>
                    <a:pt x="1248" y="0"/>
                  </a:moveTo>
                  <a:lnTo>
                    <a:pt x="2112" y="0"/>
                  </a:lnTo>
                  <a:lnTo>
                    <a:pt x="2112" y="864"/>
                  </a:lnTo>
                  <a:lnTo>
                    <a:pt x="0" y="864"/>
                  </a:lnTo>
                </a:path>
              </a:pathLst>
            </a:custGeom>
            <a:noFill/>
            <a:ln w="38100" cmpd="sng">
              <a:solidFill>
                <a:srgbClr val="0000FF"/>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2" name="Line 73">
              <a:extLst>
                <a:ext uri="{FF2B5EF4-FFF2-40B4-BE49-F238E27FC236}">
                  <a16:creationId xmlns:a16="http://schemas.microsoft.com/office/drawing/2014/main" id="{17090905-F9B4-0943-A29D-84BCF790B4F4}"/>
                </a:ext>
              </a:extLst>
            </p:cNvPr>
            <p:cNvSpPr>
              <a:spLocks noChangeShapeType="1"/>
            </p:cNvSpPr>
            <p:nvPr/>
          </p:nvSpPr>
          <p:spPr bwMode="auto">
            <a:xfrm flipV="1">
              <a:off x="1680" y="2112"/>
              <a:ext cx="24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nvGrpSpPr>
            <p:cNvPr id="23" name="Group 74">
              <a:extLst>
                <a:ext uri="{FF2B5EF4-FFF2-40B4-BE49-F238E27FC236}">
                  <a16:creationId xmlns:a16="http://schemas.microsoft.com/office/drawing/2014/main" id="{2AF1553E-2080-DF40-A20B-0AAB64BEBAE2}"/>
                </a:ext>
              </a:extLst>
            </p:cNvPr>
            <p:cNvGrpSpPr>
              <a:grpSpLocks/>
            </p:cNvGrpSpPr>
            <p:nvPr/>
          </p:nvGrpSpPr>
          <p:grpSpPr bwMode="auto">
            <a:xfrm>
              <a:off x="1584" y="1344"/>
              <a:ext cx="480" cy="96"/>
              <a:chOff x="1440" y="1344"/>
              <a:chExt cx="480" cy="96"/>
            </a:xfrm>
          </p:grpSpPr>
          <p:sp>
            <p:nvSpPr>
              <p:cNvPr id="35" name="Rectangle 75">
                <a:extLst>
                  <a:ext uri="{FF2B5EF4-FFF2-40B4-BE49-F238E27FC236}">
                    <a16:creationId xmlns:a16="http://schemas.microsoft.com/office/drawing/2014/main" id="{43342A1E-7A88-1C4C-98EF-1E2E56020A57}"/>
                  </a:ext>
                </a:extLst>
              </p:cNvPr>
              <p:cNvSpPr>
                <a:spLocks noChangeArrowheads="1"/>
              </p:cNvSpPr>
              <p:nvPr/>
            </p:nvSpPr>
            <p:spPr bwMode="auto">
              <a:xfrm>
                <a:off x="1440" y="1344"/>
                <a:ext cx="480" cy="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6" name="Line 76">
                <a:extLst>
                  <a:ext uri="{FF2B5EF4-FFF2-40B4-BE49-F238E27FC236}">
                    <a16:creationId xmlns:a16="http://schemas.microsoft.com/office/drawing/2014/main" id="{ECB3CCAF-5553-224C-868B-A35D5CCD9F9E}"/>
                  </a:ext>
                </a:extLst>
              </p:cNvPr>
              <p:cNvSpPr>
                <a:spLocks noChangeShapeType="1"/>
              </p:cNvSpPr>
              <p:nvPr/>
            </p:nvSpPr>
            <p:spPr bwMode="auto">
              <a:xfrm>
                <a:off x="1440" y="1344"/>
                <a:ext cx="48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sp>
          <p:nvSpPr>
            <p:cNvPr id="24" name="AutoShape 77">
              <a:extLst>
                <a:ext uri="{FF2B5EF4-FFF2-40B4-BE49-F238E27FC236}">
                  <a16:creationId xmlns:a16="http://schemas.microsoft.com/office/drawing/2014/main" id="{4024799C-70C5-B745-9AF9-2DC305DE17C7}"/>
                </a:ext>
              </a:extLst>
            </p:cNvPr>
            <p:cNvSpPr>
              <a:spLocks noChangeArrowheads="1"/>
            </p:cNvSpPr>
            <p:nvPr/>
          </p:nvSpPr>
          <p:spPr bwMode="auto">
            <a:xfrm>
              <a:off x="2400" y="2064"/>
              <a:ext cx="384" cy="336"/>
            </a:xfrm>
            <a:prstGeom prst="flowChartSummingJunction">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5" name="AutoShape 78">
              <a:extLst>
                <a:ext uri="{FF2B5EF4-FFF2-40B4-BE49-F238E27FC236}">
                  <a16:creationId xmlns:a16="http://schemas.microsoft.com/office/drawing/2014/main" id="{A84946FA-92B1-A944-A518-E5819496DDC9}"/>
                </a:ext>
              </a:extLst>
            </p:cNvPr>
            <p:cNvSpPr>
              <a:spLocks noChangeArrowheads="1"/>
            </p:cNvSpPr>
            <p:nvPr/>
          </p:nvSpPr>
          <p:spPr bwMode="auto">
            <a:xfrm>
              <a:off x="3216" y="2064"/>
              <a:ext cx="384" cy="336"/>
            </a:xfrm>
            <a:prstGeom prst="flowChartSummingJunction">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6" name="Text Box 79">
              <a:extLst>
                <a:ext uri="{FF2B5EF4-FFF2-40B4-BE49-F238E27FC236}">
                  <a16:creationId xmlns:a16="http://schemas.microsoft.com/office/drawing/2014/main" id="{21935CFB-A92B-094C-A5E4-D2FE49BB2959}"/>
                </a:ext>
              </a:extLst>
            </p:cNvPr>
            <p:cNvSpPr txBox="1">
              <a:spLocks noChangeArrowheads="1"/>
            </p:cNvSpPr>
            <p:nvPr/>
          </p:nvSpPr>
          <p:spPr bwMode="auto">
            <a:xfrm>
              <a:off x="1392" y="1392"/>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800">
                  <a:solidFill>
                    <a:schemeClr val="tx2"/>
                  </a:solidFill>
                  <a:latin typeface="Times New Roman" panose="02020603050405020304" pitchFamily="18" charset="0"/>
                  <a:cs typeface="Times New Roman" panose="02020603050405020304" pitchFamily="18" charset="0"/>
                </a:rPr>
                <a:t>Cầu chì</a:t>
              </a:r>
            </a:p>
          </p:txBody>
        </p:sp>
        <p:sp>
          <p:nvSpPr>
            <p:cNvPr id="27" name="Text Box 80">
              <a:extLst>
                <a:ext uri="{FF2B5EF4-FFF2-40B4-BE49-F238E27FC236}">
                  <a16:creationId xmlns:a16="http://schemas.microsoft.com/office/drawing/2014/main" id="{7BDAE1A2-D32E-DF47-94DA-12A42E91448A}"/>
                </a:ext>
              </a:extLst>
            </p:cNvPr>
            <p:cNvSpPr txBox="1">
              <a:spLocks noChangeArrowheads="1"/>
            </p:cNvSpPr>
            <p:nvPr/>
          </p:nvSpPr>
          <p:spPr bwMode="auto">
            <a:xfrm>
              <a:off x="1536" y="1920"/>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800">
                  <a:solidFill>
                    <a:schemeClr val="tx2"/>
                  </a:solidFill>
                  <a:latin typeface="Times New Roman" panose="02020603050405020304" pitchFamily="18" charset="0"/>
                  <a:cs typeface="Times New Roman" panose="02020603050405020304" pitchFamily="18" charset="0"/>
                </a:rPr>
                <a:t>K</a:t>
              </a:r>
            </a:p>
          </p:txBody>
        </p:sp>
        <p:sp>
          <p:nvSpPr>
            <p:cNvPr id="28" name="Line 81">
              <a:extLst>
                <a:ext uri="{FF2B5EF4-FFF2-40B4-BE49-F238E27FC236}">
                  <a16:creationId xmlns:a16="http://schemas.microsoft.com/office/drawing/2014/main" id="{A4E9DB65-ABB0-1A4F-B828-BFFCB945BE2C}"/>
                </a:ext>
              </a:extLst>
            </p:cNvPr>
            <p:cNvSpPr>
              <a:spLocks noChangeShapeType="1"/>
            </p:cNvSpPr>
            <p:nvPr/>
          </p:nvSpPr>
          <p:spPr bwMode="auto">
            <a:xfrm flipH="1">
              <a:off x="2736" y="1344"/>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9" name="Line 82">
              <a:extLst>
                <a:ext uri="{FF2B5EF4-FFF2-40B4-BE49-F238E27FC236}">
                  <a16:creationId xmlns:a16="http://schemas.microsoft.com/office/drawing/2014/main" id="{655C4E22-06B2-944E-9225-B8D6E9F2B7A1}"/>
                </a:ext>
              </a:extLst>
            </p:cNvPr>
            <p:cNvSpPr>
              <a:spLocks noChangeShapeType="1"/>
            </p:cNvSpPr>
            <p:nvPr/>
          </p:nvSpPr>
          <p:spPr bwMode="auto">
            <a:xfrm flipH="1">
              <a:off x="3120" y="1344"/>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30" name="Text Box 83">
              <a:extLst>
                <a:ext uri="{FF2B5EF4-FFF2-40B4-BE49-F238E27FC236}">
                  <a16:creationId xmlns:a16="http://schemas.microsoft.com/office/drawing/2014/main" id="{819317A3-E3A1-BC42-827D-1EFC50AF09D6}"/>
                </a:ext>
              </a:extLst>
            </p:cNvPr>
            <p:cNvSpPr txBox="1">
              <a:spLocks noChangeArrowheads="1"/>
            </p:cNvSpPr>
            <p:nvPr/>
          </p:nvSpPr>
          <p:spPr bwMode="auto">
            <a:xfrm>
              <a:off x="2448" y="1728"/>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800">
                  <a:solidFill>
                    <a:schemeClr val="tx2"/>
                  </a:solidFill>
                  <a:latin typeface="Times New Roman" panose="02020603050405020304" pitchFamily="18" charset="0"/>
                  <a:cs typeface="Times New Roman" panose="02020603050405020304" pitchFamily="18" charset="0"/>
                </a:rPr>
                <a:t>Đ</a:t>
              </a:r>
              <a:r>
                <a:rPr lang="en-US" altLang="x-none" sz="2800" baseline="-25000">
                  <a:solidFill>
                    <a:schemeClr val="tx2"/>
                  </a:solidFill>
                  <a:latin typeface="Times New Roman" panose="02020603050405020304" pitchFamily="18" charset="0"/>
                  <a:cs typeface="Times New Roman" panose="02020603050405020304" pitchFamily="18" charset="0"/>
                </a:rPr>
                <a:t>1</a:t>
              </a:r>
              <a:endParaRPr lang="en-US" altLang="x-none" sz="2800">
                <a:solidFill>
                  <a:schemeClr val="tx2"/>
                </a:solidFill>
                <a:latin typeface="Times New Roman" panose="02020603050405020304" pitchFamily="18" charset="0"/>
                <a:cs typeface="Times New Roman" panose="02020603050405020304" pitchFamily="18" charset="0"/>
              </a:endParaRPr>
            </a:p>
          </p:txBody>
        </p:sp>
        <p:sp>
          <p:nvSpPr>
            <p:cNvPr id="31" name="Text Box 84">
              <a:extLst>
                <a:ext uri="{FF2B5EF4-FFF2-40B4-BE49-F238E27FC236}">
                  <a16:creationId xmlns:a16="http://schemas.microsoft.com/office/drawing/2014/main" id="{7B066E09-EBF6-3040-A4FA-601A2ACB2ACB}"/>
                </a:ext>
              </a:extLst>
            </p:cNvPr>
            <p:cNvSpPr txBox="1">
              <a:spLocks noChangeArrowheads="1"/>
            </p:cNvSpPr>
            <p:nvPr/>
          </p:nvSpPr>
          <p:spPr bwMode="auto">
            <a:xfrm>
              <a:off x="3360" y="1776"/>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800">
                  <a:solidFill>
                    <a:schemeClr val="tx2"/>
                  </a:solidFill>
                  <a:latin typeface="Times New Roman" panose="02020603050405020304" pitchFamily="18" charset="0"/>
                  <a:cs typeface="Times New Roman" panose="02020603050405020304" pitchFamily="18" charset="0"/>
                </a:rPr>
                <a:t>Đ</a:t>
              </a:r>
              <a:r>
                <a:rPr lang="en-US" altLang="x-none" sz="2800" baseline="-25000">
                  <a:solidFill>
                    <a:schemeClr val="tx2"/>
                  </a:solidFill>
                  <a:latin typeface="Times New Roman" panose="02020603050405020304" pitchFamily="18" charset="0"/>
                  <a:cs typeface="Times New Roman" panose="02020603050405020304" pitchFamily="18" charset="0"/>
                </a:rPr>
                <a:t>2</a:t>
              </a:r>
              <a:endParaRPr lang="en-US" altLang="x-none" sz="2800">
                <a:solidFill>
                  <a:schemeClr val="tx2"/>
                </a:solidFill>
                <a:latin typeface="Times New Roman" panose="02020603050405020304" pitchFamily="18" charset="0"/>
                <a:cs typeface="Times New Roman" panose="02020603050405020304" pitchFamily="18" charset="0"/>
              </a:endParaRPr>
            </a:p>
          </p:txBody>
        </p:sp>
        <p:sp>
          <p:nvSpPr>
            <p:cNvPr id="32" name="Text Box 85">
              <a:extLst>
                <a:ext uri="{FF2B5EF4-FFF2-40B4-BE49-F238E27FC236}">
                  <a16:creationId xmlns:a16="http://schemas.microsoft.com/office/drawing/2014/main" id="{83FE5E72-46A6-1640-AD14-F9025AD92992}"/>
                </a:ext>
              </a:extLst>
            </p:cNvPr>
            <p:cNvSpPr txBox="1">
              <a:spLocks noChangeArrowheads="1"/>
            </p:cNvSpPr>
            <p:nvPr/>
          </p:nvSpPr>
          <p:spPr bwMode="auto">
            <a:xfrm>
              <a:off x="2592" y="1056"/>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800">
                  <a:solidFill>
                    <a:schemeClr val="tx2"/>
                  </a:solidFill>
                  <a:latin typeface="Times New Roman" panose="02020603050405020304" pitchFamily="18" charset="0"/>
                  <a:cs typeface="Times New Roman" panose="02020603050405020304" pitchFamily="18" charset="0"/>
                </a:rPr>
                <a:t>A     B</a:t>
              </a:r>
            </a:p>
          </p:txBody>
        </p:sp>
        <p:sp>
          <p:nvSpPr>
            <p:cNvPr id="33" name="Text Box 86">
              <a:extLst>
                <a:ext uri="{FF2B5EF4-FFF2-40B4-BE49-F238E27FC236}">
                  <a16:creationId xmlns:a16="http://schemas.microsoft.com/office/drawing/2014/main" id="{E2A1FE21-0A25-894E-8A44-CFC5CAE89885}"/>
                </a:ext>
              </a:extLst>
            </p:cNvPr>
            <p:cNvSpPr txBox="1">
              <a:spLocks noChangeArrowheads="1"/>
            </p:cNvSpPr>
            <p:nvPr/>
          </p:nvSpPr>
          <p:spPr bwMode="auto">
            <a:xfrm>
              <a:off x="2640" y="1344"/>
              <a:ext cx="24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b="1">
                  <a:solidFill>
                    <a:schemeClr val="tx2"/>
                  </a:solidFill>
                  <a:latin typeface="Times New Roman" panose="02020603050405020304" pitchFamily="18" charset="0"/>
                  <a:cs typeface="Times New Roman" panose="02020603050405020304" pitchFamily="18" charset="0"/>
                </a:rPr>
                <a:t>+</a:t>
              </a:r>
            </a:p>
          </p:txBody>
        </p:sp>
        <p:sp>
          <p:nvSpPr>
            <p:cNvPr id="34" name="Text Box 87">
              <a:extLst>
                <a:ext uri="{FF2B5EF4-FFF2-40B4-BE49-F238E27FC236}">
                  <a16:creationId xmlns:a16="http://schemas.microsoft.com/office/drawing/2014/main" id="{C22E4EA3-79A6-CD43-9575-238321C1F8D2}"/>
                </a:ext>
              </a:extLst>
            </p:cNvPr>
            <p:cNvSpPr txBox="1">
              <a:spLocks noChangeArrowheads="1"/>
            </p:cNvSpPr>
            <p:nvPr/>
          </p:nvSpPr>
          <p:spPr bwMode="auto">
            <a:xfrm>
              <a:off x="3072" y="1200"/>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b="1">
                  <a:solidFill>
                    <a:schemeClr val="tx2"/>
                  </a:solidFill>
                  <a:latin typeface="Times New Roman" panose="02020603050405020304" pitchFamily="18" charset="0"/>
                  <a:cs typeface="Times New Roman" panose="02020603050405020304" pitchFamily="18" charset="0"/>
                </a:rPr>
                <a:t>_</a:t>
              </a:r>
            </a:p>
          </p:txBody>
        </p:sp>
      </p:grpSp>
      <p:sp>
        <p:nvSpPr>
          <p:cNvPr id="61" name="Text Box 88">
            <a:extLst>
              <a:ext uri="{FF2B5EF4-FFF2-40B4-BE49-F238E27FC236}">
                <a16:creationId xmlns:a16="http://schemas.microsoft.com/office/drawing/2014/main" id="{2271DED0-BEF7-F64E-8E7A-83A8A90D1BAA}"/>
              </a:ext>
            </a:extLst>
          </p:cNvPr>
          <p:cNvSpPr txBox="1">
            <a:spLocks noChangeArrowheads="1"/>
          </p:cNvSpPr>
          <p:nvPr/>
        </p:nvSpPr>
        <p:spPr bwMode="auto">
          <a:xfrm>
            <a:off x="1704915" y="2539915"/>
            <a:ext cx="682948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latin typeface="Times New Roman" panose="02020603050405020304" pitchFamily="18" charset="0"/>
                <a:cs typeface="Times New Roman" panose="02020603050405020304" pitchFamily="18" charset="0"/>
                <a:sym typeface="Wingdings" pitchFamily="2" charset="2"/>
              </a:rPr>
              <a:t></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Khi</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công</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tắc</a:t>
            </a:r>
            <a:r>
              <a:rPr lang="en-US" altLang="x-none" sz="3200" dirty="0">
                <a:solidFill>
                  <a:srgbClr val="FF3300"/>
                </a:solidFill>
                <a:latin typeface="Times New Roman" panose="02020603050405020304" pitchFamily="18" charset="0"/>
                <a:cs typeface="Times New Roman" panose="02020603050405020304" pitchFamily="18" charset="0"/>
              </a:rPr>
              <a:t> K </a:t>
            </a:r>
            <a:r>
              <a:rPr lang="en-US" altLang="x-none" sz="3200" dirty="0" err="1">
                <a:solidFill>
                  <a:srgbClr val="FF3300"/>
                </a:solidFill>
                <a:latin typeface="Times New Roman" panose="02020603050405020304" pitchFamily="18" charset="0"/>
                <a:cs typeface="Times New Roman" panose="02020603050405020304" pitchFamily="18" charset="0"/>
              </a:rPr>
              <a:t>mở</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hai</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đèn</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có</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hoạt</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động</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không</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Vì</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rgbClr val="FF3300"/>
                </a:solidFill>
                <a:latin typeface="Times New Roman" panose="02020603050405020304" pitchFamily="18" charset="0"/>
                <a:cs typeface="Times New Roman" panose="02020603050405020304" pitchFamily="18" charset="0"/>
              </a:rPr>
              <a:t>sao</a:t>
            </a:r>
            <a:r>
              <a:rPr lang="en-US" altLang="x-none" sz="3200" dirty="0">
                <a:solidFill>
                  <a:srgbClr val="FF3300"/>
                </a:solidFill>
                <a:latin typeface="Times New Roman" panose="02020603050405020304" pitchFamily="18" charset="0"/>
                <a:cs typeface="Times New Roman" panose="02020603050405020304" pitchFamily="18" charset="0"/>
              </a:rPr>
              <a:t>?</a:t>
            </a:r>
          </a:p>
        </p:txBody>
      </p:sp>
      <p:sp>
        <p:nvSpPr>
          <p:cNvPr id="62" name="Text Box 89">
            <a:extLst>
              <a:ext uri="{FF2B5EF4-FFF2-40B4-BE49-F238E27FC236}">
                <a16:creationId xmlns:a16="http://schemas.microsoft.com/office/drawing/2014/main" id="{A68C405A-8A2D-6B4F-B4CF-17F26E8810A6}"/>
              </a:ext>
            </a:extLst>
          </p:cNvPr>
          <p:cNvSpPr txBox="1">
            <a:spLocks noChangeArrowheads="1"/>
          </p:cNvSpPr>
          <p:nvPr/>
        </p:nvSpPr>
        <p:spPr bwMode="auto">
          <a:xfrm>
            <a:off x="1686315" y="3723298"/>
            <a:ext cx="751528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FF3300"/>
                </a:solidFill>
                <a:latin typeface="Times New Roman" panose="02020603050405020304" pitchFamily="18" charset="0"/>
                <a:cs typeface="Times New Roman" panose="02020603050405020304" pitchFamily="18" charset="0"/>
                <a:sym typeface="Wingdings" pitchFamily="2" charset="2"/>
              </a:rPr>
              <a:t></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Khi</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công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tắc</a:t>
            </a:r>
            <a:r>
              <a:rPr lang="en-US" altLang="x-none" sz="3200" dirty="0">
                <a:latin typeface="Times New Roman" panose="02020603050405020304" pitchFamily="18" charset="0"/>
                <a:cs typeface="Times New Roman" panose="02020603050405020304" pitchFamily="18" charset="0"/>
              </a:rPr>
              <a:t> K </a:t>
            </a:r>
            <a:r>
              <a:rPr lang="en-US" altLang="x-none" sz="3200" dirty="0" err="1">
                <a:latin typeface="Times New Roman" panose="02020603050405020304" pitchFamily="18" charset="0"/>
                <a:cs typeface="Times New Roman" panose="02020603050405020304" pitchFamily="18" charset="0"/>
              </a:rPr>
              <a:t>đóng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cầu</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chì</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bị</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đứt</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hai</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đèn</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có</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hoạt</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động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không</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Vì</a:t>
            </a:r>
            <a:r>
              <a:rPr lang="en-US" altLang="x-none" sz="3200" dirty="0">
                <a:latin typeface="Times New Roman" panose="02020603050405020304" pitchFamily="18" charset="0"/>
                <a:cs typeface="Times New Roman" panose="02020603050405020304" pitchFamily="18" charset="0"/>
              </a:rPr>
              <a:t> </a:t>
            </a:r>
            <a:r>
              <a:rPr lang="en-US" altLang="x-none" sz="3200" dirty="0" err="1">
                <a:latin typeface="Times New Roman" panose="02020603050405020304" pitchFamily="18" charset="0"/>
                <a:cs typeface="Times New Roman" panose="02020603050405020304" pitchFamily="18" charset="0"/>
              </a:rPr>
              <a:t>sao</a:t>
            </a:r>
            <a:r>
              <a:rPr lang="en-US" altLang="x-none" sz="3200" dirty="0">
                <a:latin typeface="Times New Roman" panose="02020603050405020304" pitchFamily="18" charset="0"/>
                <a:cs typeface="Times New Roman" panose="02020603050405020304" pitchFamily="18" charset="0"/>
              </a:rPr>
              <a:t>?</a:t>
            </a:r>
          </a:p>
        </p:txBody>
      </p:sp>
      <p:sp>
        <p:nvSpPr>
          <p:cNvPr id="63" name="Text Box 90">
            <a:extLst>
              <a:ext uri="{FF2B5EF4-FFF2-40B4-BE49-F238E27FC236}">
                <a16:creationId xmlns:a16="http://schemas.microsoft.com/office/drawing/2014/main" id="{B56FA4FF-552F-EB45-8C5A-175C1C0F3015}"/>
              </a:ext>
            </a:extLst>
          </p:cNvPr>
          <p:cNvSpPr txBox="1">
            <a:spLocks noChangeArrowheads="1"/>
          </p:cNvSpPr>
          <p:nvPr/>
        </p:nvSpPr>
        <p:spPr bwMode="auto">
          <a:xfrm>
            <a:off x="1702415" y="4906681"/>
            <a:ext cx="7010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FF3300"/>
                </a:solidFill>
                <a:latin typeface="Times New Roman" panose="02020603050405020304" pitchFamily="18" charset="0"/>
                <a:cs typeface="Times New Roman" panose="02020603050405020304" pitchFamily="18" charset="0"/>
                <a:sym typeface="Wingdings" pitchFamily="2" charset="2"/>
              </a:rPr>
              <a:t></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Khi</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công</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tắc</a:t>
            </a:r>
            <a:r>
              <a:rPr lang="en-US" altLang="x-none" sz="3200" dirty="0">
                <a:solidFill>
                  <a:schemeClr val="tx2"/>
                </a:solidFill>
                <a:latin typeface="Times New Roman" panose="02020603050405020304" pitchFamily="18" charset="0"/>
                <a:cs typeface="Times New Roman" panose="02020603050405020304" pitchFamily="18" charset="0"/>
              </a:rPr>
              <a:t> K </a:t>
            </a:r>
            <a:r>
              <a:rPr lang="en-US" altLang="x-none" sz="3200" dirty="0" err="1">
                <a:solidFill>
                  <a:schemeClr val="tx2"/>
                </a:solidFill>
                <a:latin typeface="Times New Roman" panose="02020603050405020304" pitchFamily="18" charset="0"/>
                <a:cs typeface="Times New Roman" panose="02020603050405020304" pitchFamily="18" charset="0"/>
              </a:rPr>
              <a:t>đóng</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dây</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tóc</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đèn</a:t>
            </a:r>
            <a:r>
              <a:rPr lang="en-US" altLang="x-none" sz="3200" dirty="0">
                <a:solidFill>
                  <a:schemeClr val="tx2"/>
                </a:solidFill>
                <a:latin typeface="Times New Roman" panose="02020603050405020304" pitchFamily="18" charset="0"/>
                <a:cs typeface="Times New Roman" panose="02020603050405020304" pitchFamily="18" charset="0"/>
              </a:rPr>
              <a:t> Đ</a:t>
            </a:r>
            <a:r>
              <a:rPr lang="en-US" altLang="x-none" sz="3200" baseline="-25000" dirty="0">
                <a:solidFill>
                  <a:schemeClr val="tx2"/>
                </a:solidFill>
                <a:latin typeface="Times New Roman" panose="02020603050405020304" pitchFamily="18" charset="0"/>
                <a:cs typeface="Times New Roman" panose="02020603050405020304" pitchFamily="18" charset="0"/>
              </a:rPr>
              <a:t>1</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bị</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đứt</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đèn</a:t>
            </a:r>
            <a:r>
              <a:rPr lang="en-US" altLang="x-none" sz="3200" dirty="0">
                <a:solidFill>
                  <a:schemeClr val="tx2"/>
                </a:solidFill>
                <a:latin typeface="Times New Roman" panose="02020603050405020304" pitchFamily="18" charset="0"/>
                <a:cs typeface="Times New Roman" panose="02020603050405020304" pitchFamily="18" charset="0"/>
              </a:rPr>
              <a:t> Đ</a:t>
            </a:r>
            <a:r>
              <a:rPr lang="en-US" altLang="x-none" sz="3200" baseline="-25000" dirty="0">
                <a:solidFill>
                  <a:schemeClr val="tx2"/>
                </a:solidFill>
                <a:latin typeface="Times New Roman" panose="02020603050405020304" pitchFamily="18" charset="0"/>
                <a:cs typeface="Times New Roman" panose="02020603050405020304" pitchFamily="18" charset="0"/>
              </a:rPr>
              <a:t>2</a:t>
            </a:r>
            <a:r>
              <a:rPr lang="en-US" altLang="x-none" sz="3200" dirty="0">
                <a:solidFill>
                  <a:srgbClr val="FF3300"/>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có</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hoạt</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động</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không</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Vì</a:t>
            </a:r>
            <a:r>
              <a:rPr lang="en-US" altLang="x-none" sz="3200" dirty="0">
                <a:solidFill>
                  <a:schemeClr val="tx2"/>
                </a:solidFill>
                <a:latin typeface="Times New Roman" panose="02020603050405020304" pitchFamily="18" charset="0"/>
                <a:cs typeface="Times New Roman" panose="02020603050405020304" pitchFamily="18" charset="0"/>
              </a:rPr>
              <a:t> </a:t>
            </a:r>
            <a:r>
              <a:rPr lang="en-US" altLang="x-none" sz="3200" dirty="0" err="1">
                <a:solidFill>
                  <a:schemeClr val="tx2"/>
                </a:solidFill>
                <a:latin typeface="Times New Roman" panose="02020603050405020304" pitchFamily="18" charset="0"/>
                <a:cs typeface="Times New Roman" panose="02020603050405020304" pitchFamily="18" charset="0"/>
              </a:rPr>
              <a:t>sao</a:t>
            </a:r>
            <a:r>
              <a:rPr lang="en-US" altLang="x-none" sz="32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4667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amond(in)">
                                      <p:cBhvr>
                                        <p:cTn id="7" dur="2000"/>
                                        <p:tgtEl>
                                          <p:spTgt spid="18"/>
                                        </p:tgtEl>
                                      </p:cBhvr>
                                    </p:animEffect>
                                  </p:childTnLst>
                                </p:cTn>
                              </p:par>
                              <p:par>
                                <p:cTn id="8" presetID="2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edge">
                                      <p:cBhvr>
                                        <p:cTn id="10" dur="2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9" fill="hold" grpId="0" nodeType="click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strips(upLeft)">
                                      <p:cBhvr>
                                        <p:cTn id="15" dur="3000"/>
                                        <p:tgtEl>
                                          <p:spTgt spid="61"/>
                                        </p:tgtEl>
                                      </p:cBhvr>
                                    </p:animEffect>
                                  </p:childTnLst>
                                </p:cTn>
                              </p:par>
                            </p:childTnLst>
                          </p:cTn>
                        </p:par>
                        <p:par>
                          <p:cTn id="16" fill="hold">
                            <p:stCondLst>
                              <p:cond delay="3000"/>
                            </p:stCondLst>
                            <p:childTnLst>
                              <p:par>
                                <p:cTn id="17" presetID="18" presetClass="entr" presetSubtype="9" fill="hold" grpId="0"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strips(upLeft)">
                                      <p:cBhvr>
                                        <p:cTn id="19" dur="3000"/>
                                        <p:tgtEl>
                                          <p:spTgt spid="62"/>
                                        </p:tgtEl>
                                      </p:cBhvr>
                                    </p:animEffect>
                                  </p:childTnLst>
                                </p:cTn>
                              </p:par>
                            </p:childTnLst>
                          </p:cTn>
                        </p:par>
                        <p:par>
                          <p:cTn id="20" fill="hold">
                            <p:stCondLst>
                              <p:cond delay="6000"/>
                            </p:stCondLst>
                            <p:childTnLst>
                              <p:par>
                                <p:cTn id="21" presetID="18" presetClass="entr" presetSubtype="9"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strips(upLeft)">
                                      <p:cBhvr>
                                        <p:cTn id="23" dur="3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61" grpId="0"/>
      <p:bldP spid="62" grpId="0"/>
      <p:bldP spid="6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grpSp>
        <p:nvGrpSpPr>
          <p:cNvPr id="533" name="Google Shape;533;p51"/>
          <p:cNvGrpSpPr/>
          <p:nvPr/>
        </p:nvGrpSpPr>
        <p:grpSpPr>
          <a:xfrm rot="1299773">
            <a:off x="2297728" y="1385434"/>
            <a:ext cx="561840" cy="836505"/>
            <a:chOff x="1611400" y="4264325"/>
            <a:chExt cx="204725" cy="304875"/>
          </a:xfrm>
        </p:grpSpPr>
        <p:sp>
          <p:nvSpPr>
            <p:cNvPr id="534" name="Google Shape;534;p51"/>
            <p:cNvSpPr/>
            <p:nvPr/>
          </p:nvSpPr>
          <p:spPr>
            <a:xfrm>
              <a:off x="1611400" y="4264325"/>
              <a:ext cx="204725" cy="224825"/>
            </a:xfrm>
            <a:custGeom>
              <a:avLst/>
              <a:gdLst/>
              <a:ahLst/>
              <a:cxnLst/>
              <a:rect l="l" t="t" r="r" b="b"/>
              <a:pathLst>
                <a:path w="8189" h="8993" extrusionOk="0">
                  <a:moveTo>
                    <a:pt x="3561" y="0"/>
                  </a:moveTo>
                  <a:cubicBezTo>
                    <a:pt x="1727" y="0"/>
                    <a:pt x="0" y="1490"/>
                    <a:pt x="935" y="3575"/>
                  </a:cubicBezTo>
                  <a:cubicBezTo>
                    <a:pt x="1077" y="3892"/>
                    <a:pt x="1311" y="4020"/>
                    <a:pt x="1557" y="4020"/>
                  </a:cubicBezTo>
                  <a:cubicBezTo>
                    <a:pt x="2000" y="4020"/>
                    <a:pt x="2483" y="3607"/>
                    <a:pt x="2546" y="3138"/>
                  </a:cubicBezTo>
                  <a:cubicBezTo>
                    <a:pt x="2652" y="2350"/>
                    <a:pt x="3006" y="2037"/>
                    <a:pt x="3405" y="2037"/>
                  </a:cubicBezTo>
                  <a:cubicBezTo>
                    <a:pt x="4054" y="2037"/>
                    <a:pt x="4819" y="2864"/>
                    <a:pt x="4821" y="3825"/>
                  </a:cubicBezTo>
                  <a:cubicBezTo>
                    <a:pt x="4825" y="5165"/>
                    <a:pt x="3942" y="6358"/>
                    <a:pt x="3228" y="7421"/>
                  </a:cubicBezTo>
                  <a:cubicBezTo>
                    <a:pt x="2689" y="8221"/>
                    <a:pt x="3437" y="8993"/>
                    <a:pt x="4195" y="8993"/>
                  </a:cubicBezTo>
                  <a:cubicBezTo>
                    <a:pt x="4522" y="8993"/>
                    <a:pt x="4850" y="8849"/>
                    <a:pt x="5078" y="8503"/>
                  </a:cubicBezTo>
                  <a:cubicBezTo>
                    <a:pt x="6537" y="6287"/>
                    <a:pt x="8188" y="2626"/>
                    <a:pt x="5438" y="602"/>
                  </a:cubicBezTo>
                  <a:cubicBezTo>
                    <a:pt x="4875" y="188"/>
                    <a:pt x="4211" y="0"/>
                    <a:pt x="3561" y="0"/>
                  </a:cubicBezTo>
                  <a:close/>
                </a:path>
              </a:pathLst>
            </a:custGeom>
            <a:solidFill>
              <a:schemeClr val="dk2"/>
            </a:solidFill>
            <a:ln>
              <a:noFill/>
            </a:ln>
          </p:spPr>
          <p:txBody>
            <a:bodyPr spcFirstLastPara="1" wrap="square" lIns="121900" tIns="121900" rIns="121900" bIns="121900" anchor="ctr" anchorCtr="0">
              <a:noAutofit/>
            </a:bodyPr>
            <a:lstStyle/>
            <a:p>
              <a:endParaRPr sz="2400">
                <a:latin typeface="Times New Roman" panose="02020603050405020304" pitchFamily="18" charset="0"/>
                <a:cs typeface="Times New Roman" panose="02020603050405020304" pitchFamily="18" charset="0"/>
              </a:endParaRPr>
            </a:p>
          </p:txBody>
        </p:sp>
        <p:sp>
          <p:nvSpPr>
            <p:cNvPr id="535" name="Google Shape;535;p51"/>
            <p:cNvSpPr/>
            <p:nvPr/>
          </p:nvSpPr>
          <p:spPr>
            <a:xfrm>
              <a:off x="1688575" y="4506825"/>
              <a:ext cx="60375" cy="62375"/>
            </a:xfrm>
            <a:custGeom>
              <a:avLst/>
              <a:gdLst/>
              <a:ahLst/>
              <a:cxnLst/>
              <a:rect l="l" t="t" r="r" b="b"/>
              <a:pathLst>
                <a:path w="2415" h="2495" extrusionOk="0">
                  <a:moveTo>
                    <a:pt x="1242" y="0"/>
                  </a:moveTo>
                  <a:cubicBezTo>
                    <a:pt x="1230" y="0"/>
                    <a:pt x="1219" y="1"/>
                    <a:pt x="1207" y="1"/>
                  </a:cubicBezTo>
                  <a:cubicBezTo>
                    <a:pt x="1005" y="10"/>
                    <a:pt x="807" y="63"/>
                    <a:pt x="629" y="158"/>
                  </a:cubicBezTo>
                  <a:cubicBezTo>
                    <a:pt x="403" y="277"/>
                    <a:pt x="150" y="585"/>
                    <a:pt x="103" y="841"/>
                  </a:cubicBezTo>
                  <a:cubicBezTo>
                    <a:pt x="93" y="897"/>
                    <a:pt x="83" y="952"/>
                    <a:pt x="73" y="1007"/>
                  </a:cubicBezTo>
                  <a:cubicBezTo>
                    <a:pt x="0" y="1417"/>
                    <a:pt x="50" y="1851"/>
                    <a:pt x="375" y="2151"/>
                  </a:cubicBezTo>
                  <a:cubicBezTo>
                    <a:pt x="605" y="2361"/>
                    <a:pt x="887" y="2495"/>
                    <a:pt x="1207" y="2495"/>
                  </a:cubicBezTo>
                  <a:cubicBezTo>
                    <a:pt x="1517" y="2490"/>
                    <a:pt x="1814" y="2367"/>
                    <a:pt x="2037" y="2151"/>
                  </a:cubicBezTo>
                  <a:cubicBezTo>
                    <a:pt x="2354" y="1833"/>
                    <a:pt x="2415" y="1430"/>
                    <a:pt x="2339" y="1007"/>
                  </a:cubicBezTo>
                  <a:cubicBezTo>
                    <a:pt x="2329" y="952"/>
                    <a:pt x="2319" y="897"/>
                    <a:pt x="2309" y="841"/>
                  </a:cubicBezTo>
                  <a:cubicBezTo>
                    <a:pt x="2267" y="605"/>
                    <a:pt x="2080" y="387"/>
                    <a:pt x="1900" y="247"/>
                  </a:cubicBezTo>
                  <a:cubicBezTo>
                    <a:pt x="1716" y="105"/>
                    <a:pt x="1480" y="0"/>
                    <a:pt x="1242" y="0"/>
                  </a:cubicBezTo>
                  <a:close/>
                </a:path>
              </a:pathLst>
            </a:custGeom>
            <a:solidFill>
              <a:schemeClr val="dk2"/>
            </a:solidFill>
            <a:ln>
              <a:noFill/>
            </a:ln>
          </p:spPr>
          <p:txBody>
            <a:bodyPr spcFirstLastPara="1" wrap="square" lIns="121900" tIns="121900" rIns="121900" bIns="121900" anchor="ctr" anchorCtr="0">
              <a:noAutofit/>
            </a:bodyPr>
            <a:lstStyle/>
            <a:p>
              <a:endParaRPr sz="2400">
                <a:latin typeface="Times New Roman" panose="02020603050405020304" pitchFamily="18" charset="0"/>
                <a:cs typeface="Times New Roman" panose="02020603050405020304" pitchFamily="18" charset="0"/>
              </a:endParaRPr>
            </a:p>
          </p:txBody>
        </p:sp>
      </p:grpSp>
      <p:sp>
        <p:nvSpPr>
          <p:cNvPr id="8" name="Oval 18">
            <a:extLst>
              <a:ext uri="{FF2B5EF4-FFF2-40B4-BE49-F238E27FC236}">
                <a16:creationId xmlns:a16="http://schemas.microsoft.com/office/drawing/2014/main" id="{97AFFB8D-A13C-8545-BAA9-0B8ADEA912EC}"/>
              </a:ext>
            </a:extLst>
          </p:cNvPr>
          <p:cNvSpPr>
            <a:spLocks noChangeArrowheads="1"/>
          </p:cNvSpPr>
          <p:nvPr/>
        </p:nvSpPr>
        <p:spPr bwMode="auto">
          <a:xfrm>
            <a:off x="1854200" y="584149"/>
            <a:ext cx="1828800" cy="728167"/>
          </a:xfrm>
          <a:prstGeom prst="ellipse">
            <a:avLst/>
          </a:prstGeom>
          <a:blipFill dpi="0" rotWithShape="0">
            <a:blip r:embed="rId3"/>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sz="4000" b="1" dirty="0">
                <a:solidFill>
                  <a:srgbClr val="FF0000"/>
                </a:solidFill>
                <a:latin typeface="Times New Roman" panose="02020603050405020304" pitchFamily="18" charset="0"/>
                <a:cs typeface="Times New Roman" panose="02020603050405020304" pitchFamily="18" charset="0"/>
              </a:rPr>
              <a:t>C5</a:t>
            </a:r>
          </a:p>
        </p:txBody>
      </p:sp>
      <p:sp>
        <p:nvSpPr>
          <p:cNvPr id="9" name="Text Box 41">
            <a:extLst>
              <a:ext uri="{FF2B5EF4-FFF2-40B4-BE49-F238E27FC236}">
                <a16:creationId xmlns:a16="http://schemas.microsoft.com/office/drawing/2014/main" id="{B2497180-DF74-9942-8044-FDFFF5EBE153}"/>
              </a:ext>
            </a:extLst>
          </p:cNvPr>
          <p:cNvSpPr txBox="1">
            <a:spLocks noChangeArrowheads="1"/>
          </p:cNvSpPr>
          <p:nvPr/>
        </p:nvSpPr>
        <p:spPr bwMode="auto">
          <a:xfrm>
            <a:off x="3981274" y="464179"/>
            <a:ext cx="3201404" cy="1828193"/>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lnSpc>
                <a:spcPct val="80000"/>
              </a:lnSpc>
              <a:spcBef>
                <a:spcPct val="50000"/>
              </a:spcBef>
            </a:pPr>
            <a:r>
              <a:rPr lang="en-US" altLang="x-none" sz="2400" dirty="0">
                <a:latin typeface="Times New Roman" panose="02020603050405020304" pitchFamily="18" charset="0"/>
                <a:cs typeface="Times New Roman" panose="02020603050405020304" pitchFamily="18" charset="0"/>
              </a:rPr>
              <a:t>R</a:t>
            </a:r>
            <a:r>
              <a:rPr lang="en-US" altLang="x-none" sz="2400" baseline="-25000" dirty="0">
                <a:latin typeface="Times New Roman" panose="02020603050405020304" pitchFamily="18" charset="0"/>
                <a:cs typeface="Times New Roman" panose="02020603050405020304" pitchFamily="18" charset="0"/>
              </a:rPr>
              <a:t>1</a:t>
            </a:r>
            <a:r>
              <a:rPr lang="en-US" altLang="x-none" sz="2400" dirty="0">
                <a:latin typeface="Times New Roman" panose="02020603050405020304" pitchFamily="18" charset="0"/>
                <a:cs typeface="Times New Roman" panose="02020603050405020304" pitchFamily="18" charset="0"/>
              </a:rPr>
              <a:t> = R</a:t>
            </a:r>
            <a:r>
              <a:rPr lang="en-US" altLang="x-none" sz="2400" baseline="-25000" dirty="0">
                <a:latin typeface="Times New Roman" panose="02020603050405020304" pitchFamily="18" charset="0"/>
                <a:cs typeface="Times New Roman" panose="02020603050405020304" pitchFamily="18" charset="0"/>
              </a:rPr>
              <a:t>2</a:t>
            </a:r>
            <a:r>
              <a:rPr lang="en-US" altLang="x-none" sz="2400" dirty="0">
                <a:latin typeface="Times New Roman" panose="02020603050405020304" pitchFamily="18" charset="0"/>
                <a:cs typeface="Times New Roman" panose="02020603050405020304" pitchFamily="18" charset="0"/>
              </a:rPr>
              <a:t> = 20</a:t>
            </a:r>
            <a:r>
              <a:rPr lang="el-GR" altLang="x-none" sz="2400" dirty="0">
                <a:latin typeface="Times New Roman" panose="02020603050405020304" pitchFamily="18" charset="0"/>
                <a:cs typeface="Times New Roman" panose="02020603050405020304" pitchFamily="18" charset="0"/>
              </a:rPr>
              <a:t>Ω</a:t>
            </a:r>
            <a:endParaRPr lang="en-US" altLang="x-none" sz="2400" dirty="0">
              <a:latin typeface="Times New Roman" panose="02020603050405020304" pitchFamily="18" charset="0"/>
              <a:cs typeface="Times New Roman" panose="02020603050405020304" pitchFamily="18" charset="0"/>
            </a:endParaRPr>
          </a:p>
          <a:p>
            <a:pPr eaLnBrk="1" hangingPunct="1">
              <a:lnSpc>
                <a:spcPct val="80000"/>
              </a:lnSpc>
              <a:spcBef>
                <a:spcPct val="50000"/>
              </a:spcBef>
            </a:pPr>
            <a:r>
              <a:rPr lang="en-US" altLang="x-none" sz="2400" dirty="0">
                <a:latin typeface="Times New Roman" panose="02020603050405020304" pitchFamily="18" charset="0"/>
                <a:cs typeface="Times New Roman" panose="02020603050405020304" pitchFamily="18" charset="0"/>
              </a:rPr>
              <a:t>+ </a:t>
            </a:r>
            <a:r>
              <a:rPr lang="en-US" altLang="x-none" sz="2400" dirty="0" err="1">
                <a:latin typeface="Times New Roman" panose="02020603050405020304" pitchFamily="18" charset="0"/>
                <a:cs typeface="Times New Roman" panose="02020603050405020304" pitchFamily="18" charset="0"/>
              </a:rPr>
              <a:t>R</a:t>
            </a:r>
            <a:r>
              <a:rPr lang="en-US" altLang="x-none" sz="2400" baseline="-25000" dirty="0" err="1">
                <a:latin typeface="Times New Roman" panose="02020603050405020304" pitchFamily="18" charset="0"/>
                <a:cs typeface="Times New Roman" panose="02020603050405020304" pitchFamily="18" charset="0"/>
              </a:rPr>
              <a:t>td</a:t>
            </a:r>
            <a:r>
              <a:rPr lang="en-US" altLang="x-none" sz="2400" dirty="0">
                <a:latin typeface="Times New Roman" panose="02020603050405020304" pitchFamily="18" charset="0"/>
                <a:cs typeface="Times New Roman" panose="02020603050405020304" pitchFamily="18" charset="0"/>
              </a:rPr>
              <a:t> = ?</a:t>
            </a:r>
          </a:p>
          <a:p>
            <a:pPr eaLnBrk="1" hangingPunct="1">
              <a:lnSpc>
                <a:spcPct val="80000"/>
              </a:lnSpc>
              <a:spcBef>
                <a:spcPct val="50000"/>
              </a:spcBef>
            </a:pPr>
            <a:r>
              <a:rPr lang="en-US" altLang="x-none" sz="2400" dirty="0">
                <a:latin typeface="Times New Roman" panose="02020603050405020304" pitchFamily="18" charset="0"/>
                <a:cs typeface="Times New Roman" panose="02020603050405020304" pitchFamily="18" charset="0"/>
              </a:rPr>
              <a:t>+ R</a:t>
            </a:r>
            <a:r>
              <a:rPr lang="en-US" altLang="x-none" sz="2400" baseline="-25000" dirty="0">
                <a:latin typeface="Times New Roman" panose="02020603050405020304" pitchFamily="18" charset="0"/>
                <a:cs typeface="Times New Roman" panose="02020603050405020304" pitchFamily="18" charset="0"/>
              </a:rPr>
              <a:t>3</a:t>
            </a:r>
            <a:r>
              <a:rPr lang="en-US" altLang="x-none" sz="2400" dirty="0">
                <a:latin typeface="Times New Roman" panose="02020603050405020304" pitchFamily="18" charset="0"/>
                <a:cs typeface="Times New Roman" panose="02020603050405020304" pitchFamily="18" charset="0"/>
              </a:rPr>
              <a:t> = 20</a:t>
            </a:r>
            <a:r>
              <a:rPr lang="el-GR" altLang="x-none" sz="2400" dirty="0">
                <a:latin typeface="Times New Roman" panose="02020603050405020304" pitchFamily="18" charset="0"/>
                <a:cs typeface="Times New Roman" panose="02020603050405020304" pitchFamily="18" charset="0"/>
              </a:rPr>
              <a:t>Ω</a:t>
            </a:r>
            <a:endParaRPr lang="en-US" altLang="x-none" sz="2400" dirty="0">
              <a:latin typeface="Times New Roman" panose="02020603050405020304" pitchFamily="18" charset="0"/>
              <a:cs typeface="Times New Roman" panose="02020603050405020304" pitchFamily="18" charset="0"/>
            </a:endParaRPr>
          </a:p>
          <a:p>
            <a:pPr eaLnBrk="1" hangingPunct="1">
              <a:lnSpc>
                <a:spcPct val="80000"/>
              </a:lnSpc>
              <a:spcBef>
                <a:spcPct val="50000"/>
              </a:spcBef>
            </a:pPr>
            <a:r>
              <a:rPr lang="en-US" altLang="x-none" sz="2400" dirty="0">
                <a:latin typeface="Times New Roman" panose="02020603050405020304" pitchFamily="18" charset="0"/>
                <a:cs typeface="Times New Roman" panose="02020603050405020304" pitchFamily="18" charset="0"/>
              </a:rPr>
              <a:t>   </a:t>
            </a:r>
            <a:r>
              <a:rPr lang="en-US" altLang="x-none" sz="2400" dirty="0" err="1">
                <a:latin typeface="Times New Roman" panose="02020603050405020304" pitchFamily="18" charset="0"/>
                <a:cs typeface="Times New Roman" panose="02020603050405020304" pitchFamily="18" charset="0"/>
              </a:rPr>
              <a:t>R’</a:t>
            </a:r>
            <a:r>
              <a:rPr lang="en-US" altLang="x-none" sz="2400" baseline="-25000" dirty="0" err="1">
                <a:latin typeface="Times New Roman" panose="02020603050405020304" pitchFamily="18" charset="0"/>
                <a:cs typeface="Times New Roman" panose="02020603050405020304" pitchFamily="18" charset="0"/>
              </a:rPr>
              <a:t>td</a:t>
            </a:r>
            <a:r>
              <a:rPr lang="en-US" altLang="x-none" sz="2400" dirty="0">
                <a:latin typeface="Times New Roman" panose="02020603050405020304" pitchFamily="18" charset="0"/>
                <a:cs typeface="Times New Roman" panose="02020603050405020304" pitchFamily="18" charset="0"/>
              </a:rPr>
              <a:t> = ?</a:t>
            </a:r>
            <a:endParaRPr lang="el-GR" altLang="x-none" sz="2400" dirty="0">
              <a:latin typeface="Times New Roman" panose="02020603050405020304" pitchFamily="18" charset="0"/>
              <a:cs typeface="Times New Roman" panose="02020603050405020304" pitchFamily="18" charset="0"/>
            </a:endParaRPr>
          </a:p>
        </p:txBody>
      </p:sp>
      <p:grpSp>
        <p:nvGrpSpPr>
          <p:cNvPr id="10" name="Group 56">
            <a:extLst>
              <a:ext uri="{FF2B5EF4-FFF2-40B4-BE49-F238E27FC236}">
                <a16:creationId xmlns:a16="http://schemas.microsoft.com/office/drawing/2014/main" id="{EECA3E4F-C230-7D4A-B142-247EFD24338A}"/>
              </a:ext>
            </a:extLst>
          </p:cNvPr>
          <p:cNvGrpSpPr>
            <a:grpSpLocks/>
          </p:cNvGrpSpPr>
          <p:nvPr/>
        </p:nvGrpSpPr>
        <p:grpSpPr bwMode="auto">
          <a:xfrm>
            <a:off x="7899141" y="2076049"/>
            <a:ext cx="3254375" cy="1155700"/>
            <a:chOff x="3710" y="760"/>
            <a:chExt cx="2050" cy="728"/>
          </a:xfrm>
        </p:grpSpPr>
        <p:sp>
          <p:nvSpPr>
            <p:cNvPr id="11" name="Line 43">
              <a:extLst>
                <a:ext uri="{FF2B5EF4-FFF2-40B4-BE49-F238E27FC236}">
                  <a16:creationId xmlns:a16="http://schemas.microsoft.com/office/drawing/2014/main" id="{7D6EBEF2-0567-7547-AEA3-479064403F1C}"/>
                </a:ext>
              </a:extLst>
            </p:cNvPr>
            <p:cNvSpPr>
              <a:spLocks noChangeShapeType="1"/>
            </p:cNvSpPr>
            <p:nvPr/>
          </p:nvSpPr>
          <p:spPr bwMode="auto">
            <a:xfrm flipH="1">
              <a:off x="3792" y="1084"/>
              <a:ext cx="96" cy="1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2" name="Line 44">
              <a:extLst>
                <a:ext uri="{FF2B5EF4-FFF2-40B4-BE49-F238E27FC236}">
                  <a16:creationId xmlns:a16="http://schemas.microsoft.com/office/drawing/2014/main" id="{EF201A74-87D7-4F48-B38F-23CCC04739B3}"/>
                </a:ext>
              </a:extLst>
            </p:cNvPr>
            <p:cNvSpPr>
              <a:spLocks noChangeShapeType="1"/>
            </p:cNvSpPr>
            <p:nvPr/>
          </p:nvSpPr>
          <p:spPr bwMode="auto">
            <a:xfrm flipH="1">
              <a:off x="5486" y="1076"/>
              <a:ext cx="96" cy="1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3" name="Line 46">
              <a:extLst>
                <a:ext uri="{FF2B5EF4-FFF2-40B4-BE49-F238E27FC236}">
                  <a16:creationId xmlns:a16="http://schemas.microsoft.com/office/drawing/2014/main" id="{8DA10319-614E-AD4B-A41F-19A5053C223C}"/>
                </a:ext>
              </a:extLst>
            </p:cNvPr>
            <p:cNvSpPr>
              <a:spLocks noChangeShapeType="1"/>
            </p:cNvSpPr>
            <p:nvPr/>
          </p:nvSpPr>
          <p:spPr bwMode="auto">
            <a:xfrm>
              <a:off x="3840" y="1152"/>
              <a:ext cx="1680" cy="0"/>
            </a:xfrm>
            <a:prstGeom prst="line">
              <a:avLst/>
            </a:prstGeom>
            <a:noFill/>
            <a:ln w="38100">
              <a:solidFill>
                <a:srgbClr val="0000FF"/>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4" name="Rectangle 47">
              <a:extLst>
                <a:ext uri="{FF2B5EF4-FFF2-40B4-BE49-F238E27FC236}">
                  <a16:creationId xmlns:a16="http://schemas.microsoft.com/office/drawing/2014/main" id="{A41853D6-D8D8-8447-A90F-87D4F6B85112}"/>
                </a:ext>
              </a:extLst>
            </p:cNvPr>
            <p:cNvSpPr>
              <a:spLocks noChangeArrowheads="1"/>
            </p:cNvSpPr>
            <p:nvPr/>
          </p:nvSpPr>
          <p:spPr bwMode="auto">
            <a:xfrm>
              <a:off x="4032" y="1056"/>
              <a:ext cx="384" cy="152"/>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5" name="Text Box 49">
              <a:extLst>
                <a:ext uri="{FF2B5EF4-FFF2-40B4-BE49-F238E27FC236}">
                  <a16:creationId xmlns:a16="http://schemas.microsoft.com/office/drawing/2014/main" id="{C55C467C-5449-3D40-8A62-F79AC5089A4F}"/>
                </a:ext>
              </a:extLst>
            </p:cNvPr>
            <p:cNvSpPr txBox="1">
              <a:spLocks noChangeArrowheads="1"/>
            </p:cNvSpPr>
            <p:nvPr/>
          </p:nvSpPr>
          <p:spPr bwMode="auto">
            <a:xfrm>
              <a:off x="4032" y="774"/>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2400" dirty="0">
                  <a:latin typeface="Times New Roman" panose="02020603050405020304" pitchFamily="18" charset="0"/>
                  <a:cs typeface="Times New Roman" panose="02020603050405020304" pitchFamily="18" charset="0"/>
                </a:rPr>
                <a:t>R</a:t>
              </a:r>
              <a:r>
                <a:rPr lang="en-US" altLang="x-none" sz="2400" baseline="-25000" dirty="0">
                  <a:latin typeface="Times New Roman" panose="02020603050405020304" pitchFamily="18" charset="0"/>
                  <a:cs typeface="Times New Roman" panose="02020603050405020304" pitchFamily="18" charset="0"/>
                </a:rPr>
                <a:t>1</a:t>
              </a:r>
              <a:endParaRPr lang="en-US" altLang="x-none" sz="2400" dirty="0">
                <a:latin typeface="Times New Roman" panose="02020603050405020304" pitchFamily="18" charset="0"/>
                <a:cs typeface="Times New Roman" panose="02020603050405020304" pitchFamily="18" charset="0"/>
              </a:endParaRPr>
            </a:p>
          </p:txBody>
        </p:sp>
        <p:sp>
          <p:nvSpPr>
            <p:cNvPr id="16" name="Text Box 51">
              <a:extLst>
                <a:ext uri="{FF2B5EF4-FFF2-40B4-BE49-F238E27FC236}">
                  <a16:creationId xmlns:a16="http://schemas.microsoft.com/office/drawing/2014/main" id="{7F6F73EB-945B-8F4D-B872-5E0785BEB0D2}"/>
                </a:ext>
              </a:extLst>
            </p:cNvPr>
            <p:cNvSpPr txBox="1">
              <a:spLocks noChangeArrowheads="1"/>
            </p:cNvSpPr>
            <p:nvPr/>
          </p:nvSpPr>
          <p:spPr bwMode="auto">
            <a:xfrm>
              <a:off x="3710" y="118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400" b="1">
                  <a:solidFill>
                    <a:schemeClr val="tx2"/>
                  </a:solidFill>
                  <a:latin typeface="Times New Roman" panose="02020603050405020304" pitchFamily="18" charset="0"/>
                  <a:cs typeface="Times New Roman" panose="02020603050405020304" pitchFamily="18" charset="0"/>
                </a:rPr>
                <a:t>A</a:t>
              </a:r>
            </a:p>
          </p:txBody>
        </p:sp>
        <p:sp>
          <p:nvSpPr>
            <p:cNvPr id="17" name="Rectangle 53">
              <a:extLst>
                <a:ext uri="{FF2B5EF4-FFF2-40B4-BE49-F238E27FC236}">
                  <a16:creationId xmlns:a16="http://schemas.microsoft.com/office/drawing/2014/main" id="{4D2EF0B6-D04D-3C4E-8C00-F44D645CE745}"/>
                </a:ext>
              </a:extLst>
            </p:cNvPr>
            <p:cNvSpPr>
              <a:spLocks noChangeArrowheads="1"/>
            </p:cNvSpPr>
            <p:nvPr/>
          </p:nvSpPr>
          <p:spPr bwMode="auto">
            <a:xfrm>
              <a:off x="4560" y="1056"/>
              <a:ext cx="384" cy="152"/>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8" name="Text Box 54">
              <a:extLst>
                <a:ext uri="{FF2B5EF4-FFF2-40B4-BE49-F238E27FC236}">
                  <a16:creationId xmlns:a16="http://schemas.microsoft.com/office/drawing/2014/main" id="{397B25BC-98E7-9C46-86D6-6523736DB698}"/>
                </a:ext>
              </a:extLst>
            </p:cNvPr>
            <p:cNvSpPr txBox="1">
              <a:spLocks noChangeArrowheads="1"/>
            </p:cNvSpPr>
            <p:nvPr/>
          </p:nvSpPr>
          <p:spPr bwMode="auto">
            <a:xfrm>
              <a:off x="4548" y="76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2400">
                  <a:latin typeface="Times New Roman" panose="02020603050405020304" pitchFamily="18" charset="0"/>
                  <a:cs typeface="Times New Roman" panose="02020603050405020304" pitchFamily="18" charset="0"/>
                </a:rPr>
                <a:t>R</a:t>
              </a:r>
              <a:r>
                <a:rPr lang="en-US" altLang="x-none" sz="2400" baseline="-25000">
                  <a:latin typeface="Times New Roman" panose="02020603050405020304" pitchFamily="18" charset="0"/>
                  <a:cs typeface="Times New Roman" panose="02020603050405020304" pitchFamily="18" charset="0"/>
                </a:rPr>
                <a:t>2</a:t>
              </a:r>
              <a:endParaRPr lang="en-US" altLang="x-none" sz="2400">
                <a:latin typeface="Times New Roman" panose="02020603050405020304" pitchFamily="18" charset="0"/>
                <a:cs typeface="Times New Roman" panose="02020603050405020304" pitchFamily="18" charset="0"/>
              </a:endParaRPr>
            </a:p>
          </p:txBody>
        </p:sp>
        <p:sp>
          <p:nvSpPr>
            <p:cNvPr id="19" name="Text Box 55">
              <a:extLst>
                <a:ext uri="{FF2B5EF4-FFF2-40B4-BE49-F238E27FC236}">
                  <a16:creationId xmlns:a16="http://schemas.microsoft.com/office/drawing/2014/main" id="{44CB9980-3B00-E847-A29E-6DBE223EC5D8}"/>
                </a:ext>
              </a:extLst>
            </p:cNvPr>
            <p:cNvSpPr txBox="1">
              <a:spLocks noChangeArrowheads="1"/>
            </p:cNvSpPr>
            <p:nvPr/>
          </p:nvSpPr>
          <p:spPr bwMode="auto">
            <a:xfrm>
              <a:off x="5424" y="12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400" b="1">
                  <a:solidFill>
                    <a:schemeClr val="tx2"/>
                  </a:solidFill>
                  <a:latin typeface="Times New Roman" panose="02020603050405020304" pitchFamily="18" charset="0"/>
                  <a:cs typeface="Times New Roman" panose="02020603050405020304" pitchFamily="18" charset="0"/>
                </a:rPr>
                <a:t>B</a:t>
              </a:r>
            </a:p>
          </p:txBody>
        </p:sp>
      </p:grpSp>
      <p:grpSp>
        <p:nvGrpSpPr>
          <p:cNvPr id="20" name="Group 82">
            <a:extLst>
              <a:ext uri="{FF2B5EF4-FFF2-40B4-BE49-F238E27FC236}">
                <a16:creationId xmlns:a16="http://schemas.microsoft.com/office/drawing/2014/main" id="{A070D518-A96A-D64F-99A4-589554C6A519}"/>
              </a:ext>
            </a:extLst>
          </p:cNvPr>
          <p:cNvGrpSpPr>
            <a:grpSpLocks/>
          </p:cNvGrpSpPr>
          <p:nvPr/>
        </p:nvGrpSpPr>
        <p:grpSpPr bwMode="auto">
          <a:xfrm>
            <a:off x="7929295" y="3468078"/>
            <a:ext cx="3254375" cy="1155700"/>
            <a:chOff x="3668" y="1776"/>
            <a:chExt cx="2050" cy="728"/>
          </a:xfrm>
        </p:grpSpPr>
        <p:sp>
          <p:nvSpPr>
            <p:cNvPr id="21" name="Line 60">
              <a:extLst>
                <a:ext uri="{FF2B5EF4-FFF2-40B4-BE49-F238E27FC236}">
                  <a16:creationId xmlns:a16="http://schemas.microsoft.com/office/drawing/2014/main" id="{A9CD43B6-E863-134F-A20C-BBC43562A3FD}"/>
                </a:ext>
              </a:extLst>
            </p:cNvPr>
            <p:cNvSpPr>
              <a:spLocks noChangeShapeType="1"/>
            </p:cNvSpPr>
            <p:nvPr/>
          </p:nvSpPr>
          <p:spPr bwMode="auto">
            <a:xfrm flipH="1">
              <a:off x="3750" y="2100"/>
              <a:ext cx="96" cy="1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2" name="Line 61">
              <a:extLst>
                <a:ext uri="{FF2B5EF4-FFF2-40B4-BE49-F238E27FC236}">
                  <a16:creationId xmlns:a16="http://schemas.microsoft.com/office/drawing/2014/main" id="{B393F75C-4862-CA4F-A9BD-08EB87FEE2D6}"/>
                </a:ext>
              </a:extLst>
            </p:cNvPr>
            <p:cNvSpPr>
              <a:spLocks noChangeShapeType="1"/>
            </p:cNvSpPr>
            <p:nvPr/>
          </p:nvSpPr>
          <p:spPr bwMode="auto">
            <a:xfrm flipH="1">
              <a:off x="5444" y="2092"/>
              <a:ext cx="96" cy="1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3" name="Line 62">
              <a:extLst>
                <a:ext uri="{FF2B5EF4-FFF2-40B4-BE49-F238E27FC236}">
                  <a16:creationId xmlns:a16="http://schemas.microsoft.com/office/drawing/2014/main" id="{CB9FB65D-C0C4-4A4C-9750-02FB9328FA9A}"/>
                </a:ext>
              </a:extLst>
            </p:cNvPr>
            <p:cNvSpPr>
              <a:spLocks noChangeShapeType="1"/>
            </p:cNvSpPr>
            <p:nvPr/>
          </p:nvSpPr>
          <p:spPr bwMode="auto">
            <a:xfrm>
              <a:off x="3798" y="2168"/>
              <a:ext cx="1680" cy="0"/>
            </a:xfrm>
            <a:prstGeom prst="line">
              <a:avLst/>
            </a:prstGeom>
            <a:noFill/>
            <a:ln w="38100">
              <a:solidFill>
                <a:srgbClr val="0000FF"/>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4" name="Rectangle 63">
              <a:extLst>
                <a:ext uri="{FF2B5EF4-FFF2-40B4-BE49-F238E27FC236}">
                  <a16:creationId xmlns:a16="http://schemas.microsoft.com/office/drawing/2014/main" id="{45C82A8D-22AE-CD4B-A6B8-3F9CF4448855}"/>
                </a:ext>
              </a:extLst>
            </p:cNvPr>
            <p:cNvSpPr>
              <a:spLocks noChangeArrowheads="1"/>
            </p:cNvSpPr>
            <p:nvPr/>
          </p:nvSpPr>
          <p:spPr bwMode="auto">
            <a:xfrm>
              <a:off x="3990" y="2072"/>
              <a:ext cx="384" cy="152"/>
            </a:xfrm>
            <a:prstGeom prst="rect">
              <a:avLst/>
            </a:pr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5" name="Text Box 64">
              <a:extLst>
                <a:ext uri="{FF2B5EF4-FFF2-40B4-BE49-F238E27FC236}">
                  <a16:creationId xmlns:a16="http://schemas.microsoft.com/office/drawing/2014/main" id="{4FA93A74-A80E-974E-998D-DC6C241905A8}"/>
                </a:ext>
              </a:extLst>
            </p:cNvPr>
            <p:cNvSpPr txBox="1">
              <a:spLocks noChangeArrowheads="1"/>
            </p:cNvSpPr>
            <p:nvPr/>
          </p:nvSpPr>
          <p:spPr bwMode="auto">
            <a:xfrm>
              <a:off x="3990" y="179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2400">
                  <a:latin typeface="Times New Roman" panose="02020603050405020304" pitchFamily="18" charset="0"/>
                  <a:cs typeface="Times New Roman" panose="02020603050405020304" pitchFamily="18" charset="0"/>
                </a:rPr>
                <a:t>R</a:t>
              </a:r>
              <a:r>
                <a:rPr lang="en-US" altLang="x-none" sz="2400" baseline="-25000">
                  <a:latin typeface="Times New Roman" panose="02020603050405020304" pitchFamily="18" charset="0"/>
                  <a:cs typeface="Times New Roman" panose="02020603050405020304" pitchFamily="18" charset="0"/>
                </a:rPr>
                <a:t>1</a:t>
              </a:r>
              <a:endParaRPr lang="en-US" altLang="x-none" sz="2400">
                <a:latin typeface="Times New Roman" panose="02020603050405020304" pitchFamily="18" charset="0"/>
                <a:cs typeface="Times New Roman" panose="02020603050405020304" pitchFamily="18" charset="0"/>
              </a:endParaRPr>
            </a:p>
          </p:txBody>
        </p:sp>
        <p:sp>
          <p:nvSpPr>
            <p:cNvPr id="26" name="Text Box 65">
              <a:extLst>
                <a:ext uri="{FF2B5EF4-FFF2-40B4-BE49-F238E27FC236}">
                  <a16:creationId xmlns:a16="http://schemas.microsoft.com/office/drawing/2014/main" id="{BB641548-3024-F94D-8F4A-2B1970D7104C}"/>
                </a:ext>
              </a:extLst>
            </p:cNvPr>
            <p:cNvSpPr txBox="1">
              <a:spLocks noChangeArrowheads="1"/>
            </p:cNvSpPr>
            <p:nvPr/>
          </p:nvSpPr>
          <p:spPr bwMode="auto">
            <a:xfrm>
              <a:off x="3668" y="22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400" b="1">
                  <a:solidFill>
                    <a:schemeClr val="tx2"/>
                  </a:solidFill>
                  <a:latin typeface="Times New Roman" panose="02020603050405020304" pitchFamily="18" charset="0"/>
                  <a:cs typeface="Times New Roman" panose="02020603050405020304" pitchFamily="18" charset="0"/>
                </a:rPr>
                <a:t>A</a:t>
              </a:r>
            </a:p>
          </p:txBody>
        </p:sp>
        <p:sp>
          <p:nvSpPr>
            <p:cNvPr id="27" name="Rectangle 66">
              <a:extLst>
                <a:ext uri="{FF2B5EF4-FFF2-40B4-BE49-F238E27FC236}">
                  <a16:creationId xmlns:a16="http://schemas.microsoft.com/office/drawing/2014/main" id="{6903B3F6-1B33-7B43-BFE4-EB9F402C8B9F}"/>
                </a:ext>
              </a:extLst>
            </p:cNvPr>
            <p:cNvSpPr>
              <a:spLocks noChangeArrowheads="1"/>
            </p:cNvSpPr>
            <p:nvPr/>
          </p:nvSpPr>
          <p:spPr bwMode="auto">
            <a:xfrm>
              <a:off x="4434" y="2072"/>
              <a:ext cx="384" cy="152"/>
            </a:xfrm>
            <a:prstGeom prst="rect">
              <a:avLst/>
            </a:prstGeom>
            <a:solidFill>
              <a:schemeClr val="accent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8" name="Text Box 67">
              <a:extLst>
                <a:ext uri="{FF2B5EF4-FFF2-40B4-BE49-F238E27FC236}">
                  <a16:creationId xmlns:a16="http://schemas.microsoft.com/office/drawing/2014/main" id="{9330133A-A19C-EE47-80D3-892CF72F595E}"/>
                </a:ext>
              </a:extLst>
            </p:cNvPr>
            <p:cNvSpPr txBox="1">
              <a:spLocks noChangeArrowheads="1"/>
            </p:cNvSpPr>
            <p:nvPr/>
          </p:nvSpPr>
          <p:spPr bwMode="auto">
            <a:xfrm>
              <a:off x="4506" y="1776"/>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2400">
                  <a:latin typeface="Times New Roman" panose="02020603050405020304" pitchFamily="18" charset="0"/>
                  <a:cs typeface="Times New Roman" panose="02020603050405020304" pitchFamily="18" charset="0"/>
                </a:rPr>
                <a:t>R</a:t>
              </a:r>
              <a:r>
                <a:rPr lang="en-US" altLang="x-none" sz="2400" baseline="-25000">
                  <a:latin typeface="Times New Roman" panose="02020603050405020304" pitchFamily="18" charset="0"/>
                  <a:cs typeface="Times New Roman" panose="02020603050405020304" pitchFamily="18" charset="0"/>
                </a:rPr>
                <a:t>2</a:t>
              </a:r>
              <a:endParaRPr lang="en-US" altLang="x-none" sz="2400">
                <a:latin typeface="Times New Roman" panose="02020603050405020304" pitchFamily="18" charset="0"/>
                <a:cs typeface="Times New Roman" panose="02020603050405020304" pitchFamily="18" charset="0"/>
              </a:endParaRPr>
            </a:p>
          </p:txBody>
        </p:sp>
        <p:sp>
          <p:nvSpPr>
            <p:cNvPr id="29" name="Text Box 68">
              <a:extLst>
                <a:ext uri="{FF2B5EF4-FFF2-40B4-BE49-F238E27FC236}">
                  <a16:creationId xmlns:a16="http://schemas.microsoft.com/office/drawing/2014/main" id="{5AB21EC8-3F3C-5243-B13F-677D8B55B080}"/>
                </a:ext>
              </a:extLst>
            </p:cNvPr>
            <p:cNvSpPr txBox="1">
              <a:spLocks noChangeArrowheads="1"/>
            </p:cNvSpPr>
            <p:nvPr/>
          </p:nvSpPr>
          <p:spPr bwMode="auto">
            <a:xfrm>
              <a:off x="5382" y="221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400" b="1">
                  <a:solidFill>
                    <a:schemeClr val="tx2"/>
                  </a:solidFill>
                  <a:latin typeface="Times New Roman" panose="02020603050405020304" pitchFamily="18" charset="0"/>
                  <a:cs typeface="Times New Roman" panose="02020603050405020304" pitchFamily="18" charset="0"/>
                </a:rPr>
                <a:t>B</a:t>
              </a:r>
            </a:p>
          </p:txBody>
        </p:sp>
      </p:grpSp>
      <p:grpSp>
        <p:nvGrpSpPr>
          <p:cNvPr id="30" name="Group 87">
            <a:extLst>
              <a:ext uri="{FF2B5EF4-FFF2-40B4-BE49-F238E27FC236}">
                <a16:creationId xmlns:a16="http://schemas.microsoft.com/office/drawing/2014/main" id="{4B0B8F63-4F67-0247-9B84-84F5589E0A5F}"/>
              </a:ext>
            </a:extLst>
          </p:cNvPr>
          <p:cNvGrpSpPr>
            <a:grpSpLocks/>
          </p:cNvGrpSpPr>
          <p:nvPr/>
        </p:nvGrpSpPr>
        <p:grpSpPr bwMode="auto">
          <a:xfrm>
            <a:off x="8411608" y="3468078"/>
            <a:ext cx="1374775" cy="774700"/>
            <a:chOff x="3982" y="1768"/>
            <a:chExt cx="866" cy="488"/>
          </a:xfrm>
          <a:solidFill>
            <a:schemeClr val="bg1"/>
          </a:solidFill>
        </p:grpSpPr>
        <p:sp>
          <p:nvSpPr>
            <p:cNvPr id="31" name="Rectangle 84">
              <a:extLst>
                <a:ext uri="{FF2B5EF4-FFF2-40B4-BE49-F238E27FC236}">
                  <a16:creationId xmlns:a16="http://schemas.microsoft.com/office/drawing/2014/main" id="{89E16A7E-8C7D-4C48-A9D6-BCEC95FEFED3}"/>
                </a:ext>
              </a:extLst>
            </p:cNvPr>
            <p:cNvSpPr>
              <a:spLocks noChangeArrowheads="1"/>
            </p:cNvSpPr>
            <p:nvPr/>
          </p:nvSpPr>
          <p:spPr bwMode="auto">
            <a:xfrm>
              <a:off x="3984" y="2064"/>
              <a:ext cx="864" cy="192"/>
            </a:xfrm>
            <a:prstGeom prst="rect">
              <a:avLst/>
            </a:prstGeom>
            <a:grp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2" name="Rectangle 86">
              <a:extLst>
                <a:ext uri="{FF2B5EF4-FFF2-40B4-BE49-F238E27FC236}">
                  <a16:creationId xmlns:a16="http://schemas.microsoft.com/office/drawing/2014/main" id="{E28D3D48-ACB6-F745-9EFF-E0FA095EA90D}"/>
                </a:ext>
              </a:extLst>
            </p:cNvPr>
            <p:cNvSpPr>
              <a:spLocks noChangeArrowheads="1"/>
            </p:cNvSpPr>
            <p:nvPr/>
          </p:nvSpPr>
          <p:spPr bwMode="auto">
            <a:xfrm>
              <a:off x="3982" y="1768"/>
              <a:ext cx="864" cy="282"/>
            </a:xfrm>
            <a:prstGeom prst="rect">
              <a:avLst/>
            </a:prstGeom>
            <a:grp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sz="2000" dirty="0">
                  <a:latin typeface="Times New Roman" panose="02020603050405020304" pitchFamily="18" charset="0"/>
                  <a:cs typeface="Times New Roman" panose="02020603050405020304" pitchFamily="18" charset="0"/>
                </a:rPr>
                <a:t>R</a:t>
              </a:r>
              <a:r>
                <a:rPr lang="en-US" altLang="x-none" sz="2000" baseline="-25000" dirty="0">
                  <a:latin typeface="Times New Roman" panose="02020603050405020304" pitchFamily="18" charset="0"/>
                  <a:cs typeface="Times New Roman" panose="02020603050405020304" pitchFamily="18" charset="0"/>
                </a:rPr>
                <a:t>12</a:t>
              </a:r>
              <a:endParaRPr lang="en-US" altLang="x-none" sz="2000" dirty="0">
                <a:latin typeface="Times New Roman" panose="02020603050405020304" pitchFamily="18" charset="0"/>
                <a:cs typeface="Times New Roman" panose="02020603050405020304" pitchFamily="18" charset="0"/>
              </a:endParaRPr>
            </a:p>
          </p:txBody>
        </p:sp>
      </p:grpSp>
      <p:sp>
        <p:nvSpPr>
          <p:cNvPr id="33" name="Text Box 93">
            <a:extLst>
              <a:ext uri="{FF2B5EF4-FFF2-40B4-BE49-F238E27FC236}">
                <a16:creationId xmlns:a16="http://schemas.microsoft.com/office/drawing/2014/main" id="{6B12A3FF-E2CF-1C40-AF58-7949E5B6A6CA}"/>
              </a:ext>
            </a:extLst>
          </p:cNvPr>
          <p:cNvSpPr txBox="1">
            <a:spLocks noChangeArrowheads="1"/>
          </p:cNvSpPr>
          <p:nvPr/>
        </p:nvSpPr>
        <p:spPr bwMode="auto">
          <a:xfrm>
            <a:off x="5773470" y="4963242"/>
            <a:ext cx="5410200" cy="742950"/>
          </a:xfrm>
          <a:prstGeom prst="rect">
            <a:avLst/>
          </a:prstGeom>
          <a:solidFill>
            <a:srgbClr val="FFFF00"/>
          </a:solidFill>
          <a:ln>
            <a:noFill/>
          </a:ln>
          <a:effec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lnSpc>
                <a:spcPct val="70000"/>
              </a:lnSpc>
              <a:spcBef>
                <a:spcPct val="50000"/>
              </a:spcBef>
            </a:pPr>
            <a:r>
              <a:rPr lang="en-US" altLang="x-none" sz="3000" b="1" dirty="0" err="1">
                <a:latin typeface="Times New Roman" panose="02020603050405020304" pitchFamily="18" charset="0"/>
                <a:cs typeface="Times New Roman" panose="02020603050405020304" pitchFamily="18" charset="0"/>
              </a:rPr>
              <a:t>R’</a:t>
            </a:r>
            <a:r>
              <a:rPr lang="en-US" altLang="x-none" sz="3000" b="1" baseline="-25000" dirty="0" err="1">
                <a:latin typeface="Times New Roman" panose="02020603050405020304" pitchFamily="18" charset="0"/>
                <a:cs typeface="Times New Roman" panose="02020603050405020304" pitchFamily="18" charset="0"/>
              </a:rPr>
              <a:t>td</a:t>
            </a:r>
            <a:r>
              <a:rPr lang="en-US" altLang="x-none" sz="3000" b="1" dirty="0">
                <a:latin typeface="Times New Roman" panose="02020603050405020304" pitchFamily="18" charset="0"/>
                <a:cs typeface="Times New Roman" panose="02020603050405020304" pitchFamily="18" charset="0"/>
              </a:rPr>
              <a:t> = R</a:t>
            </a:r>
            <a:r>
              <a:rPr lang="en-US" altLang="x-none" sz="3000" b="1" baseline="-25000" dirty="0">
                <a:latin typeface="Times New Roman" panose="02020603050405020304" pitchFamily="18" charset="0"/>
                <a:cs typeface="Times New Roman" panose="02020603050405020304" pitchFamily="18" charset="0"/>
              </a:rPr>
              <a:t>1</a:t>
            </a:r>
            <a:r>
              <a:rPr lang="en-US" altLang="x-none" sz="3000" b="1" dirty="0">
                <a:latin typeface="Times New Roman" panose="02020603050405020304" pitchFamily="18" charset="0"/>
                <a:cs typeface="Times New Roman" panose="02020603050405020304" pitchFamily="18" charset="0"/>
              </a:rPr>
              <a:t> + R</a:t>
            </a:r>
            <a:r>
              <a:rPr lang="en-US" altLang="x-none" sz="3000" b="1" baseline="-25000" dirty="0">
                <a:latin typeface="Times New Roman" panose="02020603050405020304" pitchFamily="18" charset="0"/>
                <a:cs typeface="Times New Roman" panose="02020603050405020304" pitchFamily="18" charset="0"/>
              </a:rPr>
              <a:t>2</a:t>
            </a:r>
            <a:r>
              <a:rPr lang="en-US" altLang="x-none" sz="3000" b="1" dirty="0">
                <a:latin typeface="Times New Roman" panose="02020603050405020304" pitchFamily="18" charset="0"/>
                <a:cs typeface="Times New Roman" panose="02020603050405020304" pitchFamily="18" charset="0"/>
              </a:rPr>
              <a:t> + R</a:t>
            </a:r>
            <a:r>
              <a:rPr lang="en-US" altLang="x-none" sz="3000" b="1" baseline="-25000" dirty="0">
                <a:latin typeface="Times New Roman" panose="02020603050405020304" pitchFamily="18" charset="0"/>
                <a:cs typeface="Times New Roman" panose="02020603050405020304" pitchFamily="18" charset="0"/>
              </a:rPr>
              <a:t>3</a:t>
            </a:r>
          </a:p>
          <a:p>
            <a:pPr algn="ctr" eaLnBrk="1" hangingPunct="1">
              <a:lnSpc>
                <a:spcPct val="70000"/>
              </a:lnSpc>
              <a:spcBef>
                <a:spcPct val="50000"/>
              </a:spcBef>
            </a:pPr>
            <a:endParaRPr lang="en-US" altLang="x-none" sz="1800" b="1" u="sng" dirty="0">
              <a:latin typeface="Times New Roman" panose="02020603050405020304" pitchFamily="18" charset="0"/>
              <a:cs typeface="Times New Roman" panose="02020603050405020304" pitchFamily="18" charset="0"/>
            </a:endParaRPr>
          </a:p>
        </p:txBody>
      </p:sp>
      <p:sp>
        <p:nvSpPr>
          <p:cNvPr id="34" name="Text Box 94">
            <a:extLst>
              <a:ext uri="{FF2B5EF4-FFF2-40B4-BE49-F238E27FC236}">
                <a16:creationId xmlns:a16="http://schemas.microsoft.com/office/drawing/2014/main" id="{E3DBC240-76F6-1D4E-93D9-0B0449E06C84}"/>
              </a:ext>
            </a:extLst>
          </p:cNvPr>
          <p:cNvSpPr txBox="1">
            <a:spLocks noChangeArrowheads="1"/>
          </p:cNvSpPr>
          <p:nvPr/>
        </p:nvSpPr>
        <p:spPr bwMode="auto">
          <a:xfrm>
            <a:off x="1787702" y="2320524"/>
            <a:ext cx="55626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dirty="0">
                <a:solidFill>
                  <a:schemeClr val="accent5">
                    <a:lumMod val="50000"/>
                  </a:schemeClr>
                </a:solidFill>
                <a:latin typeface="Times New Roman" panose="02020603050405020304" pitchFamily="18" charset="0"/>
                <a:cs typeface="Times New Roman" panose="02020603050405020304" pitchFamily="18" charset="0"/>
                <a:sym typeface="Wingdings" pitchFamily="2" charset="2"/>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Điện</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trở</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tương</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đương</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của</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1</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và</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2</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a:t>
            </a:r>
          </a:p>
          <a:p>
            <a:pPr eaLnBrk="1" hangingPunct="1"/>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R</a:t>
            </a:r>
            <a:r>
              <a:rPr lang="en-US" altLang="x-none" baseline="-25000" dirty="0" err="1">
                <a:solidFill>
                  <a:schemeClr val="accent5">
                    <a:lumMod val="50000"/>
                  </a:schemeClr>
                </a:solidFill>
                <a:latin typeface="Times New Roman" panose="02020603050405020304" pitchFamily="18" charset="0"/>
                <a:cs typeface="Times New Roman" panose="02020603050405020304" pitchFamily="18" charset="0"/>
              </a:rPr>
              <a:t>td</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1</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2</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20 + 20 = </a:t>
            </a:r>
            <a:r>
              <a:rPr lang="en-US" altLang="x-none" b="1" dirty="0">
                <a:solidFill>
                  <a:schemeClr val="accent5">
                    <a:lumMod val="50000"/>
                  </a:schemeClr>
                </a:solidFill>
                <a:latin typeface="Times New Roman" panose="02020603050405020304" pitchFamily="18" charset="0"/>
                <a:cs typeface="Times New Roman" panose="02020603050405020304" pitchFamily="18" charset="0"/>
              </a:rPr>
              <a:t>40</a:t>
            </a:r>
            <a:r>
              <a:rPr lang="el-GR" altLang="x-none" b="1" dirty="0">
                <a:solidFill>
                  <a:schemeClr val="accent5">
                    <a:lumMod val="50000"/>
                  </a:schemeClr>
                </a:solidFill>
                <a:latin typeface="Times New Roman" panose="02020603050405020304" pitchFamily="18" charset="0"/>
                <a:cs typeface="Times New Roman" panose="02020603050405020304" pitchFamily="18" charset="0"/>
              </a:rPr>
              <a:t>Ω</a:t>
            </a:r>
            <a:endParaRPr lang="en-US" altLang="x-none" dirty="0">
              <a:solidFill>
                <a:schemeClr val="accent5">
                  <a:lumMod val="50000"/>
                </a:schemeClr>
              </a:solidFill>
              <a:latin typeface="Times New Roman" panose="02020603050405020304" pitchFamily="18" charset="0"/>
              <a:cs typeface="Times New Roman" panose="02020603050405020304" pitchFamily="18" charset="0"/>
            </a:endParaRPr>
          </a:p>
        </p:txBody>
      </p:sp>
      <p:grpSp>
        <p:nvGrpSpPr>
          <p:cNvPr id="46" name="Group 81">
            <a:extLst>
              <a:ext uri="{FF2B5EF4-FFF2-40B4-BE49-F238E27FC236}">
                <a16:creationId xmlns:a16="http://schemas.microsoft.com/office/drawing/2014/main" id="{42C08C49-89D3-E343-87BD-3471A6E0D493}"/>
              </a:ext>
            </a:extLst>
          </p:cNvPr>
          <p:cNvGrpSpPr>
            <a:grpSpLocks/>
          </p:cNvGrpSpPr>
          <p:nvPr/>
        </p:nvGrpSpPr>
        <p:grpSpPr bwMode="auto">
          <a:xfrm>
            <a:off x="9860562" y="3491891"/>
            <a:ext cx="685800" cy="711200"/>
            <a:chOff x="4992" y="1782"/>
            <a:chExt cx="432" cy="448"/>
          </a:xfrm>
          <a:solidFill>
            <a:schemeClr val="bg1"/>
          </a:solidFill>
        </p:grpSpPr>
        <p:sp>
          <p:nvSpPr>
            <p:cNvPr id="47" name="Rectangle 76">
              <a:extLst>
                <a:ext uri="{FF2B5EF4-FFF2-40B4-BE49-F238E27FC236}">
                  <a16:creationId xmlns:a16="http://schemas.microsoft.com/office/drawing/2014/main" id="{7D85E705-DD0A-684F-85C1-9F3811E52667}"/>
                </a:ext>
              </a:extLst>
            </p:cNvPr>
            <p:cNvSpPr>
              <a:spLocks noChangeArrowheads="1"/>
            </p:cNvSpPr>
            <p:nvPr/>
          </p:nvSpPr>
          <p:spPr bwMode="auto">
            <a:xfrm>
              <a:off x="5012" y="2078"/>
              <a:ext cx="384" cy="152"/>
            </a:xfrm>
            <a:prstGeom prst="rect">
              <a:avLst/>
            </a:prstGeom>
            <a:grp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8" name="Text Box 77">
              <a:extLst>
                <a:ext uri="{FF2B5EF4-FFF2-40B4-BE49-F238E27FC236}">
                  <a16:creationId xmlns:a16="http://schemas.microsoft.com/office/drawing/2014/main" id="{C169CF0A-B1DD-9840-B1D4-5CAF2D9052DA}"/>
                </a:ext>
              </a:extLst>
            </p:cNvPr>
            <p:cNvSpPr txBox="1">
              <a:spLocks noChangeArrowheads="1"/>
            </p:cNvSpPr>
            <p:nvPr/>
          </p:nvSpPr>
          <p:spPr bwMode="auto">
            <a:xfrm>
              <a:off x="4992" y="1782"/>
              <a:ext cx="432" cy="288"/>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2400" dirty="0">
                  <a:latin typeface="Times New Roman" panose="02020603050405020304" pitchFamily="18" charset="0"/>
                  <a:cs typeface="Times New Roman" panose="02020603050405020304" pitchFamily="18" charset="0"/>
                </a:rPr>
                <a:t>R</a:t>
              </a:r>
              <a:r>
                <a:rPr lang="en-US" altLang="x-none" sz="2400" baseline="-25000" dirty="0">
                  <a:latin typeface="Times New Roman" panose="02020603050405020304" pitchFamily="18" charset="0"/>
                  <a:cs typeface="Times New Roman" panose="02020603050405020304" pitchFamily="18" charset="0"/>
                </a:rPr>
                <a:t>3</a:t>
              </a:r>
              <a:endParaRPr lang="en-US" altLang="x-none" sz="2400" dirty="0">
                <a:latin typeface="Times New Roman" panose="02020603050405020304" pitchFamily="18" charset="0"/>
                <a:cs typeface="Times New Roman" panose="02020603050405020304" pitchFamily="18" charset="0"/>
              </a:endParaRPr>
            </a:p>
          </p:txBody>
        </p:sp>
      </p:grpSp>
      <p:sp>
        <p:nvSpPr>
          <p:cNvPr id="49" name="Text Box 88">
            <a:extLst>
              <a:ext uri="{FF2B5EF4-FFF2-40B4-BE49-F238E27FC236}">
                <a16:creationId xmlns:a16="http://schemas.microsoft.com/office/drawing/2014/main" id="{C51C0FFE-CD60-1548-8D55-191DE0EC91FC}"/>
              </a:ext>
            </a:extLst>
          </p:cNvPr>
          <p:cNvSpPr txBox="1">
            <a:spLocks noChangeArrowheads="1"/>
          </p:cNvSpPr>
          <p:nvPr/>
        </p:nvSpPr>
        <p:spPr bwMode="auto">
          <a:xfrm>
            <a:off x="1669783" y="3447865"/>
            <a:ext cx="6248400" cy="1340752"/>
          </a:xfrm>
          <a:prstGeom prst="rect">
            <a:avLst/>
          </a:prstGeom>
          <a:noFill/>
          <a:ln>
            <a:noFill/>
          </a:ln>
          <a:effec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lnSpc>
                <a:spcPct val="70000"/>
              </a:lnSpc>
              <a:spcBef>
                <a:spcPct val="50000"/>
              </a:spcBef>
            </a:pPr>
            <a:r>
              <a:rPr lang="en-US" altLang="x-none" dirty="0">
                <a:solidFill>
                  <a:schemeClr val="accent5">
                    <a:lumMod val="50000"/>
                  </a:schemeClr>
                </a:solidFill>
                <a:latin typeface="Times New Roman" panose="02020603050405020304" pitchFamily="18" charset="0"/>
                <a:cs typeface="Times New Roman" panose="02020603050405020304" pitchFamily="18" charset="0"/>
                <a:sym typeface="Wingdings" pitchFamily="2" charset="2"/>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Điện</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trở</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tương</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đương</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của</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1</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2</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và</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3</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là</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a:t>
            </a:r>
          </a:p>
          <a:p>
            <a:pPr eaLnBrk="1" hangingPunct="1">
              <a:lnSpc>
                <a:spcPct val="70000"/>
              </a:lnSpc>
              <a:spcBef>
                <a:spcPct val="50000"/>
              </a:spcBef>
            </a:pPr>
            <a:r>
              <a:rPr lang="en-US" altLang="x-none" dirty="0" err="1">
                <a:solidFill>
                  <a:schemeClr val="accent5">
                    <a:lumMod val="50000"/>
                  </a:schemeClr>
                </a:solidFill>
                <a:latin typeface="Times New Roman" panose="02020603050405020304" pitchFamily="18" charset="0"/>
                <a:cs typeface="Times New Roman" panose="02020603050405020304" pitchFamily="18" charset="0"/>
              </a:rPr>
              <a:t>R’</a:t>
            </a:r>
            <a:r>
              <a:rPr lang="en-US" altLang="x-none" baseline="-25000" dirty="0" err="1">
                <a:solidFill>
                  <a:schemeClr val="accent5">
                    <a:lumMod val="50000"/>
                  </a:schemeClr>
                </a:solidFill>
                <a:latin typeface="Times New Roman" panose="02020603050405020304" pitchFamily="18" charset="0"/>
                <a:cs typeface="Times New Roman" panose="02020603050405020304" pitchFamily="18" charset="0"/>
              </a:rPr>
              <a:t>td</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12</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3</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40+20 = 60</a:t>
            </a:r>
            <a:r>
              <a:rPr lang="el-GR" altLang="x-none" dirty="0">
                <a:solidFill>
                  <a:schemeClr val="accent5">
                    <a:lumMod val="50000"/>
                  </a:schemeClr>
                </a:solidFill>
                <a:latin typeface="Times New Roman" panose="02020603050405020304" pitchFamily="18" charset="0"/>
                <a:cs typeface="Times New Roman" panose="02020603050405020304" pitchFamily="18" charset="0"/>
              </a:rPr>
              <a:t>Ω</a:t>
            </a:r>
            <a:endParaRPr lang="en-US" altLang="x-none" dirty="0">
              <a:solidFill>
                <a:schemeClr val="accent5">
                  <a:lumMod val="50000"/>
                </a:schemeClr>
              </a:solidFill>
              <a:latin typeface="Times New Roman" panose="02020603050405020304" pitchFamily="18" charset="0"/>
              <a:cs typeface="Times New Roman" panose="02020603050405020304" pitchFamily="18" charset="0"/>
            </a:endParaRPr>
          </a:p>
          <a:p>
            <a:pPr eaLnBrk="1" hangingPunct="1">
              <a:lnSpc>
                <a:spcPct val="70000"/>
              </a:lnSpc>
              <a:spcBef>
                <a:spcPct val="50000"/>
              </a:spcBef>
            </a:pPr>
            <a:r>
              <a:rPr lang="en-US" altLang="x-none" dirty="0">
                <a:solidFill>
                  <a:schemeClr val="accent5">
                    <a:lumMod val="50000"/>
                  </a:schemeClr>
                </a:solidFill>
                <a:latin typeface="Times New Roman" panose="02020603050405020304" pitchFamily="18" charset="0"/>
                <a:cs typeface="Times New Roman" panose="02020603050405020304" pitchFamily="18" charset="0"/>
              </a:rPr>
              <a:t>           =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1</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2</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R</a:t>
            </a:r>
            <a:r>
              <a:rPr lang="en-US" altLang="x-none" baseline="-25000" dirty="0">
                <a:solidFill>
                  <a:schemeClr val="accent5">
                    <a:lumMod val="50000"/>
                  </a:schemeClr>
                </a:solidFill>
                <a:latin typeface="Times New Roman" panose="02020603050405020304" pitchFamily="18" charset="0"/>
                <a:cs typeface="Times New Roman" panose="02020603050405020304" pitchFamily="18" charset="0"/>
              </a:rPr>
              <a:t>3</a:t>
            </a:r>
            <a:r>
              <a:rPr lang="en-US" altLang="x-none" dirty="0">
                <a:solidFill>
                  <a:schemeClr val="accent5">
                    <a:lumMod val="50000"/>
                  </a:schemeClr>
                </a:solidFill>
                <a:latin typeface="Times New Roman" panose="02020603050405020304" pitchFamily="18" charset="0"/>
                <a:cs typeface="Times New Roman" panose="02020603050405020304" pitchFamily="18" charset="0"/>
              </a:rPr>
              <a:t> = 20+20+20 = 60</a:t>
            </a:r>
            <a:r>
              <a:rPr lang="el-GR" altLang="x-none" dirty="0">
                <a:solidFill>
                  <a:schemeClr val="accent5">
                    <a:lumMod val="50000"/>
                  </a:schemeClr>
                </a:solidFill>
                <a:latin typeface="Times New Roman" panose="02020603050405020304" pitchFamily="18" charset="0"/>
                <a:cs typeface="Times New Roman" panose="02020603050405020304" pitchFamily="18" charset="0"/>
              </a:rPr>
              <a:t>Ω</a:t>
            </a:r>
            <a:endParaRPr lang="en-US" altLang="x-none"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50" name="Text Box 89">
            <a:extLst>
              <a:ext uri="{FF2B5EF4-FFF2-40B4-BE49-F238E27FC236}">
                <a16:creationId xmlns:a16="http://schemas.microsoft.com/office/drawing/2014/main" id="{2B544E26-18E4-2B48-9DFC-F250C1C2C8A0}"/>
              </a:ext>
            </a:extLst>
          </p:cNvPr>
          <p:cNvSpPr txBox="1">
            <a:spLocks noChangeArrowheads="1"/>
          </p:cNvSpPr>
          <p:nvPr/>
        </p:nvSpPr>
        <p:spPr bwMode="auto">
          <a:xfrm>
            <a:off x="1854200" y="4923609"/>
            <a:ext cx="3352800" cy="84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lnSpc>
                <a:spcPct val="70000"/>
              </a:lnSpc>
              <a:spcBef>
                <a:spcPct val="50000"/>
              </a:spcBef>
            </a:pPr>
            <a:r>
              <a:rPr lang="en-US" altLang="x-none" dirty="0" err="1">
                <a:solidFill>
                  <a:srgbClr val="FF3300"/>
                </a:solidFill>
                <a:latin typeface="Times New Roman" panose="02020603050405020304" pitchFamily="18" charset="0"/>
                <a:cs typeface="Times New Roman" panose="02020603050405020304" pitchFamily="18" charset="0"/>
              </a:rPr>
              <a:t>R</a:t>
            </a:r>
            <a:r>
              <a:rPr lang="en-US" altLang="x-none" baseline="-25000" dirty="0" err="1">
                <a:solidFill>
                  <a:srgbClr val="FF3300"/>
                </a:solidFill>
                <a:latin typeface="Times New Roman" panose="02020603050405020304" pitchFamily="18" charset="0"/>
                <a:cs typeface="Times New Roman" panose="02020603050405020304" pitchFamily="18" charset="0"/>
              </a:rPr>
              <a:t>td</a:t>
            </a:r>
            <a:r>
              <a:rPr lang="en-US" altLang="x-none" dirty="0">
                <a:solidFill>
                  <a:srgbClr val="FF3300"/>
                </a:solidFill>
                <a:latin typeface="Times New Roman" panose="02020603050405020304" pitchFamily="18" charset="0"/>
                <a:cs typeface="Times New Roman" panose="02020603050405020304" pitchFamily="18" charset="0"/>
              </a:rPr>
              <a:t> = 2R</a:t>
            </a:r>
            <a:r>
              <a:rPr lang="en-US" altLang="x-none" baseline="-25000" dirty="0">
                <a:solidFill>
                  <a:srgbClr val="FF3300"/>
                </a:solidFill>
                <a:latin typeface="Times New Roman" panose="02020603050405020304" pitchFamily="18" charset="0"/>
                <a:cs typeface="Times New Roman" panose="02020603050405020304" pitchFamily="18" charset="0"/>
              </a:rPr>
              <a:t>1</a:t>
            </a:r>
            <a:r>
              <a:rPr lang="en-US" altLang="x-none" dirty="0">
                <a:solidFill>
                  <a:srgbClr val="FF3300"/>
                </a:solidFill>
                <a:latin typeface="Times New Roman" panose="02020603050405020304" pitchFamily="18" charset="0"/>
                <a:cs typeface="Times New Roman" panose="02020603050405020304" pitchFamily="18" charset="0"/>
              </a:rPr>
              <a:t> = 2R</a:t>
            </a:r>
            <a:r>
              <a:rPr lang="en-US" altLang="x-none" baseline="-25000" dirty="0">
                <a:solidFill>
                  <a:srgbClr val="FF3300"/>
                </a:solidFill>
                <a:latin typeface="Times New Roman" panose="02020603050405020304" pitchFamily="18" charset="0"/>
                <a:cs typeface="Times New Roman" panose="02020603050405020304" pitchFamily="18" charset="0"/>
              </a:rPr>
              <a:t>2</a:t>
            </a:r>
            <a:endParaRPr lang="en-US" altLang="x-none" dirty="0">
              <a:solidFill>
                <a:srgbClr val="FF3300"/>
              </a:solidFill>
              <a:latin typeface="Times New Roman" panose="02020603050405020304" pitchFamily="18" charset="0"/>
              <a:cs typeface="Times New Roman" panose="02020603050405020304" pitchFamily="18" charset="0"/>
            </a:endParaRPr>
          </a:p>
          <a:p>
            <a:pPr eaLnBrk="1" hangingPunct="1">
              <a:lnSpc>
                <a:spcPct val="70000"/>
              </a:lnSpc>
              <a:spcBef>
                <a:spcPct val="50000"/>
              </a:spcBef>
            </a:pPr>
            <a:r>
              <a:rPr lang="en-US" altLang="x-none" dirty="0" err="1">
                <a:solidFill>
                  <a:srgbClr val="FF3300"/>
                </a:solidFill>
                <a:latin typeface="Times New Roman" panose="02020603050405020304" pitchFamily="18" charset="0"/>
                <a:cs typeface="Times New Roman" panose="02020603050405020304" pitchFamily="18" charset="0"/>
              </a:rPr>
              <a:t>R’</a:t>
            </a:r>
            <a:r>
              <a:rPr lang="en-US" altLang="x-none" baseline="-25000" dirty="0" err="1">
                <a:solidFill>
                  <a:srgbClr val="FF3300"/>
                </a:solidFill>
                <a:latin typeface="Times New Roman" panose="02020603050405020304" pitchFamily="18" charset="0"/>
                <a:cs typeface="Times New Roman" panose="02020603050405020304" pitchFamily="18" charset="0"/>
              </a:rPr>
              <a:t>td</a:t>
            </a:r>
            <a:r>
              <a:rPr lang="en-US" altLang="x-none" baseline="-25000" dirty="0">
                <a:solidFill>
                  <a:srgbClr val="FF3300"/>
                </a:solidFill>
                <a:latin typeface="Times New Roman" panose="02020603050405020304" pitchFamily="18" charset="0"/>
                <a:cs typeface="Times New Roman" panose="02020603050405020304" pitchFamily="18" charset="0"/>
              </a:rPr>
              <a:t> </a:t>
            </a:r>
            <a:r>
              <a:rPr lang="en-US" altLang="x-none" dirty="0">
                <a:solidFill>
                  <a:srgbClr val="FF3300"/>
                </a:solidFill>
                <a:latin typeface="Times New Roman" panose="02020603050405020304" pitchFamily="18" charset="0"/>
                <a:cs typeface="Times New Roman" panose="02020603050405020304" pitchFamily="18" charset="0"/>
              </a:rPr>
              <a:t> = 3R</a:t>
            </a:r>
            <a:r>
              <a:rPr lang="en-US" altLang="x-none" baseline="-25000" dirty="0">
                <a:solidFill>
                  <a:srgbClr val="FF3300"/>
                </a:solidFill>
                <a:latin typeface="Times New Roman" panose="02020603050405020304" pitchFamily="18" charset="0"/>
                <a:cs typeface="Times New Roman" panose="02020603050405020304" pitchFamily="18" charset="0"/>
              </a:rPr>
              <a:t>1</a:t>
            </a:r>
            <a:r>
              <a:rPr lang="en-US" altLang="x-none" dirty="0">
                <a:solidFill>
                  <a:srgbClr val="FF3300"/>
                </a:solidFill>
                <a:latin typeface="Times New Roman" panose="02020603050405020304" pitchFamily="18" charset="0"/>
                <a:cs typeface="Times New Roman" panose="02020603050405020304" pitchFamily="18" charset="0"/>
              </a:rPr>
              <a:t> = 3R</a:t>
            </a:r>
            <a:r>
              <a:rPr lang="en-US" altLang="x-none" baseline="-25000" dirty="0">
                <a:solidFill>
                  <a:srgbClr val="FF3300"/>
                </a:solidFill>
                <a:latin typeface="Times New Roman" panose="02020603050405020304" pitchFamily="18" charset="0"/>
                <a:cs typeface="Times New Roman" panose="02020603050405020304" pitchFamily="18" charset="0"/>
              </a:rPr>
              <a:t>2</a:t>
            </a:r>
            <a:r>
              <a:rPr lang="en-US" altLang="x-none" dirty="0">
                <a:solidFill>
                  <a:srgbClr val="FF3300"/>
                </a:solidFill>
                <a:latin typeface="Times New Roman" panose="02020603050405020304" pitchFamily="18" charset="0"/>
                <a:cs typeface="Times New Roman" panose="02020603050405020304" pitchFamily="18" charset="0"/>
              </a:rPr>
              <a:t> = 3R</a:t>
            </a:r>
            <a:r>
              <a:rPr lang="en-US" altLang="x-none" baseline="-25000" dirty="0">
                <a:solidFill>
                  <a:srgbClr val="FF3300"/>
                </a:solidFill>
                <a:latin typeface="Times New Roman" panose="02020603050405020304" pitchFamily="18" charset="0"/>
                <a:cs typeface="Times New Roman" panose="02020603050405020304" pitchFamily="18" charset="0"/>
              </a:rPr>
              <a:t>3</a:t>
            </a:r>
            <a:r>
              <a:rPr lang="en-US" altLang="x-none" dirty="0">
                <a:solidFill>
                  <a:srgbClr val="FF33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2072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3000"/>
                                        <p:tgtEl>
                                          <p:spTgt spid="9"/>
                                        </p:tgtEl>
                                      </p:cBhvr>
                                    </p:animEffect>
                                  </p:childTnLst>
                                </p:cTn>
                              </p:par>
                              <p:par>
                                <p:cTn id="13" presetID="22" presetClass="entr" presetSubtype="8"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3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diamond(in)">
                                      <p:cBhvr>
                                        <p:cTn id="20" dur="20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2000"/>
                                        <p:tgtEl>
                                          <p:spTgt spid="20"/>
                                        </p:tgtEl>
                                      </p:cBhvr>
                                    </p:animEffect>
                                  </p:childTnLst>
                                </p:cTn>
                              </p:par>
                              <p:par>
                                <p:cTn id="26" presetID="22" presetClass="entr" presetSubtype="1"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up)">
                                      <p:cBhvr>
                                        <p:cTn id="28" dur="2000"/>
                                        <p:tgtEl>
                                          <p:spTgt spid="30"/>
                                        </p:tgtEl>
                                      </p:cBhvr>
                                    </p:animEffect>
                                  </p:childTnLst>
                                </p:cTn>
                              </p:par>
                              <p:par>
                                <p:cTn id="29" presetID="22" presetClass="entr" presetSubtype="1"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up)">
                                      <p:cBhvr>
                                        <p:cTn id="31" dur="2000"/>
                                        <p:tgtEl>
                                          <p:spTgt spid="4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wipe(left)">
                                      <p:cBhvr>
                                        <p:cTn id="36" dur="20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left)">
                                      <p:cBhvr>
                                        <p:cTn id="41" dur="2000"/>
                                        <p:tgtEl>
                                          <p:spTgt spid="50"/>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ppt_x"/>
                                          </p:val>
                                        </p:tav>
                                        <p:tav tm="100000">
                                          <p:val>
                                            <p:strVal val="#ppt_x"/>
                                          </p:val>
                                        </p:tav>
                                      </p:tavLst>
                                    </p:anim>
                                    <p:anim calcmode="lin" valueType="num">
                                      <p:cBhvr additive="base">
                                        <p:cTn id="4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33" grpId="0" animBg="1"/>
      <p:bldP spid="34" grpId="0"/>
      <p:bldP spid="49" grpId="0"/>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45"/>
          <p:cNvSpPr txBox="1">
            <a:spLocks noGrp="1"/>
          </p:cNvSpPr>
          <p:nvPr>
            <p:ph type="title"/>
          </p:nvPr>
        </p:nvSpPr>
        <p:spPr>
          <a:xfrm>
            <a:off x="741800" y="336298"/>
            <a:ext cx="2762800" cy="1555200"/>
          </a:xfrm>
          <a:prstGeom prst="rect">
            <a:avLst/>
          </a:prstGeom>
        </p:spPr>
        <p:txBody>
          <a:bodyPr spcFirstLastPara="1" vert="horz" wrap="square" lIns="121900" tIns="121900" rIns="121900" bIns="121900" rtlCol="0" anchor="t" anchorCtr="0">
            <a:noAutofit/>
          </a:bodyPr>
          <a:lstStyle/>
          <a:p>
            <a:pPr>
              <a:spcBef>
                <a:spcPts val="0"/>
              </a:spcBef>
            </a:pPr>
            <a:r>
              <a:rPr lang="en" dirty="0" err="1">
                <a:solidFill>
                  <a:srgbClr val="FF0000"/>
                </a:solidFill>
                <a:latin typeface="Times New Roman" panose="02020603050405020304" pitchFamily="18" charset="0"/>
                <a:cs typeface="Times New Roman" panose="02020603050405020304" pitchFamily="18" charset="0"/>
              </a:rPr>
              <a:t>Mở</a:t>
            </a:r>
            <a:r>
              <a:rPr lang="en" dirty="0">
                <a:solidFill>
                  <a:srgbClr val="FF0000"/>
                </a:solidFill>
                <a:latin typeface="Times New Roman" panose="02020603050405020304" pitchFamily="18" charset="0"/>
                <a:cs typeface="Times New Roman" panose="02020603050405020304" pitchFamily="18" charset="0"/>
              </a:rPr>
              <a:t> </a:t>
            </a:r>
            <a:r>
              <a:rPr lang="en" dirty="0" err="1">
                <a:solidFill>
                  <a:srgbClr val="FF0000"/>
                </a:solidFill>
                <a:latin typeface="Times New Roman" panose="02020603050405020304" pitchFamily="18" charset="0"/>
                <a:cs typeface="Times New Roman" panose="02020603050405020304" pitchFamily="18" charset="0"/>
              </a:rPr>
              <a:t>rộng</a:t>
            </a:r>
            <a:endParaRPr dirty="0">
              <a:solidFill>
                <a:srgbClr val="FF0000"/>
              </a:solidFill>
              <a:latin typeface="Times New Roman" panose="02020603050405020304" pitchFamily="18" charset="0"/>
              <a:cs typeface="Times New Roman" panose="02020603050405020304" pitchFamily="18" charset="0"/>
            </a:endParaRPr>
          </a:p>
        </p:txBody>
      </p:sp>
      <p:sp>
        <p:nvSpPr>
          <p:cNvPr id="443" name="Google Shape;443;p45"/>
          <p:cNvSpPr txBox="1">
            <a:spLocks noGrp="1"/>
          </p:cNvSpPr>
          <p:nvPr>
            <p:ph type="subTitle" idx="4294967295"/>
          </p:nvPr>
        </p:nvSpPr>
        <p:spPr>
          <a:xfrm>
            <a:off x="7340482" y="897391"/>
            <a:ext cx="3898792" cy="965791"/>
          </a:xfrm>
          <a:prstGeom prst="rect">
            <a:avLst/>
          </a:prstGeom>
        </p:spPr>
        <p:txBody>
          <a:bodyPr spcFirstLastPara="1" vert="horz" wrap="square" lIns="121900" tIns="121900" rIns="121900" bIns="121900" rtlCol="0" anchor="t" anchorCtr="0">
            <a:noAutofit/>
          </a:bodyPr>
          <a:lstStyle/>
          <a:p>
            <a:pPr>
              <a:buNone/>
            </a:pPr>
            <a:r>
              <a:rPr lang="en-US" altLang="x-none" sz="3200" dirty="0">
                <a:solidFill>
                  <a:srgbClr val="0000FF"/>
                </a:solidFill>
                <a:latin typeface="Times New Roman" panose="02020603050405020304" pitchFamily="18" charset="0"/>
                <a:cs typeface="Times New Roman" panose="02020603050405020304" pitchFamily="18" charset="0"/>
              </a:rPr>
              <a:t>I = I</a:t>
            </a:r>
            <a:r>
              <a:rPr lang="en-US" altLang="x-none" sz="3200" baseline="-25000" dirty="0">
                <a:solidFill>
                  <a:srgbClr val="0000FF"/>
                </a:solidFill>
                <a:latin typeface="Times New Roman" panose="02020603050405020304" pitchFamily="18" charset="0"/>
                <a:cs typeface="Times New Roman" panose="02020603050405020304" pitchFamily="18" charset="0"/>
              </a:rPr>
              <a:t>1</a:t>
            </a:r>
            <a:r>
              <a:rPr lang="en-US" altLang="x-none" sz="3200" dirty="0">
                <a:solidFill>
                  <a:srgbClr val="0000FF"/>
                </a:solidFill>
                <a:latin typeface="Times New Roman" panose="02020603050405020304" pitchFamily="18" charset="0"/>
                <a:cs typeface="Times New Roman" panose="02020603050405020304" pitchFamily="18" charset="0"/>
              </a:rPr>
              <a:t> = I</a:t>
            </a:r>
            <a:r>
              <a:rPr lang="en-US" altLang="x-none" sz="3200" baseline="-25000" dirty="0">
                <a:solidFill>
                  <a:srgbClr val="0000FF"/>
                </a:solidFill>
                <a:latin typeface="Times New Roman" panose="02020603050405020304" pitchFamily="18" charset="0"/>
                <a:cs typeface="Times New Roman" panose="02020603050405020304" pitchFamily="18" charset="0"/>
              </a:rPr>
              <a:t>2 </a:t>
            </a:r>
            <a:r>
              <a:rPr lang="en-US" altLang="x-none" sz="3200" dirty="0">
                <a:solidFill>
                  <a:srgbClr val="0000FF"/>
                </a:solidFill>
                <a:latin typeface="Times New Roman" panose="02020603050405020304" pitchFamily="18" charset="0"/>
                <a:cs typeface="Times New Roman" panose="02020603050405020304" pitchFamily="18" charset="0"/>
              </a:rPr>
              <a:t>= ...= I</a:t>
            </a:r>
            <a:r>
              <a:rPr lang="en-US" altLang="x-none" sz="3200" baseline="-25000" dirty="0">
                <a:solidFill>
                  <a:srgbClr val="0000FF"/>
                </a:solidFill>
                <a:latin typeface="Times New Roman" panose="02020603050405020304" pitchFamily="18" charset="0"/>
                <a:cs typeface="Times New Roman" panose="02020603050405020304" pitchFamily="18" charset="0"/>
              </a:rPr>
              <a:t>n</a:t>
            </a:r>
          </a:p>
        </p:txBody>
      </p:sp>
      <p:sp>
        <p:nvSpPr>
          <p:cNvPr id="444" name="Google Shape;444;p45"/>
          <p:cNvSpPr txBox="1">
            <a:spLocks noGrp="1"/>
          </p:cNvSpPr>
          <p:nvPr>
            <p:ph type="subTitle" idx="4294967295"/>
          </p:nvPr>
        </p:nvSpPr>
        <p:spPr>
          <a:xfrm>
            <a:off x="7317836" y="2138748"/>
            <a:ext cx="4315817" cy="1154691"/>
          </a:xfrm>
          <a:prstGeom prst="rect">
            <a:avLst/>
          </a:prstGeom>
        </p:spPr>
        <p:txBody>
          <a:bodyPr spcFirstLastPara="1" vert="horz" wrap="square" lIns="121900" tIns="121900" rIns="121900" bIns="121900" rtlCol="0" anchor="t" anchorCtr="0">
            <a:noAutofit/>
          </a:bodyPr>
          <a:lstStyle/>
          <a:p>
            <a:pPr>
              <a:buNone/>
            </a:pPr>
            <a:r>
              <a:rPr lang="en-US" altLang="x-none" sz="3200" dirty="0">
                <a:solidFill>
                  <a:srgbClr val="0000FF"/>
                </a:solidFill>
                <a:latin typeface="Times New Roman" panose="02020603050405020304" pitchFamily="18" charset="0"/>
                <a:cs typeface="Times New Roman" panose="02020603050405020304" pitchFamily="18" charset="0"/>
              </a:rPr>
              <a:t>U = U</a:t>
            </a:r>
            <a:r>
              <a:rPr lang="en-US" altLang="x-none" sz="3200" baseline="-25000" dirty="0">
                <a:solidFill>
                  <a:srgbClr val="0000FF"/>
                </a:solidFill>
                <a:latin typeface="Times New Roman" panose="02020603050405020304" pitchFamily="18" charset="0"/>
                <a:cs typeface="Times New Roman" panose="02020603050405020304" pitchFamily="18" charset="0"/>
              </a:rPr>
              <a:t>1</a:t>
            </a:r>
            <a:r>
              <a:rPr lang="en-US" altLang="x-none" sz="3200" dirty="0">
                <a:solidFill>
                  <a:srgbClr val="0000FF"/>
                </a:solidFill>
                <a:latin typeface="Times New Roman" panose="02020603050405020304" pitchFamily="18" charset="0"/>
                <a:cs typeface="Times New Roman" panose="02020603050405020304" pitchFamily="18" charset="0"/>
              </a:rPr>
              <a:t> + U</a:t>
            </a:r>
            <a:r>
              <a:rPr lang="en-US" altLang="x-none" sz="3200" baseline="-25000" dirty="0">
                <a:solidFill>
                  <a:srgbClr val="0000FF"/>
                </a:solidFill>
                <a:latin typeface="Times New Roman" panose="02020603050405020304" pitchFamily="18" charset="0"/>
                <a:cs typeface="Times New Roman" panose="02020603050405020304" pitchFamily="18" charset="0"/>
              </a:rPr>
              <a:t>2 </a:t>
            </a:r>
            <a:r>
              <a:rPr lang="en-US" altLang="x-none" sz="3200" dirty="0">
                <a:solidFill>
                  <a:srgbClr val="0000FF"/>
                </a:solidFill>
                <a:latin typeface="Times New Roman" panose="02020603050405020304" pitchFamily="18" charset="0"/>
                <a:cs typeface="Times New Roman" panose="02020603050405020304" pitchFamily="18" charset="0"/>
              </a:rPr>
              <a:t>+ ... + U</a:t>
            </a:r>
            <a:r>
              <a:rPr lang="en-US" altLang="x-none" sz="3200" baseline="-25000" dirty="0">
                <a:solidFill>
                  <a:srgbClr val="0000FF"/>
                </a:solidFill>
                <a:latin typeface="Times New Roman" panose="02020603050405020304" pitchFamily="18" charset="0"/>
                <a:cs typeface="Times New Roman" panose="02020603050405020304" pitchFamily="18" charset="0"/>
              </a:rPr>
              <a:t>n</a:t>
            </a:r>
          </a:p>
        </p:txBody>
      </p:sp>
      <p:sp>
        <p:nvSpPr>
          <p:cNvPr id="448" name="Google Shape;448;p45"/>
          <p:cNvSpPr txBox="1">
            <a:spLocks noGrp="1"/>
          </p:cNvSpPr>
          <p:nvPr>
            <p:ph type="subTitle" idx="4294967295"/>
          </p:nvPr>
        </p:nvSpPr>
        <p:spPr>
          <a:xfrm>
            <a:off x="7340482" y="3319461"/>
            <a:ext cx="4851518" cy="1493227"/>
          </a:xfrm>
          <a:prstGeom prst="rect">
            <a:avLst/>
          </a:prstGeom>
        </p:spPr>
        <p:txBody>
          <a:bodyPr spcFirstLastPara="1" vert="horz" wrap="square" lIns="121900" tIns="121900" rIns="121900" bIns="121900" rtlCol="0" anchor="t" anchorCtr="0">
            <a:noAutofit/>
          </a:bodyPr>
          <a:lstStyle/>
          <a:p>
            <a:pPr>
              <a:buNone/>
            </a:pPr>
            <a:r>
              <a:rPr lang="en-US" altLang="x-none" sz="3200" dirty="0" err="1">
                <a:solidFill>
                  <a:srgbClr val="0000FF"/>
                </a:solidFill>
                <a:latin typeface="Times New Roman" panose="02020603050405020304" pitchFamily="18" charset="0"/>
                <a:cs typeface="Times New Roman" panose="02020603050405020304" pitchFamily="18" charset="0"/>
              </a:rPr>
              <a:t>R</a:t>
            </a:r>
            <a:r>
              <a:rPr lang="en-US" altLang="x-none" sz="3200" baseline="-25000" dirty="0" err="1">
                <a:solidFill>
                  <a:srgbClr val="0000FF"/>
                </a:solidFill>
                <a:latin typeface="Times New Roman" panose="02020603050405020304" pitchFamily="18" charset="0"/>
                <a:cs typeface="Times New Roman" panose="02020603050405020304" pitchFamily="18" charset="0"/>
              </a:rPr>
              <a:t>td</a:t>
            </a:r>
            <a:r>
              <a:rPr lang="en-US" altLang="x-none" sz="3200" dirty="0">
                <a:solidFill>
                  <a:srgbClr val="0000FF"/>
                </a:solidFill>
                <a:latin typeface="Times New Roman" panose="02020603050405020304" pitchFamily="18" charset="0"/>
                <a:cs typeface="Times New Roman" panose="02020603050405020304" pitchFamily="18" charset="0"/>
              </a:rPr>
              <a:t> = R</a:t>
            </a:r>
            <a:r>
              <a:rPr lang="en-US" altLang="x-none" sz="3200" baseline="-25000" dirty="0">
                <a:solidFill>
                  <a:srgbClr val="0000FF"/>
                </a:solidFill>
                <a:latin typeface="Times New Roman" panose="02020603050405020304" pitchFamily="18" charset="0"/>
                <a:cs typeface="Times New Roman" panose="02020603050405020304" pitchFamily="18" charset="0"/>
              </a:rPr>
              <a:t>1</a:t>
            </a:r>
            <a:r>
              <a:rPr lang="en-US" altLang="x-none" sz="3200" dirty="0">
                <a:solidFill>
                  <a:srgbClr val="0000FF"/>
                </a:solidFill>
                <a:latin typeface="Times New Roman" panose="02020603050405020304" pitchFamily="18" charset="0"/>
                <a:cs typeface="Times New Roman" panose="02020603050405020304" pitchFamily="18" charset="0"/>
              </a:rPr>
              <a:t> + R</a:t>
            </a:r>
            <a:r>
              <a:rPr lang="en-US" altLang="x-none" sz="3200" baseline="-25000" dirty="0">
                <a:solidFill>
                  <a:srgbClr val="0000FF"/>
                </a:solidFill>
                <a:latin typeface="Times New Roman" panose="02020603050405020304" pitchFamily="18" charset="0"/>
                <a:cs typeface="Times New Roman" panose="02020603050405020304" pitchFamily="18" charset="0"/>
              </a:rPr>
              <a:t>2</a:t>
            </a:r>
            <a:r>
              <a:rPr lang="en-US" altLang="x-none" sz="3200" dirty="0">
                <a:solidFill>
                  <a:srgbClr val="0000FF"/>
                </a:solidFill>
                <a:latin typeface="Times New Roman" panose="02020603050405020304" pitchFamily="18" charset="0"/>
                <a:cs typeface="Times New Roman" panose="02020603050405020304" pitchFamily="18" charset="0"/>
              </a:rPr>
              <a:t> + ... + R</a:t>
            </a:r>
            <a:r>
              <a:rPr lang="en-US" altLang="x-none" sz="3200" baseline="-25000" dirty="0">
                <a:solidFill>
                  <a:srgbClr val="0000FF"/>
                </a:solidFill>
                <a:latin typeface="Times New Roman" panose="02020603050405020304" pitchFamily="18" charset="0"/>
                <a:cs typeface="Times New Roman" panose="02020603050405020304" pitchFamily="18" charset="0"/>
              </a:rPr>
              <a:t>n</a:t>
            </a:r>
            <a:endParaRPr lang="en-US" altLang="x-none" sz="3200" dirty="0">
              <a:solidFill>
                <a:srgbClr val="0000FF"/>
              </a:solidFill>
              <a:latin typeface="Times New Roman" panose="02020603050405020304" pitchFamily="18" charset="0"/>
              <a:cs typeface="Times New Roman" panose="02020603050405020304" pitchFamily="18" charset="0"/>
            </a:endParaRPr>
          </a:p>
        </p:txBody>
      </p:sp>
      <p:pic>
        <p:nvPicPr>
          <p:cNvPr id="450" name="Google Shape;450;p45"/>
          <p:cNvPicPr preferRelativeResize="0"/>
          <p:nvPr/>
        </p:nvPicPr>
        <p:blipFill>
          <a:blip r:embed="rId3">
            <a:alphaModFix amt="80000"/>
          </a:blip>
          <a:stretch>
            <a:fillRect/>
          </a:stretch>
        </p:blipFill>
        <p:spPr>
          <a:xfrm rot="20457242">
            <a:off x="4789067" y="1343610"/>
            <a:ext cx="1890971" cy="817423"/>
          </a:xfrm>
          <a:prstGeom prst="rect">
            <a:avLst/>
          </a:prstGeom>
          <a:noFill/>
          <a:ln>
            <a:noFill/>
          </a:ln>
        </p:spPr>
      </p:pic>
      <p:pic>
        <p:nvPicPr>
          <p:cNvPr id="451" name="Google Shape;451;p45"/>
          <p:cNvPicPr preferRelativeResize="0"/>
          <p:nvPr/>
        </p:nvPicPr>
        <p:blipFill>
          <a:blip r:embed="rId3">
            <a:alphaModFix amt="80000"/>
          </a:blip>
          <a:stretch>
            <a:fillRect/>
          </a:stretch>
        </p:blipFill>
        <p:spPr>
          <a:xfrm rot="11228068" flipH="1" flipV="1">
            <a:off x="4854970" y="3379508"/>
            <a:ext cx="1808915" cy="714128"/>
          </a:xfrm>
          <a:prstGeom prst="rect">
            <a:avLst/>
          </a:prstGeom>
          <a:noFill/>
          <a:ln>
            <a:noFill/>
          </a:ln>
        </p:spPr>
      </p:pic>
      <p:pic>
        <p:nvPicPr>
          <p:cNvPr id="452" name="Google Shape;452;p45"/>
          <p:cNvPicPr preferRelativeResize="0"/>
          <p:nvPr/>
        </p:nvPicPr>
        <p:blipFill>
          <a:blip r:embed="rId3">
            <a:alphaModFix amt="80000"/>
          </a:blip>
          <a:stretch>
            <a:fillRect/>
          </a:stretch>
        </p:blipFill>
        <p:spPr>
          <a:xfrm rot="1000124">
            <a:off x="4699022" y="4324240"/>
            <a:ext cx="1981055" cy="607205"/>
          </a:xfrm>
          <a:prstGeom prst="rect">
            <a:avLst/>
          </a:prstGeom>
          <a:noFill/>
          <a:ln>
            <a:noFill/>
          </a:ln>
        </p:spPr>
      </p:pic>
      <p:pic>
        <p:nvPicPr>
          <p:cNvPr id="453" name="Google Shape;453;p45"/>
          <p:cNvPicPr preferRelativeResize="0"/>
          <p:nvPr/>
        </p:nvPicPr>
        <p:blipFill>
          <a:blip r:embed="rId3">
            <a:alphaModFix amt="80000"/>
          </a:blip>
          <a:stretch>
            <a:fillRect/>
          </a:stretch>
        </p:blipFill>
        <p:spPr>
          <a:xfrm rot="10493409" flipH="1">
            <a:off x="4947588" y="2374808"/>
            <a:ext cx="1780194" cy="682573"/>
          </a:xfrm>
          <a:prstGeom prst="rect">
            <a:avLst/>
          </a:prstGeom>
          <a:noFill/>
          <a:ln>
            <a:noFill/>
          </a:ln>
        </p:spPr>
      </p:pic>
      <p:sp>
        <p:nvSpPr>
          <p:cNvPr id="17" name="Rectangle 56">
            <a:extLst>
              <a:ext uri="{FF2B5EF4-FFF2-40B4-BE49-F238E27FC236}">
                <a16:creationId xmlns:a16="http://schemas.microsoft.com/office/drawing/2014/main" id="{5E9751E9-AB55-CA47-B094-5C6AF87FA09E}"/>
              </a:ext>
            </a:extLst>
          </p:cNvPr>
          <p:cNvSpPr>
            <a:spLocks noChangeArrowheads="1"/>
          </p:cNvSpPr>
          <p:nvPr/>
        </p:nvSpPr>
        <p:spPr bwMode="auto">
          <a:xfrm>
            <a:off x="643188" y="1188985"/>
            <a:ext cx="4267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r>
              <a:rPr lang="en-US" altLang="x-none" sz="2800" b="1" u="sng" dirty="0" err="1">
                <a:solidFill>
                  <a:srgbClr val="0000FF"/>
                </a:solidFill>
                <a:latin typeface="Times New Roman" panose="02020603050405020304" pitchFamily="18" charset="0"/>
                <a:cs typeface="Times New Roman" panose="02020603050405020304" pitchFamily="18" charset="0"/>
              </a:rPr>
              <a:t>Trong</a:t>
            </a:r>
            <a:r>
              <a:rPr lang="en-US" altLang="x-none" sz="2800" b="1" u="sng" dirty="0">
                <a:solidFill>
                  <a:srgbClr val="0000FF"/>
                </a:solidFill>
                <a:latin typeface="Times New Roman" panose="02020603050405020304" pitchFamily="18" charset="0"/>
                <a:cs typeface="Times New Roman" panose="02020603050405020304" pitchFamily="18" charset="0"/>
              </a:rPr>
              <a:t> </a:t>
            </a:r>
            <a:r>
              <a:rPr lang="en-US" altLang="x-none" sz="2800" b="1" u="sng" dirty="0" err="1">
                <a:solidFill>
                  <a:srgbClr val="0000FF"/>
                </a:solidFill>
                <a:latin typeface="Times New Roman" panose="02020603050405020304" pitchFamily="18" charset="0"/>
                <a:cs typeface="Times New Roman" panose="02020603050405020304" pitchFamily="18" charset="0"/>
              </a:rPr>
              <a:t>đoạn</a:t>
            </a:r>
            <a:r>
              <a:rPr lang="en-US" altLang="x-none" sz="2800" b="1" u="sng" dirty="0">
                <a:solidFill>
                  <a:srgbClr val="0000FF"/>
                </a:solidFill>
                <a:latin typeface="Times New Roman" panose="02020603050405020304" pitchFamily="18" charset="0"/>
                <a:cs typeface="Times New Roman" panose="02020603050405020304" pitchFamily="18" charset="0"/>
              </a:rPr>
              <a:t> </a:t>
            </a:r>
            <a:r>
              <a:rPr lang="en-US" altLang="x-none" sz="2800" b="1" u="sng" dirty="0" err="1">
                <a:solidFill>
                  <a:srgbClr val="0000FF"/>
                </a:solidFill>
                <a:latin typeface="Times New Roman" panose="02020603050405020304" pitchFamily="18" charset="0"/>
                <a:cs typeface="Times New Roman" panose="02020603050405020304" pitchFamily="18" charset="0"/>
              </a:rPr>
              <a:t>mạch</a:t>
            </a:r>
            <a:r>
              <a:rPr lang="en-US" altLang="x-none" sz="2800" b="1" u="sng" dirty="0">
                <a:solidFill>
                  <a:srgbClr val="0000FF"/>
                </a:solidFill>
                <a:latin typeface="Times New Roman" panose="02020603050405020304" pitchFamily="18" charset="0"/>
                <a:cs typeface="Times New Roman" panose="02020603050405020304" pitchFamily="18" charset="0"/>
              </a:rPr>
              <a:t> </a:t>
            </a:r>
            <a:r>
              <a:rPr lang="en-US" altLang="x-none" sz="2800" b="1" u="sng" dirty="0" err="1">
                <a:solidFill>
                  <a:srgbClr val="0000FF"/>
                </a:solidFill>
                <a:latin typeface="Times New Roman" panose="02020603050405020304" pitchFamily="18" charset="0"/>
                <a:cs typeface="Times New Roman" panose="02020603050405020304" pitchFamily="18" charset="0"/>
              </a:rPr>
              <a:t>nối</a:t>
            </a:r>
            <a:r>
              <a:rPr lang="en-US" altLang="x-none" sz="2800" b="1" u="sng" dirty="0">
                <a:solidFill>
                  <a:srgbClr val="0000FF"/>
                </a:solidFill>
                <a:latin typeface="Times New Roman" panose="02020603050405020304" pitchFamily="18" charset="0"/>
                <a:cs typeface="Times New Roman" panose="02020603050405020304" pitchFamily="18" charset="0"/>
              </a:rPr>
              <a:t> </a:t>
            </a:r>
            <a:r>
              <a:rPr lang="en-US" altLang="x-none" sz="2800" b="1" u="sng" dirty="0" err="1">
                <a:solidFill>
                  <a:srgbClr val="0000FF"/>
                </a:solidFill>
                <a:latin typeface="Times New Roman" panose="02020603050405020304" pitchFamily="18" charset="0"/>
                <a:cs typeface="Times New Roman" panose="02020603050405020304" pitchFamily="18" charset="0"/>
              </a:rPr>
              <a:t>tiếp</a:t>
            </a:r>
            <a:r>
              <a:rPr lang="en-US" altLang="x-none" sz="2800" b="1" u="sng" dirty="0">
                <a:solidFill>
                  <a:srgbClr val="0000FF"/>
                </a:solidFill>
                <a:latin typeface="Times New Roman" panose="02020603050405020304" pitchFamily="18" charset="0"/>
                <a:cs typeface="Times New Roman" panose="02020603050405020304" pitchFamily="18" charset="0"/>
              </a:rPr>
              <a:t>:</a:t>
            </a:r>
            <a:endParaRPr lang="en-US" altLang="x-none" sz="2800" dirty="0">
              <a:solidFill>
                <a:srgbClr val="0000FF"/>
              </a:solidFill>
              <a:latin typeface="Times New Roman" panose="02020603050405020304" pitchFamily="18" charset="0"/>
              <a:cs typeface="Times New Roman" panose="02020603050405020304" pitchFamily="18" charset="0"/>
            </a:endParaRPr>
          </a:p>
        </p:txBody>
      </p:sp>
      <p:grpSp>
        <p:nvGrpSpPr>
          <p:cNvPr id="18" name="Group 42">
            <a:extLst>
              <a:ext uri="{FF2B5EF4-FFF2-40B4-BE49-F238E27FC236}">
                <a16:creationId xmlns:a16="http://schemas.microsoft.com/office/drawing/2014/main" id="{B402B7C9-5A83-7640-A189-457D3A681B25}"/>
              </a:ext>
            </a:extLst>
          </p:cNvPr>
          <p:cNvGrpSpPr>
            <a:grpSpLocks/>
          </p:cNvGrpSpPr>
          <p:nvPr/>
        </p:nvGrpSpPr>
        <p:grpSpPr bwMode="auto">
          <a:xfrm>
            <a:off x="589744" y="1687502"/>
            <a:ext cx="3886200" cy="2890838"/>
            <a:chOff x="528" y="1549"/>
            <a:chExt cx="2592" cy="1821"/>
          </a:xfrm>
          <a:noFill/>
        </p:grpSpPr>
        <p:sp>
          <p:nvSpPr>
            <p:cNvPr id="19" name="Rectangle 23">
              <a:extLst>
                <a:ext uri="{FF2B5EF4-FFF2-40B4-BE49-F238E27FC236}">
                  <a16:creationId xmlns:a16="http://schemas.microsoft.com/office/drawing/2014/main" id="{D77C47CE-7E3A-EC42-BF7D-50354EF31EA0}"/>
                </a:ext>
              </a:extLst>
            </p:cNvPr>
            <p:cNvSpPr>
              <a:spLocks noChangeArrowheads="1"/>
            </p:cNvSpPr>
            <p:nvPr/>
          </p:nvSpPr>
          <p:spPr bwMode="auto">
            <a:xfrm>
              <a:off x="720" y="1968"/>
              <a:ext cx="2400" cy="105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0" name="Rectangle 24">
              <a:extLst>
                <a:ext uri="{FF2B5EF4-FFF2-40B4-BE49-F238E27FC236}">
                  <a16:creationId xmlns:a16="http://schemas.microsoft.com/office/drawing/2014/main" id="{9F3CA718-195E-8D45-B636-0FBF80087FAC}"/>
                </a:ext>
              </a:extLst>
            </p:cNvPr>
            <p:cNvSpPr>
              <a:spLocks noChangeArrowheads="1"/>
            </p:cNvSpPr>
            <p:nvPr/>
          </p:nvSpPr>
          <p:spPr bwMode="auto">
            <a:xfrm>
              <a:off x="839" y="1872"/>
              <a:ext cx="624"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1" name="Rectangle 25">
              <a:extLst>
                <a:ext uri="{FF2B5EF4-FFF2-40B4-BE49-F238E27FC236}">
                  <a16:creationId xmlns:a16="http://schemas.microsoft.com/office/drawing/2014/main" id="{224BD8BD-766A-D241-87FE-DE46A60F73AC}"/>
                </a:ext>
              </a:extLst>
            </p:cNvPr>
            <p:cNvSpPr>
              <a:spLocks noChangeArrowheads="1"/>
            </p:cNvSpPr>
            <p:nvPr/>
          </p:nvSpPr>
          <p:spPr bwMode="auto">
            <a:xfrm>
              <a:off x="2359" y="1872"/>
              <a:ext cx="624"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2" name="Oval 26">
              <a:extLst>
                <a:ext uri="{FF2B5EF4-FFF2-40B4-BE49-F238E27FC236}">
                  <a16:creationId xmlns:a16="http://schemas.microsoft.com/office/drawing/2014/main" id="{89549DCE-47AC-C440-ABD6-A2A0EF413104}"/>
                </a:ext>
              </a:extLst>
            </p:cNvPr>
            <p:cNvSpPr>
              <a:spLocks noChangeArrowheads="1"/>
            </p:cNvSpPr>
            <p:nvPr/>
          </p:nvSpPr>
          <p:spPr bwMode="auto">
            <a:xfrm>
              <a:off x="528" y="2284"/>
              <a:ext cx="384" cy="38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dirty="0">
                  <a:latin typeface="Times New Roman" panose="02020603050405020304" pitchFamily="18" charset="0"/>
                  <a:cs typeface="Times New Roman" panose="02020603050405020304" pitchFamily="18" charset="0"/>
                </a:rPr>
                <a:t>A</a:t>
              </a:r>
            </a:p>
          </p:txBody>
        </p:sp>
        <p:sp>
          <p:nvSpPr>
            <p:cNvPr id="23" name="Rectangle 27">
              <a:extLst>
                <a:ext uri="{FF2B5EF4-FFF2-40B4-BE49-F238E27FC236}">
                  <a16:creationId xmlns:a16="http://schemas.microsoft.com/office/drawing/2014/main" id="{052BB6E1-6A9B-7246-908E-E787C2EDFC68}"/>
                </a:ext>
              </a:extLst>
            </p:cNvPr>
            <p:cNvSpPr>
              <a:spLocks noChangeArrowheads="1"/>
            </p:cNvSpPr>
            <p:nvPr/>
          </p:nvSpPr>
          <p:spPr bwMode="auto">
            <a:xfrm>
              <a:off x="1200" y="2956"/>
              <a:ext cx="336" cy="14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4" name="Rectangle 28">
              <a:extLst>
                <a:ext uri="{FF2B5EF4-FFF2-40B4-BE49-F238E27FC236}">
                  <a16:creationId xmlns:a16="http://schemas.microsoft.com/office/drawing/2014/main" id="{F22E4165-5E0E-1544-8F89-C5A66D00A3FA}"/>
                </a:ext>
              </a:extLst>
            </p:cNvPr>
            <p:cNvSpPr>
              <a:spLocks noChangeArrowheads="1"/>
            </p:cNvSpPr>
            <p:nvPr/>
          </p:nvSpPr>
          <p:spPr bwMode="auto">
            <a:xfrm>
              <a:off x="2064" y="2928"/>
              <a:ext cx="480"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5" name="Oval 29">
              <a:extLst>
                <a:ext uri="{FF2B5EF4-FFF2-40B4-BE49-F238E27FC236}">
                  <a16:creationId xmlns:a16="http://schemas.microsoft.com/office/drawing/2014/main" id="{4331DC54-BA32-6F4C-AA6E-3CFBC36FFBBC}"/>
                </a:ext>
              </a:extLst>
            </p:cNvPr>
            <p:cNvSpPr>
              <a:spLocks noChangeArrowheads="1"/>
            </p:cNvSpPr>
            <p:nvPr/>
          </p:nvSpPr>
          <p:spPr bwMode="auto">
            <a:xfrm>
              <a:off x="2050" y="2956"/>
              <a:ext cx="116" cy="116"/>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6" name="Oval 30">
              <a:extLst>
                <a:ext uri="{FF2B5EF4-FFF2-40B4-BE49-F238E27FC236}">
                  <a16:creationId xmlns:a16="http://schemas.microsoft.com/office/drawing/2014/main" id="{350DC4CC-820B-394A-AB01-240AE90414E1}"/>
                </a:ext>
              </a:extLst>
            </p:cNvPr>
            <p:cNvSpPr>
              <a:spLocks noChangeArrowheads="1"/>
            </p:cNvSpPr>
            <p:nvPr/>
          </p:nvSpPr>
          <p:spPr bwMode="auto">
            <a:xfrm>
              <a:off x="2406" y="2968"/>
              <a:ext cx="124" cy="124"/>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7" name="Line 31">
              <a:extLst>
                <a:ext uri="{FF2B5EF4-FFF2-40B4-BE49-F238E27FC236}">
                  <a16:creationId xmlns:a16="http://schemas.microsoft.com/office/drawing/2014/main" id="{0E3B3E7B-2516-A140-A355-B96609F29F3F}"/>
                </a:ext>
              </a:extLst>
            </p:cNvPr>
            <p:cNvSpPr>
              <a:spLocks noChangeShapeType="1"/>
            </p:cNvSpPr>
            <p:nvPr/>
          </p:nvSpPr>
          <p:spPr bwMode="auto">
            <a:xfrm flipH="1">
              <a:off x="2030" y="2860"/>
              <a:ext cx="192" cy="33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8" name="Line 32">
              <a:extLst>
                <a:ext uri="{FF2B5EF4-FFF2-40B4-BE49-F238E27FC236}">
                  <a16:creationId xmlns:a16="http://schemas.microsoft.com/office/drawing/2014/main" id="{07F81AFB-4FAC-4942-A082-61A160C2DFFB}"/>
                </a:ext>
              </a:extLst>
            </p:cNvPr>
            <p:cNvSpPr>
              <a:spLocks noChangeShapeType="1"/>
            </p:cNvSpPr>
            <p:nvPr/>
          </p:nvSpPr>
          <p:spPr bwMode="auto">
            <a:xfrm flipH="1">
              <a:off x="2364" y="2886"/>
              <a:ext cx="192" cy="33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29" name="Line 33">
              <a:extLst>
                <a:ext uri="{FF2B5EF4-FFF2-40B4-BE49-F238E27FC236}">
                  <a16:creationId xmlns:a16="http://schemas.microsoft.com/office/drawing/2014/main" id="{D3D84930-1114-8C49-8A88-E732ED3401DF}"/>
                </a:ext>
              </a:extLst>
            </p:cNvPr>
            <p:cNvSpPr>
              <a:spLocks noChangeShapeType="1"/>
            </p:cNvSpPr>
            <p:nvPr/>
          </p:nvSpPr>
          <p:spPr bwMode="auto">
            <a:xfrm flipV="1">
              <a:off x="1200" y="3024"/>
              <a:ext cx="336" cy="0"/>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30" name="Text Box 34">
              <a:extLst>
                <a:ext uri="{FF2B5EF4-FFF2-40B4-BE49-F238E27FC236}">
                  <a16:creationId xmlns:a16="http://schemas.microsoft.com/office/drawing/2014/main" id="{1E8698C3-D0FB-5B46-91FE-73026ADE1823}"/>
                </a:ext>
              </a:extLst>
            </p:cNvPr>
            <p:cNvSpPr txBox="1">
              <a:spLocks noChangeArrowheads="1"/>
            </p:cNvSpPr>
            <p:nvPr/>
          </p:nvSpPr>
          <p:spPr bwMode="auto">
            <a:xfrm>
              <a:off x="1248" y="2774"/>
              <a:ext cx="336"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K</a:t>
              </a:r>
            </a:p>
          </p:txBody>
        </p:sp>
        <p:sp>
          <p:nvSpPr>
            <p:cNvPr id="31" name="Text Box 35">
              <a:extLst>
                <a:ext uri="{FF2B5EF4-FFF2-40B4-BE49-F238E27FC236}">
                  <a16:creationId xmlns:a16="http://schemas.microsoft.com/office/drawing/2014/main" id="{6E11E9D9-F841-6D4D-AAD3-5697274ADA8C}"/>
                </a:ext>
              </a:extLst>
            </p:cNvPr>
            <p:cNvSpPr txBox="1">
              <a:spLocks noChangeArrowheads="1"/>
            </p:cNvSpPr>
            <p:nvPr/>
          </p:nvSpPr>
          <p:spPr bwMode="auto">
            <a:xfrm>
              <a:off x="953" y="1552"/>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R</a:t>
              </a:r>
              <a:r>
                <a:rPr lang="en-US" altLang="x-none" sz="2000" b="1" baseline="-25000" dirty="0">
                  <a:latin typeface="Times New Roman" panose="02020603050405020304" pitchFamily="18" charset="0"/>
                  <a:cs typeface="Times New Roman" panose="02020603050405020304" pitchFamily="18" charset="0"/>
                </a:rPr>
                <a:t>1</a:t>
              </a:r>
              <a:endParaRPr lang="en-US" altLang="x-none" sz="2000" b="1" dirty="0">
                <a:latin typeface="Times New Roman" panose="02020603050405020304" pitchFamily="18" charset="0"/>
                <a:cs typeface="Times New Roman" panose="02020603050405020304" pitchFamily="18" charset="0"/>
              </a:endParaRPr>
            </a:p>
          </p:txBody>
        </p:sp>
        <p:sp>
          <p:nvSpPr>
            <p:cNvPr id="32" name="Text Box 36">
              <a:extLst>
                <a:ext uri="{FF2B5EF4-FFF2-40B4-BE49-F238E27FC236}">
                  <a16:creationId xmlns:a16="http://schemas.microsoft.com/office/drawing/2014/main" id="{1B4ECAB8-2F09-184A-8571-EBBE7CEF2842}"/>
                </a:ext>
              </a:extLst>
            </p:cNvPr>
            <p:cNvSpPr txBox="1">
              <a:spLocks noChangeArrowheads="1"/>
            </p:cNvSpPr>
            <p:nvPr/>
          </p:nvSpPr>
          <p:spPr bwMode="auto">
            <a:xfrm>
              <a:off x="1704" y="1549"/>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R</a:t>
              </a:r>
              <a:r>
                <a:rPr lang="en-US" altLang="x-none" sz="2000" b="1" baseline="-25000" dirty="0">
                  <a:latin typeface="Times New Roman" panose="02020603050405020304" pitchFamily="18" charset="0"/>
                  <a:cs typeface="Times New Roman" panose="02020603050405020304" pitchFamily="18" charset="0"/>
                </a:rPr>
                <a:t>2</a:t>
              </a:r>
              <a:endParaRPr lang="en-US" altLang="x-none" sz="2000" b="1" dirty="0">
                <a:latin typeface="Times New Roman" panose="02020603050405020304" pitchFamily="18" charset="0"/>
                <a:cs typeface="Times New Roman" panose="02020603050405020304" pitchFamily="18" charset="0"/>
              </a:endParaRPr>
            </a:p>
          </p:txBody>
        </p:sp>
        <p:sp>
          <p:nvSpPr>
            <p:cNvPr id="33" name="Text Box 37">
              <a:extLst>
                <a:ext uri="{FF2B5EF4-FFF2-40B4-BE49-F238E27FC236}">
                  <a16:creationId xmlns:a16="http://schemas.microsoft.com/office/drawing/2014/main" id="{B99A9E05-6A2B-374E-A146-69B77A57AC73}"/>
                </a:ext>
              </a:extLst>
            </p:cNvPr>
            <p:cNvSpPr txBox="1">
              <a:spLocks noChangeArrowheads="1"/>
            </p:cNvSpPr>
            <p:nvPr/>
          </p:nvSpPr>
          <p:spPr bwMode="auto">
            <a:xfrm>
              <a:off x="2048" y="3112"/>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a:t>
              </a:r>
            </a:p>
          </p:txBody>
        </p:sp>
        <p:sp>
          <p:nvSpPr>
            <p:cNvPr id="34" name="Text Box 38">
              <a:extLst>
                <a:ext uri="{FF2B5EF4-FFF2-40B4-BE49-F238E27FC236}">
                  <a16:creationId xmlns:a16="http://schemas.microsoft.com/office/drawing/2014/main" id="{C4220850-65DD-DD4D-9709-2C8CED62004A}"/>
                </a:ext>
              </a:extLst>
            </p:cNvPr>
            <p:cNvSpPr txBox="1">
              <a:spLocks noChangeArrowheads="1"/>
            </p:cNvSpPr>
            <p:nvPr/>
          </p:nvSpPr>
          <p:spPr bwMode="auto">
            <a:xfrm>
              <a:off x="2496" y="3120"/>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B</a:t>
              </a:r>
            </a:p>
          </p:txBody>
        </p:sp>
        <p:sp>
          <p:nvSpPr>
            <p:cNvPr id="35" name="Text Box 39">
              <a:extLst>
                <a:ext uri="{FF2B5EF4-FFF2-40B4-BE49-F238E27FC236}">
                  <a16:creationId xmlns:a16="http://schemas.microsoft.com/office/drawing/2014/main" id="{5F5D1BAD-81B4-064E-BDF1-DEA4C5CF3C08}"/>
                </a:ext>
              </a:extLst>
            </p:cNvPr>
            <p:cNvSpPr txBox="1">
              <a:spLocks noChangeArrowheads="1"/>
            </p:cNvSpPr>
            <p:nvPr/>
          </p:nvSpPr>
          <p:spPr bwMode="auto">
            <a:xfrm>
              <a:off x="1998" y="2738"/>
              <a:ext cx="432" cy="250"/>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sp>
          <p:nvSpPr>
            <p:cNvPr id="36" name="Text Box 40">
              <a:extLst>
                <a:ext uri="{FF2B5EF4-FFF2-40B4-BE49-F238E27FC236}">
                  <a16:creationId xmlns:a16="http://schemas.microsoft.com/office/drawing/2014/main" id="{49D7D59B-BDDC-BC4E-9EBA-0A4F0959F906}"/>
                </a:ext>
              </a:extLst>
            </p:cNvPr>
            <p:cNvSpPr txBox="1">
              <a:spLocks noChangeArrowheads="1"/>
            </p:cNvSpPr>
            <p:nvPr/>
          </p:nvSpPr>
          <p:spPr bwMode="auto">
            <a:xfrm>
              <a:off x="2448" y="2680"/>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t>
              </a:r>
            </a:p>
          </p:txBody>
        </p:sp>
      </p:grpSp>
      <p:sp>
        <p:nvSpPr>
          <p:cNvPr id="37" name="Rectangle 28">
            <a:extLst>
              <a:ext uri="{FF2B5EF4-FFF2-40B4-BE49-F238E27FC236}">
                <a16:creationId xmlns:a16="http://schemas.microsoft.com/office/drawing/2014/main" id="{97A56D61-20CD-B842-BFC9-EA82B839D7FB}"/>
              </a:ext>
            </a:extLst>
          </p:cNvPr>
          <p:cNvSpPr>
            <a:spLocks noChangeArrowheads="1"/>
          </p:cNvSpPr>
          <p:nvPr/>
        </p:nvSpPr>
        <p:spPr bwMode="auto">
          <a:xfrm>
            <a:off x="3058657" y="3852853"/>
            <a:ext cx="386820" cy="276225"/>
          </a:xfrm>
          <a:prstGeom prst="rect">
            <a:avLst/>
          </a:prstGeom>
          <a:solidFill>
            <a:schemeClr val="bg1"/>
          </a:solidFill>
          <a:ln>
            <a:noFill/>
          </a:ln>
          <a:effec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grpSp>
        <p:nvGrpSpPr>
          <p:cNvPr id="38" name="Group 46">
            <a:extLst>
              <a:ext uri="{FF2B5EF4-FFF2-40B4-BE49-F238E27FC236}">
                <a16:creationId xmlns:a16="http://schemas.microsoft.com/office/drawing/2014/main" id="{FE5A05A3-59BC-8F4F-A963-87A7C0E4F83C}"/>
              </a:ext>
            </a:extLst>
          </p:cNvPr>
          <p:cNvGrpSpPr>
            <a:grpSpLocks/>
          </p:cNvGrpSpPr>
          <p:nvPr/>
        </p:nvGrpSpPr>
        <p:grpSpPr bwMode="auto">
          <a:xfrm>
            <a:off x="7207957" y="4356090"/>
            <a:ext cx="2339222" cy="1196496"/>
            <a:chOff x="3380" y="3660"/>
            <a:chExt cx="1138" cy="500"/>
          </a:xfrm>
        </p:grpSpPr>
        <p:sp>
          <p:nvSpPr>
            <p:cNvPr id="39" name="Text Box 47">
              <a:extLst>
                <a:ext uri="{FF2B5EF4-FFF2-40B4-BE49-F238E27FC236}">
                  <a16:creationId xmlns:a16="http://schemas.microsoft.com/office/drawing/2014/main" id="{972A3088-B8FE-4449-9ADC-32EDCCFE8902}"/>
                </a:ext>
              </a:extLst>
            </p:cNvPr>
            <p:cNvSpPr txBox="1">
              <a:spLocks noChangeArrowheads="1"/>
            </p:cNvSpPr>
            <p:nvPr/>
          </p:nvSpPr>
          <p:spPr bwMode="auto">
            <a:xfrm>
              <a:off x="3838" y="3830"/>
              <a:ext cx="33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a:latin typeface="Times New Roman" panose="02020603050405020304" pitchFamily="18" charset="0"/>
                  <a:cs typeface="Times New Roman" panose="02020603050405020304" pitchFamily="18" charset="0"/>
                </a:rPr>
                <a:t>=</a:t>
              </a:r>
            </a:p>
          </p:txBody>
        </p:sp>
        <p:grpSp>
          <p:nvGrpSpPr>
            <p:cNvPr id="40" name="Group 48">
              <a:extLst>
                <a:ext uri="{FF2B5EF4-FFF2-40B4-BE49-F238E27FC236}">
                  <a16:creationId xmlns:a16="http://schemas.microsoft.com/office/drawing/2014/main" id="{B7644C6C-8548-8342-996B-5C282799A274}"/>
                </a:ext>
              </a:extLst>
            </p:cNvPr>
            <p:cNvGrpSpPr>
              <a:grpSpLocks/>
            </p:cNvGrpSpPr>
            <p:nvPr/>
          </p:nvGrpSpPr>
          <p:grpSpPr bwMode="auto">
            <a:xfrm>
              <a:off x="3380" y="3660"/>
              <a:ext cx="432" cy="498"/>
              <a:chOff x="3264" y="3600"/>
              <a:chExt cx="432" cy="498"/>
            </a:xfrm>
          </p:grpSpPr>
          <p:sp>
            <p:nvSpPr>
              <p:cNvPr id="45" name="Text Box 49">
                <a:extLst>
                  <a:ext uri="{FF2B5EF4-FFF2-40B4-BE49-F238E27FC236}">
                    <a16:creationId xmlns:a16="http://schemas.microsoft.com/office/drawing/2014/main" id="{2D2EF1D5-7A0F-7244-8576-3453A62D534D}"/>
                  </a:ext>
                </a:extLst>
              </p:cNvPr>
              <p:cNvSpPr txBox="1">
                <a:spLocks noChangeArrowheads="1"/>
              </p:cNvSpPr>
              <p:nvPr/>
            </p:nvSpPr>
            <p:spPr bwMode="auto">
              <a:xfrm>
                <a:off x="3264" y="3600"/>
                <a:ext cx="43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latin typeface="Times New Roman" panose="02020603050405020304" pitchFamily="18" charset="0"/>
                    <a:cs typeface="Times New Roman" panose="02020603050405020304" pitchFamily="18" charset="0"/>
                  </a:rPr>
                  <a:t>U</a:t>
                </a:r>
                <a:r>
                  <a:rPr lang="en-US" altLang="x-none" sz="3200" baseline="-25000" dirty="0">
                    <a:latin typeface="Times New Roman" panose="02020603050405020304" pitchFamily="18" charset="0"/>
                    <a:cs typeface="Times New Roman" panose="02020603050405020304" pitchFamily="18" charset="0"/>
                  </a:rPr>
                  <a:t>1</a:t>
                </a:r>
                <a:endParaRPr lang="en-US" altLang="x-none" sz="3200" dirty="0">
                  <a:latin typeface="Times New Roman" panose="02020603050405020304" pitchFamily="18" charset="0"/>
                  <a:cs typeface="Times New Roman" panose="02020603050405020304" pitchFamily="18" charset="0"/>
                </a:endParaRPr>
              </a:p>
            </p:txBody>
          </p:sp>
          <p:sp>
            <p:nvSpPr>
              <p:cNvPr id="46" name="Text Box 50">
                <a:extLst>
                  <a:ext uri="{FF2B5EF4-FFF2-40B4-BE49-F238E27FC236}">
                    <a16:creationId xmlns:a16="http://schemas.microsoft.com/office/drawing/2014/main" id="{CDAA6813-8D76-9F44-AA42-28CE05D026A6}"/>
                  </a:ext>
                </a:extLst>
              </p:cNvPr>
              <p:cNvSpPr txBox="1">
                <a:spLocks noChangeArrowheads="1"/>
              </p:cNvSpPr>
              <p:nvPr/>
            </p:nvSpPr>
            <p:spPr bwMode="auto">
              <a:xfrm>
                <a:off x="3264" y="3854"/>
                <a:ext cx="43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latin typeface="Times New Roman" panose="02020603050405020304" pitchFamily="18" charset="0"/>
                    <a:cs typeface="Times New Roman" panose="02020603050405020304" pitchFamily="18" charset="0"/>
                  </a:rPr>
                  <a:t>U</a:t>
                </a:r>
                <a:r>
                  <a:rPr lang="en-US" altLang="x-none" sz="3200" baseline="-25000" dirty="0">
                    <a:latin typeface="Times New Roman" panose="02020603050405020304" pitchFamily="18" charset="0"/>
                    <a:cs typeface="Times New Roman" panose="02020603050405020304" pitchFamily="18" charset="0"/>
                  </a:rPr>
                  <a:t>2</a:t>
                </a:r>
                <a:endParaRPr lang="en-US" altLang="x-none" sz="3200" dirty="0">
                  <a:latin typeface="Times New Roman" panose="02020603050405020304" pitchFamily="18" charset="0"/>
                  <a:cs typeface="Times New Roman" panose="02020603050405020304" pitchFamily="18" charset="0"/>
                </a:endParaRPr>
              </a:p>
            </p:txBody>
          </p:sp>
          <p:sp>
            <p:nvSpPr>
              <p:cNvPr id="47" name="Line 51">
                <a:extLst>
                  <a:ext uri="{FF2B5EF4-FFF2-40B4-BE49-F238E27FC236}">
                    <a16:creationId xmlns:a16="http://schemas.microsoft.com/office/drawing/2014/main" id="{A69C3E5F-9155-6C48-80E6-714F1EA9C5BA}"/>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latin typeface="Times New Roman" panose="02020603050405020304" pitchFamily="18" charset="0"/>
                  <a:cs typeface="Times New Roman" panose="02020603050405020304" pitchFamily="18" charset="0"/>
                </a:endParaRPr>
              </a:p>
            </p:txBody>
          </p:sp>
        </p:grpSp>
        <p:grpSp>
          <p:nvGrpSpPr>
            <p:cNvPr id="41" name="Group 52">
              <a:extLst>
                <a:ext uri="{FF2B5EF4-FFF2-40B4-BE49-F238E27FC236}">
                  <a16:creationId xmlns:a16="http://schemas.microsoft.com/office/drawing/2014/main" id="{11AB96AA-E29A-5244-BC28-D96D586BDB32}"/>
                </a:ext>
              </a:extLst>
            </p:cNvPr>
            <p:cNvGrpSpPr>
              <a:grpSpLocks/>
            </p:cNvGrpSpPr>
            <p:nvPr/>
          </p:nvGrpSpPr>
          <p:grpSpPr bwMode="auto">
            <a:xfrm>
              <a:off x="4086" y="3662"/>
              <a:ext cx="432" cy="498"/>
              <a:chOff x="3264" y="3600"/>
              <a:chExt cx="432" cy="498"/>
            </a:xfrm>
          </p:grpSpPr>
          <p:sp>
            <p:nvSpPr>
              <p:cNvPr id="42" name="Text Box 53">
                <a:extLst>
                  <a:ext uri="{FF2B5EF4-FFF2-40B4-BE49-F238E27FC236}">
                    <a16:creationId xmlns:a16="http://schemas.microsoft.com/office/drawing/2014/main" id="{BF22DF4A-2622-654E-A9CD-CF0EC2D6DB38}"/>
                  </a:ext>
                </a:extLst>
              </p:cNvPr>
              <p:cNvSpPr txBox="1">
                <a:spLocks noChangeArrowheads="1"/>
              </p:cNvSpPr>
              <p:nvPr/>
            </p:nvSpPr>
            <p:spPr bwMode="auto">
              <a:xfrm>
                <a:off x="3264" y="3600"/>
                <a:ext cx="43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a:latin typeface="Times New Roman" panose="02020603050405020304" pitchFamily="18" charset="0"/>
                    <a:cs typeface="Times New Roman" panose="02020603050405020304" pitchFamily="18" charset="0"/>
                  </a:rPr>
                  <a:t>R</a:t>
                </a:r>
                <a:r>
                  <a:rPr lang="en-US" altLang="x-none" sz="3200" baseline="-25000">
                    <a:latin typeface="Times New Roman" panose="02020603050405020304" pitchFamily="18" charset="0"/>
                    <a:cs typeface="Times New Roman" panose="02020603050405020304" pitchFamily="18" charset="0"/>
                  </a:rPr>
                  <a:t>1</a:t>
                </a:r>
                <a:endParaRPr lang="en-US" altLang="x-none" sz="3200">
                  <a:latin typeface="Times New Roman" panose="02020603050405020304" pitchFamily="18" charset="0"/>
                  <a:cs typeface="Times New Roman" panose="02020603050405020304" pitchFamily="18" charset="0"/>
                </a:endParaRPr>
              </a:p>
            </p:txBody>
          </p:sp>
          <p:sp>
            <p:nvSpPr>
              <p:cNvPr id="43" name="Text Box 54">
                <a:extLst>
                  <a:ext uri="{FF2B5EF4-FFF2-40B4-BE49-F238E27FC236}">
                    <a16:creationId xmlns:a16="http://schemas.microsoft.com/office/drawing/2014/main" id="{DADD1518-26D6-EC48-A3CD-E542A68CC785}"/>
                  </a:ext>
                </a:extLst>
              </p:cNvPr>
              <p:cNvSpPr txBox="1">
                <a:spLocks noChangeArrowheads="1"/>
              </p:cNvSpPr>
              <p:nvPr/>
            </p:nvSpPr>
            <p:spPr bwMode="auto">
              <a:xfrm>
                <a:off x="3264" y="3854"/>
                <a:ext cx="43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a:latin typeface="Times New Roman" panose="02020603050405020304" pitchFamily="18" charset="0"/>
                    <a:cs typeface="Times New Roman" panose="02020603050405020304" pitchFamily="18" charset="0"/>
                  </a:rPr>
                  <a:t>R</a:t>
                </a:r>
                <a:r>
                  <a:rPr lang="en-US" altLang="x-none" sz="3200" baseline="-25000">
                    <a:latin typeface="Times New Roman" panose="02020603050405020304" pitchFamily="18" charset="0"/>
                    <a:cs typeface="Times New Roman" panose="02020603050405020304" pitchFamily="18" charset="0"/>
                  </a:rPr>
                  <a:t>2</a:t>
                </a:r>
                <a:endParaRPr lang="en-US" altLang="x-none" sz="3200">
                  <a:latin typeface="Times New Roman" panose="02020603050405020304" pitchFamily="18" charset="0"/>
                  <a:cs typeface="Times New Roman" panose="02020603050405020304" pitchFamily="18" charset="0"/>
                </a:endParaRPr>
              </a:p>
            </p:txBody>
          </p:sp>
          <p:sp>
            <p:nvSpPr>
              <p:cNvPr id="44" name="Line 55">
                <a:extLst>
                  <a:ext uri="{FF2B5EF4-FFF2-40B4-BE49-F238E27FC236}">
                    <a16:creationId xmlns:a16="http://schemas.microsoft.com/office/drawing/2014/main" id="{269465A9-FC97-6E41-8115-8D1052CC6D3D}"/>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latin typeface="Times New Roman" panose="02020603050405020304" pitchFamily="18" charset="0"/>
                  <a:cs typeface="Times New Roman" panose="02020603050405020304" pitchFamily="18" charset="0"/>
                </a:endParaRPr>
              </a:p>
            </p:txBody>
          </p:sp>
        </p:grpSp>
      </p:grpSp>
      <p:sp>
        <p:nvSpPr>
          <p:cNvPr id="48" name="Rectangle 25">
            <a:extLst>
              <a:ext uri="{FF2B5EF4-FFF2-40B4-BE49-F238E27FC236}">
                <a16:creationId xmlns:a16="http://schemas.microsoft.com/office/drawing/2014/main" id="{B9007E13-525E-F14D-AC6C-CB35BF975995}"/>
              </a:ext>
            </a:extLst>
          </p:cNvPr>
          <p:cNvSpPr>
            <a:spLocks noChangeArrowheads="1"/>
          </p:cNvSpPr>
          <p:nvPr/>
        </p:nvSpPr>
        <p:spPr bwMode="auto">
          <a:xfrm>
            <a:off x="2166278" y="2202761"/>
            <a:ext cx="935567"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9" name="Text Box 36">
            <a:extLst>
              <a:ext uri="{FF2B5EF4-FFF2-40B4-BE49-F238E27FC236}">
                <a16:creationId xmlns:a16="http://schemas.microsoft.com/office/drawing/2014/main" id="{9CFE0808-7408-B74E-91AE-AE953FEDF970}"/>
              </a:ext>
            </a:extLst>
          </p:cNvPr>
          <p:cNvSpPr txBox="1">
            <a:spLocks noChangeArrowheads="1"/>
          </p:cNvSpPr>
          <p:nvPr/>
        </p:nvSpPr>
        <p:spPr bwMode="auto">
          <a:xfrm>
            <a:off x="3473985" y="1708097"/>
            <a:ext cx="647700" cy="396875"/>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R</a:t>
            </a:r>
            <a:r>
              <a:rPr lang="en-US" altLang="x-none" sz="2000" b="1" baseline="-25000" dirty="0">
                <a:latin typeface="Times New Roman" panose="02020603050405020304" pitchFamily="18" charset="0"/>
                <a:cs typeface="Times New Roman" panose="02020603050405020304" pitchFamily="18" charset="0"/>
              </a:rPr>
              <a:t>n</a:t>
            </a:r>
            <a:endParaRPr lang="en-US" altLang="x-none"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989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4" name="Google Shape;484;p47"/>
          <p:cNvSpPr/>
          <p:nvPr/>
        </p:nvSpPr>
        <p:spPr>
          <a:xfrm rot="785759">
            <a:off x="8499584" y="2351721"/>
            <a:ext cx="2265701" cy="98767"/>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sp>
        <p:nvSpPr>
          <p:cNvPr id="4" name="Text Box 4">
            <a:extLst>
              <a:ext uri="{FF2B5EF4-FFF2-40B4-BE49-F238E27FC236}">
                <a16:creationId xmlns:a16="http://schemas.microsoft.com/office/drawing/2014/main" id="{470FCAA5-B74A-AF4B-B6F3-E53A36D8C6D6}"/>
              </a:ext>
            </a:extLst>
          </p:cNvPr>
          <p:cNvSpPr txBox="1">
            <a:spLocks noChangeArrowheads="1"/>
          </p:cNvSpPr>
          <p:nvPr/>
        </p:nvSpPr>
        <p:spPr bwMode="auto">
          <a:xfrm>
            <a:off x="447239" y="1367061"/>
            <a:ext cx="690771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just" eaLnBrk="1" hangingPunct="1">
              <a:spcBef>
                <a:spcPct val="50000"/>
              </a:spcBef>
            </a:pPr>
            <a:r>
              <a:rPr lang="en-US" altLang="x-none" sz="2800" dirty="0" err="1">
                <a:latin typeface="Times New Roman" panose="02020603050405020304" pitchFamily="18" charset="0"/>
              </a:rPr>
              <a:t>Ampe</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kế</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thường</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có</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điện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trở</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rất</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nhỏ</a:t>
            </a:r>
            <a:r>
              <a:rPr lang="en-US" altLang="x-none" sz="2800" dirty="0">
                <a:latin typeface="Times New Roman" panose="02020603050405020304" pitchFamily="18" charset="0"/>
              </a:rPr>
              <a:t> so </a:t>
            </a:r>
            <a:r>
              <a:rPr lang="en-US" altLang="x-none" sz="2800" dirty="0" err="1">
                <a:latin typeface="Times New Roman" panose="02020603050405020304" pitchFamily="18" charset="0"/>
              </a:rPr>
              <a:t>với</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điện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trở</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của</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đoạn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mạch</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cần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đo</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cường</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độ</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dòng</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điện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dây</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nối</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trong</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mạch</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cũng</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có</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điện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trở</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rất</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nhỏ</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không</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đáng</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kể</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vì</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vậy</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khi</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tính</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điện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trở</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của</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đoạn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mạch</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nối</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tiếp</a:t>
            </a:r>
            <a:r>
              <a:rPr lang="en-US" altLang="x-none" sz="2800" dirty="0">
                <a:latin typeface="Times New Roman" panose="02020603050405020304" pitchFamily="18" charset="0"/>
              </a:rPr>
              <a:t>, ta </a:t>
            </a:r>
            <a:r>
              <a:rPr lang="en-US" altLang="x-none" sz="2800" dirty="0" err="1">
                <a:latin typeface="Times New Roman" panose="02020603050405020304" pitchFamily="18" charset="0"/>
              </a:rPr>
              <a:t>có</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thể</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bỏ</a:t>
            </a:r>
            <a:r>
              <a:rPr lang="en-US" altLang="x-none" sz="2800" dirty="0">
                <a:latin typeface="Times New Roman" panose="02020603050405020304" pitchFamily="18" charset="0"/>
              </a:rPr>
              <a:t> qua </a:t>
            </a:r>
            <a:r>
              <a:rPr lang="en-US" altLang="x-none" sz="2800" dirty="0" err="1">
                <a:latin typeface="Times New Roman" panose="02020603050405020304" pitchFamily="18" charset="0"/>
              </a:rPr>
              <a:t>điện</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trở</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của</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ampe</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kế</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và</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dây</a:t>
            </a:r>
            <a:r>
              <a:rPr lang="en-US" altLang="x-none" sz="2800" dirty="0">
                <a:latin typeface="Times New Roman" panose="02020603050405020304" pitchFamily="18" charset="0"/>
              </a:rPr>
              <a:t> </a:t>
            </a:r>
            <a:r>
              <a:rPr lang="en-US" altLang="x-none" sz="2800" dirty="0" err="1">
                <a:latin typeface="Times New Roman" panose="02020603050405020304" pitchFamily="18" charset="0"/>
              </a:rPr>
              <a:t>nối</a:t>
            </a:r>
            <a:r>
              <a:rPr lang="en-US" altLang="x-none" sz="2800" dirty="0">
                <a:latin typeface="Times New Roman" panose="02020603050405020304" pitchFamily="18" charset="0"/>
              </a:rPr>
              <a:t>.</a:t>
            </a:r>
          </a:p>
        </p:txBody>
      </p:sp>
      <p:pic>
        <p:nvPicPr>
          <p:cNvPr id="5" name="Picture 8">
            <a:extLst>
              <a:ext uri="{FF2B5EF4-FFF2-40B4-BE49-F238E27FC236}">
                <a16:creationId xmlns:a16="http://schemas.microsoft.com/office/drawing/2014/main" id="{50530603-9387-244F-945D-360427BA79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2477" y="0"/>
            <a:ext cx="1880323" cy="2526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WordArt 9">
            <a:extLst>
              <a:ext uri="{FF2B5EF4-FFF2-40B4-BE49-F238E27FC236}">
                <a16:creationId xmlns:a16="http://schemas.microsoft.com/office/drawing/2014/main" id="{FA7EE7C1-103A-3344-8461-74C39C95DC3B}"/>
              </a:ext>
            </a:extLst>
          </p:cNvPr>
          <p:cNvSpPr>
            <a:spLocks noChangeArrowheads="1" noChangeShapeType="1" noTextEdit="1"/>
          </p:cNvSpPr>
          <p:nvPr/>
        </p:nvSpPr>
        <p:spPr bwMode="auto">
          <a:xfrm>
            <a:off x="2133600" y="381000"/>
            <a:ext cx="3581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a:gradFill rotWithShape="1">
                  <a:gsLst>
                    <a:gs pos="0">
                      <a:srgbClr val="FF0000"/>
                    </a:gs>
                    <a:gs pos="50000">
                      <a:srgbClr val="0000FF"/>
                    </a:gs>
                    <a:gs pos="100000">
                      <a:srgbClr val="FF0000"/>
                    </a:gs>
                  </a:gsLst>
                  <a:lin ang="5400000" scaled="1"/>
                </a:gradFill>
                <a:effectLst>
                  <a:outerShdw dist="35921" dir="2700000" algn="ctr" rotWithShape="0">
                    <a:srgbClr val="C0C0C0">
                      <a:alpha val="79999"/>
                    </a:srgbClr>
                  </a:outerShdw>
                </a:effectLst>
                <a:latin typeface="+mj-lt"/>
                <a:cs typeface="Arial" panose="020B0604020202020204" pitchFamily="34" charset="0"/>
              </a:rPr>
              <a:t>Có thể em chưa biết</a:t>
            </a:r>
            <a:endParaRPr lang="x-none" sz="3600" kern="10" dirty="0">
              <a:gradFill rotWithShape="1">
                <a:gsLst>
                  <a:gs pos="0">
                    <a:srgbClr val="FF0000"/>
                  </a:gs>
                  <a:gs pos="50000">
                    <a:srgbClr val="0000FF"/>
                  </a:gs>
                  <a:gs pos="100000">
                    <a:srgbClr val="FF0000"/>
                  </a:gs>
                </a:gsLst>
                <a:lin ang="5400000" scaled="1"/>
              </a:gradFill>
              <a:effectLst>
                <a:outerShdw dist="35921" dir="2700000" algn="ctr" rotWithShape="0">
                  <a:srgbClr val="C0C0C0">
                    <a:alpha val="79999"/>
                  </a:srgbClr>
                </a:outerShdw>
              </a:effectLst>
              <a:latin typeface="+mj-lt"/>
              <a:cs typeface="Arial" panose="020B0604020202020204" pitchFamily="34" charset="0"/>
            </a:endParaRPr>
          </a:p>
        </p:txBody>
      </p:sp>
    </p:spTree>
    <p:extLst>
      <p:ext uri="{BB962C8B-B14F-4D97-AF65-F5344CB8AC3E}">
        <p14:creationId xmlns:p14="http://schemas.microsoft.com/office/powerpoint/2010/main" val="2314232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4">
            <a:extLst>
              <a:ext uri="{FF2B5EF4-FFF2-40B4-BE49-F238E27FC236}">
                <a16:creationId xmlns:a16="http://schemas.microsoft.com/office/drawing/2014/main" id="{38815BCA-D9CC-4F41-B5C2-541A8D356A62}"/>
              </a:ext>
            </a:extLst>
          </p:cNvPr>
          <p:cNvGrpSpPr>
            <a:grpSpLocks/>
          </p:cNvGrpSpPr>
          <p:nvPr/>
        </p:nvGrpSpPr>
        <p:grpSpPr bwMode="auto">
          <a:xfrm>
            <a:off x="1524000" y="0"/>
            <a:ext cx="4041913" cy="1183958"/>
            <a:chOff x="0" y="0"/>
            <a:chExt cx="5760" cy="576"/>
          </a:xfrm>
        </p:grpSpPr>
        <p:sp>
          <p:nvSpPr>
            <p:cNvPr id="11312" name="Rectangle 5">
              <a:extLst>
                <a:ext uri="{FF2B5EF4-FFF2-40B4-BE49-F238E27FC236}">
                  <a16:creationId xmlns:a16="http://schemas.microsoft.com/office/drawing/2014/main" id="{26C70B32-A145-5C49-B5EA-602F6483CD95}"/>
                </a:ext>
              </a:extLst>
            </p:cNvPr>
            <p:cNvSpPr>
              <a:spLocks noChangeArrowheads="1"/>
            </p:cNvSpPr>
            <p:nvPr/>
          </p:nvSpPr>
          <p:spPr bwMode="auto">
            <a:xfrm>
              <a:off x="0" y="480"/>
              <a:ext cx="5760" cy="96"/>
            </a:xfrm>
            <a:prstGeom prst="rect">
              <a:avLst/>
            </a:prstGeom>
            <a:solidFill>
              <a:schemeClr val="bg1"/>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313" name="Rectangle 6">
              <a:extLst>
                <a:ext uri="{FF2B5EF4-FFF2-40B4-BE49-F238E27FC236}">
                  <a16:creationId xmlns:a16="http://schemas.microsoft.com/office/drawing/2014/main" id="{63EA925C-80A5-D14C-8D3C-37275017AFC4}"/>
                </a:ext>
              </a:extLst>
            </p:cNvPr>
            <p:cNvSpPr>
              <a:spLocks noChangeArrowheads="1"/>
            </p:cNvSpPr>
            <p:nvPr/>
          </p:nvSpPr>
          <p:spPr bwMode="auto">
            <a:xfrm>
              <a:off x="0" y="0"/>
              <a:ext cx="5760" cy="480"/>
            </a:xfrm>
            <a:prstGeom prst="rect">
              <a:avLst/>
            </a:prstGeom>
            <a:solidFill>
              <a:srgbClr val="0099CC"/>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grpSp>
      <p:sp>
        <p:nvSpPr>
          <p:cNvPr id="11268" name="Line 7">
            <a:extLst>
              <a:ext uri="{FF2B5EF4-FFF2-40B4-BE49-F238E27FC236}">
                <a16:creationId xmlns:a16="http://schemas.microsoft.com/office/drawing/2014/main" id="{93008C83-3C6F-D445-88CA-9265FDF7F213}"/>
              </a:ext>
            </a:extLst>
          </p:cNvPr>
          <p:cNvSpPr>
            <a:spLocks noChangeShapeType="1"/>
          </p:cNvSpPr>
          <p:nvPr/>
        </p:nvSpPr>
        <p:spPr bwMode="auto">
          <a:xfrm flipV="1">
            <a:off x="1524000" y="3209925"/>
            <a:ext cx="3276600" cy="0"/>
          </a:xfrm>
          <a:prstGeom prst="line">
            <a:avLst/>
          </a:prstGeom>
          <a:noFill/>
          <a:ln w="57150" cmpd="thinThick">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270" name="Line 9">
            <a:extLst>
              <a:ext uri="{FF2B5EF4-FFF2-40B4-BE49-F238E27FC236}">
                <a16:creationId xmlns:a16="http://schemas.microsoft.com/office/drawing/2014/main" id="{60AEB80F-0693-9248-AFB1-01FC3F58B8DA}"/>
              </a:ext>
            </a:extLst>
          </p:cNvPr>
          <p:cNvSpPr>
            <a:spLocks noChangeShapeType="1"/>
          </p:cNvSpPr>
          <p:nvPr/>
        </p:nvSpPr>
        <p:spPr bwMode="auto">
          <a:xfrm flipV="1">
            <a:off x="1524000" y="1752600"/>
            <a:ext cx="3276600" cy="0"/>
          </a:xfrm>
          <a:prstGeom prst="line">
            <a:avLst/>
          </a:prstGeom>
          <a:noFill/>
          <a:ln w="57150" cmpd="thinThick">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311" name="WordArt 12">
            <a:extLst>
              <a:ext uri="{FF2B5EF4-FFF2-40B4-BE49-F238E27FC236}">
                <a16:creationId xmlns:a16="http://schemas.microsoft.com/office/drawing/2014/main" id="{EC0B1E49-C26A-7A47-B66B-E84B95B96E00}"/>
              </a:ext>
            </a:extLst>
          </p:cNvPr>
          <p:cNvSpPr>
            <a:spLocks noChangeArrowheads="1" noChangeShapeType="1" noTextEdit="1"/>
          </p:cNvSpPr>
          <p:nvPr/>
        </p:nvSpPr>
        <p:spPr bwMode="auto">
          <a:xfrm>
            <a:off x="1590676" y="166458"/>
            <a:ext cx="3654286" cy="457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FFFF"/>
              </a:contourClr>
            </a:sp3d>
          </a:bodyPr>
          <a:lstStyle/>
          <a:p>
            <a:pPr algn="ctr"/>
            <a:r>
              <a:rPr lang="en-US" sz="3600" kern="10" dirty="0" err="1">
                <a:ln w="9525">
                  <a:round/>
                  <a:headEnd/>
                  <a:tailEnd/>
                </a:ln>
                <a:blipFill dpi="0" rotWithShape="0">
                  <a:blip r:embed="rId2"/>
                  <a:srcRect/>
                  <a:tile tx="0" ty="0" sx="100000" sy="100000" flip="none" algn="tl"/>
                </a:blipFill>
                <a:latin typeface="Times New Roman" panose="02020603050405020304" pitchFamily="18" charset="0"/>
                <a:cs typeface="Times New Roman" panose="02020603050405020304" pitchFamily="18" charset="0"/>
              </a:rPr>
              <a:t>Chú</a:t>
            </a:r>
            <a:r>
              <a:rPr lang="en-US" sz="3600" kern="10" dirty="0">
                <a:ln w="9525">
                  <a:round/>
                  <a:headEnd/>
                  <a:tailEnd/>
                </a:ln>
                <a:blipFill dpi="0" rotWithShape="0">
                  <a:blip r:embed="rId2"/>
                  <a:srcRect/>
                  <a:tile tx="0" ty="0" sx="100000" sy="100000" flip="none" algn="tl"/>
                </a:blipFill>
                <a:latin typeface="Times New Roman" panose="02020603050405020304" pitchFamily="18" charset="0"/>
                <a:cs typeface="Times New Roman" panose="02020603050405020304" pitchFamily="18" charset="0"/>
              </a:rPr>
              <a:t> </a:t>
            </a:r>
            <a:r>
              <a:rPr lang="en-US" sz="3600" kern="10" dirty="0" err="1">
                <a:ln w="9525">
                  <a:round/>
                  <a:headEnd/>
                  <a:tailEnd/>
                </a:ln>
                <a:blipFill dpi="0" rotWithShape="0">
                  <a:blip r:embed="rId2"/>
                  <a:srcRect/>
                  <a:tile tx="0" ty="0" sx="100000" sy="100000" flip="none" algn="tl"/>
                </a:blipFill>
                <a:latin typeface="Times New Roman" panose="02020603050405020304" pitchFamily="18" charset="0"/>
                <a:cs typeface="Times New Roman" panose="02020603050405020304" pitchFamily="18" charset="0"/>
              </a:rPr>
              <a:t>ý</a:t>
            </a:r>
            <a:endParaRPr lang="x-none" sz="3600" kern="10" dirty="0">
              <a:ln w="9525">
                <a:round/>
                <a:headEnd/>
                <a:tailEnd/>
              </a:ln>
              <a:blipFill dpi="0" rotWithShape="0">
                <a:blip r:embed="rId2"/>
                <a:srcRect/>
                <a:tile tx="0" ty="0" sx="100000" sy="100000" flip="none" algn="tl"/>
              </a:blipFill>
              <a:latin typeface="Times New Roman" panose="02020603050405020304" pitchFamily="18" charset="0"/>
              <a:cs typeface="Times New Roman" panose="02020603050405020304" pitchFamily="18" charset="0"/>
            </a:endParaRPr>
          </a:p>
        </p:txBody>
      </p:sp>
      <p:sp>
        <p:nvSpPr>
          <p:cNvPr id="11272" name="Line 13">
            <a:extLst>
              <a:ext uri="{FF2B5EF4-FFF2-40B4-BE49-F238E27FC236}">
                <a16:creationId xmlns:a16="http://schemas.microsoft.com/office/drawing/2014/main" id="{655CE7E9-B7D2-1E40-9FAF-6CD61424F6E1}"/>
              </a:ext>
            </a:extLst>
          </p:cNvPr>
          <p:cNvSpPr>
            <a:spLocks noChangeShapeType="1"/>
          </p:cNvSpPr>
          <p:nvPr/>
        </p:nvSpPr>
        <p:spPr bwMode="auto">
          <a:xfrm flipV="1">
            <a:off x="1524000" y="4168775"/>
            <a:ext cx="3276600" cy="0"/>
          </a:xfrm>
          <a:prstGeom prst="line">
            <a:avLst/>
          </a:prstGeom>
          <a:noFill/>
          <a:ln w="57150" cmpd="thinThick">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273" name="Line 14">
            <a:extLst>
              <a:ext uri="{FF2B5EF4-FFF2-40B4-BE49-F238E27FC236}">
                <a16:creationId xmlns:a16="http://schemas.microsoft.com/office/drawing/2014/main" id="{A32F4466-834E-5E44-BA76-2581ACC5ADCB}"/>
              </a:ext>
            </a:extLst>
          </p:cNvPr>
          <p:cNvSpPr>
            <a:spLocks noChangeShapeType="1"/>
          </p:cNvSpPr>
          <p:nvPr/>
        </p:nvSpPr>
        <p:spPr bwMode="auto">
          <a:xfrm flipV="1">
            <a:off x="1524000" y="6400800"/>
            <a:ext cx="3276600" cy="0"/>
          </a:xfrm>
          <a:prstGeom prst="line">
            <a:avLst/>
          </a:prstGeom>
          <a:noFill/>
          <a:ln w="57150" cmpd="thinThick">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274" name="Text Box 15">
            <a:extLst>
              <a:ext uri="{FF2B5EF4-FFF2-40B4-BE49-F238E27FC236}">
                <a16:creationId xmlns:a16="http://schemas.microsoft.com/office/drawing/2014/main" id="{4597D274-AD98-7943-B4EB-45352C0733F8}"/>
              </a:ext>
            </a:extLst>
          </p:cNvPr>
          <p:cNvSpPr txBox="1">
            <a:spLocks noChangeArrowheads="1"/>
          </p:cNvSpPr>
          <p:nvPr/>
        </p:nvSpPr>
        <p:spPr bwMode="auto">
          <a:xfrm>
            <a:off x="1524000" y="1905000"/>
            <a:ext cx="30480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b="1">
                <a:solidFill>
                  <a:schemeClr val="bg1"/>
                </a:solidFill>
                <a:latin typeface="Times New Roman" panose="02020603050405020304" pitchFamily="18" charset="0"/>
                <a:cs typeface="Times New Roman" panose="02020603050405020304" pitchFamily="18" charset="0"/>
              </a:rPr>
              <a:t>II. Điện trở tương đương các đoạn mạch nối tiếp</a:t>
            </a:r>
          </a:p>
        </p:txBody>
      </p:sp>
      <p:grpSp>
        <p:nvGrpSpPr>
          <p:cNvPr id="32791" name="Group 23">
            <a:extLst>
              <a:ext uri="{FF2B5EF4-FFF2-40B4-BE49-F238E27FC236}">
                <a16:creationId xmlns:a16="http://schemas.microsoft.com/office/drawing/2014/main" id="{7F5CFD1F-6DD9-E149-8FE7-A92150EDDF30}"/>
              </a:ext>
            </a:extLst>
          </p:cNvPr>
          <p:cNvGrpSpPr>
            <a:grpSpLocks/>
          </p:cNvGrpSpPr>
          <p:nvPr/>
        </p:nvGrpSpPr>
        <p:grpSpPr bwMode="auto">
          <a:xfrm>
            <a:off x="1590676" y="3332162"/>
            <a:ext cx="3429000" cy="2670175"/>
            <a:chOff x="3216" y="883"/>
            <a:chExt cx="2112" cy="1447"/>
          </a:xfrm>
          <a:solidFill>
            <a:schemeClr val="bg1"/>
          </a:solidFill>
        </p:grpSpPr>
        <p:sp>
          <p:nvSpPr>
            <p:cNvPr id="11292" name="Rectangle 24">
              <a:extLst>
                <a:ext uri="{FF2B5EF4-FFF2-40B4-BE49-F238E27FC236}">
                  <a16:creationId xmlns:a16="http://schemas.microsoft.com/office/drawing/2014/main" id="{5BA175D4-D772-6A40-8CCD-E77F818931E1}"/>
                </a:ext>
              </a:extLst>
            </p:cNvPr>
            <p:cNvSpPr>
              <a:spLocks noChangeArrowheads="1"/>
            </p:cNvSpPr>
            <p:nvPr/>
          </p:nvSpPr>
          <p:spPr bwMode="auto">
            <a:xfrm>
              <a:off x="3372" y="1191"/>
              <a:ext cx="1956" cy="84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293" name="Rectangle 25">
              <a:extLst>
                <a:ext uri="{FF2B5EF4-FFF2-40B4-BE49-F238E27FC236}">
                  <a16:creationId xmlns:a16="http://schemas.microsoft.com/office/drawing/2014/main" id="{43166777-6562-C94A-A05F-D1660DB1289C}"/>
                </a:ext>
              </a:extLst>
            </p:cNvPr>
            <p:cNvSpPr>
              <a:spLocks noChangeArrowheads="1"/>
            </p:cNvSpPr>
            <p:nvPr/>
          </p:nvSpPr>
          <p:spPr bwMode="auto">
            <a:xfrm>
              <a:off x="3764"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294" name="Rectangle 26">
              <a:extLst>
                <a:ext uri="{FF2B5EF4-FFF2-40B4-BE49-F238E27FC236}">
                  <a16:creationId xmlns:a16="http://schemas.microsoft.com/office/drawing/2014/main" id="{477E6C4B-6404-464B-A0D9-8788644D1609}"/>
                </a:ext>
              </a:extLst>
            </p:cNvPr>
            <p:cNvSpPr>
              <a:spLocks noChangeArrowheads="1"/>
            </p:cNvSpPr>
            <p:nvPr/>
          </p:nvSpPr>
          <p:spPr bwMode="auto">
            <a:xfrm>
              <a:off x="4507"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295" name="Oval 27">
              <a:extLst>
                <a:ext uri="{FF2B5EF4-FFF2-40B4-BE49-F238E27FC236}">
                  <a16:creationId xmlns:a16="http://schemas.microsoft.com/office/drawing/2014/main" id="{A55678A6-2F96-5844-A175-667CD3F89289}"/>
                </a:ext>
              </a:extLst>
            </p:cNvPr>
            <p:cNvSpPr>
              <a:spLocks noChangeArrowheads="1"/>
            </p:cNvSpPr>
            <p:nvPr/>
          </p:nvSpPr>
          <p:spPr bwMode="auto">
            <a:xfrm>
              <a:off x="3216" y="1444"/>
              <a:ext cx="313" cy="308"/>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latin typeface="Times New Roman" panose="02020603050405020304" pitchFamily="18" charset="0"/>
                  <a:cs typeface="Times New Roman" panose="02020603050405020304" pitchFamily="18" charset="0"/>
                </a:rPr>
                <a:t>A</a:t>
              </a:r>
            </a:p>
          </p:txBody>
        </p:sp>
        <p:sp>
          <p:nvSpPr>
            <p:cNvPr id="11296" name="Rectangle 28">
              <a:extLst>
                <a:ext uri="{FF2B5EF4-FFF2-40B4-BE49-F238E27FC236}">
                  <a16:creationId xmlns:a16="http://schemas.microsoft.com/office/drawing/2014/main" id="{11DB1C4C-6233-7246-AF84-F093F45E0B41}"/>
                </a:ext>
              </a:extLst>
            </p:cNvPr>
            <p:cNvSpPr>
              <a:spLocks noChangeArrowheads="1"/>
            </p:cNvSpPr>
            <p:nvPr/>
          </p:nvSpPr>
          <p:spPr bwMode="auto">
            <a:xfrm>
              <a:off x="3764" y="1983"/>
              <a:ext cx="273" cy="1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297" name="Rectangle 29">
              <a:extLst>
                <a:ext uri="{FF2B5EF4-FFF2-40B4-BE49-F238E27FC236}">
                  <a16:creationId xmlns:a16="http://schemas.microsoft.com/office/drawing/2014/main" id="{4C98DFC0-09F8-2943-9C9F-FF3C7E1463E7}"/>
                </a:ext>
              </a:extLst>
            </p:cNvPr>
            <p:cNvSpPr>
              <a:spLocks noChangeArrowheads="1"/>
            </p:cNvSpPr>
            <p:nvPr/>
          </p:nvSpPr>
          <p:spPr bwMode="auto">
            <a:xfrm>
              <a:off x="4468" y="1960"/>
              <a:ext cx="391"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298" name="Oval 30">
              <a:extLst>
                <a:ext uri="{FF2B5EF4-FFF2-40B4-BE49-F238E27FC236}">
                  <a16:creationId xmlns:a16="http://schemas.microsoft.com/office/drawing/2014/main" id="{1B2E05BC-5754-0E46-987B-933BD7697BE4}"/>
                </a:ext>
              </a:extLst>
            </p:cNvPr>
            <p:cNvSpPr>
              <a:spLocks noChangeArrowheads="1"/>
            </p:cNvSpPr>
            <p:nvPr/>
          </p:nvSpPr>
          <p:spPr bwMode="auto">
            <a:xfrm>
              <a:off x="4456" y="1983"/>
              <a:ext cx="95" cy="93"/>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299" name="Oval 31">
              <a:extLst>
                <a:ext uri="{FF2B5EF4-FFF2-40B4-BE49-F238E27FC236}">
                  <a16:creationId xmlns:a16="http://schemas.microsoft.com/office/drawing/2014/main" id="{61B3042E-E054-3E49-A83A-E574C813DBAC}"/>
                </a:ext>
              </a:extLst>
            </p:cNvPr>
            <p:cNvSpPr>
              <a:spLocks noChangeArrowheads="1"/>
            </p:cNvSpPr>
            <p:nvPr/>
          </p:nvSpPr>
          <p:spPr bwMode="auto">
            <a:xfrm>
              <a:off x="4746" y="1992"/>
              <a:ext cx="101" cy="1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300" name="Line 32">
              <a:extLst>
                <a:ext uri="{FF2B5EF4-FFF2-40B4-BE49-F238E27FC236}">
                  <a16:creationId xmlns:a16="http://schemas.microsoft.com/office/drawing/2014/main" id="{98E3EBB5-AAF0-0641-BD87-F1069E64E521}"/>
                </a:ext>
              </a:extLst>
            </p:cNvPr>
            <p:cNvSpPr>
              <a:spLocks noChangeShapeType="1"/>
            </p:cNvSpPr>
            <p:nvPr/>
          </p:nvSpPr>
          <p:spPr bwMode="auto">
            <a:xfrm flipH="1">
              <a:off x="4440" y="1906"/>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301" name="Line 33">
              <a:extLst>
                <a:ext uri="{FF2B5EF4-FFF2-40B4-BE49-F238E27FC236}">
                  <a16:creationId xmlns:a16="http://schemas.microsoft.com/office/drawing/2014/main" id="{12C4E045-1CC0-0A4F-BE74-3E44F60EEE32}"/>
                </a:ext>
              </a:extLst>
            </p:cNvPr>
            <p:cNvSpPr>
              <a:spLocks noChangeShapeType="1"/>
            </p:cNvSpPr>
            <p:nvPr/>
          </p:nvSpPr>
          <p:spPr bwMode="auto">
            <a:xfrm flipH="1">
              <a:off x="4712" y="1927"/>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302" name="Line 34">
              <a:extLst>
                <a:ext uri="{FF2B5EF4-FFF2-40B4-BE49-F238E27FC236}">
                  <a16:creationId xmlns:a16="http://schemas.microsoft.com/office/drawing/2014/main" id="{0C9D42CE-1507-5A46-8550-C09C2CE8FE15}"/>
                </a:ext>
              </a:extLst>
            </p:cNvPr>
            <p:cNvSpPr>
              <a:spLocks noChangeShapeType="1"/>
            </p:cNvSpPr>
            <p:nvPr/>
          </p:nvSpPr>
          <p:spPr bwMode="auto">
            <a:xfrm flipV="1">
              <a:off x="3764" y="1922"/>
              <a:ext cx="273" cy="115"/>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303" name="Text Box 35">
              <a:extLst>
                <a:ext uri="{FF2B5EF4-FFF2-40B4-BE49-F238E27FC236}">
                  <a16:creationId xmlns:a16="http://schemas.microsoft.com/office/drawing/2014/main" id="{B5B623B5-0BBF-BC45-9D37-44F8BB781D98}"/>
                </a:ext>
              </a:extLst>
            </p:cNvPr>
            <p:cNvSpPr txBox="1">
              <a:spLocks noChangeArrowheads="1"/>
            </p:cNvSpPr>
            <p:nvPr/>
          </p:nvSpPr>
          <p:spPr bwMode="auto">
            <a:xfrm>
              <a:off x="3723" y="1668"/>
              <a:ext cx="274"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K</a:t>
              </a:r>
            </a:p>
          </p:txBody>
        </p:sp>
        <p:sp>
          <p:nvSpPr>
            <p:cNvPr id="11304" name="Text Box 36">
              <a:extLst>
                <a:ext uri="{FF2B5EF4-FFF2-40B4-BE49-F238E27FC236}">
                  <a16:creationId xmlns:a16="http://schemas.microsoft.com/office/drawing/2014/main" id="{5A0D0D79-F58F-524E-9BBB-B09E01D85F1E}"/>
                </a:ext>
              </a:extLst>
            </p:cNvPr>
            <p:cNvSpPr txBox="1">
              <a:spLocks noChangeArrowheads="1"/>
            </p:cNvSpPr>
            <p:nvPr/>
          </p:nvSpPr>
          <p:spPr bwMode="auto">
            <a:xfrm>
              <a:off x="3881" y="883"/>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1</a:t>
              </a:r>
              <a:endParaRPr lang="en-US" altLang="x-none" sz="2000" b="1">
                <a:latin typeface="Times New Roman" panose="02020603050405020304" pitchFamily="18" charset="0"/>
                <a:cs typeface="Times New Roman" panose="02020603050405020304" pitchFamily="18" charset="0"/>
              </a:endParaRPr>
            </a:p>
          </p:txBody>
        </p:sp>
        <p:sp>
          <p:nvSpPr>
            <p:cNvPr id="11305" name="Text Box 37">
              <a:extLst>
                <a:ext uri="{FF2B5EF4-FFF2-40B4-BE49-F238E27FC236}">
                  <a16:creationId xmlns:a16="http://schemas.microsoft.com/office/drawing/2014/main" id="{73F48768-5594-7648-9D27-E29DA88723D5}"/>
                </a:ext>
              </a:extLst>
            </p:cNvPr>
            <p:cNvSpPr txBox="1">
              <a:spLocks noChangeArrowheads="1"/>
            </p:cNvSpPr>
            <p:nvPr/>
          </p:nvSpPr>
          <p:spPr bwMode="auto">
            <a:xfrm>
              <a:off x="4635" y="883"/>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2</a:t>
              </a:r>
              <a:endParaRPr lang="en-US" altLang="x-none" sz="2000" b="1">
                <a:latin typeface="Times New Roman" panose="02020603050405020304" pitchFamily="18" charset="0"/>
                <a:cs typeface="Times New Roman" panose="02020603050405020304" pitchFamily="18" charset="0"/>
              </a:endParaRPr>
            </a:p>
          </p:txBody>
        </p:sp>
        <p:sp>
          <p:nvSpPr>
            <p:cNvPr id="11306" name="Text Box 38">
              <a:extLst>
                <a:ext uri="{FF2B5EF4-FFF2-40B4-BE49-F238E27FC236}">
                  <a16:creationId xmlns:a16="http://schemas.microsoft.com/office/drawing/2014/main" id="{C94D9269-E981-3F45-8074-2A1301547F01}"/>
                </a:ext>
              </a:extLst>
            </p:cNvPr>
            <p:cNvSpPr txBox="1">
              <a:spLocks noChangeArrowheads="1"/>
            </p:cNvSpPr>
            <p:nvPr/>
          </p:nvSpPr>
          <p:spPr bwMode="auto">
            <a:xfrm>
              <a:off x="4455" y="2107"/>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a:t>
              </a:r>
            </a:p>
          </p:txBody>
        </p:sp>
        <p:sp>
          <p:nvSpPr>
            <p:cNvPr id="11307" name="Text Box 39">
              <a:extLst>
                <a:ext uri="{FF2B5EF4-FFF2-40B4-BE49-F238E27FC236}">
                  <a16:creationId xmlns:a16="http://schemas.microsoft.com/office/drawing/2014/main" id="{94C34C87-3158-9046-8B26-95299AABC653}"/>
                </a:ext>
              </a:extLst>
            </p:cNvPr>
            <p:cNvSpPr txBox="1">
              <a:spLocks noChangeArrowheads="1"/>
            </p:cNvSpPr>
            <p:nvPr/>
          </p:nvSpPr>
          <p:spPr bwMode="auto">
            <a:xfrm>
              <a:off x="4820" y="2115"/>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B</a:t>
              </a:r>
            </a:p>
          </p:txBody>
        </p:sp>
        <p:sp>
          <p:nvSpPr>
            <p:cNvPr id="11308" name="Text Box 40">
              <a:extLst>
                <a:ext uri="{FF2B5EF4-FFF2-40B4-BE49-F238E27FC236}">
                  <a16:creationId xmlns:a16="http://schemas.microsoft.com/office/drawing/2014/main" id="{BF52788A-2320-934D-A0AC-1ABF478CC267}"/>
                </a:ext>
              </a:extLst>
            </p:cNvPr>
            <p:cNvSpPr txBox="1">
              <a:spLocks noChangeArrowheads="1"/>
            </p:cNvSpPr>
            <p:nvPr/>
          </p:nvSpPr>
          <p:spPr bwMode="auto">
            <a:xfrm>
              <a:off x="4352" y="1739"/>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sp>
          <p:nvSpPr>
            <p:cNvPr id="11309" name="Text Box 41">
              <a:extLst>
                <a:ext uri="{FF2B5EF4-FFF2-40B4-BE49-F238E27FC236}">
                  <a16:creationId xmlns:a16="http://schemas.microsoft.com/office/drawing/2014/main" id="{D0B64C60-D971-1A43-A31E-AA7FF48B4751}"/>
                </a:ext>
              </a:extLst>
            </p:cNvPr>
            <p:cNvSpPr txBox="1">
              <a:spLocks noChangeArrowheads="1"/>
            </p:cNvSpPr>
            <p:nvPr/>
          </p:nvSpPr>
          <p:spPr bwMode="auto">
            <a:xfrm>
              <a:off x="4782" y="1694"/>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t>
              </a:r>
            </a:p>
          </p:txBody>
        </p:sp>
      </p:grpSp>
      <p:grpSp>
        <p:nvGrpSpPr>
          <p:cNvPr id="32810" name="Group 42">
            <a:extLst>
              <a:ext uri="{FF2B5EF4-FFF2-40B4-BE49-F238E27FC236}">
                <a16:creationId xmlns:a16="http://schemas.microsoft.com/office/drawing/2014/main" id="{B13E6234-7B9E-FB4D-B35C-D1039566A317}"/>
              </a:ext>
            </a:extLst>
          </p:cNvPr>
          <p:cNvGrpSpPr>
            <a:grpSpLocks/>
          </p:cNvGrpSpPr>
          <p:nvPr/>
        </p:nvGrpSpPr>
        <p:grpSpPr bwMode="auto">
          <a:xfrm>
            <a:off x="1319215" y="4953222"/>
            <a:ext cx="685800" cy="533400"/>
            <a:chOff x="2976" y="1646"/>
            <a:chExt cx="432" cy="336"/>
          </a:xfrm>
        </p:grpSpPr>
        <p:sp>
          <p:nvSpPr>
            <p:cNvPr id="11290" name="Line 43">
              <a:extLst>
                <a:ext uri="{FF2B5EF4-FFF2-40B4-BE49-F238E27FC236}">
                  <a16:creationId xmlns:a16="http://schemas.microsoft.com/office/drawing/2014/main" id="{5E6A8F3C-C830-BD47-9FA5-2609A175F964}"/>
                </a:ext>
              </a:extLst>
            </p:cNvPr>
            <p:cNvSpPr>
              <a:spLocks noChangeShapeType="1"/>
            </p:cNvSpPr>
            <p:nvPr/>
          </p:nvSpPr>
          <p:spPr bwMode="auto">
            <a:xfrm flipV="1">
              <a:off x="3312" y="1646"/>
              <a:ext cx="0" cy="336"/>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291" name="Text Box 44">
              <a:extLst>
                <a:ext uri="{FF2B5EF4-FFF2-40B4-BE49-F238E27FC236}">
                  <a16:creationId xmlns:a16="http://schemas.microsoft.com/office/drawing/2014/main" id="{EE332DBC-2DCE-DA47-8E4E-8B60B6FA3521}"/>
                </a:ext>
              </a:extLst>
            </p:cNvPr>
            <p:cNvSpPr txBox="1">
              <a:spLocks noChangeArrowheads="1"/>
            </p:cNvSpPr>
            <p:nvPr/>
          </p:nvSpPr>
          <p:spPr bwMode="auto">
            <a:xfrm>
              <a:off x="2976" y="1666"/>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endParaRPr lang="en-US" altLang="x-none" dirty="0">
                <a:latin typeface="Times New Roman" panose="02020603050405020304" pitchFamily="18" charset="0"/>
                <a:cs typeface="Times New Roman" panose="02020603050405020304" pitchFamily="18" charset="0"/>
              </a:endParaRPr>
            </a:p>
          </p:txBody>
        </p:sp>
      </p:grpSp>
      <p:sp>
        <p:nvSpPr>
          <p:cNvPr id="32814" name="Text Box 46">
            <a:extLst>
              <a:ext uri="{FF2B5EF4-FFF2-40B4-BE49-F238E27FC236}">
                <a16:creationId xmlns:a16="http://schemas.microsoft.com/office/drawing/2014/main" id="{D9315C94-BB91-A64F-8994-E4C9B1936206}"/>
              </a:ext>
            </a:extLst>
          </p:cNvPr>
          <p:cNvSpPr txBox="1">
            <a:spLocks noChangeArrowheads="1"/>
          </p:cNvSpPr>
          <p:nvPr/>
        </p:nvSpPr>
        <p:spPr bwMode="auto">
          <a:xfrm>
            <a:off x="5929277" y="3480178"/>
            <a:ext cx="1828800" cy="227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r>
              <a:rPr lang="en-US" altLang="x-none" dirty="0">
                <a:latin typeface="Times New Roman" panose="02020603050405020304" pitchFamily="18" charset="0"/>
                <a:cs typeface="Times New Roman" panose="02020603050405020304" pitchFamily="18" charset="0"/>
              </a:rPr>
              <a:t> = 0.5A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 0.4A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 0.1A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a:t>
            </a:r>
          </a:p>
        </p:txBody>
      </p:sp>
      <p:sp>
        <p:nvSpPr>
          <p:cNvPr id="32816" name="Text Box 48">
            <a:extLst>
              <a:ext uri="{FF2B5EF4-FFF2-40B4-BE49-F238E27FC236}">
                <a16:creationId xmlns:a16="http://schemas.microsoft.com/office/drawing/2014/main" id="{3D01F51F-BF50-CA4E-B351-B0DA807EF5B8}"/>
              </a:ext>
            </a:extLst>
          </p:cNvPr>
          <p:cNvSpPr txBox="1">
            <a:spLocks noChangeArrowheads="1"/>
          </p:cNvSpPr>
          <p:nvPr/>
        </p:nvSpPr>
        <p:spPr bwMode="auto">
          <a:xfrm>
            <a:off x="1125465" y="1327893"/>
            <a:ext cx="100584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Các</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thiết</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bị</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điện</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có</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thể</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được</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mắc</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n</a:t>
            </a:r>
            <a:r>
              <a:rPr lang="en-US" altLang="x-none" dirty="0" err="1">
                <a:solidFill>
                  <a:srgbClr val="FF0000"/>
                </a:solidFill>
                <a:latin typeface="Times New Roman" panose="02020603050405020304" pitchFamily="18" charset="0"/>
                <a:cs typeface="Times New Roman" panose="02020603050405020304" pitchFamily="18" charset="0"/>
              </a:rPr>
              <a:t>ố</a:t>
            </a:r>
            <a:r>
              <a:rPr lang="en-US" altLang="x-none" dirty="0" err="1">
                <a:solidFill>
                  <a:srgbClr val="FF3300"/>
                </a:solidFill>
                <a:latin typeface="Times New Roman" panose="02020603050405020304" pitchFamily="18" charset="0"/>
                <a:cs typeface="Times New Roman" panose="02020603050405020304" pitchFamily="18" charset="0"/>
              </a:rPr>
              <a:t>i</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tiếp</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nhau</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khi</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chúng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chịu</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được</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cùng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một</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cường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độ</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dòng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điện</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không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vượt</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quá</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một</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giá</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trị</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xác</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định</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Giá</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trị</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xác</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định</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đó</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gọi</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là</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cường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độ</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dòng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điện</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định</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mức</a:t>
            </a:r>
            <a:r>
              <a:rPr lang="en-US" altLang="x-none" dirty="0">
                <a:solidFill>
                  <a:srgbClr val="FF3300"/>
                </a:solidFill>
                <a:latin typeface="Times New Roman" panose="02020603050405020304" pitchFamily="18" charset="0"/>
                <a:cs typeface="Times New Roman" panose="02020603050405020304" pitchFamily="18" charset="0"/>
              </a:rPr>
              <a:t>.</a:t>
            </a:r>
            <a:endParaRPr lang="en-US" altLang="x-none" dirty="0">
              <a:latin typeface="Times New Roman" panose="02020603050405020304" pitchFamily="18" charset="0"/>
              <a:cs typeface="Times New Roman" panose="02020603050405020304" pitchFamily="18" charset="0"/>
            </a:endParaRPr>
          </a:p>
        </p:txBody>
      </p:sp>
      <p:grpSp>
        <p:nvGrpSpPr>
          <p:cNvPr id="32819" name="Group 51">
            <a:extLst>
              <a:ext uri="{FF2B5EF4-FFF2-40B4-BE49-F238E27FC236}">
                <a16:creationId xmlns:a16="http://schemas.microsoft.com/office/drawing/2014/main" id="{99DD9275-EC36-D040-B4D1-B576FB9C79CE}"/>
              </a:ext>
            </a:extLst>
          </p:cNvPr>
          <p:cNvGrpSpPr>
            <a:grpSpLocks/>
          </p:cNvGrpSpPr>
          <p:nvPr/>
        </p:nvGrpSpPr>
        <p:grpSpPr bwMode="auto">
          <a:xfrm>
            <a:off x="6069409" y="3715021"/>
            <a:ext cx="1295400" cy="1676400"/>
            <a:chOff x="4656" y="2928"/>
            <a:chExt cx="816" cy="1056"/>
          </a:xfrm>
        </p:grpSpPr>
        <p:sp>
          <p:nvSpPr>
            <p:cNvPr id="11288" name="Line 49">
              <a:extLst>
                <a:ext uri="{FF2B5EF4-FFF2-40B4-BE49-F238E27FC236}">
                  <a16:creationId xmlns:a16="http://schemas.microsoft.com/office/drawing/2014/main" id="{E49BA423-D5FF-8345-B36B-4E553CDA7870}"/>
                </a:ext>
              </a:extLst>
            </p:cNvPr>
            <p:cNvSpPr>
              <a:spLocks noChangeShapeType="1"/>
            </p:cNvSpPr>
            <p:nvPr/>
          </p:nvSpPr>
          <p:spPr bwMode="auto">
            <a:xfrm>
              <a:off x="4704" y="2928"/>
              <a:ext cx="768" cy="1056"/>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289" name="Line 50">
              <a:extLst>
                <a:ext uri="{FF2B5EF4-FFF2-40B4-BE49-F238E27FC236}">
                  <a16:creationId xmlns:a16="http://schemas.microsoft.com/office/drawing/2014/main" id="{D0E7E00A-716B-4B41-B001-B367B35A167B}"/>
                </a:ext>
              </a:extLst>
            </p:cNvPr>
            <p:cNvSpPr>
              <a:spLocks noChangeShapeType="1"/>
            </p:cNvSpPr>
            <p:nvPr/>
          </p:nvSpPr>
          <p:spPr bwMode="auto">
            <a:xfrm flipH="1">
              <a:off x="4656" y="2940"/>
              <a:ext cx="816" cy="104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sp>
        <p:nvSpPr>
          <p:cNvPr id="32820" name="Text Box 52">
            <a:extLst>
              <a:ext uri="{FF2B5EF4-FFF2-40B4-BE49-F238E27FC236}">
                <a16:creationId xmlns:a16="http://schemas.microsoft.com/office/drawing/2014/main" id="{7D9ED270-9FEE-B34C-BBA3-DB54EAA35139}"/>
              </a:ext>
            </a:extLst>
          </p:cNvPr>
          <p:cNvSpPr txBox="1">
            <a:spLocks noChangeArrowheads="1"/>
          </p:cNvSpPr>
          <p:nvPr/>
        </p:nvSpPr>
        <p:spPr bwMode="auto">
          <a:xfrm>
            <a:off x="5860186" y="3514120"/>
            <a:ext cx="1828800" cy="2274887"/>
          </a:xfrm>
          <a:prstGeom prst="rect">
            <a:avLst/>
          </a:prstGeom>
          <a:solidFill>
            <a:schemeClr val="bg1"/>
          </a:solidFill>
          <a:ln>
            <a:noFill/>
          </a:ln>
          <a:effec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r>
              <a:rPr lang="en-US" altLang="x-none" dirty="0">
                <a:latin typeface="Times New Roman" panose="02020603050405020304" pitchFamily="18" charset="0"/>
                <a:cs typeface="Times New Roman" panose="02020603050405020304" pitchFamily="18" charset="0"/>
              </a:rPr>
              <a:t> = 0.5A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 0.5A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 0.4A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a:t>
            </a:r>
          </a:p>
        </p:txBody>
      </p:sp>
      <p:sp>
        <p:nvSpPr>
          <p:cNvPr id="32821" name="Text Box 53">
            <a:extLst>
              <a:ext uri="{FF2B5EF4-FFF2-40B4-BE49-F238E27FC236}">
                <a16:creationId xmlns:a16="http://schemas.microsoft.com/office/drawing/2014/main" id="{70A6AB43-F14A-BD40-9A61-BBD5221ACFFE}"/>
              </a:ext>
            </a:extLst>
          </p:cNvPr>
          <p:cNvSpPr txBox="1">
            <a:spLocks noChangeArrowheads="1"/>
          </p:cNvSpPr>
          <p:nvPr/>
        </p:nvSpPr>
        <p:spPr bwMode="auto">
          <a:xfrm>
            <a:off x="5736071" y="5372069"/>
            <a:ext cx="2051198" cy="492443"/>
          </a:xfrm>
          <a:prstGeom prst="rect">
            <a:avLst/>
          </a:prstGeom>
          <a:solidFill>
            <a:schemeClr val="bg1"/>
          </a:solidFill>
          <a:ln>
            <a:noFill/>
          </a:ln>
          <a:effec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R</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bị</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hỏng</a:t>
            </a:r>
            <a:endParaRPr lang="en-US" altLang="x-none" dirty="0">
              <a:latin typeface="Times New Roman" panose="02020603050405020304" pitchFamily="18" charset="0"/>
              <a:cs typeface="Times New Roman" panose="02020603050405020304" pitchFamily="18" charset="0"/>
            </a:endParaRPr>
          </a:p>
        </p:txBody>
      </p:sp>
      <p:sp>
        <p:nvSpPr>
          <p:cNvPr id="32822" name="Text Box 54">
            <a:extLst>
              <a:ext uri="{FF2B5EF4-FFF2-40B4-BE49-F238E27FC236}">
                <a16:creationId xmlns:a16="http://schemas.microsoft.com/office/drawing/2014/main" id="{86D23929-C287-DA42-9D35-D7C42A40B445}"/>
              </a:ext>
            </a:extLst>
          </p:cNvPr>
          <p:cNvSpPr txBox="1">
            <a:spLocks noChangeArrowheads="1"/>
          </p:cNvSpPr>
          <p:nvPr/>
        </p:nvSpPr>
        <p:spPr bwMode="auto">
          <a:xfrm>
            <a:off x="5786005" y="3516854"/>
            <a:ext cx="2007356" cy="2292935"/>
          </a:xfrm>
          <a:prstGeom prst="rect">
            <a:avLst/>
          </a:prstGeom>
          <a:solidFill>
            <a:schemeClr val="bg1"/>
          </a:solidFill>
          <a:ln>
            <a:noFill/>
          </a:ln>
          <a:effec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r>
              <a:rPr lang="en-US" altLang="x-none" dirty="0">
                <a:latin typeface="Times New Roman" panose="02020603050405020304" pitchFamily="18" charset="0"/>
                <a:cs typeface="Times New Roman" panose="02020603050405020304" pitchFamily="18" charset="0"/>
              </a:rPr>
              <a:t> = 0.5A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 0.5A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 0.5A</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a:t>
            </a:r>
          </a:p>
        </p:txBody>
      </p:sp>
      <p:sp>
        <p:nvSpPr>
          <p:cNvPr id="32823" name="Text Box 55">
            <a:extLst>
              <a:ext uri="{FF2B5EF4-FFF2-40B4-BE49-F238E27FC236}">
                <a16:creationId xmlns:a16="http://schemas.microsoft.com/office/drawing/2014/main" id="{ACA62513-EAF9-6847-B009-81762D11F3BE}"/>
              </a:ext>
            </a:extLst>
          </p:cNvPr>
          <p:cNvSpPr txBox="1">
            <a:spLocks noChangeArrowheads="1"/>
          </p:cNvSpPr>
          <p:nvPr/>
        </p:nvSpPr>
        <p:spPr bwMode="auto">
          <a:xfrm>
            <a:off x="5770273" y="4237446"/>
            <a:ext cx="2007356" cy="1692771"/>
          </a:xfrm>
          <a:prstGeom prst="rect">
            <a:avLst/>
          </a:prstGeom>
          <a:solidFill>
            <a:schemeClr val="bg1"/>
          </a:solidFill>
          <a:ln>
            <a:noFill/>
          </a:ln>
          <a:effec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dirty="0" err="1">
                <a:solidFill>
                  <a:srgbClr val="FF3300"/>
                </a:solidFill>
                <a:latin typeface="Times New Roman" panose="02020603050405020304" pitchFamily="18" charset="0"/>
                <a:cs typeface="Times New Roman" panose="02020603050405020304" pitchFamily="18" charset="0"/>
              </a:rPr>
              <a:t>cường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độ</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dòng</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điện</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định</a:t>
            </a:r>
            <a:r>
              <a:rPr lang="en-US" altLang="x-none" dirty="0">
                <a:solidFill>
                  <a:srgbClr val="FF3300"/>
                </a:solidFill>
                <a:latin typeface="Times New Roman" panose="02020603050405020304" pitchFamily="18" charset="0"/>
                <a:cs typeface="Times New Roman" panose="02020603050405020304" pitchFamily="18" charset="0"/>
              </a:rPr>
              <a:t> </a:t>
            </a:r>
            <a:r>
              <a:rPr lang="en-US" altLang="x-none" dirty="0" err="1">
                <a:solidFill>
                  <a:srgbClr val="FF3300"/>
                </a:solidFill>
                <a:latin typeface="Times New Roman" panose="02020603050405020304" pitchFamily="18" charset="0"/>
                <a:cs typeface="Times New Roman" panose="02020603050405020304" pitchFamily="18" charset="0"/>
              </a:rPr>
              <a:t>mức</a:t>
            </a:r>
            <a:r>
              <a:rPr lang="en-US" altLang="x-none" dirty="0">
                <a:solidFill>
                  <a:srgbClr val="FF3300"/>
                </a:solidFill>
                <a:latin typeface="Times New Roman" panose="02020603050405020304" pitchFamily="18" charset="0"/>
                <a:cs typeface="Times New Roman" panose="02020603050405020304" pitchFamily="18" charset="0"/>
              </a:rPr>
              <a:t>.</a:t>
            </a:r>
          </a:p>
          <a:p>
            <a:pPr eaLnBrk="1" hangingPunct="1"/>
            <a:endParaRPr lang="en-US" altLang="x-none"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0108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816"/>
                                        </p:tgtEl>
                                        <p:attrNameLst>
                                          <p:attrName>style.visibility</p:attrName>
                                        </p:attrNameLst>
                                      </p:cBhvr>
                                      <p:to>
                                        <p:strVal val="visible"/>
                                      </p:to>
                                    </p:set>
                                    <p:animEffect transition="in" filter="blinds(horizontal)">
                                      <p:cBhvr>
                                        <p:cTn id="7" dur="500"/>
                                        <p:tgtEl>
                                          <p:spTgt spid="328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2791"/>
                                        </p:tgtEl>
                                        <p:attrNameLst>
                                          <p:attrName>style.visibility</p:attrName>
                                        </p:attrNameLst>
                                      </p:cBhvr>
                                      <p:to>
                                        <p:strVal val="visible"/>
                                      </p:to>
                                    </p:set>
                                    <p:animEffect transition="in" filter="box(in)">
                                      <p:cBhvr>
                                        <p:cTn id="12" dur="2000"/>
                                        <p:tgtEl>
                                          <p:spTgt spid="32791"/>
                                        </p:tgtEl>
                                      </p:cBhvr>
                                    </p:animEffect>
                                  </p:childTnLst>
                                </p:cTn>
                              </p:par>
                              <p:par>
                                <p:cTn id="13" presetID="4" presetClass="entr" presetSubtype="16" fill="hold" nodeType="withEffect">
                                  <p:stCondLst>
                                    <p:cond delay="0"/>
                                  </p:stCondLst>
                                  <p:childTnLst>
                                    <p:set>
                                      <p:cBhvr>
                                        <p:cTn id="14" dur="1" fill="hold">
                                          <p:stCondLst>
                                            <p:cond delay="0"/>
                                          </p:stCondLst>
                                        </p:cTn>
                                        <p:tgtEl>
                                          <p:spTgt spid="32810"/>
                                        </p:tgtEl>
                                        <p:attrNameLst>
                                          <p:attrName>style.visibility</p:attrName>
                                        </p:attrNameLst>
                                      </p:cBhvr>
                                      <p:to>
                                        <p:strVal val="visible"/>
                                      </p:to>
                                    </p:set>
                                    <p:animEffect transition="in" filter="box(in)">
                                      <p:cBhvr>
                                        <p:cTn id="15" dur="2000"/>
                                        <p:tgtEl>
                                          <p:spTgt spid="3281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2814"/>
                                        </p:tgtEl>
                                        <p:attrNameLst>
                                          <p:attrName>style.visibility</p:attrName>
                                        </p:attrNameLst>
                                      </p:cBhvr>
                                      <p:to>
                                        <p:strVal val="visible"/>
                                      </p:to>
                                    </p:set>
                                    <p:animEffect transition="in" filter="wipe(up)">
                                      <p:cBhvr>
                                        <p:cTn id="20" dur="5000"/>
                                        <p:tgtEl>
                                          <p:spTgt spid="328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32819"/>
                                        </p:tgtEl>
                                        <p:attrNameLst>
                                          <p:attrName>style.visibility</p:attrName>
                                        </p:attrNameLst>
                                      </p:cBhvr>
                                      <p:to>
                                        <p:strVal val="visible"/>
                                      </p:to>
                                    </p:set>
                                    <p:animEffect transition="in" filter="box(in)">
                                      <p:cBhvr>
                                        <p:cTn id="25" dur="500"/>
                                        <p:tgtEl>
                                          <p:spTgt spid="3281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32820"/>
                                        </p:tgtEl>
                                        <p:attrNameLst>
                                          <p:attrName>style.visibility</p:attrName>
                                        </p:attrNameLst>
                                      </p:cBhvr>
                                      <p:to>
                                        <p:strVal val="visible"/>
                                      </p:to>
                                    </p:set>
                                    <p:animEffect transition="in" filter="wipe(up)">
                                      <p:cBhvr>
                                        <p:cTn id="30" dur="5000"/>
                                        <p:tgtEl>
                                          <p:spTgt spid="3282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32821"/>
                                        </p:tgtEl>
                                        <p:attrNameLst>
                                          <p:attrName>style.visibility</p:attrName>
                                        </p:attrNameLst>
                                      </p:cBhvr>
                                      <p:to>
                                        <p:strVal val="visible"/>
                                      </p:to>
                                    </p:set>
                                    <p:animEffect transition="in" filter="wipe(up)">
                                      <p:cBhvr>
                                        <p:cTn id="35" dur="5000"/>
                                        <p:tgtEl>
                                          <p:spTgt spid="3282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32822"/>
                                        </p:tgtEl>
                                        <p:attrNameLst>
                                          <p:attrName>style.visibility</p:attrName>
                                        </p:attrNameLst>
                                      </p:cBhvr>
                                      <p:to>
                                        <p:strVal val="visible"/>
                                      </p:to>
                                    </p:set>
                                    <p:animEffect transition="in" filter="wipe(up)">
                                      <p:cBhvr>
                                        <p:cTn id="40" dur="5000"/>
                                        <p:tgtEl>
                                          <p:spTgt spid="3282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32823"/>
                                        </p:tgtEl>
                                        <p:attrNameLst>
                                          <p:attrName>style.visibility</p:attrName>
                                        </p:attrNameLst>
                                      </p:cBhvr>
                                      <p:to>
                                        <p:strVal val="visible"/>
                                      </p:to>
                                    </p:set>
                                    <p:animEffect transition="in" filter="wipe(up)">
                                      <p:cBhvr>
                                        <p:cTn id="45" dur="5000"/>
                                        <p:tgtEl>
                                          <p:spTgt spid="32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4" grpId="0"/>
      <p:bldP spid="32816" grpId="0"/>
      <p:bldP spid="32820" grpId="0" animBg="1"/>
      <p:bldP spid="32821" grpId="0" animBg="1"/>
      <p:bldP spid="32822" grpId="0" animBg="1"/>
      <p:bldP spid="328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9"/>
          <p:cNvSpPr txBox="1">
            <a:spLocks noGrp="1"/>
          </p:cNvSpPr>
          <p:nvPr>
            <p:ph type="title" idx="4"/>
          </p:nvPr>
        </p:nvSpPr>
        <p:spPr>
          <a:xfrm>
            <a:off x="-315466" y="589080"/>
            <a:ext cx="6755161" cy="1839366"/>
          </a:xfrm>
          <a:prstGeom prst="rect">
            <a:avLst/>
          </a:prstGeom>
        </p:spPr>
        <p:txBody>
          <a:bodyPr spcFirstLastPara="1" vert="horz" wrap="square" lIns="121900" tIns="121900" rIns="121900" bIns="121900" rtlCol="0" anchor="t" anchorCtr="0">
            <a:noAutofit/>
          </a:bodyPr>
          <a:lstStyle/>
          <a:p>
            <a:pPr algn="ctr"/>
            <a:r>
              <a:rPr lang="en-US" kern="10" dirty="0" err="1">
                <a:ln w="9525">
                  <a:round/>
                  <a:headEnd/>
                  <a:tailEnd/>
                </a:ln>
                <a:latin typeface="Times New Roman" panose="02020603050405020304" pitchFamily="18" charset="0"/>
                <a:cs typeface="Times New Roman" panose="02020603050405020304" pitchFamily="18" charset="0"/>
              </a:rPr>
              <a:t>Bài</a:t>
            </a:r>
            <a:r>
              <a:rPr lang="en-US" kern="10" dirty="0">
                <a:ln w="9525">
                  <a:round/>
                  <a:headEnd/>
                  <a:tailEnd/>
                </a:ln>
                <a:latin typeface="Times New Roman" panose="02020603050405020304" pitchFamily="18" charset="0"/>
                <a:cs typeface="Times New Roman" panose="02020603050405020304" pitchFamily="18" charset="0"/>
              </a:rPr>
              <a:t> 4: ĐOẠN MẠCH         NỐI TIẾP</a:t>
            </a:r>
            <a:endParaRPr lang="x-none" kern="10" dirty="0">
              <a:ln w="9525">
                <a:round/>
                <a:headEnd/>
                <a:tailEnd/>
              </a:ln>
              <a:latin typeface="Times New Roman" panose="02020603050405020304" pitchFamily="18" charset="0"/>
              <a:cs typeface="Times New Roman" panose="02020603050405020304" pitchFamily="18" charset="0"/>
            </a:endParaRPr>
          </a:p>
        </p:txBody>
      </p:sp>
      <p:sp>
        <p:nvSpPr>
          <p:cNvPr id="19" name="Text Box 9">
            <a:extLst>
              <a:ext uri="{FF2B5EF4-FFF2-40B4-BE49-F238E27FC236}">
                <a16:creationId xmlns:a16="http://schemas.microsoft.com/office/drawing/2014/main" id="{DA2687F1-367E-D544-99D1-C5814859B7D6}"/>
              </a:ext>
            </a:extLst>
          </p:cNvPr>
          <p:cNvSpPr txBox="1">
            <a:spLocks noChangeArrowheads="1"/>
          </p:cNvSpPr>
          <p:nvPr/>
        </p:nvSpPr>
        <p:spPr bwMode="auto">
          <a:xfrm>
            <a:off x="496095" y="1687571"/>
            <a:ext cx="59436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b="1" dirty="0">
                <a:solidFill>
                  <a:schemeClr val="tx1"/>
                </a:solidFill>
                <a:latin typeface="Times New Roman" panose="02020603050405020304" pitchFamily="18" charset="0"/>
                <a:cs typeface="Times New Roman" panose="02020603050405020304" pitchFamily="18" charset="0"/>
              </a:rPr>
              <a:t>I. </a:t>
            </a:r>
            <a:r>
              <a:rPr lang="en-US" altLang="x-none" b="1" dirty="0" err="1">
                <a:solidFill>
                  <a:schemeClr val="tx1"/>
                </a:solidFill>
                <a:latin typeface="Times New Roman" panose="02020603050405020304" pitchFamily="18" charset="0"/>
                <a:cs typeface="Times New Roman" panose="02020603050405020304" pitchFamily="18" charset="0"/>
              </a:rPr>
              <a:t>Cường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độ</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dòng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điện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và</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hiệu</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điện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thế</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trong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đoạn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mạch</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nối</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tiếp</a:t>
            </a:r>
            <a:endParaRPr lang="en-US" altLang="x-none" b="1" dirty="0">
              <a:solidFill>
                <a:schemeClr val="tx1"/>
              </a:solidFill>
              <a:latin typeface="Times New Roman" panose="02020603050405020304" pitchFamily="18" charset="0"/>
              <a:cs typeface="Times New Roman" panose="02020603050405020304" pitchFamily="18" charset="0"/>
            </a:endParaRPr>
          </a:p>
        </p:txBody>
      </p:sp>
      <p:sp>
        <p:nvSpPr>
          <p:cNvPr id="17" name="Rectangle 31">
            <a:extLst>
              <a:ext uri="{FF2B5EF4-FFF2-40B4-BE49-F238E27FC236}">
                <a16:creationId xmlns:a16="http://schemas.microsoft.com/office/drawing/2014/main" id="{65BA22BE-AA8F-0346-9D43-4DFB927B478D}"/>
              </a:ext>
            </a:extLst>
          </p:cNvPr>
          <p:cNvSpPr>
            <a:spLocks noChangeArrowheads="1"/>
          </p:cNvSpPr>
          <p:nvPr/>
        </p:nvSpPr>
        <p:spPr bwMode="auto">
          <a:xfrm>
            <a:off x="574792" y="2633005"/>
            <a:ext cx="5456065" cy="1292662"/>
          </a:xfrm>
          <a:prstGeom prst="rect">
            <a:avLst/>
          </a:prstGeom>
          <a:solidFill>
            <a:schemeClr val="bg1"/>
          </a:solidFill>
          <a:ln>
            <a:noFill/>
          </a:ln>
          <a:effec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r>
              <a:rPr lang="en-US" altLang="x-none" b="1" dirty="0">
                <a:latin typeface="Times New Roman" panose="02020603050405020304" pitchFamily="18" charset="0"/>
                <a:cs typeface="Times New Roman" panose="02020603050405020304" pitchFamily="18" charset="0"/>
              </a:rPr>
              <a:t>1. </a:t>
            </a:r>
            <a:r>
              <a:rPr lang="en-US" altLang="x-none" b="1" dirty="0" err="1">
                <a:latin typeface="Times New Roman" panose="02020603050405020304" pitchFamily="18" charset="0"/>
                <a:cs typeface="Times New Roman" panose="02020603050405020304" pitchFamily="18" charset="0"/>
              </a:rPr>
              <a:t>Nhớ</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lại</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kiến</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thức</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lớp</a:t>
            </a:r>
            <a:r>
              <a:rPr lang="en-US" altLang="x-none" b="1" dirty="0">
                <a:latin typeface="Times New Roman" panose="02020603050405020304" pitchFamily="18" charset="0"/>
                <a:cs typeface="Times New Roman" panose="02020603050405020304" pitchFamily="18" charset="0"/>
              </a:rPr>
              <a:t> 7</a:t>
            </a:r>
          </a:p>
          <a:p>
            <a:pPr eaLnBrk="1" hangingPunct="1"/>
            <a:r>
              <a:rPr lang="en-US" altLang="x-none" b="1" dirty="0">
                <a:latin typeface="Times New Roman" panose="02020603050405020304" pitchFamily="18" charset="0"/>
                <a:cs typeface="Times New Roman" panose="02020603050405020304" pitchFamily="18" charset="0"/>
              </a:rPr>
              <a:t>2. </a:t>
            </a:r>
            <a:r>
              <a:rPr lang="en-US" altLang="x-none" b="1" dirty="0" err="1">
                <a:latin typeface="Times New Roman" panose="02020603050405020304" pitchFamily="18" charset="0"/>
                <a:cs typeface="Times New Roman" panose="02020603050405020304" pitchFamily="18" charset="0"/>
              </a:rPr>
              <a:t>Đoạn</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mạch</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gồm</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hai</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điện</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trở</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mắc</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nối</a:t>
            </a:r>
            <a:r>
              <a:rPr lang="en-US" altLang="x-none" b="1" dirty="0">
                <a:latin typeface="Times New Roman" panose="02020603050405020304" pitchFamily="18" charset="0"/>
                <a:cs typeface="Times New Roman" panose="02020603050405020304" pitchFamily="18" charset="0"/>
              </a:rPr>
              <a:t> </a:t>
            </a:r>
            <a:r>
              <a:rPr lang="en-US" altLang="x-none" b="1" dirty="0" err="1">
                <a:latin typeface="Times New Roman" panose="02020603050405020304" pitchFamily="18" charset="0"/>
                <a:cs typeface="Times New Roman" panose="02020603050405020304" pitchFamily="18" charset="0"/>
              </a:rPr>
              <a:t>tiếp</a:t>
            </a:r>
            <a:r>
              <a:rPr lang="en-US" altLang="x-none" b="1" dirty="0">
                <a:latin typeface="Times New Roman" panose="02020603050405020304" pitchFamily="18" charset="0"/>
                <a:cs typeface="Times New Roman" panose="02020603050405020304" pitchFamily="18" charset="0"/>
              </a:rPr>
              <a:t>:</a:t>
            </a:r>
          </a:p>
        </p:txBody>
      </p:sp>
      <p:grpSp>
        <p:nvGrpSpPr>
          <p:cNvPr id="18" name="Group 67">
            <a:extLst>
              <a:ext uri="{FF2B5EF4-FFF2-40B4-BE49-F238E27FC236}">
                <a16:creationId xmlns:a16="http://schemas.microsoft.com/office/drawing/2014/main" id="{C68B4E23-6426-ED47-900F-731ABC0EFDE5}"/>
              </a:ext>
            </a:extLst>
          </p:cNvPr>
          <p:cNvGrpSpPr>
            <a:grpSpLocks/>
          </p:cNvGrpSpPr>
          <p:nvPr/>
        </p:nvGrpSpPr>
        <p:grpSpPr bwMode="auto">
          <a:xfrm>
            <a:off x="1099245" y="3780981"/>
            <a:ext cx="4249763" cy="2866260"/>
            <a:chOff x="2592" y="1056"/>
            <a:chExt cx="2592" cy="2168"/>
          </a:xfrm>
          <a:solidFill>
            <a:schemeClr val="bg1"/>
          </a:solidFill>
        </p:grpSpPr>
        <p:sp>
          <p:nvSpPr>
            <p:cNvPr id="32" name="Rectangle 32">
              <a:extLst>
                <a:ext uri="{FF2B5EF4-FFF2-40B4-BE49-F238E27FC236}">
                  <a16:creationId xmlns:a16="http://schemas.microsoft.com/office/drawing/2014/main" id="{1B1FFDBB-C5F2-244B-A3C3-8B334F9463A3}"/>
                </a:ext>
              </a:extLst>
            </p:cNvPr>
            <p:cNvSpPr>
              <a:spLocks noChangeArrowheads="1"/>
            </p:cNvSpPr>
            <p:nvPr/>
          </p:nvSpPr>
          <p:spPr bwMode="auto">
            <a:xfrm>
              <a:off x="2784" y="1440"/>
              <a:ext cx="2400" cy="105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dirty="0">
                <a:solidFill>
                  <a:schemeClr val="tx1"/>
                </a:solidFill>
                <a:latin typeface="Times New Roman" panose="02020603050405020304" pitchFamily="18" charset="0"/>
                <a:cs typeface="Times New Roman" panose="02020603050405020304" pitchFamily="18" charset="0"/>
              </a:endParaRPr>
            </a:p>
          </p:txBody>
        </p:sp>
        <p:sp>
          <p:nvSpPr>
            <p:cNvPr id="33" name="Rectangle 33">
              <a:extLst>
                <a:ext uri="{FF2B5EF4-FFF2-40B4-BE49-F238E27FC236}">
                  <a16:creationId xmlns:a16="http://schemas.microsoft.com/office/drawing/2014/main" id="{FAA03364-EA27-D045-896D-A3759677F539}"/>
                </a:ext>
              </a:extLst>
            </p:cNvPr>
            <p:cNvSpPr>
              <a:spLocks noChangeArrowheads="1"/>
            </p:cNvSpPr>
            <p:nvPr/>
          </p:nvSpPr>
          <p:spPr bwMode="auto">
            <a:xfrm>
              <a:off x="3264" y="1344"/>
              <a:ext cx="624" cy="19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32962D13-82BF-1540-BDC6-E1C268CAAEA4}"/>
                </a:ext>
              </a:extLst>
            </p:cNvPr>
            <p:cNvSpPr>
              <a:spLocks noChangeArrowheads="1"/>
            </p:cNvSpPr>
            <p:nvPr/>
          </p:nvSpPr>
          <p:spPr bwMode="auto">
            <a:xfrm>
              <a:off x="4176" y="1344"/>
              <a:ext cx="624" cy="19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6" name="Oval 35">
              <a:extLst>
                <a:ext uri="{FF2B5EF4-FFF2-40B4-BE49-F238E27FC236}">
                  <a16:creationId xmlns:a16="http://schemas.microsoft.com/office/drawing/2014/main" id="{95579540-41E0-6A45-9F7C-6FC9AAAB6A91}"/>
                </a:ext>
              </a:extLst>
            </p:cNvPr>
            <p:cNvSpPr>
              <a:spLocks noChangeArrowheads="1"/>
            </p:cNvSpPr>
            <p:nvPr/>
          </p:nvSpPr>
          <p:spPr bwMode="auto">
            <a:xfrm>
              <a:off x="2592" y="1756"/>
              <a:ext cx="384" cy="384"/>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latin typeface="Times New Roman" panose="02020603050405020304" pitchFamily="18" charset="0"/>
                  <a:cs typeface="Times New Roman" panose="02020603050405020304" pitchFamily="18" charset="0"/>
                </a:rPr>
                <a:t>A</a:t>
              </a:r>
            </a:p>
          </p:txBody>
        </p:sp>
        <p:sp>
          <p:nvSpPr>
            <p:cNvPr id="37" name="Rectangle 36">
              <a:extLst>
                <a:ext uri="{FF2B5EF4-FFF2-40B4-BE49-F238E27FC236}">
                  <a16:creationId xmlns:a16="http://schemas.microsoft.com/office/drawing/2014/main" id="{D270BB18-E7AA-164A-85F3-D2DA1203039B}"/>
                </a:ext>
              </a:extLst>
            </p:cNvPr>
            <p:cNvSpPr>
              <a:spLocks noChangeArrowheads="1"/>
            </p:cNvSpPr>
            <p:nvPr/>
          </p:nvSpPr>
          <p:spPr bwMode="auto">
            <a:xfrm>
              <a:off x="3264" y="2428"/>
              <a:ext cx="336" cy="14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8" name="Rectangle 37">
              <a:extLst>
                <a:ext uri="{FF2B5EF4-FFF2-40B4-BE49-F238E27FC236}">
                  <a16:creationId xmlns:a16="http://schemas.microsoft.com/office/drawing/2014/main" id="{38489515-EE08-4247-9A1D-F4598FF68509}"/>
                </a:ext>
              </a:extLst>
            </p:cNvPr>
            <p:cNvSpPr>
              <a:spLocks noChangeArrowheads="1"/>
            </p:cNvSpPr>
            <p:nvPr/>
          </p:nvSpPr>
          <p:spPr bwMode="auto">
            <a:xfrm>
              <a:off x="4128" y="2400"/>
              <a:ext cx="480"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9" name="Oval 38">
              <a:extLst>
                <a:ext uri="{FF2B5EF4-FFF2-40B4-BE49-F238E27FC236}">
                  <a16:creationId xmlns:a16="http://schemas.microsoft.com/office/drawing/2014/main" id="{78CDEDD3-AA5E-E147-9031-3EF3B35E9884}"/>
                </a:ext>
              </a:extLst>
            </p:cNvPr>
            <p:cNvSpPr>
              <a:spLocks noChangeArrowheads="1"/>
            </p:cNvSpPr>
            <p:nvPr/>
          </p:nvSpPr>
          <p:spPr bwMode="auto">
            <a:xfrm>
              <a:off x="4114" y="2428"/>
              <a:ext cx="116" cy="116"/>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0" name="Oval 39">
              <a:extLst>
                <a:ext uri="{FF2B5EF4-FFF2-40B4-BE49-F238E27FC236}">
                  <a16:creationId xmlns:a16="http://schemas.microsoft.com/office/drawing/2014/main" id="{3C7AEC19-24DB-AD49-A96C-07143A289554}"/>
                </a:ext>
              </a:extLst>
            </p:cNvPr>
            <p:cNvSpPr>
              <a:spLocks noChangeArrowheads="1"/>
            </p:cNvSpPr>
            <p:nvPr/>
          </p:nvSpPr>
          <p:spPr bwMode="auto">
            <a:xfrm>
              <a:off x="4470" y="2440"/>
              <a:ext cx="124" cy="124"/>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1" name="Line 40">
              <a:extLst>
                <a:ext uri="{FF2B5EF4-FFF2-40B4-BE49-F238E27FC236}">
                  <a16:creationId xmlns:a16="http://schemas.microsoft.com/office/drawing/2014/main" id="{3D130BA8-ECBA-BF4D-AE4D-F967A4CE4238}"/>
                </a:ext>
              </a:extLst>
            </p:cNvPr>
            <p:cNvSpPr>
              <a:spLocks noChangeShapeType="1"/>
            </p:cNvSpPr>
            <p:nvPr/>
          </p:nvSpPr>
          <p:spPr bwMode="auto">
            <a:xfrm flipH="1">
              <a:off x="4094" y="2332"/>
              <a:ext cx="192" cy="33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42" name="Line 41">
              <a:extLst>
                <a:ext uri="{FF2B5EF4-FFF2-40B4-BE49-F238E27FC236}">
                  <a16:creationId xmlns:a16="http://schemas.microsoft.com/office/drawing/2014/main" id="{5508DA95-BBE9-8045-95D5-B1698B6B1007}"/>
                </a:ext>
              </a:extLst>
            </p:cNvPr>
            <p:cNvSpPr>
              <a:spLocks noChangeShapeType="1"/>
            </p:cNvSpPr>
            <p:nvPr/>
          </p:nvSpPr>
          <p:spPr bwMode="auto">
            <a:xfrm flipH="1">
              <a:off x="4428" y="2358"/>
              <a:ext cx="192" cy="33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43" name="Line 42">
              <a:extLst>
                <a:ext uri="{FF2B5EF4-FFF2-40B4-BE49-F238E27FC236}">
                  <a16:creationId xmlns:a16="http://schemas.microsoft.com/office/drawing/2014/main" id="{922E3332-C4A3-D64C-AA34-372F742AC87F}"/>
                </a:ext>
              </a:extLst>
            </p:cNvPr>
            <p:cNvSpPr>
              <a:spLocks noChangeShapeType="1"/>
            </p:cNvSpPr>
            <p:nvPr/>
          </p:nvSpPr>
          <p:spPr bwMode="auto">
            <a:xfrm flipV="1">
              <a:off x="3264" y="2352"/>
              <a:ext cx="336" cy="144"/>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44" name="Text Box 43">
              <a:extLst>
                <a:ext uri="{FF2B5EF4-FFF2-40B4-BE49-F238E27FC236}">
                  <a16:creationId xmlns:a16="http://schemas.microsoft.com/office/drawing/2014/main" id="{E11D997E-8C12-B944-B569-0728C718EBC4}"/>
                </a:ext>
              </a:extLst>
            </p:cNvPr>
            <p:cNvSpPr txBox="1">
              <a:spLocks noChangeArrowheads="1"/>
            </p:cNvSpPr>
            <p:nvPr/>
          </p:nvSpPr>
          <p:spPr bwMode="auto">
            <a:xfrm>
              <a:off x="3258" y="2154"/>
              <a:ext cx="336" cy="303"/>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K</a:t>
              </a:r>
            </a:p>
          </p:txBody>
        </p:sp>
        <p:sp>
          <p:nvSpPr>
            <p:cNvPr id="45" name="Text Box 44">
              <a:extLst>
                <a:ext uri="{FF2B5EF4-FFF2-40B4-BE49-F238E27FC236}">
                  <a16:creationId xmlns:a16="http://schemas.microsoft.com/office/drawing/2014/main" id="{2347FCD1-3A00-8648-A210-272D819BB609}"/>
                </a:ext>
              </a:extLst>
            </p:cNvPr>
            <p:cNvSpPr txBox="1">
              <a:spLocks noChangeArrowheads="1"/>
            </p:cNvSpPr>
            <p:nvPr/>
          </p:nvSpPr>
          <p:spPr bwMode="auto">
            <a:xfrm>
              <a:off x="3408" y="1056"/>
              <a:ext cx="432" cy="3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1</a:t>
              </a:r>
              <a:endParaRPr lang="en-US" altLang="x-none" sz="2000" b="1">
                <a:latin typeface="Times New Roman" panose="02020603050405020304" pitchFamily="18" charset="0"/>
                <a:cs typeface="Times New Roman" panose="02020603050405020304" pitchFamily="18" charset="0"/>
              </a:endParaRPr>
            </a:p>
          </p:txBody>
        </p:sp>
        <p:sp>
          <p:nvSpPr>
            <p:cNvPr id="46" name="Text Box 45">
              <a:extLst>
                <a:ext uri="{FF2B5EF4-FFF2-40B4-BE49-F238E27FC236}">
                  <a16:creationId xmlns:a16="http://schemas.microsoft.com/office/drawing/2014/main" id="{D60B02A5-7147-A743-A3E3-0586C21A63CF}"/>
                </a:ext>
              </a:extLst>
            </p:cNvPr>
            <p:cNvSpPr txBox="1">
              <a:spLocks noChangeArrowheads="1"/>
            </p:cNvSpPr>
            <p:nvPr/>
          </p:nvSpPr>
          <p:spPr bwMode="auto">
            <a:xfrm>
              <a:off x="4334" y="1056"/>
              <a:ext cx="432" cy="3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2</a:t>
              </a:r>
              <a:endParaRPr lang="en-US" altLang="x-none" sz="2000" b="1">
                <a:latin typeface="Times New Roman" panose="02020603050405020304" pitchFamily="18" charset="0"/>
                <a:cs typeface="Times New Roman" panose="02020603050405020304" pitchFamily="18" charset="0"/>
              </a:endParaRPr>
            </a:p>
          </p:txBody>
        </p:sp>
        <p:sp>
          <p:nvSpPr>
            <p:cNvPr id="47" name="Text Box 62">
              <a:extLst>
                <a:ext uri="{FF2B5EF4-FFF2-40B4-BE49-F238E27FC236}">
                  <a16:creationId xmlns:a16="http://schemas.microsoft.com/office/drawing/2014/main" id="{6BCC845B-9BD8-A644-9A42-8AB234A37A06}"/>
                </a:ext>
              </a:extLst>
            </p:cNvPr>
            <p:cNvSpPr txBox="1">
              <a:spLocks noChangeArrowheads="1"/>
            </p:cNvSpPr>
            <p:nvPr/>
          </p:nvSpPr>
          <p:spPr bwMode="auto">
            <a:xfrm>
              <a:off x="4112" y="2584"/>
              <a:ext cx="432" cy="3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a:t>
              </a:r>
            </a:p>
          </p:txBody>
        </p:sp>
        <p:sp>
          <p:nvSpPr>
            <p:cNvPr id="48" name="Text Box 63">
              <a:extLst>
                <a:ext uri="{FF2B5EF4-FFF2-40B4-BE49-F238E27FC236}">
                  <a16:creationId xmlns:a16="http://schemas.microsoft.com/office/drawing/2014/main" id="{15FD4BE5-C48C-FD49-B9C5-2A145FFD1019}"/>
                </a:ext>
              </a:extLst>
            </p:cNvPr>
            <p:cNvSpPr txBox="1">
              <a:spLocks noChangeArrowheads="1"/>
            </p:cNvSpPr>
            <p:nvPr/>
          </p:nvSpPr>
          <p:spPr bwMode="auto">
            <a:xfrm>
              <a:off x="4560" y="2592"/>
              <a:ext cx="432" cy="3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B</a:t>
              </a:r>
            </a:p>
          </p:txBody>
        </p:sp>
        <p:sp>
          <p:nvSpPr>
            <p:cNvPr id="49" name="Text Box 64">
              <a:extLst>
                <a:ext uri="{FF2B5EF4-FFF2-40B4-BE49-F238E27FC236}">
                  <a16:creationId xmlns:a16="http://schemas.microsoft.com/office/drawing/2014/main" id="{5DA2F12A-6EB9-5B4C-8EFC-D25211FBC9CC}"/>
                </a:ext>
              </a:extLst>
            </p:cNvPr>
            <p:cNvSpPr txBox="1">
              <a:spLocks noChangeArrowheads="1"/>
            </p:cNvSpPr>
            <p:nvPr/>
          </p:nvSpPr>
          <p:spPr bwMode="auto">
            <a:xfrm>
              <a:off x="4062" y="2210"/>
              <a:ext cx="432" cy="303"/>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t>
              </a:r>
            </a:p>
          </p:txBody>
        </p:sp>
        <p:sp>
          <p:nvSpPr>
            <p:cNvPr id="50" name="Text Box 65">
              <a:extLst>
                <a:ext uri="{FF2B5EF4-FFF2-40B4-BE49-F238E27FC236}">
                  <a16:creationId xmlns:a16="http://schemas.microsoft.com/office/drawing/2014/main" id="{B771996A-46CF-BC49-BC21-254B2BB4466C}"/>
                </a:ext>
              </a:extLst>
            </p:cNvPr>
            <p:cNvSpPr txBox="1">
              <a:spLocks noChangeArrowheads="1"/>
            </p:cNvSpPr>
            <p:nvPr/>
          </p:nvSpPr>
          <p:spPr bwMode="auto">
            <a:xfrm>
              <a:off x="4512" y="2152"/>
              <a:ext cx="432" cy="3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sp>
          <p:nvSpPr>
            <p:cNvPr id="51" name="Text Box 66">
              <a:extLst>
                <a:ext uri="{FF2B5EF4-FFF2-40B4-BE49-F238E27FC236}">
                  <a16:creationId xmlns:a16="http://schemas.microsoft.com/office/drawing/2014/main" id="{B22BEEF3-9E6F-3143-8B38-1393BA864452}"/>
                </a:ext>
              </a:extLst>
            </p:cNvPr>
            <p:cNvSpPr txBox="1">
              <a:spLocks noChangeArrowheads="1"/>
            </p:cNvSpPr>
            <p:nvPr/>
          </p:nvSpPr>
          <p:spPr bwMode="auto">
            <a:xfrm>
              <a:off x="3408" y="2852"/>
              <a:ext cx="1056" cy="37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2000" b="1">
                  <a:latin typeface="Times New Roman" panose="02020603050405020304" pitchFamily="18" charset="0"/>
                  <a:cs typeface="Times New Roman" panose="02020603050405020304" pitchFamily="18" charset="0"/>
                </a:rPr>
                <a:t>H</a:t>
              </a:r>
              <a:r>
                <a:rPr lang="en-US" altLang="x-none" b="1">
                  <a:latin typeface="Times New Roman" panose="02020603050405020304" pitchFamily="18" charset="0"/>
                  <a:cs typeface="Times New Roman" panose="02020603050405020304" pitchFamily="18" charset="0"/>
                </a:rPr>
                <a:t>ình 4.1</a:t>
              </a:r>
            </a:p>
          </p:txBody>
        </p:sp>
      </p:grpSp>
      <p:sp>
        <p:nvSpPr>
          <p:cNvPr id="72" name="Text Box 70">
            <a:extLst>
              <a:ext uri="{FF2B5EF4-FFF2-40B4-BE49-F238E27FC236}">
                <a16:creationId xmlns:a16="http://schemas.microsoft.com/office/drawing/2014/main" id="{BD5A6360-2B91-FC42-AAF5-45F9B4614811}"/>
              </a:ext>
            </a:extLst>
          </p:cNvPr>
          <p:cNvSpPr txBox="1">
            <a:spLocks noChangeArrowheads="1"/>
          </p:cNvSpPr>
          <p:nvPr/>
        </p:nvSpPr>
        <p:spPr bwMode="auto">
          <a:xfrm>
            <a:off x="6096000" y="1297422"/>
            <a:ext cx="6096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solidFill>
                  <a:srgbClr val="C00000"/>
                </a:solidFill>
                <a:latin typeface="Times New Roman" panose="02020603050405020304" pitchFamily="18" charset="0"/>
                <a:cs typeface="Times New Roman" panose="02020603050405020304" pitchFamily="18" charset="0"/>
              </a:rPr>
              <a:t>C1: </a:t>
            </a:r>
            <a:r>
              <a:rPr lang="en-US" altLang="x-none" dirty="0" err="1">
                <a:solidFill>
                  <a:srgbClr val="C00000"/>
                </a:solidFill>
                <a:latin typeface="Times New Roman" panose="02020603050405020304" pitchFamily="18" charset="0"/>
                <a:cs typeface="Times New Roman" panose="02020603050405020304" pitchFamily="18" charset="0"/>
              </a:rPr>
              <a:t>Các</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điện</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trở</a:t>
            </a:r>
            <a:r>
              <a:rPr lang="en-US" altLang="x-none" dirty="0">
                <a:solidFill>
                  <a:srgbClr val="C00000"/>
                </a:solidFill>
                <a:latin typeface="Times New Roman" panose="02020603050405020304" pitchFamily="18" charset="0"/>
                <a:cs typeface="Times New Roman" panose="02020603050405020304" pitchFamily="18" charset="0"/>
              </a:rPr>
              <a:t> R</a:t>
            </a:r>
            <a:r>
              <a:rPr lang="en-US" altLang="x-none" baseline="-25000" dirty="0">
                <a:solidFill>
                  <a:srgbClr val="C00000"/>
                </a:solidFill>
                <a:latin typeface="Times New Roman" panose="02020603050405020304" pitchFamily="18" charset="0"/>
                <a:cs typeface="Times New Roman" panose="02020603050405020304" pitchFamily="18" charset="0"/>
              </a:rPr>
              <a:t>1</a:t>
            </a:r>
            <a:r>
              <a:rPr lang="en-US" altLang="x-none" dirty="0">
                <a:solidFill>
                  <a:srgbClr val="C00000"/>
                </a:solidFill>
                <a:latin typeface="Times New Roman" panose="02020603050405020304" pitchFamily="18" charset="0"/>
                <a:cs typeface="Times New Roman" panose="02020603050405020304" pitchFamily="18" charset="0"/>
              </a:rPr>
              <a:t>, R</a:t>
            </a:r>
            <a:r>
              <a:rPr lang="en-US" altLang="x-none" baseline="-25000" dirty="0">
                <a:solidFill>
                  <a:srgbClr val="C00000"/>
                </a:solidFill>
                <a:latin typeface="Times New Roman" panose="02020603050405020304" pitchFamily="18" charset="0"/>
                <a:cs typeface="Times New Roman" panose="02020603050405020304" pitchFamily="18" charset="0"/>
              </a:rPr>
              <a:t>2</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và</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ampe</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kế</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được</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mắc</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nối</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tiếp</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với</a:t>
            </a:r>
            <a:r>
              <a:rPr lang="en-US" altLang="x-none" dirty="0">
                <a:solidFill>
                  <a:srgbClr val="C00000"/>
                </a:solidFill>
                <a:latin typeface="Times New Roman" panose="02020603050405020304" pitchFamily="18" charset="0"/>
                <a:cs typeface="Times New Roman" panose="02020603050405020304" pitchFamily="18" charset="0"/>
              </a:rPr>
              <a:t> </a:t>
            </a:r>
            <a:r>
              <a:rPr lang="en-US" altLang="x-none" dirty="0" err="1">
                <a:solidFill>
                  <a:srgbClr val="C00000"/>
                </a:solidFill>
                <a:latin typeface="Times New Roman" panose="02020603050405020304" pitchFamily="18" charset="0"/>
                <a:cs typeface="Times New Roman" panose="02020603050405020304" pitchFamily="18" charset="0"/>
              </a:rPr>
              <a:t>nhau</a:t>
            </a:r>
            <a:endParaRPr lang="en-US" altLang="x-none" dirty="0">
              <a:solidFill>
                <a:srgbClr val="C0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6FEB56B-E07F-B04D-9A27-F20E392194D3}"/>
              </a:ext>
            </a:extLst>
          </p:cNvPr>
          <p:cNvSpPr/>
          <p:nvPr/>
        </p:nvSpPr>
        <p:spPr>
          <a:xfrm>
            <a:off x="6030857" y="2252163"/>
            <a:ext cx="6096000" cy="1384995"/>
          </a:xfrm>
          <a:prstGeom prst="rect">
            <a:avLst/>
          </a:prstGeom>
        </p:spPr>
        <p:txBody>
          <a:bodyPr>
            <a:spAutoFit/>
          </a:bodyPr>
          <a:lstStyle/>
          <a:p>
            <a:r>
              <a:rPr lang="en-US" altLang="x-none" sz="2800" b="1" dirty="0" err="1">
                <a:latin typeface="Times New Roman" panose="02020603050405020304" pitchFamily="18" charset="0"/>
                <a:cs typeface="Times New Roman" panose="02020603050405020304" pitchFamily="18" charset="0"/>
              </a:rPr>
              <a:t>Các</a:t>
            </a:r>
            <a:r>
              <a:rPr lang="en-US" altLang="x-none" sz="2800" b="1" dirty="0">
                <a:latin typeface="Times New Roman" panose="02020603050405020304" pitchFamily="18" charset="0"/>
                <a:cs typeface="Times New Roman" panose="02020603050405020304" pitchFamily="18" charset="0"/>
              </a:rPr>
              <a:t> </a:t>
            </a:r>
            <a:r>
              <a:rPr lang="en-US" altLang="x-none" sz="2800" b="1" dirty="0" err="1">
                <a:latin typeface="Times New Roman" panose="02020603050405020304" pitchFamily="18" charset="0"/>
                <a:cs typeface="Times New Roman" panose="02020603050405020304" pitchFamily="18" charset="0"/>
              </a:rPr>
              <a:t>hệ</a:t>
            </a:r>
            <a:r>
              <a:rPr lang="en-US" altLang="x-none" sz="2800" b="1" dirty="0">
                <a:latin typeface="Times New Roman" panose="02020603050405020304" pitchFamily="18" charset="0"/>
                <a:cs typeface="Times New Roman" panose="02020603050405020304" pitchFamily="18" charset="0"/>
              </a:rPr>
              <a:t> </a:t>
            </a:r>
            <a:r>
              <a:rPr lang="en-US" altLang="x-none" sz="2800" b="1" dirty="0" err="1">
                <a:latin typeface="Times New Roman" panose="02020603050405020304" pitchFamily="18" charset="0"/>
                <a:cs typeface="Times New Roman" panose="02020603050405020304" pitchFamily="18" charset="0"/>
              </a:rPr>
              <a:t>thức</a:t>
            </a:r>
            <a:r>
              <a:rPr lang="en-US" altLang="x-none" sz="2800" b="1" dirty="0">
                <a:latin typeface="Times New Roman" panose="02020603050405020304" pitchFamily="18" charset="0"/>
                <a:cs typeface="Times New Roman" panose="02020603050405020304" pitchFamily="18" charset="0"/>
              </a:rPr>
              <a:t> (1) </a:t>
            </a:r>
            <a:r>
              <a:rPr lang="en-US" altLang="x-none" sz="2800" b="1" dirty="0" err="1">
                <a:latin typeface="Times New Roman" panose="02020603050405020304" pitchFamily="18" charset="0"/>
                <a:cs typeface="Times New Roman" panose="02020603050405020304" pitchFamily="18" charset="0"/>
              </a:rPr>
              <a:t>và</a:t>
            </a:r>
            <a:r>
              <a:rPr lang="en-US" altLang="x-none" sz="2800" b="1" dirty="0">
                <a:latin typeface="Times New Roman" panose="02020603050405020304" pitchFamily="18" charset="0"/>
                <a:cs typeface="Times New Roman" panose="02020603050405020304" pitchFamily="18" charset="0"/>
              </a:rPr>
              <a:t> (2) </a:t>
            </a:r>
            <a:r>
              <a:rPr lang="en-US" altLang="x-none" sz="2800" b="1" dirty="0" err="1">
                <a:latin typeface="Times New Roman" panose="02020603050405020304" pitchFamily="18" charset="0"/>
                <a:cs typeface="Times New Roman" panose="02020603050405020304" pitchFamily="18" charset="0"/>
              </a:rPr>
              <a:t>vẫn</a:t>
            </a:r>
            <a:r>
              <a:rPr lang="en-US" altLang="x-none" sz="2800" b="1" dirty="0">
                <a:latin typeface="Times New Roman" panose="02020603050405020304" pitchFamily="18" charset="0"/>
                <a:cs typeface="Times New Roman" panose="02020603050405020304" pitchFamily="18" charset="0"/>
              </a:rPr>
              <a:t> </a:t>
            </a:r>
            <a:r>
              <a:rPr lang="en-US" altLang="x-none" sz="2800" b="1" dirty="0" err="1">
                <a:latin typeface="Times New Roman" panose="02020603050405020304" pitchFamily="18" charset="0"/>
                <a:cs typeface="Times New Roman" panose="02020603050405020304" pitchFamily="18" charset="0"/>
              </a:rPr>
              <a:t>đúng</a:t>
            </a:r>
            <a:r>
              <a:rPr lang="en-US" altLang="x-none" sz="2800" b="1" dirty="0">
                <a:latin typeface="Times New Roman" panose="02020603050405020304" pitchFamily="18" charset="0"/>
                <a:cs typeface="Times New Roman" panose="02020603050405020304" pitchFamily="18" charset="0"/>
              </a:rPr>
              <a:t> </a:t>
            </a:r>
            <a:r>
              <a:rPr lang="en-US" altLang="x-none" sz="2800" b="1" dirty="0" err="1">
                <a:latin typeface="Times New Roman" panose="02020603050405020304" pitchFamily="18" charset="0"/>
                <a:cs typeface="Times New Roman" panose="02020603050405020304" pitchFamily="18" charset="0"/>
              </a:rPr>
              <a:t>với</a:t>
            </a:r>
            <a:r>
              <a:rPr lang="en-US" altLang="x-none" sz="2800" b="1" dirty="0">
                <a:latin typeface="Times New Roman" panose="02020603050405020304" pitchFamily="18" charset="0"/>
                <a:cs typeface="Times New Roman" panose="02020603050405020304" pitchFamily="18" charset="0"/>
              </a:rPr>
              <a:t> </a:t>
            </a:r>
            <a:r>
              <a:rPr lang="en-US" altLang="x-none" sz="2800" b="1" dirty="0" err="1">
                <a:latin typeface="Times New Roman" panose="02020603050405020304" pitchFamily="18" charset="0"/>
                <a:cs typeface="Times New Roman" panose="02020603050405020304" pitchFamily="18" charset="0"/>
              </a:rPr>
              <a:t>đoạn</a:t>
            </a:r>
            <a:r>
              <a:rPr lang="en-US" altLang="x-none" sz="2800" b="1" dirty="0">
                <a:latin typeface="Times New Roman" panose="02020603050405020304" pitchFamily="18" charset="0"/>
                <a:cs typeface="Times New Roman" panose="02020603050405020304" pitchFamily="18" charset="0"/>
              </a:rPr>
              <a:t> </a:t>
            </a:r>
            <a:r>
              <a:rPr lang="en-US" altLang="x-none" sz="2800" b="1" dirty="0" err="1">
                <a:latin typeface="Times New Roman" panose="02020603050405020304" pitchFamily="18" charset="0"/>
                <a:cs typeface="Times New Roman" panose="02020603050405020304" pitchFamily="18" charset="0"/>
              </a:rPr>
              <a:t>mạch</a:t>
            </a:r>
            <a:r>
              <a:rPr lang="en-US" altLang="x-none" sz="2800" b="1" dirty="0">
                <a:latin typeface="Times New Roman" panose="02020603050405020304" pitchFamily="18" charset="0"/>
                <a:cs typeface="Times New Roman" panose="02020603050405020304" pitchFamily="18" charset="0"/>
              </a:rPr>
              <a:t> </a:t>
            </a:r>
            <a:r>
              <a:rPr lang="en-US" altLang="x-none" sz="2800" b="1" dirty="0" err="1">
                <a:latin typeface="Times New Roman" panose="02020603050405020304" pitchFamily="18" charset="0"/>
                <a:cs typeface="Times New Roman" panose="02020603050405020304" pitchFamily="18" charset="0"/>
              </a:rPr>
              <a:t>gồm</a:t>
            </a:r>
            <a:r>
              <a:rPr lang="en-US" altLang="x-none" sz="2800" b="1" dirty="0">
                <a:latin typeface="Times New Roman" panose="02020603050405020304" pitchFamily="18" charset="0"/>
                <a:cs typeface="Times New Roman" panose="02020603050405020304" pitchFamily="18" charset="0"/>
              </a:rPr>
              <a:t> </a:t>
            </a:r>
            <a:r>
              <a:rPr lang="en-US" altLang="x-none" sz="2800" b="1" dirty="0">
                <a:solidFill>
                  <a:srgbClr val="FF0000"/>
                </a:solidFill>
                <a:latin typeface="Times New Roman" panose="02020603050405020304" pitchFamily="18" charset="0"/>
                <a:cs typeface="Times New Roman" panose="02020603050405020304" pitchFamily="18" charset="0"/>
              </a:rPr>
              <a:t>2 hay </a:t>
            </a:r>
            <a:r>
              <a:rPr lang="en-US" altLang="x-none" sz="2800" b="1" dirty="0" err="1">
                <a:solidFill>
                  <a:srgbClr val="FF0000"/>
                </a:solidFill>
                <a:latin typeface="Times New Roman" panose="02020603050405020304" pitchFamily="18" charset="0"/>
                <a:cs typeface="Times New Roman" panose="02020603050405020304" pitchFamily="18" charset="0"/>
              </a:rPr>
              <a:t>nhiều</a:t>
            </a:r>
            <a:r>
              <a:rPr lang="en-US" altLang="x-none" sz="2800" b="1" dirty="0">
                <a:solidFill>
                  <a:srgbClr val="FF0000"/>
                </a:solidFill>
                <a:latin typeface="Times New Roman" panose="02020603050405020304" pitchFamily="18" charset="0"/>
                <a:cs typeface="Times New Roman" panose="02020603050405020304" pitchFamily="18" charset="0"/>
              </a:rPr>
              <a:t> </a:t>
            </a:r>
            <a:r>
              <a:rPr lang="en-US" altLang="x-none" sz="2800" b="1" dirty="0" err="1">
                <a:solidFill>
                  <a:srgbClr val="FF0000"/>
                </a:solidFill>
                <a:latin typeface="Times New Roman" panose="02020603050405020304" pitchFamily="18" charset="0"/>
                <a:cs typeface="Times New Roman" panose="02020603050405020304" pitchFamily="18" charset="0"/>
              </a:rPr>
              <a:t>điện</a:t>
            </a:r>
            <a:endParaRPr lang="en-US" altLang="x-none" sz="2800" b="1" dirty="0">
              <a:solidFill>
                <a:srgbClr val="FF0000"/>
              </a:solidFill>
              <a:latin typeface="Times New Roman" panose="02020603050405020304" pitchFamily="18" charset="0"/>
              <a:cs typeface="Times New Roman" panose="02020603050405020304" pitchFamily="18" charset="0"/>
            </a:endParaRPr>
          </a:p>
          <a:p>
            <a:r>
              <a:rPr lang="en-US" altLang="x-none" sz="2800" b="1" dirty="0">
                <a:solidFill>
                  <a:srgbClr val="FF0000"/>
                </a:solidFill>
                <a:latin typeface="Times New Roman" panose="02020603050405020304" pitchFamily="18" charset="0"/>
                <a:cs typeface="Times New Roman" panose="02020603050405020304" pitchFamily="18" charset="0"/>
              </a:rPr>
              <a:t> </a:t>
            </a:r>
            <a:r>
              <a:rPr lang="en-US" altLang="x-none" sz="2800" b="1" dirty="0" err="1">
                <a:solidFill>
                  <a:srgbClr val="FF0000"/>
                </a:solidFill>
                <a:latin typeface="Times New Roman" panose="02020603050405020304" pitchFamily="18" charset="0"/>
                <a:cs typeface="Times New Roman" panose="02020603050405020304" pitchFamily="18" charset="0"/>
              </a:rPr>
              <a:t>trở</a:t>
            </a:r>
            <a:r>
              <a:rPr lang="en-US" altLang="x-none" sz="2800" b="1" dirty="0">
                <a:solidFill>
                  <a:srgbClr val="FF0000"/>
                </a:solidFill>
                <a:latin typeface="Times New Roman" panose="02020603050405020304" pitchFamily="18" charset="0"/>
                <a:cs typeface="Times New Roman" panose="02020603050405020304" pitchFamily="18" charset="0"/>
              </a:rPr>
              <a:t> </a:t>
            </a:r>
            <a:r>
              <a:rPr lang="en-US" altLang="x-none" sz="2800" b="1" dirty="0" err="1">
                <a:solidFill>
                  <a:srgbClr val="FF0000"/>
                </a:solidFill>
                <a:latin typeface="Times New Roman" panose="02020603050405020304" pitchFamily="18" charset="0"/>
                <a:cs typeface="Times New Roman" panose="02020603050405020304" pitchFamily="18" charset="0"/>
              </a:rPr>
              <a:t>mắc</a:t>
            </a:r>
            <a:r>
              <a:rPr lang="en-US" altLang="x-none" sz="2800" b="1" dirty="0">
                <a:solidFill>
                  <a:srgbClr val="FF0000"/>
                </a:solidFill>
                <a:latin typeface="Times New Roman" panose="02020603050405020304" pitchFamily="18" charset="0"/>
                <a:cs typeface="Times New Roman" panose="02020603050405020304" pitchFamily="18" charset="0"/>
              </a:rPr>
              <a:t> </a:t>
            </a:r>
            <a:r>
              <a:rPr lang="en-US" altLang="x-none" sz="2800" b="1" dirty="0" err="1">
                <a:solidFill>
                  <a:srgbClr val="FF0000"/>
                </a:solidFill>
                <a:latin typeface="Times New Roman" panose="02020603050405020304" pitchFamily="18" charset="0"/>
                <a:cs typeface="Times New Roman" panose="02020603050405020304" pitchFamily="18" charset="0"/>
              </a:rPr>
              <a:t>nối</a:t>
            </a:r>
            <a:r>
              <a:rPr lang="en-US" altLang="x-none" sz="2800" b="1" dirty="0">
                <a:solidFill>
                  <a:srgbClr val="FF0000"/>
                </a:solidFill>
                <a:latin typeface="Times New Roman" panose="02020603050405020304" pitchFamily="18" charset="0"/>
                <a:cs typeface="Times New Roman" panose="02020603050405020304" pitchFamily="18" charset="0"/>
              </a:rPr>
              <a:t> </a:t>
            </a:r>
            <a:r>
              <a:rPr lang="en-US" altLang="x-none" sz="2800" b="1" dirty="0" err="1">
                <a:solidFill>
                  <a:srgbClr val="FF0000"/>
                </a:solidFill>
                <a:latin typeface="Times New Roman" panose="02020603050405020304" pitchFamily="18" charset="0"/>
                <a:cs typeface="Times New Roman" panose="02020603050405020304" pitchFamily="18" charset="0"/>
              </a:rPr>
              <a:t>tiếp</a:t>
            </a:r>
            <a:endParaRPr lang="en-US" altLang="x-none" sz="28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4270A977-A157-9E40-A220-BC69AED54A15}"/>
              </a:ext>
            </a:extLst>
          </p:cNvPr>
          <p:cNvSpPr/>
          <p:nvPr/>
        </p:nvSpPr>
        <p:spPr>
          <a:xfrm>
            <a:off x="7189802" y="4228060"/>
            <a:ext cx="3712876" cy="523220"/>
          </a:xfrm>
          <a:prstGeom prst="rect">
            <a:avLst/>
          </a:prstGeom>
        </p:spPr>
        <p:txBody>
          <a:bodyPr wrap="none">
            <a:spAutoFit/>
          </a:bodyPr>
          <a:lstStyle/>
          <a:p>
            <a:r>
              <a:rPr lang="en-US" altLang="x-none" sz="2800" b="1" dirty="0">
                <a:latin typeface="Times New Roman" panose="02020603050405020304" pitchFamily="18" charset="0"/>
                <a:cs typeface="Times New Roman" panose="02020603050405020304" pitchFamily="18" charset="0"/>
              </a:rPr>
              <a:t> I</a:t>
            </a:r>
            <a:r>
              <a:rPr lang="en-US" altLang="x-none" sz="2800" b="1" baseline="-25000" dirty="0">
                <a:latin typeface="Times New Roman" panose="02020603050405020304" pitchFamily="18" charset="0"/>
                <a:cs typeface="Times New Roman" panose="02020603050405020304" pitchFamily="18" charset="0"/>
              </a:rPr>
              <a:t>AB</a:t>
            </a:r>
            <a:r>
              <a:rPr lang="en-US" altLang="x-none" sz="2800" b="1" dirty="0">
                <a:latin typeface="Times New Roman" panose="02020603050405020304" pitchFamily="18" charset="0"/>
                <a:cs typeface="Times New Roman" panose="02020603050405020304" pitchFamily="18" charset="0"/>
              </a:rPr>
              <a:t> = I</a:t>
            </a:r>
            <a:r>
              <a:rPr lang="en-US" altLang="x-none" sz="2800" b="1" baseline="-25000" dirty="0">
                <a:latin typeface="Times New Roman" panose="02020603050405020304" pitchFamily="18" charset="0"/>
                <a:cs typeface="Times New Roman" panose="02020603050405020304" pitchFamily="18" charset="0"/>
              </a:rPr>
              <a:t>1</a:t>
            </a:r>
            <a:r>
              <a:rPr lang="en-US" altLang="x-none" sz="2800" b="1" dirty="0">
                <a:latin typeface="Times New Roman" panose="02020603050405020304" pitchFamily="18" charset="0"/>
                <a:cs typeface="Times New Roman" panose="02020603050405020304" pitchFamily="18" charset="0"/>
              </a:rPr>
              <a:t> = I</a:t>
            </a:r>
            <a:r>
              <a:rPr lang="en-US" altLang="x-none" sz="2800" b="1" baseline="-25000" dirty="0">
                <a:latin typeface="Times New Roman" panose="02020603050405020304" pitchFamily="18" charset="0"/>
                <a:cs typeface="Times New Roman" panose="02020603050405020304" pitchFamily="18" charset="0"/>
              </a:rPr>
              <a:t>2</a:t>
            </a:r>
            <a:r>
              <a:rPr lang="en-US" altLang="x-none" sz="2800" dirty="0">
                <a:latin typeface="Times New Roman" panose="02020603050405020304" pitchFamily="18" charset="0"/>
                <a:cs typeface="Times New Roman" panose="02020603050405020304" pitchFamily="18" charset="0"/>
              </a:rPr>
              <a:t>              (1)</a:t>
            </a:r>
          </a:p>
        </p:txBody>
      </p:sp>
      <p:sp>
        <p:nvSpPr>
          <p:cNvPr id="4" name="Rectangle 3">
            <a:extLst>
              <a:ext uri="{FF2B5EF4-FFF2-40B4-BE49-F238E27FC236}">
                <a16:creationId xmlns:a16="http://schemas.microsoft.com/office/drawing/2014/main" id="{B4FFAF58-C649-7541-AAEA-901530C8C054}"/>
              </a:ext>
            </a:extLst>
          </p:cNvPr>
          <p:cNvSpPr/>
          <p:nvPr/>
        </p:nvSpPr>
        <p:spPr>
          <a:xfrm>
            <a:off x="7118363" y="5246057"/>
            <a:ext cx="3714478" cy="523220"/>
          </a:xfrm>
          <a:prstGeom prst="rect">
            <a:avLst/>
          </a:prstGeom>
        </p:spPr>
        <p:txBody>
          <a:bodyPr wrap="none">
            <a:spAutoFit/>
          </a:bodyPr>
          <a:lstStyle/>
          <a:p>
            <a:r>
              <a:rPr lang="en-US" altLang="x-none" sz="2800" b="1" dirty="0">
                <a:latin typeface="Times New Roman" panose="02020603050405020304" pitchFamily="18" charset="0"/>
                <a:cs typeface="Times New Roman" panose="02020603050405020304" pitchFamily="18" charset="0"/>
              </a:rPr>
              <a:t> U</a:t>
            </a:r>
            <a:r>
              <a:rPr lang="en-US" altLang="x-none" sz="2800" b="1" baseline="-25000" dirty="0">
                <a:latin typeface="Times New Roman" panose="02020603050405020304" pitchFamily="18" charset="0"/>
                <a:cs typeface="Times New Roman" panose="02020603050405020304" pitchFamily="18" charset="0"/>
              </a:rPr>
              <a:t>AB</a:t>
            </a:r>
            <a:r>
              <a:rPr lang="en-US" altLang="x-none" sz="2800" b="1" dirty="0">
                <a:latin typeface="Times New Roman" panose="02020603050405020304" pitchFamily="18" charset="0"/>
                <a:cs typeface="Times New Roman" panose="02020603050405020304" pitchFamily="18" charset="0"/>
              </a:rPr>
              <a:t> = U</a:t>
            </a:r>
            <a:r>
              <a:rPr lang="en-US" altLang="x-none" sz="2800" b="1" baseline="-25000" dirty="0">
                <a:latin typeface="Times New Roman" panose="02020603050405020304" pitchFamily="18" charset="0"/>
                <a:cs typeface="Times New Roman" panose="02020603050405020304" pitchFamily="18" charset="0"/>
              </a:rPr>
              <a:t>1</a:t>
            </a:r>
            <a:r>
              <a:rPr lang="en-US" altLang="x-none" sz="2800" b="1" dirty="0">
                <a:latin typeface="Times New Roman" panose="02020603050405020304" pitchFamily="18" charset="0"/>
                <a:cs typeface="Times New Roman" panose="02020603050405020304" pitchFamily="18" charset="0"/>
              </a:rPr>
              <a:t> + U</a:t>
            </a:r>
            <a:r>
              <a:rPr lang="en-US" altLang="x-none" sz="2800" b="1" baseline="-25000" dirty="0">
                <a:latin typeface="Times New Roman" panose="02020603050405020304" pitchFamily="18" charset="0"/>
                <a:cs typeface="Times New Roman" panose="02020603050405020304" pitchFamily="18" charset="0"/>
              </a:rPr>
              <a:t>2</a:t>
            </a:r>
            <a:r>
              <a:rPr lang="en-US" altLang="x-none" sz="2800" dirty="0">
                <a:latin typeface="Times New Roman" panose="02020603050405020304" pitchFamily="18" charset="0"/>
                <a:cs typeface="Times New Roman" panose="02020603050405020304" pitchFamily="18" charset="0"/>
              </a:rPr>
              <a:t>          (2)</a:t>
            </a:r>
            <a:endParaRPr lang="x-none" sz="2800" dirty="0">
              <a:latin typeface="Times New Roman" panose="02020603050405020304" pitchFamily="18" charset="0"/>
              <a:cs typeface="Times New Roman" panose="02020603050405020304" pitchFamily="18" charset="0"/>
            </a:endParaRPr>
          </a:p>
        </p:txBody>
      </p:sp>
      <p:sp>
        <p:nvSpPr>
          <p:cNvPr id="29" name="Text Box 70">
            <a:extLst>
              <a:ext uri="{FF2B5EF4-FFF2-40B4-BE49-F238E27FC236}">
                <a16:creationId xmlns:a16="http://schemas.microsoft.com/office/drawing/2014/main" id="{D845EA07-03A6-B543-A611-BF8F414BF27C}"/>
              </a:ext>
            </a:extLst>
          </p:cNvPr>
          <p:cNvSpPr txBox="1">
            <a:spLocks noChangeArrowheads="1"/>
          </p:cNvSpPr>
          <p:nvPr/>
        </p:nvSpPr>
        <p:spPr bwMode="auto">
          <a:xfrm>
            <a:off x="5998240" y="677818"/>
            <a:ext cx="6096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C1? Quan </a:t>
            </a:r>
            <a:r>
              <a:rPr lang="en-US" altLang="x-none" dirty="0" err="1">
                <a:latin typeface="Times New Roman" panose="02020603050405020304" pitchFamily="18" charset="0"/>
                <a:cs typeface="Times New Roman" panose="02020603050405020304" pitchFamily="18" charset="0"/>
              </a:rPr>
              <a:t>sát</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mạch</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hình</a:t>
            </a:r>
            <a:r>
              <a:rPr lang="en-US" altLang="x-none" dirty="0">
                <a:latin typeface="Times New Roman" panose="02020603050405020304" pitchFamily="18" charset="0"/>
                <a:cs typeface="Times New Roman" panose="02020603050405020304" pitchFamily="18" charset="0"/>
              </a:rPr>
              <a:t> 4.1 </a:t>
            </a:r>
            <a:r>
              <a:rPr lang="en-US" altLang="x-none" dirty="0" err="1">
                <a:latin typeface="Times New Roman" panose="02020603050405020304" pitchFamily="18" charset="0"/>
                <a:cs typeface="Times New Roman" panose="02020603050405020304" pitchFamily="18" charset="0"/>
              </a:rPr>
              <a:t>cho</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biết</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các</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trở</a:t>
            </a:r>
            <a:r>
              <a:rPr lang="en-US" altLang="x-none" dirty="0">
                <a:latin typeface="Times New Roman" panose="02020603050405020304" pitchFamily="18" charset="0"/>
                <a:cs typeface="Times New Roman" panose="02020603050405020304" pitchFamily="18" charset="0"/>
              </a:rPr>
              <a:t> R</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R</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và</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ampe</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kế</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được</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mắc</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như</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thế</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nào</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với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nhau</a:t>
            </a:r>
            <a:r>
              <a:rPr lang="en-US" altLang="x-none"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9329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ppt_x</p:attrName>
                                        </p:attrNameLst>
                                      </p:cBhvr>
                                      <p:tavLst>
                                        <p:tav tm="0">
                                          <p:val>
                                            <p:strVal val="#ppt_x-.2"/>
                                          </p:val>
                                        </p:tav>
                                        <p:tav tm="100000">
                                          <p:val>
                                            <p:strVal val="#ppt_x"/>
                                          </p:val>
                                        </p:tav>
                                      </p:tavLst>
                                    </p:anim>
                                    <p:anim calcmode="lin" valueType="num">
                                      <p:cBhvr>
                                        <p:cTn id="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ppt_x</p:attrName>
                                        </p:attrNameLst>
                                      </p:cBhvr>
                                      <p:tavLst>
                                        <p:tav tm="0">
                                          <p:val>
                                            <p:strVal val="#ppt_x-.2"/>
                                          </p:val>
                                        </p:tav>
                                        <p:tav tm="100000">
                                          <p:val>
                                            <p:strVal val="#ppt_x"/>
                                          </p:val>
                                        </p:tav>
                                      </p:tavLst>
                                    </p:anim>
                                    <p:anim calcmode="lin" valueType="num">
                                      <p:cBhvr>
                                        <p:cTn id="14"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ox(in)">
                                      <p:cBhvr>
                                        <p:cTn id="20" dur="30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2" nodeType="clickEffect">
                                  <p:stCondLst>
                                    <p:cond delay="0"/>
                                  </p:stCondLst>
                                  <p:childTnLst>
                                    <p:set>
                                      <p:cBhvr>
                                        <p:cTn id="30" dur="1" fill="hold">
                                          <p:stCondLst>
                                            <p:cond delay="0"/>
                                          </p:stCondLst>
                                        </p:cTn>
                                        <p:tgtEl>
                                          <p:spTgt spid="2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blinds(horizontal)">
                                      <p:cBhvr>
                                        <p:cTn id="35" dur="500"/>
                                        <p:tgtEl>
                                          <p:spTgt spid="7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checkerboard(across)">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7" grpId="0" animBg="1"/>
      <p:bldP spid="72" grpId="0"/>
      <p:bldP spid="2" grpId="0"/>
      <p:bldP spid="2" grpId="1"/>
      <p:bldP spid="3" grpId="0"/>
      <p:bldP spid="4" grpId="0"/>
      <p:bldP spid="29" grpId="1"/>
      <p:bldP spid="29"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48"/>
          <p:cNvSpPr txBox="1">
            <a:spLocks noGrp="1"/>
          </p:cNvSpPr>
          <p:nvPr>
            <p:ph type="title"/>
          </p:nvPr>
        </p:nvSpPr>
        <p:spPr>
          <a:xfrm>
            <a:off x="640966" y="819400"/>
            <a:ext cx="4759567" cy="1847600"/>
          </a:xfrm>
          <a:prstGeom prst="rect">
            <a:avLst/>
          </a:prstGeom>
        </p:spPr>
        <p:txBody>
          <a:bodyPr spcFirstLastPara="1" vert="horz" wrap="square" lIns="121900" tIns="121900" rIns="121900" bIns="121900" rtlCol="0" anchor="t" anchorCtr="0">
            <a:noAutofit/>
          </a:bodyPr>
          <a:lstStyle/>
          <a:p>
            <a:r>
              <a:rPr lang="en" dirty="0">
                <a:latin typeface="Times New Roman" panose="02020603050405020304" pitchFamily="18" charset="0"/>
                <a:cs typeface="Times New Roman" panose="02020603050405020304" pitchFamily="18" charset="0"/>
              </a:rPr>
              <a:t>C2: </a:t>
            </a:r>
            <a:r>
              <a:rPr lang="en" dirty="0" err="1">
                <a:latin typeface="Times New Roman" panose="02020603050405020304" pitchFamily="18" charset="0"/>
                <a:cs typeface="Times New Roman" panose="02020603050405020304" pitchFamily="18" charset="0"/>
              </a:rPr>
              <a:t>Chứng</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minh</a:t>
            </a:r>
            <a:endParaRPr dirty="0">
              <a:latin typeface="Times New Roman" panose="02020603050405020304" pitchFamily="18" charset="0"/>
              <a:cs typeface="Times New Roman" panose="02020603050405020304" pitchFamily="18" charset="0"/>
            </a:endParaRPr>
          </a:p>
        </p:txBody>
      </p:sp>
      <p:pic>
        <p:nvPicPr>
          <p:cNvPr id="492" name="Google Shape;492;p48"/>
          <p:cNvPicPr preferRelativeResize="0"/>
          <p:nvPr/>
        </p:nvPicPr>
        <p:blipFill rotWithShape="1">
          <a:blip r:embed="rId3">
            <a:alphaModFix/>
          </a:blip>
          <a:srcRect t="16734" r="8892" b="18300"/>
          <a:stretch/>
        </p:blipFill>
        <p:spPr>
          <a:xfrm rot="-5400000">
            <a:off x="10751327" y="514483"/>
            <a:ext cx="2281400" cy="947633"/>
          </a:xfrm>
          <a:prstGeom prst="rect">
            <a:avLst/>
          </a:prstGeom>
          <a:noFill/>
          <a:ln>
            <a:noFill/>
          </a:ln>
        </p:spPr>
      </p:pic>
      <p:pic>
        <p:nvPicPr>
          <p:cNvPr id="493" name="Google Shape;493;p48"/>
          <p:cNvPicPr preferRelativeResize="0"/>
          <p:nvPr/>
        </p:nvPicPr>
        <p:blipFill rotWithShape="1">
          <a:blip r:embed="rId3">
            <a:alphaModFix/>
          </a:blip>
          <a:srcRect t="16734" r="8892" b="18300"/>
          <a:stretch/>
        </p:blipFill>
        <p:spPr>
          <a:xfrm rot="-5400000">
            <a:off x="-826835" y="590697"/>
            <a:ext cx="2281400" cy="947633"/>
          </a:xfrm>
          <a:prstGeom prst="rect">
            <a:avLst/>
          </a:prstGeom>
          <a:noFill/>
          <a:ln>
            <a:noFill/>
          </a:ln>
        </p:spPr>
      </p:pic>
      <p:grpSp>
        <p:nvGrpSpPr>
          <p:cNvPr id="7" name="Group 67">
            <a:extLst>
              <a:ext uri="{FF2B5EF4-FFF2-40B4-BE49-F238E27FC236}">
                <a16:creationId xmlns:a16="http://schemas.microsoft.com/office/drawing/2014/main" id="{C5900767-26D4-2149-B10C-E0CA0A8D954F}"/>
              </a:ext>
            </a:extLst>
          </p:cNvPr>
          <p:cNvGrpSpPr>
            <a:grpSpLocks/>
          </p:cNvGrpSpPr>
          <p:nvPr/>
        </p:nvGrpSpPr>
        <p:grpSpPr bwMode="auto">
          <a:xfrm>
            <a:off x="6704501" y="454751"/>
            <a:ext cx="4249763" cy="3423392"/>
            <a:chOff x="2592" y="1056"/>
            <a:chExt cx="2592" cy="2104"/>
          </a:xfrm>
          <a:solidFill>
            <a:schemeClr val="bg1"/>
          </a:solidFill>
        </p:grpSpPr>
        <p:sp>
          <p:nvSpPr>
            <p:cNvPr id="8" name="Rectangle 32">
              <a:extLst>
                <a:ext uri="{FF2B5EF4-FFF2-40B4-BE49-F238E27FC236}">
                  <a16:creationId xmlns:a16="http://schemas.microsoft.com/office/drawing/2014/main" id="{1FF3578F-2D54-7249-8F74-0F02EF614837}"/>
                </a:ext>
              </a:extLst>
            </p:cNvPr>
            <p:cNvSpPr>
              <a:spLocks noChangeArrowheads="1"/>
            </p:cNvSpPr>
            <p:nvPr/>
          </p:nvSpPr>
          <p:spPr bwMode="auto">
            <a:xfrm>
              <a:off x="2784" y="1440"/>
              <a:ext cx="2400" cy="105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dirty="0">
                <a:solidFill>
                  <a:schemeClr val="tx1"/>
                </a:solidFill>
                <a:latin typeface="Times New Roman" panose="02020603050405020304" pitchFamily="18" charset="0"/>
                <a:cs typeface="Times New Roman" panose="02020603050405020304" pitchFamily="18" charset="0"/>
              </a:endParaRPr>
            </a:p>
          </p:txBody>
        </p:sp>
        <p:sp>
          <p:nvSpPr>
            <p:cNvPr id="9" name="Rectangle 33">
              <a:extLst>
                <a:ext uri="{FF2B5EF4-FFF2-40B4-BE49-F238E27FC236}">
                  <a16:creationId xmlns:a16="http://schemas.microsoft.com/office/drawing/2014/main" id="{2F776E7F-082B-7F42-AB4B-3069ACE398EB}"/>
                </a:ext>
              </a:extLst>
            </p:cNvPr>
            <p:cNvSpPr>
              <a:spLocks noChangeArrowheads="1"/>
            </p:cNvSpPr>
            <p:nvPr/>
          </p:nvSpPr>
          <p:spPr bwMode="auto">
            <a:xfrm>
              <a:off x="3264" y="1344"/>
              <a:ext cx="624" cy="19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62A3B002-EC8F-BD43-ADC1-4CAC64990030}"/>
                </a:ext>
              </a:extLst>
            </p:cNvPr>
            <p:cNvSpPr>
              <a:spLocks noChangeArrowheads="1"/>
            </p:cNvSpPr>
            <p:nvPr/>
          </p:nvSpPr>
          <p:spPr bwMode="auto">
            <a:xfrm>
              <a:off x="4176" y="1344"/>
              <a:ext cx="624" cy="19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a16="http://schemas.microsoft.com/office/drawing/2014/main" id="{48B265F9-C1ED-124E-97AF-F67E962A3435}"/>
                </a:ext>
              </a:extLst>
            </p:cNvPr>
            <p:cNvSpPr>
              <a:spLocks noChangeArrowheads="1"/>
            </p:cNvSpPr>
            <p:nvPr/>
          </p:nvSpPr>
          <p:spPr bwMode="auto">
            <a:xfrm>
              <a:off x="2592" y="1756"/>
              <a:ext cx="384" cy="384"/>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latin typeface="Times New Roman" panose="02020603050405020304" pitchFamily="18" charset="0"/>
                  <a:cs typeface="Times New Roman" panose="02020603050405020304" pitchFamily="18" charset="0"/>
                </a:rPr>
                <a:t>A</a:t>
              </a:r>
            </a:p>
          </p:txBody>
        </p:sp>
        <p:sp>
          <p:nvSpPr>
            <p:cNvPr id="12" name="Rectangle 11">
              <a:extLst>
                <a:ext uri="{FF2B5EF4-FFF2-40B4-BE49-F238E27FC236}">
                  <a16:creationId xmlns:a16="http://schemas.microsoft.com/office/drawing/2014/main" id="{A9BB9843-FCAF-9A45-8F07-0245F0BBE3C4}"/>
                </a:ext>
              </a:extLst>
            </p:cNvPr>
            <p:cNvSpPr>
              <a:spLocks noChangeArrowheads="1"/>
            </p:cNvSpPr>
            <p:nvPr/>
          </p:nvSpPr>
          <p:spPr bwMode="auto">
            <a:xfrm>
              <a:off x="3264" y="2428"/>
              <a:ext cx="336" cy="14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57BC5E6C-BFA4-1148-BC95-907A017BE91D}"/>
                </a:ext>
              </a:extLst>
            </p:cNvPr>
            <p:cNvSpPr>
              <a:spLocks noChangeArrowheads="1"/>
            </p:cNvSpPr>
            <p:nvPr/>
          </p:nvSpPr>
          <p:spPr bwMode="auto">
            <a:xfrm>
              <a:off x="4128" y="2400"/>
              <a:ext cx="480"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4" name="Oval 13">
              <a:extLst>
                <a:ext uri="{FF2B5EF4-FFF2-40B4-BE49-F238E27FC236}">
                  <a16:creationId xmlns:a16="http://schemas.microsoft.com/office/drawing/2014/main" id="{764A35DB-907B-D04A-BE09-38C3F39C1426}"/>
                </a:ext>
              </a:extLst>
            </p:cNvPr>
            <p:cNvSpPr>
              <a:spLocks noChangeArrowheads="1"/>
            </p:cNvSpPr>
            <p:nvPr/>
          </p:nvSpPr>
          <p:spPr bwMode="auto">
            <a:xfrm>
              <a:off x="4114" y="2428"/>
              <a:ext cx="116" cy="116"/>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5" name="Oval 14">
              <a:extLst>
                <a:ext uri="{FF2B5EF4-FFF2-40B4-BE49-F238E27FC236}">
                  <a16:creationId xmlns:a16="http://schemas.microsoft.com/office/drawing/2014/main" id="{EAA1B9BE-09AD-554E-902E-804B584A4734}"/>
                </a:ext>
              </a:extLst>
            </p:cNvPr>
            <p:cNvSpPr>
              <a:spLocks noChangeArrowheads="1"/>
            </p:cNvSpPr>
            <p:nvPr/>
          </p:nvSpPr>
          <p:spPr bwMode="auto">
            <a:xfrm>
              <a:off x="4470" y="2440"/>
              <a:ext cx="124" cy="124"/>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6" name="Line 40">
              <a:extLst>
                <a:ext uri="{FF2B5EF4-FFF2-40B4-BE49-F238E27FC236}">
                  <a16:creationId xmlns:a16="http://schemas.microsoft.com/office/drawing/2014/main" id="{6504C9B0-57CD-704E-B4CD-9884517821F4}"/>
                </a:ext>
              </a:extLst>
            </p:cNvPr>
            <p:cNvSpPr>
              <a:spLocks noChangeShapeType="1"/>
            </p:cNvSpPr>
            <p:nvPr/>
          </p:nvSpPr>
          <p:spPr bwMode="auto">
            <a:xfrm flipH="1">
              <a:off x="4094" y="2332"/>
              <a:ext cx="192" cy="33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7" name="Line 41">
              <a:extLst>
                <a:ext uri="{FF2B5EF4-FFF2-40B4-BE49-F238E27FC236}">
                  <a16:creationId xmlns:a16="http://schemas.microsoft.com/office/drawing/2014/main" id="{7A7F9240-B4FD-1F44-9800-3A020CE216EB}"/>
                </a:ext>
              </a:extLst>
            </p:cNvPr>
            <p:cNvSpPr>
              <a:spLocks noChangeShapeType="1"/>
            </p:cNvSpPr>
            <p:nvPr/>
          </p:nvSpPr>
          <p:spPr bwMode="auto">
            <a:xfrm flipH="1">
              <a:off x="4428" y="2358"/>
              <a:ext cx="192" cy="33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8" name="Line 42">
              <a:extLst>
                <a:ext uri="{FF2B5EF4-FFF2-40B4-BE49-F238E27FC236}">
                  <a16:creationId xmlns:a16="http://schemas.microsoft.com/office/drawing/2014/main" id="{3087C3A3-CA7C-314B-9532-4D18AC747555}"/>
                </a:ext>
              </a:extLst>
            </p:cNvPr>
            <p:cNvSpPr>
              <a:spLocks noChangeShapeType="1"/>
            </p:cNvSpPr>
            <p:nvPr/>
          </p:nvSpPr>
          <p:spPr bwMode="auto">
            <a:xfrm flipV="1">
              <a:off x="3264" y="2352"/>
              <a:ext cx="336" cy="144"/>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9" name="Text Box 43">
              <a:extLst>
                <a:ext uri="{FF2B5EF4-FFF2-40B4-BE49-F238E27FC236}">
                  <a16:creationId xmlns:a16="http://schemas.microsoft.com/office/drawing/2014/main" id="{2BEAF9E2-1055-8746-A10C-F543C9D56FD5}"/>
                </a:ext>
              </a:extLst>
            </p:cNvPr>
            <p:cNvSpPr txBox="1">
              <a:spLocks noChangeArrowheads="1"/>
            </p:cNvSpPr>
            <p:nvPr/>
          </p:nvSpPr>
          <p:spPr bwMode="auto">
            <a:xfrm>
              <a:off x="3144" y="2101"/>
              <a:ext cx="336"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K</a:t>
              </a:r>
            </a:p>
          </p:txBody>
        </p:sp>
        <p:sp>
          <p:nvSpPr>
            <p:cNvPr id="20" name="Text Box 44">
              <a:extLst>
                <a:ext uri="{FF2B5EF4-FFF2-40B4-BE49-F238E27FC236}">
                  <a16:creationId xmlns:a16="http://schemas.microsoft.com/office/drawing/2014/main" id="{7241921A-A1B5-3F4D-8001-6F5FF55D9181}"/>
                </a:ext>
              </a:extLst>
            </p:cNvPr>
            <p:cNvSpPr txBox="1">
              <a:spLocks noChangeArrowheads="1"/>
            </p:cNvSpPr>
            <p:nvPr/>
          </p:nvSpPr>
          <p:spPr bwMode="auto">
            <a:xfrm>
              <a:off x="3408" y="1056"/>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1</a:t>
              </a:r>
              <a:endParaRPr lang="en-US" altLang="x-none" sz="2000" b="1">
                <a:latin typeface="Times New Roman" panose="02020603050405020304" pitchFamily="18" charset="0"/>
                <a:cs typeface="Times New Roman" panose="02020603050405020304" pitchFamily="18" charset="0"/>
              </a:endParaRPr>
            </a:p>
          </p:txBody>
        </p:sp>
        <p:sp>
          <p:nvSpPr>
            <p:cNvPr id="21" name="Text Box 45">
              <a:extLst>
                <a:ext uri="{FF2B5EF4-FFF2-40B4-BE49-F238E27FC236}">
                  <a16:creationId xmlns:a16="http://schemas.microsoft.com/office/drawing/2014/main" id="{6640333D-36AC-0248-A21C-32C107400A21}"/>
                </a:ext>
              </a:extLst>
            </p:cNvPr>
            <p:cNvSpPr txBox="1">
              <a:spLocks noChangeArrowheads="1"/>
            </p:cNvSpPr>
            <p:nvPr/>
          </p:nvSpPr>
          <p:spPr bwMode="auto">
            <a:xfrm>
              <a:off x="4334" y="1056"/>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2</a:t>
              </a:r>
              <a:endParaRPr lang="en-US" altLang="x-none" sz="2000" b="1">
                <a:latin typeface="Times New Roman" panose="02020603050405020304" pitchFamily="18" charset="0"/>
                <a:cs typeface="Times New Roman" panose="02020603050405020304" pitchFamily="18" charset="0"/>
              </a:endParaRPr>
            </a:p>
          </p:txBody>
        </p:sp>
        <p:sp>
          <p:nvSpPr>
            <p:cNvPr id="22" name="Text Box 62">
              <a:extLst>
                <a:ext uri="{FF2B5EF4-FFF2-40B4-BE49-F238E27FC236}">
                  <a16:creationId xmlns:a16="http://schemas.microsoft.com/office/drawing/2014/main" id="{360744E3-2683-FF49-836D-2DC7871EB3D1}"/>
                </a:ext>
              </a:extLst>
            </p:cNvPr>
            <p:cNvSpPr txBox="1">
              <a:spLocks noChangeArrowheads="1"/>
            </p:cNvSpPr>
            <p:nvPr/>
          </p:nvSpPr>
          <p:spPr bwMode="auto">
            <a:xfrm>
              <a:off x="4112" y="2584"/>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a:t>
              </a:r>
            </a:p>
          </p:txBody>
        </p:sp>
        <p:sp>
          <p:nvSpPr>
            <p:cNvPr id="23" name="Text Box 63">
              <a:extLst>
                <a:ext uri="{FF2B5EF4-FFF2-40B4-BE49-F238E27FC236}">
                  <a16:creationId xmlns:a16="http://schemas.microsoft.com/office/drawing/2014/main" id="{053DAE6E-1C3D-7E4D-A674-204713EBDB65}"/>
                </a:ext>
              </a:extLst>
            </p:cNvPr>
            <p:cNvSpPr txBox="1">
              <a:spLocks noChangeArrowheads="1"/>
            </p:cNvSpPr>
            <p:nvPr/>
          </p:nvSpPr>
          <p:spPr bwMode="auto">
            <a:xfrm>
              <a:off x="4560" y="2592"/>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B</a:t>
              </a:r>
            </a:p>
          </p:txBody>
        </p:sp>
        <p:sp>
          <p:nvSpPr>
            <p:cNvPr id="24" name="Text Box 64">
              <a:extLst>
                <a:ext uri="{FF2B5EF4-FFF2-40B4-BE49-F238E27FC236}">
                  <a16:creationId xmlns:a16="http://schemas.microsoft.com/office/drawing/2014/main" id="{33F3A07F-3B77-CF4E-9DCB-D677A84C239E}"/>
                </a:ext>
              </a:extLst>
            </p:cNvPr>
            <p:cNvSpPr txBox="1">
              <a:spLocks noChangeArrowheads="1"/>
            </p:cNvSpPr>
            <p:nvPr/>
          </p:nvSpPr>
          <p:spPr bwMode="auto">
            <a:xfrm>
              <a:off x="4062" y="2210"/>
              <a:ext cx="432" cy="250"/>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t>
              </a:r>
            </a:p>
          </p:txBody>
        </p:sp>
        <p:sp>
          <p:nvSpPr>
            <p:cNvPr id="25" name="Text Box 65">
              <a:extLst>
                <a:ext uri="{FF2B5EF4-FFF2-40B4-BE49-F238E27FC236}">
                  <a16:creationId xmlns:a16="http://schemas.microsoft.com/office/drawing/2014/main" id="{78F6C796-A287-9641-B97B-9DD813DD3652}"/>
                </a:ext>
              </a:extLst>
            </p:cNvPr>
            <p:cNvSpPr txBox="1">
              <a:spLocks noChangeArrowheads="1"/>
            </p:cNvSpPr>
            <p:nvPr/>
          </p:nvSpPr>
          <p:spPr bwMode="auto">
            <a:xfrm>
              <a:off x="4512" y="2152"/>
              <a:ext cx="43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t>
              </a:r>
            </a:p>
          </p:txBody>
        </p:sp>
        <p:sp>
          <p:nvSpPr>
            <p:cNvPr id="26" name="Text Box 66">
              <a:extLst>
                <a:ext uri="{FF2B5EF4-FFF2-40B4-BE49-F238E27FC236}">
                  <a16:creationId xmlns:a16="http://schemas.microsoft.com/office/drawing/2014/main" id="{5E37C8BC-C745-4A4E-B857-94BAA40761CC}"/>
                </a:ext>
              </a:extLst>
            </p:cNvPr>
            <p:cNvSpPr txBox="1">
              <a:spLocks noChangeArrowheads="1"/>
            </p:cNvSpPr>
            <p:nvPr/>
          </p:nvSpPr>
          <p:spPr bwMode="auto">
            <a:xfrm>
              <a:off x="3408" y="2852"/>
              <a:ext cx="1056" cy="30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2000" b="1">
                  <a:latin typeface="Times New Roman" panose="02020603050405020304" pitchFamily="18" charset="0"/>
                  <a:cs typeface="Times New Roman" panose="02020603050405020304" pitchFamily="18" charset="0"/>
                </a:rPr>
                <a:t>H</a:t>
              </a:r>
              <a:r>
                <a:rPr lang="en-US" altLang="x-none" b="1">
                  <a:latin typeface="Times New Roman" panose="02020603050405020304" pitchFamily="18" charset="0"/>
                  <a:cs typeface="Times New Roman" panose="02020603050405020304" pitchFamily="18" charset="0"/>
                </a:rPr>
                <a:t>ình 4.1</a:t>
              </a:r>
            </a:p>
          </p:txBody>
        </p:sp>
      </p:grpSp>
      <p:sp>
        <p:nvSpPr>
          <p:cNvPr id="27" name="Rectangle 42">
            <a:extLst>
              <a:ext uri="{FF2B5EF4-FFF2-40B4-BE49-F238E27FC236}">
                <a16:creationId xmlns:a16="http://schemas.microsoft.com/office/drawing/2014/main" id="{C380C56F-275D-0A4E-B731-E4FD9CE3B79D}"/>
              </a:ext>
            </a:extLst>
          </p:cNvPr>
          <p:cNvSpPr>
            <a:spLocks noChangeArrowheads="1"/>
          </p:cNvSpPr>
          <p:nvPr/>
        </p:nvSpPr>
        <p:spPr bwMode="auto">
          <a:xfrm>
            <a:off x="529971" y="1566781"/>
            <a:ext cx="497034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dirty="0" err="1">
                <a:latin typeface="Times New Roman" panose="02020603050405020304" pitchFamily="18" charset="0"/>
                <a:cs typeface="Times New Roman" panose="02020603050405020304" pitchFamily="18" charset="0"/>
              </a:rPr>
              <a:t>Cường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độ</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dòng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qua R</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I</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a:t>
            </a:r>
            <a:endParaRPr lang="en-US" altLang="x-none" baseline="-25000" dirty="0">
              <a:latin typeface="Times New Roman" panose="02020603050405020304" pitchFamily="18" charset="0"/>
              <a:cs typeface="Times New Roman" panose="02020603050405020304" pitchFamily="18" charset="0"/>
            </a:endParaRP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r>
              <a:rPr lang="en-US" altLang="x-none" dirty="0" err="1">
                <a:latin typeface="Times New Roman" panose="02020603050405020304" pitchFamily="18" charset="0"/>
                <a:cs typeface="Times New Roman" panose="02020603050405020304" pitchFamily="18" charset="0"/>
              </a:rPr>
              <a:t>Cường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độ</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dòng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qua R</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I</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 </a:t>
            </a:r>
          </a:p>
          <a:p>
            <a:pPr eaLnBrk="1" hangingPunct="1"/>
            <a:endParaRPr lang="en-US" altLang="x-none" sz="1600" dirty="0">
              <a:latin typeface="Times New Roman" panose="02020603050405020304" pitchFamily="18" charset="0"/>
              <a:cs typeface="Times New Roman" panose="02020603050405020304" pitchFamily="18" charset="0"/>
            </a:endParaRPr>
          </a:p>
          <a:p>
            <a:pPr eaLnBrk="1" hangingPunct="1"/>
            <a:r>
              <a:rPr lang="en-US" altLang="x-none" dirty="0">
                <a:latin typeface="Times New Roman" panose="02020603050405020304" pitchFamily="18" charset="0"/>
                <a:cs typeface="Times New Roman" panose="02020603050405020304" pitchFamily="18" charset="0"/>
              </a:rPr>
              <a:t>Do </a:t>
            </a:r>
            <a:r>
              <a:rPr lang="en-US" altLang="x-none" dirty="0" err="1">
                <a:latin typeface="Times New Roman" panose="02020603050405020304" pitchFamily="18" charset="0"/>
                <a:cs typeface="Times New Roman" panose="02020603050405020304" pitchFamily="18" charset="0"/>
              </a:rPr>
              <a:t>hai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trở</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mắc</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nối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tiếp</a:t>
            </a:r>
            <a:r>
              <a:rPr lang="en-US" altLang="x-none" dirty="0">
                <a:latin typeface="Times New Roman" panose="02020603050405020304" pitchFamily="18" charset="0"/>
                <a:cs typeface="Times New Roman" panose="02020603050405020304" pitchFamily="18" charset="0"/>
              </a:rPr>
              <a:t> </a:t>
            </a:r>
          </a:p>
          <a:p>
            <a:pPr eaLnBrk="1" hangingPunct="1"/>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r>
              <a:rPr lang="en-US" altLang="x-none" dirty="0">
                <a:latin typeface="Times New Roman" panose="02020603050405020304" pitchFamily="18" charset="0"/>
                <a:cs typeface="Times New Roman" panose="02020603050405020304" pitchFamily="18" charset="0"/>
              </a:rPr>
              <a:t> = I</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 I</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a:t>
            </a:r>
          </a:p>
          <a:p>
            <a:pPr eaLnBrk="1" hangingPunct="1"/>
            <a:r>
              <a:rPr lang="en-US" altLang="x-none" dirty="0" err="1">
                <a:latin typeface="Times New Roman" panose="02020603050405020304" pitchFamily="18" charset="0"/>
                <a:cs typeface="Times New Roman" panose="02020603050405020304" pitchFamily="18" charset="0"/>
              </a:rPr>
              <a:t>Suy</a:t>
            </a:r>
            <a:r>
              <a:rPr lang="en-US" altLang="x-none" dirty="0">
                <a:latin typeface="Times New Roman" panose="02020603050405020304" pitchFamily="18" charset="0"/>
                <a:cs typeface="Times New Roman" panose="02020603050405020304" pitchFamily="18" charset="0"/>
              </a:rPr>
              <a:t> ra: </a:t>
            </a:r>
          </a:p>
        </p:txBody>
      </p:sp>
      <p:grpSp>
        <p:nvGrpSpPr>
          <p:cNvPr id="28" name="Group 70">
            <a:extLst>
              <a:ext uri="{FF2B5EF4-FFF2-40B4-BE49-F238E27FC236}">
                <a16:creationId xmlns:a16="http://schemas.microsoft.com/office/drawing/2014/main" id="{0C7C55CD-A4A9-0445-A120-B01BC4A9D7E0}"/>
              </a:ext>
            </a:extLst>
          </p:cNvPr>
          <p:cNvGrpSpPr>
            <a:grpSpLocks/>
          </p:cNvGrpSpPr>
          <p:nvPr/>
        </p:nvGrpSpPr>
        <p:grpSpPr bwMode="auto">
          <a:xfrm>
            <a:off x="695804" y="4725329"/>
            <a:ext cx="1654175" cy="895350"/>
            <a:chOff x="3380" y="3660"/>
            <a:chExt cx="1138" cy="564"/>
          </a:xfrm>
        </p:grpSpPr>
        <p:sp>
          <p:nvSpPr>
            <p:cNvPr id="29" name="Text Box 51">
              <a:extLst>
                <a:ext uri="{FF2B5EF4-FFF2-40B4-BE49-F238E27FC236}">
                  <a16:creationId xmlns:a16="http://schemas.microsoft.com/office/drawing/2014/main" id="{F07DC301-86BA-424D-B6AF-4DBCD205414E}"/>
                </a:ext>
              </a:extLst>
            </p:cNvPr>
            <p:cNvSpPr txBox="1">
              <a:spLocks noChangeArrowheads="1"/>
            </p:cNvSpPr>
            <p:nvPr/>
          </p:nvSpPr>
          <p:spPr bwMode="auto">
            <a:xfrm>
              <a:off x="3840" y="3792"/>
              <a:ext cx="336"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a:latin typeface="Times New Roman" panose="02020603050405020304" pitchFamily="18" charset="0"/>
                  <a:cs typeface="Times New Roman" panose="02020603050405020304" pitchFamily="18" charset="0"/>
                </a:rPr>
                <a:t>=</a:t>
              </a:r>
            </a:p>
          </p:txBody>
        </p:sp>
        <p:grpSp>
          <p:nvGrpSpPr>
            <p:cNvPr id="30" name="Group 58">
              <a:extLst>
                <a:ext uri="{FF2B5EF4-FFF2-40B4-BE49-F238E27FC236}">
                  <a16:creationId xmlns:a16="http://schemas.microsoft.com/office/drawing/2014/main" id="{903399F1-3F28-2E48-8063-919577E66833}"/>
                </a:ext>
              </a:extLst>
            </p:cNvPr>
            <p:cNvGrpSpPr>
              <a:grpSpLocks/>
            </p:cNvGrpSpPr>
            <p:nvPr/>
          </p:nvGrpSpPr>
          <p:grpSpPr bwMode="auto">
            <a:xfrm>
              <a:off x="3380" y="3660"/>
              <a:ext cx="432" cy="562"/>
              <a:chOff x="3264" y="3600"/>
              <a:chExt cx="432" cy="562"/>
            </a:xfrm>
          </p:grpSpPr>
          <p:sp>
            <p:nvSpPr>
              <p:cNvPr id="35" name="Text Box 59">
                <a:extLst>
                  <a:ext uri="{FF2B5EF4-FFF2-40B4-BE49-F238E27FC236}">
                    <a16:creationId xmlns:a16="http://schemas.microsoft.com/office/drawing/2014/main" id="{58E69FEA-5EA4-5C4E-AFC8-2D4C295E3B7D}"/>
                  </a:ext>
                </a:extLst>
              </p:cNvPr>
              <p:cNvSpPr txBox="1">
                <a:spLocks noChangeArrowheads="1"/>
              </p:cNvSpPr>
              <p:nvPr/>
            </p:nvSpPr>
            <p:spPr bwMode="auto">
              <a:xfrm>
                <a:off x="3264" y="3600"/>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latin typeface="Times New Roman" panose="02020603050405020304" pitchFamily="18" charset="0"/>
                    <a:cs typeface="Times New Roman" panose="02020603050405020304" pitchFamily="18" charset="0"/>
                  </a:rPr>
                  <a:t>U</a:t>
                </a:r>
                <a:r>
                  <a:rPr lang="en-US" altLang="x-none" baseline="-25000">
                    <a:latin typeface="Times New Roman" panose="02020603050405020304" pitchFamily="18" charset="0"/>
                    <a:cs typeface="Times New Roman" panose="02020603050405020304" pitchFamily="18" charset="0"/>
                  </a:rPr>
                  <a:t>1</a:t>
                </a:r>
                <a:endParaRPr lang="en-US" altLang="x-none">
                  <a:latin typeface="Times New Roman" panose="02020603050405020304" pitchFamily="18" charset="0"/>
                  <a:cs typeface="Times New Roman" panose="02020603050405020304" pitchFamily="18" charset="0"/>
                </a:endParaRPr>
              </a:p>
            </p:txBody>
          </p:sp>
          <p:sp>
            <p:nvSpPr>
              <p:cNvPr id="36" name="Text Box 60">
                <a:extLst>
                  <a:ext uri="{FF2B5EF4-FFF2-40B4-BE49-F238E27FC236}">
                    <a16:creationId xmlns:a16="http://schemas.microsoft.com/office/drawing/2014/main" id="{1426847F-428E-8145-8A9D-CD1D7CC2027E}"/>
                  </a:ext>
                </a:extLst>
              </p:cNvPr>
              <p:cNvSpPr txBox="1">
                <a:spLocks noChangeArrowheads="1"/>
              </p:cNvSpPr>
              <p:nvPr/>
            </p:nvSpPr>
            <p:spPr bwMode="auto">
              <a:xfrm>
                <a:off x="3264" y="3854"/>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dirty="0">
                    <a:latin typeface="Times New Roman" panose="02020603050405020304" pitchFamily="18" charset="0"/>
                    <a:cs typeface="Times New Roman" panose="02020603050405020304" pitchFamily="18" charset="0"/>
                  </a:rPr>
                  <a:t>R</a:t>
                </a:r>
                <a:r>
                  <a:rPr lang="en-US" altLang="x-none" baseline="-25000" dirty="0">
                    <a:latin typeface="Times New Roman" panose="02020603050405020304" pitchFamily="18" charset="0"/>
                    <a:cs typeface="Times New Roman" panose="02020603050405020304" pitchFamily="18" charset="0"/>
                  </a:rPr>
                  <a:t>1</a:t>
                </a:r>
                <a:endParaRPr lang="en-US" altLang="x-none" dirty="0">
                  <a:latin typeface="Times New Roman" panose="02020603050405020304" pitchFamily="18" charset="0"/>
                  <a:cs typeface="Times New Roman" panose="02020603050405020304" pitchFamily="18" charset="0"/>
                </a:endParaRPr>
              </a:p>
            </p:txBody>
          </p:sp>
          <p:sp>
            <p:nvSpPr>
              <p:cNvPr id="37" name="Line 61">
                <a:extLst>
                  <a:ext uri="{FF2B5EF4-FFF2-40B4-BE49-F238E27FC236}">
                    <a16:creationId xmlns:a16="http://schemas.microsoft.com/office/drawing/2014/main" id="{1A71BA55-D380-D047-B416-5338C5C6064C}"/>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grpSp>
          <p:nvGrpSpPr>
            <p:cNvPr id="31" name="Group 62">
              <a:extLst>
                <a:ext uri="{FF2B5EF4-FFF2-40B4-BE49-F238E27FC236}">
                  <a16:creationId xmlns:a16="http://schemas.microsoft.com/office/drawing/2014/main" id="{8E2B645D-6DD8-4548-A358-B2B8BA44F373}"/>
                </a:ext>
              </a:extLst>
            </p:cNvPr>
            <p:cNvGrpSpPr>
              <a:grpSpLocks/>
            </p:cNvGrpSpPr>
            <p:nvPr/>
          </p:nvGrpSpPr>
          <p:grpSpPr bwMode="auto">
            <a:xfrm>
              <a:off x="4086" y="3662"/>
              <a:ext cx="432" cy="562"/>
              <a:chOff x="3264" y="3600"/>
              <a:chExt cx="432" cy="562"/>
            </a:xfrm>
          </p:grpSpPr>
          <p:sp>
            <p:nvSpPr>
              <p:cNvPr id="32" name="Text Box 63">
                <a:extLst>
                  <a:ext uri="{FF2B5EF4-FFF2-40B4-BE49-F238E27FC236}">
                    <a16:creationId xmlns:a16="http://schemas.microsoft.com/office/drawing/2014/main" id="{0F111D3C-158A-C342-97E4-ECD12160BE4A}"/>
                  </a:ext>
                </a:extLst>
              </p:cNvPr>
              <p:cNvSpPr txBox="1">
                <a:spLocks noChangeArrowheads="1"/>
              </p:cNvSpPr>
              <p:nvPr/>
            </p:nvSpPr>
            <p:spPr bwMode="auto">
              <a:xfrm>
                <a:off x="3264" y="3600"/>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latin typeface="Times New Roman" panose="02020603050405020304" pitchFamily="18" charset="0"/>
                    <a:cs typeface="Times New Roman" panose="02020603050405020304" pitchFamily="18" charset="0"/>
                  </a:rPr>
                  <a:t>U</a:t>
                </a:r>
                <a:r>
                  <a:rPr lang="en-US" altLang="x-none" baseline="-25000">
                    <a:latin typeface="Times New Roman" panose="02020603050405020304" pitchFamily="18" charset="0"/>
                    <a:cs typeface="Times New Roman" panose="02020603050405020304" pitchFamily="18" charset="0"/>
                  </a:rPr>
                  <a:t>2</a:t>
                </a:r>
                <a:endParaRPr lang="en-US" altLang="x-none">
                  <a:latin typeface="Times New Roman" panose="02020603050405020304" pitchFamily="18" charset="0"/>
                  <a:cs typeface="Times New Roman" panose="02020603050405020304" pitchFamily="18" charset="0"/>
                </a:endParaRPr>
              </a:p>
            </p:txBody>
          </p:sp>
          <p:sp>
            <p:nvSpPr>
              <p:cNvPr id="33" name="Text Box 64">
                <a:extLst>
                  <a:ext uri="{FF2B5EF4-FFF2-40B4-BE49-F238E27FC236}">
                    <a16:creationId xmlns:a16="http://schemas.microsoft.com/office/drawing/2014/main" id="{79AD1A6A-F36A-BE4D-B563-64F0A671F043}"/>
                  </a:ext>
                </a:extLst>
              </p:cNvPr>
              <p:cNvSpPr txBox="1">
                <a:spLocks noChangeArrowheads="1"/>
              </p:cNvSpPr>
              <p:nvPr/>
            </p:nvSpPr>
            <p:spPr bwMode="auto">
              <a:xfrm>
                <a:off x="3264" y="3854"/>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dirty="0">
                    <a:latin typeface="Times New Roman" panose="02020603050405020304" pitchFamily="18" charset="0"/>
                    <a:cs typeface="Times New Roman" panose="02020603050405020304" pitchFamily="18" charset="0"/>
                  </a:rPr>
                  <a:t>R</a:t>
                </a:r>
                <a:r>
                  <a:rPr lang="en-US" altLang="x-none" baseline="-25000" dirty="0">
                    <a:latin typeface="Times New Roman" panose="02020603050405020304" pitchFamily="18" charset="0"/>
                    <a:cs typeface="Times New Roman" panose="02020603050405020304" pitchFamily="18" charset="0"/>
                  </a:rPr>
                  <a:t>2</a:t>
                </a:r>
                <a:endParaRPr lang="en-US" altLang="x-none" dirty="0">
                  <a:latin typeface="Times New Roman" panose="02020603050405020304" pitchFamily="18" charset="0"/>
                  <a:cs typeface="Times New Roman" panose="02020603050405020304" pitchFamily="18" charset="0"/>
                </a:endParaRPr>
              </a:p>
            </p:txBody>
          </p:sp>
          <p:sp>
            <p:nvSpPr>
              <p:cNvPr id="34" name="Line 65">
                <a:extLst>
                  <a:ext uri="{FF2B5EF4-FFF2-40B4-BE49-F238E27FC236}">
                    <a16:creationId xmlns:a16="http://schemas.microsoft.com/office/drawing/2014/main" id="{50B3899A-4385-4C4D-B478-F93CFA935CBC}"/>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grpSp>
      <p:grpSp>
        <p:nvGrpSpPr>
          <p:cNvPr id="38" name="Group 71">
            <a:extLst>
              <a:ext uri="{FF2B5EF4-FFF2-40B4-BE49-F238E27FC236}">
                <a16:creationId xmlns:a16="http://schemas.microsoft.com/office/drawing/2014/main" id="{9211EA02-7E35-334F-ACBA-3F4ED49F0F51}"/>
              </a:ext>
            </a:extLst>
          </p:cNvPr>
          <p:cNvGrpSpPr>
            <a:grpSpLocks/>
          </p:cNvGrpSpPr>
          <p:nvPr/>
        </p:nvGrpSpPr>
        <p:grpSpPr bwMode="auto">
          <a:xfrm>
            <a:off x="3451085" y="4722154"/>
            <a:ext cx="1806575" cy="895350"/>
            <a:chOff x="3380" y="3660"/>
            <a:chExt cx="1138" cy="564"/>
          </a:xfrm>
        </p:grpSpPr>
        <p:sp>
          <p:nvSpPr>
            <p:cNvPr id="39" name="Text Box 72">
              <a:extLst>
                <a:ext uri="{FF2B5EF4-FFF2-40B4-BE49-F238E27FC236}">
                  <a16:creationId xmlns:a16="http://schemas.microsoft.com/office/drawing/2014/main" id="{D95CC1C2-18BB-1940-BC51-77396789020A}"/>
                </a:ext>
              </a:extLst>
            </p:cNvPr>
            <p:cNvSpPr txBox="1">
              <a:spLocks noChangeArrowheads="1"/>
            </p:cNvSpPr>
            <p:nvPr/>
          </p:nvSpPr>
          <p:spPr bwMode="auto">
            <a:xfrm>
              <a:off x="3840" y="3792"/>
              <a:ext cx="336"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solidFill>
                    <a:srgbClr val="FF0000"/>
                  </a:solidFill>
                  <a:latin typeface="Times New Roman" panose="02020603050405020304" pitchFamily="18" charset="0"/>
                  <a:cs typeface="Times New Roman" panose="02020603050405020304" pitchFamily="18" charset="0"/>
                </a:rPr>
                <a:t>=</a:t>
              </a:r>
            </a:p>
          </p:txBody>
        </p:sp>
        <p:grpSp>
          <p:nvGrpSpPr>
            <p:cNvPr id="40" name="Group 73">
              <a:extLst>
                <a:ext uri="{FF2B5EF4-FFF2-40B4-BE49-F238E27FC236}">
                  <a16:creationId xmlns:a16="http://schemas.microsoft.com/office/drawing/2014/main" id="{390890F2-40B2-374C-8E87-BB1CA418AC59}"/>
                </a:ext>
              </a:extLst>
            </p:cNvPr>
            <p:cNvGrpSpPr>
              <a:grpSpLocks/>
            </p:cNvGrpSpPr>
            <p:nvPr/>
          </p:nvGrpSpPr>
          <p:grpSpPr bwMode="auto">
            <a:xfrm>
              <a:off x="3380" y="3660"/>
              <a:ext cx="432" cy="562"/>
              <a:chOff x="3264" y="3600"/>
              <a:chExt cx="432" cy="562"/>
            </a:xfrm>
          </p:grpSpPr>
          <p:sp>
            <p:nvSpPr>
              <p:cNvPr id="45" name="Text Box 74">
                <a:extLst>
                  <a:ext uri="{FF2B5EF4-FFF2-40B4-BE49-F238E27FC236}">
                    <a16:creationId xmlns:a16="http://schemas.microsoft.com/office/drawing/2014/main" id="{300624E1-6491-1944-8175-DAEDF8E10072}"/>
                  </a:ext>
                </a:extLst>
              </p:cNvPr>
              <p:cNvSpPr txBox="1">
                <a:spLocks noChangeArrowheads="1"/>
              </p:cNvSpPr>
              <p:nvPr/>
            </p:nvSpPr>
            <p:spPr bwMode="auto">
              <a:xfrm>
                <a:off x="3264" y="3600"/>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solidFill>
                      <a:srgbClr val="FF0000"/>
                    </a:solidFill>
                    <a:latin typeface="Times New Roman" panose="02020603050405020304" pitchFamily="18" charset="0"/>
                    <a:cs typeface="Times New Roman" panose="02020603050405020304" pitchFamily="18" charset="0"/>
                  </a:rPr>
                  <a:t>U</a:t>
                </a:r>
                <a:r>
                  <a:rPr lang="en-US" altLang="x-none" baseline="-25000">
                    <a:solidFill>
                      <a:srgbClr val="FF0000"/>
                    </a:solidFill>
                    <a:latin typeface="Times New Roman" panose="02020603050405020304" pitchFamily="18" charset="0"/>
                    <a:cs typeface="Times New Roman" panose="02020603050405020304" pitchFamily="18" charset="0"/>
                  </a:rPr>
                  <a:t>1</a:t>
                </a:r>
                <a:endParaRPr lang="en-US" altLang="x-none">
                  <a:solidFill>
                    <a:srgbClr val="FF0000"/>
                  </a:solidFill>
                  <a:latin typeface="Times New Roman" panose="02020603050405020304" pitchFamily="18" charset="0"/>
                  <a:cs typeface="Times New Roman" panose="02020603050405020304" pitchFamily="18" charset="0"/>
                </a:endParaRPr>
              </a:p>
            </p:txBody>
          </p:sp>
          <p:sp>
            <p:nvSpPr>
              <p:cNvPr id="46" name="Text Box 75">
                <a:extLst>
                  <a:ext uri="{FF2B5EF4-FFF2-40B4-BE49-F238E27FC236}">
                    <a16:creationId xmlns:a16="http://schemas.microsoft.com/office/drawing/2014/main" id="{73F6723A-BC12-8A4A-9F29-ADED74CE8D22}"/>
                  </a:ext>
                </a:extLst>
              </p:cNvPr>
              <p:cNvSpPr txBox="1">
                <a:spLocks noChangeArrowheads="1"/>
              </p:cNvSpPr>
              <p:nvPr/>
            </p:nvSpPr>
            <p:spPr bwMode="auto">
              <a:xfrm>
                <a:off x="3264" y="3854"/>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solidFill>
                      <a:srgbClr val="FF0000"/>
                    </a:solidFill>
                    <a:latin typeface="Times New Roman" panose="02020603050405020304" pitchFamily="18" charset="0"/>
                    <a:cs typeface="Times New Roman" panose="02020603050405020304" pitchFamily="18" charset="0"/>
                  </a:rPr>
                  <a:t>U</a:t>
                </a:r>
                <a:r>
                  <a:rPr lang="en-US" altLang="x-none" baseline="-25000">
                    <a:solidFill>
                      <a:srgbClr val="FF0000"/>
                    </a:solidFill>
                    <a:latin typeface="Times New Roman" panose="02020603050405020304" pitchFamily="18" charset="0"/>
                    <a:cs typeface="Times New Roman" panose="02020603050405020304" pitchFamily="18" charset="0"/>
                  </a:rPr>
                  <a:t>2</a:t>
                </a:r>
                <a:endParaRPr lang="en-US" altLang="x-none">
                  <a:solidFill>
                    <a:srgbClr val="FF0000"/>
                  </a:solidFill>
                  <a:latin typeface="Times New Roman" panose="02020603050405020304" pitchFamily="18" charset="0"/>
                  <a:cs typeface="Times New Roman" panose="02020603050405020304" pitchFamily="18" charset="0"/>
                </a:endParaRPr>
              </a:p>
            </p:txBody>
          </p:sp>
          <p:sp>
            <p:nvSpPr>
              <p:cNvPr id="47" name="Line 76">
                <a:extLst>
                  <a:ext uri="{FF2B5EF4-FFF2-40B4-BE49-F238E27FC236}">
                    <a16:creationId xmlns:a16="http://schemas.microsoft.com/office/drawing/2014/main" id="{3A60B6C0-D897-7142-8391-E5D9B4EF56D7}"/>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grpSp>
          <p:nvGrpSpPr>
            <p:cNvPr id="41" name="Group 77">
              <a:extLst>
                <a:ext uri="{FF2B5EF4-FFF2-40B4-BE49-F238E27FC236}">
                  <a16:creationId xmlns:a16="http://schemas.microsoft.com/office/drawing/2014/main" id="{9A8AC0BA-AEC0-394D-B502-A7B054B6C637}"/>
                </a:ext>
              </a:extLst>
            </p:cNvPr>
            <p:cNvGrpSpPr>
              <a:grpSpLocks/>
            </p:cNvGrpSpPr>
            <p:nvPr/>
          </p:nvGrpSpPr>
          <p:grpSpPr bwMode="auto">
            <a:xfrm>
              <a:off x="4086" y="3662"/>
              <a:ext cx="432" cy="562"/>
              <a:chOff x="3264" y="3600"/>
              <a:chExt cx="432" cy="562"/>
            </a:xfrm>
          </p:grpSpPr>
          <p:sp>
            <p:nvSpPr>
              <p:cNvPr id="42" name="Text Box 78">
                <a:extLst>
                  <a:ext uri="{FF2B5EF4-FFF2-40B4-BE49-F238E27FC236}">
                    <a16:creationId xmlns:a16="http://schemas.microsoft.com/office/drawing/2014/main" id="{F40C5C51-B8C5-8249-8C7E-942A4CB6AC01}"/>
                  </a:ext>
                </a:extLst>
              </p:cNvPr>
              <p:cNvSpPr txBox="1">
                <a:spLocks noChangeArrowheads="1"/>
              </p:cNvSpPr>
              <p:nvPr/>
            </p:nvSpPr>
            <p:spPr bwMode="auto">
              <a:xfrm>
                <a:off x="3264" y="3600"/>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solidFill>
                      <a:srgbClr val="FF0000"/>
                    </a:solidFill>
                    <a:latin typeface="Times New Roman" panose="02020603050405020304" pitchFamily="18" charset="0"/>
                    <a:cs typeface="Times New Roman" panose="02020603050405020304" pitchFamily="18" charset="0"/>
                  </a:rPr>
                  <a:t>R</a:t>
                </a:r>
                <a:r>
                  <a:rPr lang="en-US" altLang="x-none" baseline="-25000">
                    <a:solidFill>
                      <a:srgbClr val="FF0000"/>
                    </a:solidFill>
                    <a:latin typeface="Times New Roman" panose="02020603050405020304" pitchFamily="18" charset="0"/>
                    <a:cs typeface="Times New Roman" panose="02020603050405020304" pitchFamily="18" charset="0"/>
                  </a:rPr>
                  <a:t>1</a:t>
                </a:r>
                <a:endParaRPr lang="en-US" altLang="x-none">
                  <a:solidFill>
                    <a:srgbClr val="FF0000"/>
                  </a:solidFill>
                  <a:latin typeface="Times New Roman" panose="02020603050405020304" pitchFamily="18" charset="0"/>
                  <a:cs typeface="Times New Roman" panose="02020603050405020304" pitchFamily="18" charset="0"/>
                </a:endParaRPr>
              </a:p>
            </p:txBody>
          </p:sp>
          <p:sp>
            <p:nvSpPr>
              <p:cNvPr id="43" name="Text Box 79">
                <a:extLst>
                  <a:ext uri="{FF2B5EF4-FFF2-40B4-BE49-F238E27FC236}">
                    <a16:creationId xmlns:a16="http://schemas.microsoft.com/office/drawing/2014/main" id="{2EAE69F3-7588-F84E-B3CE-1DCC58E04B5A}"/>
                  </a:ext>
                </a:extLst>
              </p:cNvPr>
              <p:cNvSpPr txBox="1">
                <a:spLocks noChangeArrowheads="1"/>
              </p:cNvSpPr>
              <p:nvPr/>
            </p:nvSpPr>
            <p:spPr bwMode="auto">
              <a:xfrm>
                <a:off x="3264" y="3854"/>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solidFill>
                      <a:srgbClr val="FF0000"/>
                    </a:solidFill>
                    <a:latin typeface="Times New Roman" panose="02020603050405020304" pitchFamily="18" charset="0"/>
                    <a:cs typeface="Times New Roman" panose="02020603050405020304" pitchFamily="18" charset="0"/>
                  </a:rPr>
                  <a:t>R</a:t>
                </a:r>
                <a:r>
                  <a:rPr lang="en-US" altLang="x-none" baseline="-25000">
                    <a:solidFill>
                      <a:srgbClr val="FF0000"/>
                    </a:solidFill>
                    <a:latin typeface="Times New Roman" panose="02020603050405020304" pitchFamily="18" charset="0"/>
                    <a:cs typeface="Times New Roman" panose="02020603050405020304" pitchFamily="18" charset="0"/>
                  </a:rPr>
                  <a:t>2</a:t>
                </a:r>
                <a:endParaRPr lang="en-US" altLang="x-none">
                  <a:solidFill>
                    <a:srgbClr val="FF0000"/>
                  </a:solidFill>
                  <a:latin typeface="Times New Roman" panose="02020603050405020304" pitchFamily="18" charset="0"/>
                  <a:cs typeface="Times New Roman" panose="02020603050405020304" pitchFamily="18" charset="0"/>
                </a:endParaRPr>
              </a:p>
            </p:txBody>
          </p:sp>
          <p:sp>
            <p:nvSpPr>
              <p:cNvPr id="44" name="Line 80">
                <a:extLst>
                  <a:ext uri="{FF2B5EF4-FFF2-40B4-BE49-F238E27FC236}">
                    <a16:creationId xmlns:a16="http://schemas.microsoft.com/office/drawing/2014/main" id="{F3C99C63-045F-A346-A9B2-9E9653A6124F}"/>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grpSp>
      <p:sp>
        <p:nvSpPr>
          <p:cNvPr id="48" name="Text Box 81">
            <a:extLst>
              <a:ext uri="{FF2B5EF4-FFF2-40B4-BE49-F238E27FC236}">
                <a16:creationId xmlns:a16="http://schemas.microsoft.com/office/drawing/2014/main" id="{73B68A7D-EEFB-BA47-A786-A02525C25231}"/>
              </a:ext>
            </a:extLst>
          </p:cNvPr>
          <p:cNvSpPr txBox="1">
            <a:spLocks noChangeArrowheads="1"/>
          </p:cNvSpPr>
          <p:nvPr/>
        </p:nvSpPr>
        <p:spPr bwMode="auto">
          <a:xfrm>
            <a:off x="2664437" y="4887254"/>
            <a:ext cx="8382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hay</a:t>
            </a:r>
          </a:p>
        </p:txBody>
      </p:sp>
      <p:sp>
        <p:nvSpPr>
          <p:cNvPr id="51" name="Text Box 82">
            <a:extLst>
              <a:ext uri="{FF2B5EF4-FFF2-40B4-BE49-F238E27FC236}">
                <a16:creationId xmlns:a16="http://schemas.microsoft.com/office/drawing/2014/main" id="{61171FB8-67D1-8440-80E3-453F51C2329C}"/>
              </a:ext>
            </a:extLst>
          </p:cNvPr>
          <p:cNvSpPr txBox="1">
            <a:spLocks noChangeArrowheads="1"/>
          </p:cNvSpPr>
          <p:nvPr/>
        </p:nvSpPr>
        <p:spPr bwMode="auto">
          <a:xfrm>
            <a:off x="5157411" y="4530859"/>
            <a:ext cx="7239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(3)</a:t>
            </a:r>
          </a:p>
        </p:txBody>
      </p:sp>
      <p:grpSp>
        <p:nvGrpSpPr>
          <p:cNvPr id="52" name="Group 53">
            <a:extLst>
              <a:ext uri="{FF2B5EF4-FFF2-40B4-BE49-F238E27FC236}">
                <a16:creationId xmlns:a16="http://schemas.microsoft.com/office/drawing/2014/main" id="{A522A9B8-A578-244A-B8D2-939825764207}"/>
              </a:ext>
            </a:extLst>
          </p:cNvPr>
          <p:cNvGrpSpPr>
            <a:grpSpLocks/>
          </p:cNvGrpSpPr>
          <p:nvPr/>
        </p:nvGrpSpPr>
        <p:grpSpPr bwMode="auto">
          <a:xfrm>
            <a:off x="5030616" y="1306012"/>
            <a:ext cx="685800" cy="892175"/>
            <a:chOff x="3264" y="3600"/>
            <a:chExt cx="432" cy="562"/>
          </a:xfrm>
        </p:grpSpPr>
        <p:sp>
          <p:nvSpPr>
            <p:cNvPr id="53" name="Text Box 45">
              <a:extLst>
                <a:ext uri="{FF2B5EF4-FFF2-40B4-BE49-F238E27FC236}">
                  <a16:creationId xmlns:a16="http://schemas.microsoft.com/office/drawing/2014/main" id="{98FCFB44-43DE-1444-9C45-56966730773F}"/>
                </a:ext>
              </a:extLst>
            </p:cNvPr>
            <p:cNvSpPr txBox="1">
              <a:spLocks noChangeArrowheads="1"/>
            </p:cNvSpPr>
            <p:nvPr/>
          </p:nvSpPr>
          <p:spPr bwMode="auto">
            <a:xfrm>
              <a:off x="3264" y="3600"/>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latin typeface="Times New Roman" panose="02020603050405020304" pitchFamily="18" charset="0"/>
                  <a:cs typeface="Times New Roman" panose="02020603050405020304" pitchFamily="18" charset="0"/>
                </a:rPr>
                <a:t>U</a:t>
              </a:r>
              <a:r>
                <a:rPr lang="en-US" altLang="x-none" baseline="-25000">
                  <a:latin typeface="Times New Roman" panose="02020603050405020304" pitchFamily="18" charset="0"/>
                  <a:cs typeface="Times New Roman" panose="02020603050405020304" pitchFamily="18" charset="0"/>
                </a:rPr>
                <a:t>1</a:t>
              </a:r>
              <a:endParaRPr lang="en-US" altLang="x-none">
                <a:latin typeface="Times New Roman" panose="02020603050405020304" pitchFamily="18" charset="0"/>
                <a:cs typeface="Times New Roman" panose="02020603050405020304" pitchFamily="18" charset="0"/>
              </a:endParaRPr>
            </a:p>
          </p:txBody>
        </p:sp>
        <p:sp>
          <p:nvSpPr>
            <p:cNvPr id="54" name="Text Box 46">
              <a:extLst>
                <a:ext uri="{FF2B5EF4-FFF2-40B4-BE49-F238E27FC236}">
                  <a16:creationId xmlns:a16="http://schemas.microsoft.com/office/drawing/2014/main" id="{1676FAC5-048F-D446-B8FD-F797CD983A00}"/>
                </a:ext>
              </a:extLst>
            </p:cNvPr>
            <p:cNvSpPr txBox="1">
              <a:spLocks noChangeArrowheads="1"/>
            </p:cNvSpPr>
            <p:nvPr/>
          </p:nvSpPr>
          <p:spPr bwMode="auto">
            <a:xfrm>
              <a:off x="3264" y="3854"/>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latin typeface="Times New Roman" panose="02020603050405020304" pitchFamily="18" charset="0"/>
                  <a:cs typeface="Times New Roman" panose="02020603050405020304" pitchFamily="18" charset="0"/>
                </a:rPr>
                <a:t>R</a:t>
              </a:r>
              <a:r>
                <a:rPr lang="en-US" altLang="x-none" baseline="-25000">
                  <a:latin typeface="Times New Roman" panose="02020603050405020304" pitchFamily="18" charset="0"/>
                  <a:cs typeface="Times New Roman" panose="02020603050405020304" pitchFamily="18" charset="0"/>
                </a:rPr>
                <a:t>1</a:t>
              </a:r>
              <a:endParaRPr lang="en-US" altLang="x-none">
                <a:latin typeface="Times New Roman" panose="02020603050405020304" pitchFamily="18" charset="0"/>
                <a:cs typeface="Times New Roman" panose="02020603050405020304" pitchFamily="18" charset="0"/>
              </a:endParaRPr>
            </a:p>
          </p:txBody>
        </p:sp>
        <p:sp>
          <p:nvSpPr>
            <p:cNvPr id="55" name="Line 47">
              <a:extLst>
                <a:ext uri="{FF2B5EF4-FFF2-40B4-BE49-F238E27FC236}">
                  <a16:creationId xmlns:a16="http://schemas.microsoft.com/office/drawing/2014/main" id="{71EA1D54-A162-2F4C-9F7C-FC0D5D1AB816}"/>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grpSp>
        <p:nvGrpSpPr>
          <p:cNvPr id="56" name="Group 54">
            <a:extLst>
              <a:ext uri="{FF2B5EF4-FFF2-40B4-BE49-F238E27FC236}">
                <a16:creationId xmlns:a16="http://schemas.microsoft.com/office/drawing/2014/main" id="{DA3B281E-609F-9F4D-841A-B52A102D699C}"/>
              </a:ext>
            </a:extLst>
          </p:cNvPr>
          <p:cNvGrpSpPr>
            <a:grpSpLocks/>
          </p:cNvGrpSpPr>
          <p:nvPr/>
        </p:nvGrpSpPr>
        <p:grpSpPr bwMode="auto">
          <a:xfrm>
            <a:off x="5057914" y="2098412"/>
            <a:ext cx="685800" cy="892175"/>
            <a:chOff x="3264" y="3600"/>
            <a:chExt cx="432" cy="562"/>
          </a:xfrm>
        </p:grpSpPr>
        <p:sp>
          <p:nvSpPr>
            <p:cNvPr id="57" name="Text Box 55">
              <a:extLst>
                <a:ext uri="{FF2B5EF4-FFF2-40B4-BE49-F238E27FC236}">
                  <a16:creationId xmlns:a16="http://schemas.microsoft.com/office/drawing/2014/main" id="{FCEF2A44-824F-A64E-85D4-3CE2B4FDAC82}"/>
                </a:ext>
              </a:extLst>
            </p:cNvPr>
            <p:cNvSpPr txBox="1">
              <a:spLocks noChangeArrowheads="1"/>
            </p:cNvSpPr>
            <p:nvPr/>
          </p:nvSpPr>
          <p:spPr bwMode="auto">
            <a:xfrm>
              <a:off x="3264" y="3600"/>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a:latin typeface="Times New Roman" panose="02020603050405020304" pitchFamily="18" charset="0"/>
                  <a:cs typeface="Times New Roman" panose="02020603050405020304" pitchFamily="18" charset="0"/>
                </a:rPr>
                <a:t>U</a:t>
              </a:r>
              <a:r>
                <a:rPr lang="en-US" altLang="x-none" baseline="-25000">
                  <a:latin typeface="Times New Roman" panose="02020603050405020304" pitchFamily="18" charset="0"/>
                  <a:cs typeface="Times New Roman" panose="02020603050405020304" pitchFamily="18" charset="0"/>
                </a:rPr>
                <a:t>2</a:t>
              </a:r>
              <a:endParaRPr lang="en-US" altLang="x-none">
                <a:latin typeface="Times New Roman" panose="02020603050405020304" pitchFamily="18" charset="0"/>
                <a:cs typeface="Times New Roman" panose="02020603050405020304" pitchFamily="18" charset="0"/>
              </a:endParaRPr>
            </a:p>
          </p:txBody>
        </p:sp>
        <p:sp>
          <p:nvSpPr>
            <p:cNvPr id="58" name="Text Box 56">
              <a:extLst>
                <a:ext uri="{FF2B5EF4-FFF2-40B4-BE49-F238E27FC236}">
                  <a16:creationId xmlns:a16="http://schemas.microsoft.com/office/drawing/2014/main" id="{2D35B39E-ED97-4B46-AD4D-92234BCAE09A}"/>
                </a:ext>
              </a:extLst>
            </p:cNvPr>
            <p:cNvSpPr txBox="1">
              <a:spLocks noChangeArrowheads="1"/>
            </p:cNvSpPr>
            <p:nvPr/>
          </p:nvSpPr>
          <p:spPr bwMode="auto">
            <a:xfrm>
              <a:off x="3264" y="3854"/>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dirty="0">
                  <a:latin typeface="Times New Roman" panose="02020603050405020304" pitchFamily="18" charset="0"/>
                  <a:cs typeface="Times New Roman" panose="02020603050405020304" pitchFamily="18" charset="0"/>
                </a:rPr>
                <a:t>R</a:t>
              </a:r>
              <a:r>
                <a:rPr lang="en-US" altLang="x-none" baseline="-25000" dirty="0">
                  <a:latin typeface="Times New Roman" panose="02020603050405020304" pitchFamily="18" charset="0"/>
                  <a:cs typeface="Times New Roman" panose="02020603050405020304" pitchFamily="18" charset="0"/>
                </a:rPr>
                <a:t>2</a:t>
              </a:r>
              <a:endParaRPr lang="en-US" altLang="x-none" dirty="0">
                <a:latin typeface="Times New Roman" panose="02020603050405020304" pitchFamily="18" charset="0"/>
                <a:cs typeface="Times New Roman" panose="02020603050405020304" pitchFamily="18" charset="0"/>
              </a:endParaRPr>
            </a:p>
          </p:txBody>
        </p:sp>
        <p:sp>
          <p:nvSpPr>
            <p:cNvPr id="59" name="Line 57">
              <a:extLst>
                <a:ext uri="{FF2B5EF4-FFF2-40B4-BE49-F238E27FC236}">
                  <a16:creationId xmlns:a16="http://schemas.microsoft.com/office/drawing/2014/main" id="{56255451-1B3E-C648-8DE7-8C8DF24D91B1}"/>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grpSp>
      <p:sp>
        <p:nvSpPr>
          <p:cNvPr id="60" name="Text Box 70">
            <a:extLst>
              <a:ext uri="{FF2B5EF4-FFF2-40B4-BE49-F238E27FC236}">
                <a16:creationId xmlns:a16="http://schemas.microsoft.com/office/drawing/2014/main" id="{B4D93B1C-1811-644D-8382-36D59FA771EA}"/>
              </a:ext>
            </a:extLst>
          </p:cNvPr>
          <p:cNvSpPr txBox="1">
            <a:spLocks noChangeArrowheads="1"/>
          </p:cNvSpPr>
          <p:nvPr/>
        </p:nvSpPr>
        <p:spPr bwMode="auto">
          <a:xfrm>
            <a:off x="620861" y="517335"/>
            <a:ext cx="494262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C2? </a:t>
            </a:r>
            <a:r>
              <a:rPr lang="en-US" altLang="x-none" dirty="0" err="1">
                <a:latin typeface="Times New Roman" panose="02020603050405020304" pitchFamily="18" charset="0"/>
                <a:cs typeface="Times New Roman" panose="02020603050405020304" pitchFamily="18" charset="0"/>
              </a:rPr>
              <a:t>Chứng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minh</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rằng</a:t>
            </a:r>
            <a:r>
              <a:rPr lang="en-US" altLang="x-none" dirty="0">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hiệu</a:t>
            </a:r>
            <a:r>
              <a:rPr lang="en-US" altLang="x-none" i="1" dirty="0">
                <a:solidFill>
                  <a:srgbClr val="C00000"/>
                </a:solidFill>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điện</a:t>
            </a:r>
            <a:r>
              <a:rPr lang="en-US" altLang="x-none" i="1" dirty="0">
                <a:solidFill>
                  <a:srgbClr val="C00000"/>
                </a:solidFill>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thế</a:t>
            </a:r>
            <a:r>
              <a:rPr lang="en-US" altLang="x-none" i="1" dirty="0">
                <a:solidFill>
                  <a:srgbClr val="C00000"/>
                </a:solidFill>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giữa</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hai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đầu</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mỗi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trở</a:t>
            </a:r>
            <a:r>
              <a:rPr lang="en-US" altLang="x-none" dirty="0">
                <a:latin typeface="Times New Roman" panose="02020603050405020304" pitchFamily="18" charset="0"/>
                <a:cs typeface="Times New Roman" panose="02020603050405020304" pitchFamily="18" charset="0"/>
              </a:rPr>
              <a:t> R</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R</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tỉ</a:t>
            </a:r>
            <a:r>
              <a:rPr lang="en-US" altLang="x-none" i="1" dirty="0">
                <a:solidFill>
                  <a:srgbClr val="C00000"/>
                </a:solidFill>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lệ</a:t>
            </a:r>
            <a:r>
              <a:rPr lang="en-US" altLang="x-none" i="1" dirty="0">
                <a:solidFill>
                  <a:srgbClr val="C00000"/>
                </a:solidFill>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thuận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với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mỗi</a:t>
            </a:r>
            <a:r>
              <a:rPr lang="en-US" altLang="x-none" dirty="0">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điện</a:t>
            </a:r>
            <a:r>
              <a:rPr lang="en-US" altLang="x-none" i="1" dirty="0">
                <a:solidFill>
                  <a:srgbClr val="C00000"/>
                </a:solidFill>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trở</a:t>
            </a:r>
            <a:r>
              <a:rPr lang="en-US" altLang="x-none" i="1" dirty="0">
                <a:solidFill>
                  <a:srgbClr val="C00000"/>
                </a:solidFill>
                <a:latin typeface="Times New Roman" panose="02020603050405020304" pitchFamily="18" charset="0"/>
                <a:cs typeface="Times New Roman" panose="02020603050405020304" pitchFamily="18" charset="0"/>
              </a:rPr>
              <a:t> </a:t>
            </a:r>
            <a:r>
              <a:rPr lang="en-US" altLang="x-none" i="1" dirty="0" err="1">
                <a:solidFill>
                  <a:srgbClr val="C00000"/>
                </a:solidFill>
                <a:latin typeface="Times New Roman" panose="02020603050405020304" pitchFamily="18" charset="0"/>
                <a:cs typeface="Times New Roman" panose="02020603050405020304" pitchFamily="18" charset="0"/>
              </a:rPr>
              <a:t>đó</a:t>
            </a:r>
            <a:r>
              <a:rPr lang="en-US" altLang="x-none"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8107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3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2"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checkerboard(across)">
                                      <p:cBhvr>
                                        <p:cTn id="12" dur="5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3" nodeType="clickEffect">
                                  <p:stCondLst>
                                    <p:cond delay="0"/>
                                  </p:stCondLst>
                                  <p:childTnLst>
                                    <p:animEffect transition="out" filter="checkerboard(across)">
                                      <p:cBhvr>
                                        <p:cTn id="16" dur="500"/>
                                        <p:tgtEl>
                                          <p:spTgt spid="60"/>
                                        </p:tgtEl>
                                      </p:cBhvr>
                                    </p:animEffect>
                                    <p:set>
                                      <p:cBhvr>
                                        <p:cTn id="17" dur="1" fill="hold">
                                          <p:stCondLst>
                                            <p:cond delay="499"/>
                                          </p:stCondLst>
                                        </p:cTn>
                                        <p:tgtEl>
                                          <p:spTgt spid="6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89"/>
                                        </p:tgtEl>
                                        <p:attrNameLst>
                                          <p:attrName>style.visibility</p:attrName>
                                        </p:attrNameLst>
                                      </p:cBhvr>
                                      <p:to>
                                        <p:strVal val="visible"/>
                                      </p:to>
                                    </p:set>
                                    <p:animEffect transition="in" filter="checkerboard(across)">
                                      <p:cBhvr>
                                        <p:cTn id="22" dur="500"/>
                                        <p:tgtEl>
                                          <p:spTgt spid="48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7">
                                            <p:txEl>
                                              <p:pRg st="0" end="0"/>
                                            </p:txEl>
                                          </p:spTgt>
                                        </p:tgtEl>
                                        <p:attrNameLst>
                                          <p:attrName>style.visibility</p:attrName>
                                        </p:attrNameLst>
                                      </p:cBhvr>
                                      <p:to>
                                        <p:strVal val="visible"/>
                                      </p:to>
                                    </p:set>
                                    <p:animEffect transition="in" filter="randombar(horizontal)">
                                      <p:cBhvr>
                                        <p:cTn id="27" dur="500"/>
                                        <p:tgtEl>
                                          <p:spTgt spid="27">
                                            <p:txEl>
                                              <p:pRg st="0" end="0"/>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randombar(horizontal)">
                                      <p:cBhvr>
                                        <p:cTn id="30" dur="500"/>
                                        <p:tgtEl>
                                          <p:spTgt spid="52"/>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7">
                                            <p:txEl>
                                              <p:pRg st="2" end="2"/>
                                            </p:txEl>
                                          </p:spTgt>
                                        </p:tgtEl>
                                        <p:attrNameLst>
                                          <p:attrName>style.visibility</p:attrName>
                                        </p:attrNameLst>
                                      </p:cBhvr>
                                      <p:to>
                                        <p:strVal val="visible"/>
                                      </p:to>
                                    </p:set>
                                    <p:animEffect transition="in" filter="randombar(horizontal)">
                                      <p:cBhvr>
                                        <p:cTn id="35" dur="500"/>
                                        <p:tgtEl>
                                          <p:spTgt spid="27">
                                            <p:txEl>
                                              <p:pRg st="2" end="2"/>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randombar(horizontal)">
                                      <p:cBhvr>
                                        <p:cTn id="38" dur="500"/>
                                        <p:tgtEl>
                                          <p:spTgt spid="56"/>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7">
                                            <p:txEl>
                                              <p:pRg st="4" end="4"/>
                                            </p:txEl>
                                          </p:spTgt>
                                        </p:tgtEl>
                                        <p:attrNameLst>
                                          <p:attrName>style.visibility</p:attrName>
                                        </p:attrNameLst>
                                      </p:cBhvr>
                                      <p:to>
                                        <p:strVal val="visible"/>
                                      </p:to>
                                    </p:set>
                                    <p:animEffect transition="in" filter="randombar(horizontal)">
                                      <p:cBhvr>
                                        <p:cTn id="43" dur="500"/>
                                        <p:tgtEl>
                                          <p:spTgt spid="27">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27">
                                            <p:txEl>
                                              <p:pRg st="5" end="5"/>
                                            </p:txEl>
                                          </p:spTgt>
                                        </p:tgtEl>
                                        <p:attrNameLst>
                                          <p:attrName>style.visibility</p:attrName>
                                        </p:attrNameLst>
                                      </p:cBhvr>
                                      <p:to>
                                        <p:strVal val="visible"/>
                                      </p:to>
                                    </p:set>
                                    <p:animEffect transition="in" filter="randombar(horizontal)">
                                      <p:cBhvr>
                                        <p:cTn id="48" dur="500"/>
                                        <p:tgtEl>
                                          <p:spTgt spid="27">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7">
                                            <p:txEl>
                                              <p:pRg st="6" end="6"/>
                                            </p:txEl>
                                          </p:spTgt>
                                        </p:tgtEl>
                                        <p:attrNameLst>
                                          <p:attrName>style.visibility</p:attrName>
                                        </p:attrNameLst>
                                      </p:cBhvr>
                                      <p:to>
                                        <p:strVal val="visible"/>
                                      </p:to>
                                    </p:set>
                                    <p:anim calcmode="lin" valueType="num">
                                      <p:cBhvr additive="base">
                                        <p:cTn id="53" dur="500" fill="hold"/>
                                        <p:tgtEl>
                                          <p:spTgt spid="27">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7">
                                            <p:txEl>
                                              <p:pRg st="6" end="6"/>
                                            </p:txEl>
                                          </p:spTgt>
                                        </p:tgtEl>
                                        <p:attrNameLst>
                                          <p:attrName>ppt_y</p:attrName>
                                        </p:attrNameLst>
                                      </p:cBhvr>
                                      <p:tavLst>
                                        <p:tav tm="0">
                                          <p:val>
                                            <p:strVal val="1+#ppt_h/2"/>
                                          </p:val>
                                        </p:tav>
                                        <p:tav tm="100000">
                                          <p:val>
                                            <p:strVal val="#ppt_y"/>
                                          </p:val>
                                        </p:tav>
                                      </p:tavLst>
                                    </p:anim>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2" nodeType="click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500" fill="hold"/>
                                        <p:tgtEl>
                                          <p:spTgt spid="48"/>
                                        </p:tgtEl>
                                        <p:attrNameLst>
                                          <p:attrName>ppt_x</p:attrName>
                                        </p:attrNameLst>
                                      </p:cBhvr>
                                      <p:tavLst>
                                        <p:tav tm="0">
                                          <p:val>
                                            <p:strVal val="#ppt_x"/>
                                          </p:val>
                                        </p:tav>
                                        <p:tav tm="100000">
                                          <p:val>
                                            <p:strVal val="#ppt_x"/>
                                          </p:val>
                                        </p:tav>
                                      </p:tavLst>
                                    </p:anim>
                                    <p:anim calcmode="lin" valueType="num">
                                      <p:cBhvr additive="base">
                                        <p:cTn id="62" dur="50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500"/>
                            </p:stCondLst>
                            <p:childTnLst>
                              <p:par>
                                <p:cTn id="64" presetID="2" presetClass="entr" presetSubtype="2" fill="hold" nodeType="afterEffect">
                                  <p:stCondLst>
                                    <p:cond delay="0"/>
                                  </p:stCondLst>
                                  <p:childTnLst>
                                    <p:set>
                                      <p:cBhvr>
                                        <p:cTn id="65" dur="1" fill="hold">
                                          <p:stCondLst>
                                            <p:cond delay="0"/>
                                          </p:stCondLst>
                                        </p:cTn>
                                        <p:tgtEl>
                                          <p:spTgt spid="38"/>
                                        </p:tgtEl>
                                        <p:attrNameLst>
                                          <p:attrName>style.visibility</p:attrName>
                                        </p:attrNameLst>
                                      </p:cBhvr>
                                      <p:to>
                                        <p:strVal val="visible"/>
                                      </p:to>
                                    </p:set>
                                    <p:anim calcmode="lin" valueType="num">
                                      <p:cBhvr additive="base">
                                        <p:cTn id="66" dur="2000" fill="hold"/>
                                        <p:tgtEl>
                                          <p:spTgt spid="38"/>
                                        </p:tgtEl>
                                        <p:attrNameLst>
                                          <p:attrName>ppt_x</p:attrName>
                                        </p:attrNameLst>
                                      </p:cBhvr>
                                      <p:tavLst>
                                        <p:tav tm="0">
                                          <p:val>
                                            <p:strVal val="1+#ppt_w/2"/>
                                          </p:val>
                                        </p:tav>
                                        <p:tav tm="100000">
                                          <p:val>
                                            <p:strVal val="#ppt_x"/>
                                          </p:val>
                                        </p:tav>
                                      </p:tavLst>
                                    </p:anim>
                                    <p:anim calcmode="lin" valueType="num">
                                      <p:cBhvr additive="base">
                                        <p:cTn id="67" dur="2000" fill="hold"/>
                                        <p:tgtEl>
                                          <p:spTgt spid="38"/>
                                        </p:tgtEl>
                                        <p:attrNameLst>
                                          <p:attrName>ppt_y</p:attrName>
                                        </p:attrNameLst>
                                      </p:cBhvr>
                                      <p:tavLst>
                                        <p:tav tm="0">
                                          <p:val>
                                            <p:strVal val="#ppt_y"/>
                                          </p:val>
                                        </p:tav>
                                        <p:tav tm="100000">
                                          <p:val>
                                            <p:strVal val="#ppt_y"/>
                                          </p:val>
                                        </p:tav>
                                      </p:tavLst>
                                    </p:anim>
                                  </p:childTnLst>
                                </p:cTn>
                              </p:par>
                            </p:childTnLst>
                          </p:cTn>
                        </p:par>
                        <p:par>
                          <p:cTn id="68" fill="hold">
                            <p:stCondLst>
                              <p:cond delay="2500"/>
                            </p:stCondLst>
                            <p:childTnLst>
                              <p:par>
                                <p:cTn id="69" presetID="2" presetClass="entr" presetSubtype="2"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 calcmode="lin" valueType="num">
                                      <p:cBhvr additive="base">
                                        <p:cTn id="71" dur="2000" fill="hold"/>
                                        <p:tgtEl>
                                          <p:spTgt spid="51"/>
                                        </p:tgtEl>
                                        <p:attrNameLst>
                                          <p:attrName>ppt_x</p:attrName>
                                        </p:attrNameLst>
                                      </p:cBhvr>
                                      <p:tavLst>
                                        <p:tav tm="0">
                                          <p:val>
                                            <p:strVal val="1+#ppt_w/2"/>
                                          </p:val>
                                        </p:tav>
                                        <p:tav tm="100000">
                                          <p:val>
                                            <p:strVal val="#ppt_x"/>
                                          </p:val>
                                        </p:tav>
                                      </p:tavLst>
                                    </p:anim>
                                    <p:anim calcmode="lin" valueType="num">
                                      <p:cBhvr additive="base">
                                        <p:cTn id="72" dur="20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 grpId="0"/>
      <p:bldP spid="48" grpId="2"/>
      <p:bldP spid="51" grpId="0"/>
      <p:bldP spid="60" grpId="2"/>
      <p:bldP spid="60" grpId="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pic>
        <p:nvPicPr>
          <p:cNvPr id="526" name="Google Shape;526;p50"/>
          <p:cNvPicPr preferRelativeResize="0"/>
          <p:nvPr/>
        </p:nvPicPr>
        <p:blipFill rotWithShape="1">
          <a:blip r:embed="rId3">
            <a:alphaModFix amt="71000"/>
          </a:blip>
          <a:srcRect l="101333" r="59578"/>
          <a:stretch/>
        </p:blipFill>
        <p:spPr>
          <a:xfrm rot="5400036" flipH="1">
            <a:off x="8237734" y="2834788"/>
            <a:ext cx="1492101" cy="1010952"/>
          </a:xfrm>
          <a:prstGeom prst="rect">
            <a:avLst/>
          </a:prstGeom>
          <a:noFill/>
          <a:ln>
            <a:noFill/>
          </a:ln>
        </p:spPr>
      </p:pic>
      <p:grpSp>
        <p:nvGrpSpPr>
          <p:cNvPr id="15" name="Group 23">
            <a:extLst>
              <a:ext uri="{FF2B5EF4-FFF2-40B4-BE49-F238E27FC236}">
                <a16:creationId xmlns:a16="http://schemas.microsoft.com/office/drawing/2014/main" id="{2C212F70-EA97-3C47-BBF9-077F2634F5FC}"/>
              </a:ext>
            </a:extLst>
          </p:cNvPr>
          <p:cNvGrpSpPr>
            <a:grpSpLocks/>
          </p:cNvGrpSpPr>
          <p:nvPr/>
        </p:nvGrpSpPr>
        <p:grpSpPr bwMode="auto">
          <a:xfrm>
            <a:off x="1397779" y="2349732"/>
            <a:ext cx="3429000" cy="2670175"/>
            <a:chOff x="3216" y="883"/>
            <a:chExt cx="2112" cy="1447"/>
          </a:xfrm>
          <a:solidFill>
            <a:schemeClr val="bg1"/>
          </a:solidFill>
        </p:grpSpPr>
        <p:sp>
          <p:nvSpPr>
            <p:cNvPr id="16" name="Rectangle 24">
              <a:extLst>
                <a:ext uri="{FF2B5EF4-FFF2-40B4-BE49-F238E27FC236}">
                  <a16:creationId xmlns:a16="http://schemas.microsoft.com/office/drawing/2014/main" id="{58E7E486-3E6B-934D-BF46-95B320F78CA1}"/>
                </a:ext>
              </a:extLst>
            </p:cNvPr>
            <p:cNvSpPr>
              <a:spLocks noChangeArrowheads="1"/>
            </p:cNvSpPr>
            <p:nvPr/>
          </p:nvSpPr>
          <p:spPr bwMode="auto">
            <a:xfrm>
              <a:off x="3372" y="1191"/>
              <a:ext cx="1956" cy="84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17" name="Rectangle 25">
              <a:extLst>
                <a:ext uri="{FF2B5EF4-FFF2-40B4-BE49-F238E27FC236}">
                  <a16:creationId xmlns:a16="http://schemas.microsoft.com/office/drawing/2014/main" id="{9D37E393-2FF9-DA4F-8A46-4F7DCE9372C0}"/>
                </a:ext>
              </a:extLst>
            </p:cNvPr>
            <p:cNvSpPr>
              <a:spLocks noChangeArrowheads="1"/>
            </p:cNvSpPr>
            <p:nvPr/>
          </p:nvSpPr>
          <p:spPr bwMode="auto">
            <a:xfrm>
              <a:off x="3764"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18" name="Rectangle 26">
              <a:extLst>
                <a:ext uri="{FF2B5EF4-FFF2-40B4-BE49-F238E27FC236}">
                  <a16:creationId xmlns:a16="http://schemas.microsoft.com/office/drawing/2014/main" id="{C616208F-6222-1041-AB5B-029D02D5D955}"/>
                </a:ext>
              </a:extLst>
            </p:cNvPr>
            <p:cNvSpPr>
              <a:spLocks noChangeArrowheads="1"/>
            </p:cNvSpPr>
            <p:nvPr/>
          </p:nvSpPr>
          <p:spPr bwMode="auto">
            <a:xfrm>
              <a:off x="4507"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19" name="Oval 27">
              <a:extLst>
                <a:ext uri="{FF2B5EF4-FFF2-40B4-BE49-F238E27FC236}">
                  <a16:creationId xmlns:a16="http://schemas.microsoft.com/office/drawing/2014/main" id="{53F09AC8-1B0F-514E-B94B-6224D2E9F46F}"/>
                </a:ext>
              </a:extLst>
            </p:cNvPr>
            <p:cNvSpPr>
              <a:spLocks noChangeArrowheads="1"/>
            </p:cNvSpPr>
            <p:nvPr/>
          </p:nvSpPr>
          <p:spPr bwMode="auto">
            <a:xfrm>
              <a:off x="3216" y="1444"/>
              <a:ext cx="313" cy="308"/>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t>A</a:t>
              </a:r>
            </a:p>
          </p:txBody>
        </p:sp>
        <p:sp>
          <p:nvSpPr>
            <p:cNvPr id="20" name="Rectangle 28">
              <a:extLst>
                <a:ext uri="{FF2B5EF4-FFF2-40B4-BE49-F238E27FC236}">
                  <a16:creationId xmlns:a16="http://schemas.microsoft.com/office/drawing/2014/main" id="{BD6EB285-242F-1F48-B110-B3941F74A164}"/>
                </a:ext>
              </a:extLst>
            </p:cNvPr>
            <p:cNvSpPr>
              <a:spLocks noChangeArrowheads="1"/>
            </p:cNvSpPr>
            <p:nvPr/>
          </p:nvSpPr>
          <p:spPr bwMode="auto">
            <a:xfrm>
              <a:off x="3764" y="1983"/>
              <a:ext cx="273" cy="1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1" name="Rectangle 29">
              <a:extLst>
                <a:ext uri="{FF2B5EF4-FFF2-40B4-BE49-F238E27FC236}">
                  <a16:creationId xmlns:a16="http://schemas.microsoft.com/office/drawing/2014/main" id="{EFF387A3-8446-D146-A35C-DAF4332C2966}"/>
                </a:ext>
              </a:extLst>
            </p:cNvPr>
            <p:cNvSpPr>
              <a:spLocks noChangeArrowheads="1"/>
            </p:cNvSpPr>
            <p:nvPr/>
          </p:nvSpPr>
          <p:spPr bwMode="auto">
            <a:xfrm>
              <a:off x="4468" y="1960"/>
              <a:ext cx="391"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2" name="Oval 30">
              <a:extLst>
                <a:ext uri="{FF2B5EF4-FFF2-40B4-BE49-F238E27FC236}">
                  <a16:creationId xmlns:a16="http://schemas.microsoft.com/office/drawing/2014/main" id="{32D6E98C-D7F9-3A4B-84F8-372769772F8D}"/>
                </a:ext>
              </a:extLst>
            </p:cNvPr>
            <p:cNvSpPr>
              <a:spLocks noChangeArrowheads="1"/>
            </p:cNvSpPr>
            <p:nvPr/>
          </p:nvSpPr>
          <p:spPr bwMode="auto">
            <a:xfrm>
              <a:off x="4456" y="1983"/>
              <a:ext cx="95" cy="93"/>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3" name="Oval 31">
              <a:extLst>
                <a:ext uri="{FF2B5EF4-FFF2-40B4-BE49-F238E27FC236}">
                  <a16:creationId xmlns:a16="http://schemas.microsoft.com/office/drawing/2014/main" id="{89DA9506-F89B-BA49-B378-D0BAA0DC67AE}"/>
                </a:ext>
              </a:extLst>
            </p:cNvPr>
            <p:cNvSpPr>
              <a:spLocks noChangeArrowheads="1"/>
            </p:cNvSpPr>
            <p:nvPr/>
          </p:nvSpPr>
          <p:spPr bwMode="auto">
            <a:xfrm>
              <a:off x="4746" y="1992"/>
              <a:ext cx="101" cy="1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p>
          </p:txBody>
        </p:sp>
        <p:sp>
          <p:nvSpPr>
            <p:cNvPr id="24" name="Line 32">
              <a:extLst>
                <a:ext uri="{FF2B5EF4-FFF2-40B4-BE49-F238E27FC236}">
                  <a16:creationId xmlns:a16="http://schemas.microsoft.com/office/drawing/2014/main" id="{E95DFC94-3A7E-B648-849C-B508C797EE67}"/>
                </a:ext>
              </a:extLst>
            </p:cNvPr>
            <p:cNvSpPr>
              <a:spLocks noChangeShapeType="1"/>
            </p:cNvSpPr>
            <p:nvPr/>
          </p:nvSpPr>
          <p:spPr bwMode="auto">
            <a:xfrm flipH="1">
              <a:off x="4440" y="1906"/>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25" name="Line 33">
              <a:extLst>
                <a:ext uri="{FF2B5EF4-FFF2-40B4-BE49-F238E27FC236}">
                  <a16:creationId xmlns:a16="http://schemas.microsoft.com/office/drawing/2014/main" id="{A405BF33-A4E3-E14C-99F3-48DFB605F6B8}"/>
                </a:ext>
              </a:extLst>
            </p:cNvPr>
            <p:cNvSpPr>
              <a:spLocks noChangeShapeType="1"/>
            </p:cNvSpPr>
            <p:nvPr/>
          </p:nvSpPr>
          <p:spPr bwMode="auto">
            <a:xfrm flipH="1">
              <a:off x="4712" y="1927"/>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26" name="Line 34">
              <a:extLst>
                <a:ext uri="{FF2B5EF4-FFF2-40B4-BE49-F238E27FC236}">
                  <a16:creationId xmlns:a16="http://schemas.microsoft.com/office/drawing/2014/main" id="{03859EDD-6787-364A-8A44-A8BB22B4A0C7}"/>
                </a:ext>
              </a:extLst>
            </p:cNvPr>
            <p:cNvSpPr>
              <a:spLocks noChangeShapeType="1"/>
            </p:cNvSpPr>
            <p:nvPr/>
          </p:nvSpPr>
          <p:spPr bwMode="auto">
            <a:xfrm flipV="1">
              <a:off x="3764" y="1922"/>
              <a:ext cx="273" cy="115"/>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27" name="Text Box 35">
              <a:extLst>
                <a:ext uri="{FF2B5EF4-FFF2-40B4-BE49-F238E27FC236}">
                  <a16:creationId xmlns:a16="http://schemas.microsoft.com/office/drawing/2014/main" id="{A2994F3C-8A21-784B-85F4-B87A76A8119F}"/>
                </a:ext>
              </a:extLst>
            </p:cNvPr>
            <p:cNvSpPr txBox="1">
              <a:spLocks noChangeArrowheads="1"/>
            </p:cNvSpPr>
            <p:nvPr/>
          </p:nvSpPr>
          <p:spPr bwMode="auto">
            <a:xfrm>
              <a:off x="3723" y="1668"/>
              <a:ext cx="274"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t>K</a:t>
              </a:r>
            </a:p>
          </p:txBody>
        </p:sp>
        <p:sp>
          <p:nvSpPr>
            <p:cNvPr id="28" name="Text Box 36">
              <a:extLst>
                <a:ext uri="{FF2B5EF4-FFF2-40B4-BE49-F238E27FC236}">
                  <a16:creationId xmlns:a16="http://schemas.microsoft.com/office/drawing/2014/main" id="{3B8DB03D-3CBC-0D42-A48D-BC4B41D21A49}"/>
                </a:ext>
              </a:extLst>
            </p:cNvPr>
            <p:cNvSpPr txBox="1">
              <a:spLocks noChangeArrowheads="1"/>
            </p:cNvSpPr>
            <p:nvPr/>
          </p:nvSpPr>
          <p:spPr bwMode="auto">
            <a:xfrm>
              <a:off x="3881" y="883"/>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R</a:t>
              </a:r>
              <a:r>
                <a:rPr lang="en-US" altLang="x-none" sz="2000" b="1" baseline="-25000"/>
                <a:t>1</a:t>
              </a:r>
              <a:endParaRPr lang="en-US" altLang="x-none" sz="2000" b="1"/>
            </a:p>
          </p:txBody>
        </p:sp>
        <p:sp>
          <p:nvSpPr>
            <p:cNvPr id="29" name="Text Box 37">
              <a:extLst>
                <a:ext uri="{FF2B5EF4-FFF2-40B4-BE49-F238E27FC236}">
                  <a16:creationId xmlns:a16="http://schemas.microsoft.com/office/drawing/2014/main" id="{8FEF361A-D777-814A-95F5-E49511A61044}"/>
                </a:ext>
              </a:extLst>
            </p:cNvPr>
            <p:cNvSpPr txBox="1">
              <a:spLocks noChangeArrowheads="1"/>
            </p:cNvSpPr>
            <p:nvPr/>
          </p:nvSpPr>
          <p:spPr bwMode="auto">
            <a:xfrm>
              <a:off x="4635" y="883"/>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R</a:t>
              </a:r>
              <a:r>
                <a:rPr lang="en-US" altLang="x-none" sz="2000" b="1" baseline="-25000"/>
                <a:t>2</a:t>
              </a:r>
              <a:endParaRPr lang="en-US" altLang="x-none" sz="2000" b="1"/>
            </a:p>
          </p:txBody>
        </p:sp>
        <p:sp>
          <p:nvSpPr>
            <p:cNvPr id="30" name="Text Box 38">
              <a:extLst>
                <a:ext uri="{FF2B5EF4-FFF2-40B4-BE49-F238E27FC236}">
                  <a16:creationId xmlns:a16="http://schemas.microsoft.com/office/drawing/2014/main" id="{8C2AE359-B1D8-F843-AFB6-0FDDCB3690F0}"/>
                </a:ext>
              </a:extLst>
            </p:cNvPr>
            <p:cNvSpPr txBox="1">
              <a:spLocks noChangeArrowheads="1"/>
            </p:cNvSpPr>
            <p:nvPr/>
          </p:nvSpPr>
          <p:spPr bwMode="auto">
            <a:xfrm>
              <a:off x="4455" y="2107"/>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A</a:t>
              </a:r>
            </a:p>
          </p:txBody>
        </p:sp>
        <p:sp>
          <p:nvSpPr>
            <p:cNvPr id="31" name="Text Box 39">
              <a:extLst>
                <a:ext uri="{FF2B5EF4-FFF2-40B4-BE49-F238E27FC236}">
                  <a16:creationId xmlns:a16="http://schemas.microsoft.com/office/drawing/2014/main" id="{AA050F01-D515-A44E-9437-55B84CAA133A}"/>
                </a:ext>
              </a:extLst>
            </p:cNvPr>
            <p:cNvSpPr txBox="1">
              <a:spLocks noChangeArrowheads="1"/>
            </p:cNvSpPr>
            <p:nvPr/>
          </p:nvSpPr>
          <p:spPr bwMode="auto">
            <a:xfrm>
              <a:off x="4820" y="2115"/>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B</a:t>
              </a:r>
            </a:p>
          </p:txBody>
        </p:sp>
        <p:sp>
          <p:nvSpPr>
            <p:cNvPr id="32" name="Text Box 40">
              <a:extLst>
                <a:ext uri="{FF2B5EF4-FFF2-40B4-BE49-F238E27FC236}">
                  <a16:creationId xmlns:a16="http://schemas.microsoft.com/office/drawing/2014/main" id="{0BDA99AF-DD14-5E48-9768-AEAA5A1580C5}"/>
                </a:ext>
              </a:extLst>
            </p:cNvPr>
            <p:cNvSpPr txBox="1">
              <a:spLocks noChangeArrowheads="1"/>
            </p:cNvSpPr>
            <p:nvPr/>
          </p:nvSpPr>
          <p:spPr bwMode="auto">
            <a:xfrm>
              <a:off x="4352" y="1739"/>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t>+</a:t>
              </a:r>
            </a:p>
          </p:txBody>
        </p:sp>
        <p:sp>
          <p:nvSpPr>
            <p:cNvPr id="33" name="Text Box 41">
              <a:extLst>
                <a:ext uri="{FF2B5EF4-FFF2-40B4-BE49-F238E27FC236}">
                  <a16:creationId xmlns:a16="http://schemas.microsoft.com/office/drawing/2014/main" id="{6EFCB6EE-91A3-9F42-B37B-D9AB567195E7}"/>
                </a:ext>
              </a:extLst>
            </p:cNvPr>
            <p:cNvSpPr txBox="1">
              <a:spLocks noChangeArrowheads="1"/>
            </p:cNvSpPr>
            <p:nvPr/>
          </p:nvSpPr>
          <p:spPr bwMode="auto">
            <a:xfrm>
              <a:off x="4782" y="1694"/>
              <a:ext cx="352" cy="2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t>-</a:t>
              </a:r>
            </a:p>
          </p:txBody>
        </p:sp>
      </p:grpSp>
      <p:pic>
        <p:nvPicPr>
          <p:cNvPr id="525" name="Google Shape;525;p50"/>
          <p:cNvPicPr preferRelativeResize="0"/>
          <p:nvPr/>
        </p:nvPicPr>
        <p:blipFill>
          <a:blip r:embed="rId4">
            <a:alphaModFix/>
          </a:blip>
          <a:stretch>
            <a:fillRect/>
          </a:stretch>
        </p:blipFill>
        <p:spPr>
          <a:xfrm>
            <a:off x="397418" y="318756"/>
            <a:ext cx="5682996" cy="1770392"/>
          </a:xfrm>
          <a:prstGeom prst="rect">
            <a:avLst/>
          </a:prstGeom>
          <a:noFill/>
          <a:ln>
            <a:noFill/>
          </a:ln>
        </p:spPr>
      </p:pic>
      <p:sp>
        <p:nvSpPr>
          <p:cNvPr id="516" name="Google Shape;516;p50"/>
          <p:cNvSpPr txBox="1">
            <a:spLocks noGrp="1"/>
          </p:cNvSpPr>
          <p:nvPr>
            <p:ph type="title"/>
          </p:nvPr>
        </p:nvSpPr>
        <p:spPr>
          <a:xfrm>
            <a:off x="581855" y="617241"/>
            <a:ext cx="5314122" cy="2366298"/>
          </a:xfrm>
          <a:prstGeom prst="rect">
            <a:avLst/>
          </a:prstGeom>
        </p:spPr>
        <p:txBody>
          <a:bodyPr spcFirstLastPara="1" vert="horz" wrap="square" lIns="121900" tIns="121900" rIns="121900" bIns="121900" rtlCol="0" anchor="t" anchorCtr="0">
            <a:noAutofit/>
          </a:bodyPr>
          <a:lstStyle/>
          <a:p>
            <a:pPr algn="ctr"/>
            <a:r>
              <a:rPr lang="en" dirty="0" err="1">
                <a:latin typeface="Times New Roman" panose="02020603050405020304" pitchFamily="18" charset="0"/>
                <a:cs typeface="Times New Roman" panose="02020603050405020304" pitchFamily="18" charset="0"/>
              </a:rPr>
              <a:t>Đoạn</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mạch</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gồm</a:t>
            </a:r>
            <a:r>
              <a:rPr lang="en" dirty="0">
                <a:latin typeface="Times New Roman" panose="02020603050405020304" pitchFamily="18" charset="0"/>
                <a:cs typeface="Times New Roman" panose="02020603050405020304" pitchFamily="18" charset="0"/>
              </a:rPr>
              <a:t> 2 </a:t>
            </a:r>
            <a:r>
              <a:rPr lang="en" dirty="0" err="1">
                <a:latin typeface="Times New Roman" panose="02020603050405020304" pitchFamily="18" charset="0"/>
                <a:cs typeface="Times New Roman" panose="02020603050405020304" pitchFamily="18" charset="0"/>
              </a:rPr>
              <a:t>điện</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trở</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mắc</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nối</a:t>
            </a:r>
            <a:r>
              <a:rPr lang="en" dirty="0">
                <a:latin typeface="Times New Roman" panose="02020603050405020304" pitchFamily="18" charset="0"/>
                <a:cs typeface="Times New Roman" panose="02020603050405020304" pitchFamily="18" charset="0"/>
              </a:rPr>
              <a:t> </a:t>
            </a:r>
            <a:r>
              <a:rPr lang="en" dirty="0" err="1">
                <a:latin typeface="Times New Roman" panose="02020603050405020304" pitchFamily="18" charset="0"/>
                <a:cs typeface="Times New Roman" panose="02020603050405020304" pitchFamily="18" charset="0"/>
              </a:rPr>
              <a:t>tiếp</a:t>
            </a:r>
            <a:endParaRPr dirty="0">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E3C0AE96-732C-CB4A-ABAF-0C1195B76CBC}"/>
              </a:ext>
            </a:extLst>
          </p:cNvPr>
          <p:cNvSpPr/>
          <p:nvPr/>
        </p:nvSpPr>
        <p:spPr>
          <a:xfrm>
            <a:off x="6896956" y="2223255"/>
            <a:ext cx="4213013" cy="584775"/>
          </a:xfrm>
          <a:prstGeom prst="rect">
            <a:avLst/>
          </a:prstGeom>
        </p:spPr>
        <p:txBody>
          <a:bodyPr wrap="none">
            <a:spAutoFit/>
          </a:bodyPr>
          <a:lstStyle/>
          <a:p>
            <a:r>
              <a:rPr lang="en-US" altLang="x-none" sz="3200" b="1" dirty="0">
                <a:solidFill>
                  <a:srgbClr val="C00000"/>
                </a:solidFill>
                <a:latin typeface="Times New Roman" panose="02020603050405020304" pitchFamily="18" charset="0"/>
              </a:rPr>
              <a:t> I</a:t>
            </a:r>
            <a:r>
              <a:rPr lang="en-US" altLang="x-none" sz="3200" b="1" baseline="-25000" dirty="0">
                <a:solidFill>
                  <a:srgbClr val="C00000"/>
                </a:solidFill>
                <a:latin typeface="Times New Roman" panose="02020603050405020304" pitchFamily="18" charset="0"/>
              </a:rPr>
              <a:t>AB</a:t>
            </a:r>
            <a:r>
              <a:rPr lang="en-US" altLang="x-none" sz="3200" b="1" dirty="0">
                <a:solidFill>
                  <a:srgbClr val="C00000"/>
                </a:solidFill>
                <a:latin typeface="Times New Roman" panose="02020603050405020304" pitchFamily="18" charset="0"/>
              </a:rPr>
              <a:t> = I</a:t>
            </a:r>
            <a:r>
              <a:rPr lang="en-US" altLang="x-none" sz="3200" b="1" baseline="-25000" dirty="0">
                <a:solidFill>
                  <a:srgbClr val="C00000"/>
                </a:solidFill>
                <a:latin typeface="Times New Roman" panose="02020603050405020304" pitchFamily="18" charset="0"/>
              </a:rPr>
              <a:t>1</a:t>
            </a:r>
            <a:r>
              <a:rPr lang="en-US" altLang="x-none" sz="3200" b="1" dirty="0">
                <a:solidFill>
                  <a:srgbClr val="C00000"/>
                </a:solidFill>
                <a:latin typeface="Times New Roman" panose="02020603050405020304" pitchFamily="18" charset="0"/>
              </a:rPr>
              <a:t> = I</a:t>
            </a:r>
            <a:r>
              <a:rPr lang="en-US" altLang="x-none" sz="3200" b="1" baseline="-25000" dirty="0">
                <a:solidFill>
                  <a:srgbClr val="C00000"/>
                </a:solidFill>
                <a:latin typeface="Times New Roman" panose="02020603050405020304" pitchFamily="18" charset="0"/>
              </a:rPr>
              <a:t>2</a:t>
            </a:r>
            <a:r>
              <a:rPr lang="en-US" altLang="x-none" sz="3200" dirty="0">
                <a:solidFill>
                  <a:srgbClr val="C00000"/>
                </a:solidFill>
                <a:latin typeface="Times New Roman" panose="02020603050405020304" pitchFamily="18" charset="0"/>
              </a:rPr>
              <a:t>              (1)</a:t>
            </a:r>
          </a:p>
        </p:txBody>
      </p:sp>
      <p:grpSp>
        <p:nvGrpSpPr>
          <p:cNvPr id="38" name="Group 71">
            <a:extLst>
              <a:ext uri="{FF2B5EF4-FFF2-40B4-BE49-F238E27FC236}">
                <a16:creationId xmlns:a16="http://schemas.microsoft.com/office/drawing/2014/main" id="{FA3A3655-1656-F148-8637-950FD8EA6133}"/>
              </a:ext>
            </a:extLst>
          </p:cNvPr>
          <p:cNvGrpSpPr>
            <a:grpSpLocks/>
          </p:cNvGrpSpPr>
          <p:nvPr/>
        </p:nvGrpSpPr>
        <p:grpSpPr bwMode="auto">
          <a:xfrm>
            <a:off x="6946873" y="4169385"/>
            <a:ext cx="1806575" cy="1184275"/>
            <a:chOff x="3380" y="3592"/>
            <a:chExt cx="1138" cy="746"/>
          </a:xfrm>
        </p:grpSpPr>
        <p:sp>
          <p:nvSpPr>
            <p:cNvPr id="39" name="Text Box 72">
              <a:extLst>
                <a:ext uri="{FF2B5EF4-FFF2-40B4-BE49-F238E27FC236}">
                  <a16:creationId xmlns:a16="http://schemas.microsoft.com/office/drawing/2014/main" id="{6BE2B43A-1D3C-3545-8A5C-1CC93AAA4F5D}"/>
                </a:ext>
              </a:extLst>
            </p:cNvPr>
            <p:cNvSpPr txBox="1">
              <a:spLocks noChangeArrowheads="1"/>
            </p:cNvSpPr>
            <p:nvPr/>
          </p:nvSpPr>
          <p:spPr bwMode="auto">
            <a:xfrm>
              <a:off x="3840" y="3792"/>
              <a:ext cx="3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a:t>
              </a:r>
            </a:p>
          </p:txBody>
        </p:sp>
        <p:grpSp>
          <p:nvGrpSpPr>
            <p:cNvPr id="40" name="Group 73">
              <a:extLst>
                <a:ext uri="{FF2B5EF4-FFF2-40B4-BE49-F238E27FC236}">
                  <a16:creationId xmlns:a16="http://schemas.microsoft.com/office/drawing/2014/main" id="{2A8C1ACA-9A15-FD42-8A53-70D9518711E8}"/>
                </a:ext>
              </a:extLst>
            </p:cNvPr>
            <p:cNvGrpSpPr>
              <a:grpSpLocks/>
            </p:cNvGrpSpPr>
            <p:nvPr/>
          </p:nvGrpSpPr>
          <p:grpSpPr bwMode="auto">
            <a:xfrm>
              <a:off x="3380" y="3592"/>
              <a:ext cx="432" cy="724"/>
              <a:chOff x="3264" y="3532"/>
              <a:chExt cx="432" cy="724"/>
            </a:xfrm>
          </p:grpSpPr>
          <p:sp>
            <p:nvSpPr>
              <p:cNvPr id="45" name="Text Box 74">
                <a:extLst>
                  <a:ext uri="{FF2B5EF4-FFF2-40B4-BE49-F238E27FC236}">
                    <a16:creationId xmlns:a16="http://schemas.microsoft.com/office/drawing/2014/main" id="{A5216FFA-0AC4-BF42-9876-7E025D818A0C}"/>
                  </a:ext>
                </a:extLst>
              </p:cNvPr>
              <p:cNvSpPr txBox="1">
                <a:spLocks noChangeArrowheads="1"/>
              </p:cNvSpPr>
              <p:nvPr/>
            </p:nvSpPr>
            <p:spPr bwMode="auto">
              <a:xfrm>
                <a:off x="3264" y="3532"/>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U</a:t>
                </a:r>
                <a:r>
                  <a:rPr lang="en-US" altLang="x-none" sz="3200" baseline="-25000" dirty="0">
                    <a:solidFill>
                      <a:srgbClr val="C00000"/>
                    </a:solidFill>
                    <a:latin typeface="Times New Roman" panose="02020603050405020304" pitchFamily="18" charset="0"/>
                    <a:cs typeface="Times New Roman" panose="02020603050405020304" pitchFamily="18" charset="0"/>
                  </a:rPr>
                  <a:t>1</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6" name="Text Box 75">
                <a:extLst>
                  <a:ext uri="{FF2B5EF4-FFF2-40B4-BE49-F238E27FC236}">
                    <a16:creationId xmlns:a16="http://schemas.microsoft.com/office/drawing/2014/main" id="{61A9FB8C-8A95-C742-B574-71E7A2B1B72B}"/>
                  </a:ext>
                </a:extLst>
              </p:cNvPr>
              <p:cNvSpPr txBox="1">
                <a:spLocks noChangeArrowheads="1"/>
              </p:cNvSpPr>
              <p:nvPr/>
            </p:nvSpPr>
            <p:spPr bwMode="auto">
              <a:xfrm>
                <a:off x="3264" y="3888"/>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U</a:t>
                </a:r>
                <a:r>
                  <a:rPr lang="en-US" altLang="x-none" sz="3200" baseline="-25000" dirty="0">
                    <a:solidFill>
                      <a:srgbClr val="C00000"/>
                    </a:solidFill>
                    <a:latin typeface="Times New Roman" panose="02020603050405020304" pitchFamily="18" charset="0"/>
                    <a:cs typeface="Times New Roman" panose="02020603050405020304" pitchFamily="18" charset="0"/>
                  </a:rPr>
                  <a:t>2</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7" name="Line 76">
                <a:extLst>
                  <a:ext uri="{FF2B5EF4-FFF2-40B4-BE49-F238E27FC236}">
                    <a16:creationId xmlns:a16="http://schemas.microsoft.com/office/drawing/2014/main" id="{B958D509-3AA4-2947-A11A-911DC1312C33}"/>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solidFill>
                    <a:srgbClr val="C00000"/>
                  </a:solidFill>
                  <a:latin typeface="Times New Roman" panose="02020603050405020304" pitchFamily="18" charset="0"/>
                  <a:cs typeface="Times New Roman" panose="02020603050405020304" pitchFamily="18" charset="0"/>
                </a:endParaRPr>
              </a:p>
            </p:txBody>
          </p:sp>
        </p:grpSp>
        <p:grpSp>
          <p:nvGrpSpPr>
            <p:cNvPr id="41" name="Group 77">
              <a:extLst>
                <a:ext uri="{FF2B5EF4-FFF2-40B4-BE49-F238E27FC236}">
                  <a16:creationId xmlns:a16="http://schemas.microsoft.com/office/drawing/2014/main" id="{621DB7A7-E941-754F-97AD-6ECABE56EB99}"/>
                </a:ext>
              </a:extLst>
            </p:cNvPr>
            <p:cNvGrpSpPr>
              <a:grpSpLocks/>
            </p:cNvGrpSpPr>
            <p:nvPr/>
          </p:nvGrpSpPr>
          <p:grpSpPr bwMode="auto">
            <a:xfrm>
              <a:off x="4086" y="3603"/>
              <a:ext cx="432" cy="735"/>
              <a:chOff x="3264" y="3541"/>
              <a:chExt cx="432" cy="735"/>
            </a:xfrm>
          </p:grpSpPr>
          <p:sp>
            <p:nvSpPr>
              <p:cNvPr id="42" name="Text Box 78">
                <a:extLst>
                  <a:ext uri="{FF2B5EF4-FFF2-40B4-BE49-F238E27FC236}">
                    <a16:creationId xmlns:a16="http://schemas.microsoft.com/office/drawing/2014/main" id="{7902F374-38AE-364E-8E9E-5EBD3B070397}"/>
                  </a:ext>
                </a:extLst>
              </p:cNvPr>
              <p:cNvSpPr txBox="1">
                <a:spLocks noChangeArrowheads="1"/>
              </p:cNvSpPr>
              <p:nvPr/>
            </p:nvSpPr>
            <p:spPr bwMode="auto">
              <a:xfrm>
                <a:off x="3264" y="3541"/>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R</a:t>
                </a:r>
                <a:r>
                  <a:rPr lang="en-US" altLang="x-none" sz="3200" baseline="-25000" dirty="0">
                    <a:solidFill>
                      <a:srgbClr val="C00000"/>
                    </a:solidFill>
                    <a:latin typeface="Times New Roman" panose="02020603050405020304" pitchFamily="18" charset="0"/>
                    <a:cs typeface="Times New Roman" panose="02020603050405020304" pitchFamily="18" charset="0"/>
                  </a:rPr>
                  <a:t>1</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3" name="Text Box 79">
                <a:extLst>
                  <a:ext uri="{FF2B5EF4-FFF2-40B4-BE49-F238E27FC236}">
                    <a16:creationId xmlns:a16="http://schemas.microsoft.com/office/drawing/2014/main" id="{0FC1F7BD-B577-1447-B9E0-1A79B5412C86}"/>
                  </a:ext>
                </a:extLst>
              </p:cNvPr>
              <p:cNvSpPr txBox="1">
                <a:spLocks noChangeArrowheads="1"/>
              </p:cNvSpPr>
              <p:nvPr/>
            </p:nvSpPr>
            <p:spPr bwMode="auto">
              <a:xfrm>
                <a:off x="3264" y="3908"/>
                <a:ext cx="43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R</a:t>
                </a:r>
                <a:r>
                  <a:rPr lang="en-US" altLang="x-none" sz="3200" baseline="-25000" dirty="0">
                    <a:solidFill>
                      <a:srgbClr val="C00000"/>
                    </a:solidFill>
                    <a:latin typeface="Times New Roman" panose="02020603050405020304" pitchFamily="18" charset="0"/>
                    <a:cs typeface="Times New Roman" panose="02020603050405020304" pitchFamily="18" charset="0"/>
                  </a:rPr>
                  <a:t>2</a:t>
                </a:r>
                <a:endParaRPr lang="en-US" altLang="x-none" sz="3200" dirty="0">
                  <a:solidFill>
                    <a:srgbClr val="C00000"/>
                  </a:solidFill>
                  <a:latin typeface="Times New Roman" panose="02020603050405020304" pitchFamily="18" charset="0"/>
                  <a:cs typeface="Times New Roman" panose="02020603050405020304" pitchFamily="18" charset="0"/>
                </a:endParaRPr>
              </a:p>
            </p:txBody>
          </p:sp>
          <p:sp>
            <p:nvSpPr>
              <p:cNvPr id="44" name="Line 80">
                <a:extLst>
                  <a:ext uri="{FF2B5EF4-FFF2-40B4-BE49-F238E27FC236}">
                    <a16:creationId xmlns:a16="http://schemas.microsoft.com/office/drawing/2014/main" id="{30D7A175-9C50-6243-AAA8-557AC2558E7D}"/>
                  </a:ext>
                </a:extLst>
              </p:cNvPr>
              <p:cNvSpPr>
                <a:spLocks noChangeShapeType="1"/>
              </p:cNvSpPr>
              <p:nvPr/>
            </p:nvSpPr>
            <p:spPr bwMode="auto">
              <a:xfrm>
                <a:off x="3264" y="3900"/>
                <a:ext cx="3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sz="3200">
                  <a:solidFill>
                    <a:srgbClr val="C00000"/>
                  </a:solidFill>
                  <a:latin typeface="Times New Roman" panose="02020603050405020304" pitchFamily="18" charset="0"/>
                  <a:cs typeface="Times New Roman" panose="02020603050405020304" pitchFamily="18" charset="0"/>
                </a:endParaRPr>
              </a:p>
            </p:txBody>
          </p:sp>
        </p:grpSp>
      </p:grpSp>
      <p:sp>
        <p:nvSpPr>
          <p:cNvPr id="48" name="Text Box 82">
            <a:extLst>
              <a:ext uri="{FF2B5EF4-FFF2-40B4-BE49-F238E27FC236}">
                <a16:creationId xmlns:a16="http://schemas.microsoft.com/office/drawing/2014/main" id="{4938F96C-9552-FB4D-A23C-0611D28F9F4D}"/>
              </a:ext>
            </a:extLst>
          </p:cNvPr>
          <p:cNvSpPr txBox="1">
            <a:spLocks noChangeArrowheads="1"/>
          </p:cNvSpPr>
          <p:nvPr/>
        </p:nvSpPr>
        <p:spPr bwMode="auto">
          <a:xfrm>
            <a:off x="10466895" y="4299277"/>
            <a:ext cx="7239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(3)</a:t>
            </a:r>
          </a:p>
        </p:txBody>
      </p:sp>
      <p:sp>
        <p:nvSpPr>
          <p:cNvPr id="49" name="Rectangle 48">
            <a:extLst>
              <a:ext uri="{FF2B5EF4-FFF2-40B4-BE49-F238E27FC236}">
                <a16:creationId xmlns:a16="http://schemas.microsoft.com/office/drawing/2014/main" id="{73A77BA8-FC0D-EF4A-BC0A-E24BF8B29611}"/>
              </a:ext>
            </a:extLst>
          </p:cNvPr>
          <p:cNvSpPr/>
          <p:nvPr/>
        </p:nvSpPr>
        <p:spPr>
          <a:xfrm>
            <a:off x="6896956" y="3175439"/>
            <a:ext cx="4211409" cy="584775"/>
          </a:xfrm>
          <a:prstGeom prst="rect">
            <a:avLst/>
          </a:prstGeom>
        </p:spPr>
        <p:txBody>
          <a:bodyPr wrap="none">
            <a:spAutoFit/>
          </a:bodyPr>
          <a:lstStyle/>
          <a:p>
            <a:r>
              <a:rPr lang="en-US" altLang="x-none" sz="3200" b="1" dirty="0">
                <a:solidFill>
                  <a:srgbClr val="C00000"/>
                </a:solidFill>
                <a:latin typeface="Times New Roman" panose="02020603050405020304" pitchFamily="18" charset="0"/>
              </a:rPr>
              <a:t> U</a:t>
            </a:r>
            <a:r>
              <a:rPr lang="en-US" altLang="x-none" sz="3200" b="1" baseline="-25000" dirty="0">
                <a:solidFill>
                  <a:srgbClr val="C00000"/>
                </a:solidFill>
                <a:latin typeface="Times New Roman" panose="02020603050405020304" pitchFamily="18" charset="0"/>
              </a:rPr>
              <a:t>AB</a:t>
            </a:r>
            <a:r>
              <a:rPr lang="en-US" altLang="x-none" sz="3200" b="1" dirty="0">
                <a:solidFill>
                  <a:srgbClr val="C00000"/>
                </a:solidFill>
                <a:latin typeface="Times New Roman" panose="02020603050405020304" pitchFamily="18" charset="0"/>
              </a:rPr>
              <a:t> = U</a:t>
            </a:r>
            <a:r>
              <a:rPr lang="en-US" altLang="x-none" sz="3200" b="1" baseline="-25000" dirty="0">
                <a:solidFill>
                  <a:srgbClr val="C00000"/>
                </a:solidFill>
                <a:latin typeface="Times New Roman" panose="02020603050405020304" pitchFamily="18" charset="0"/>
              </a:rPr>
              <a:t>1</a:t>
            </a:r>
            <a:r>
              <a:rPr lang="en-US" altLang="x-none" sz="3200" b="1" dirty="0">
                <a:solidFill>
                  <a:srgbClr val="C00000"/>
                </a:solidFill>
                <a:latin typeface="Times New Roman" panose="02020603050405020304" pitchFamily="18" charset="0"/>
              </a:rPr>
              <a:t> + U</a:t>
            </a:r>
            <a:r>
              <a:rPr lang="en-US" altLang="x-none" sz="3200" b="1" baseline="-25000" dirty="0">
                <a:solidFill>
                  <a:srgbClr val="C00000"/>
                </a:solidFill>
                <a:latin typeface="Times New Roman" panose="02020603050405020304" pitchFamily="18" charset="0"/>
              </a:rPr>
              <a:t>2</a:t>
            </a:r>
            <a:r>
              <a:rPr lang="en-US" altLang="x-none" sz="3200" dirty="0">
                <a:solidFill>
                  <a:srgbClr val="C00000"/>
                </a:solidFill>
                <a:latin typeface="Times New Roman" panose="02020603050405020304" pitchFamily="18" charset="0"/>
              </a:rPr>
              <a:t>          (2)</a:t>
            </a:r>
            <a:endParaRPr lang="x-none" sz="3200" dirty="0">
              <a:solidFill>
                <a:srgbClr val="C00000"/>
              </a:solidFill>
            </a:endParaRPr>
          </a:p>
        </p:txBody>
      </p:sp>
    </p:spTree>
    <p:extLst>
      <p:ext uri="{BB962C8B-B14F-4D97-AF65-F5344CB8AC3E}">
        <p14:creationId xmlns:p14="http://schemas.microsoft.com/office/powerpoint/2010/main" val="132083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checkerboard(across)">
                                      <p:cBhvr>
                                        <p:cTn id="12" dur="500"/>
                                        <p:tgtEl>
                                          <p:spTgt spid="37"/>
                                        </p:tgtEl>
                                      </p:cBhvr>
                                    </p:animEffect>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2000" fill="hold"/>
                                        <p:tgtEl>
                                          <p:spTgt spid="38"/>
                                        </p:tgtEl>
                                        <p:attrNameLst>
                                          <p:attrName>ppt_x</p:attrName>
                                        </p:attrNameLst>
                                      </p:cBhvr>
                                      <p:tavLst>
                                        <p:tav tm="0">
                                          <p:val>
                                            <p:strVal val="1+#ppt_w/2"/>
                                          </p:val>
                                        </p:tav>
                                        <p:tav tm="100000">
                                          <p:val>
                                            <p:strVal val="#ppt_x"/>
                                          </p:val>
                                        </p:tav>
                                      </p:tavLst>
                                    </p:anim>
                                    <p:anim calcmode="lin" valueType="num">
                                      <p:cBhvr additive="base">
                                        <p:cTn id="17" dur="2000" fill="hold"/>
                                        <p:tgtEl>
                                          <p:spTgt spid="38"/>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 presetClass="entr" presetSubtype="2"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additive="base">
                                        <p:cTn id="21" dur="2000" fill="hold"/>
                                        <p:tgtEl>
                                          <p:spTgt spid="48"/>
                                        </p:tgtEl>
                                        <p:attrNameLst>
                                          <p:attrName>ppt_x</p:attrName>
                                        </p:attrNameLst>
                                      </p:cBhvr>
                                      <p:tavLst>
                                        <p:tav tm="0">
                                          <p:val>
                                            <p:strVal val="1+#ppt_w/2"/>
                                          </p:val>
                                        </p:tav>
                                        <p:tav tm="100000">
                                          <p:val>
                                            <p:strVal val="#ppt_x"/>
                                          </p:val>
                                        </p:tav>
                                      </p:tavLst>
                                    </p:anim>
                                    <p:anim calcmode="lin" valueType="num">
                                      <p:cBhvr additive="base">
                                        <p:cTn id="22" dur="20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500" fill="hold"/>
                                        <p:tgtEl>
                                          <p:spTgt spid="49"/>
                                        </p:tgtEl>
                                        <p:attrNameLst>
                                          <p:attrName>ppt_x</p:attrName>
                                        </p:attrNameLst>
                                      </p:cBhvr>
                                      <p:tavLst>
                                        <p:tav tm="0">
                                          <p:val>
                                            <p:strVal val="#ppt_x"/>
                                          </p:val>
                                        </p:tav>
                                        <p:tav tm="100000">
                                          <p:val>
                                            <p:strVal val="#ppt_x"/>
                                          </p:val>
                                        </p:tav>
                                      </p:tavLst>
                                    </p:anim>
                                    <p:anim calcmode="lin" valueType="num">
                                      <p:cBhvr additive="base">
                                        <p:cTn id="2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9"/>
          <p:cNvSpPr txBox="1">
            <a:spLocks noGrp="1"/>
          </p:cNvSpPr>
          <p:nvPr>
            <p:ph type="title" idx="4"/>
          </p:nvPr>
        </p:nvSpPr>
        <p:spPr>
          <a:xfrm>
            <a:off x="-234603" y="421922"/>
            <a:ext cx="6755161" cy="1839366"/>
          </a:xfrm>
          <a:prstGeom prst="rect">
            <a:avLst/>
          </a:prstGeom>
        </p:spPr>
        <p:txBody>
          <a:bodyPr spcFirstLastPara="1" vert="horz" wrap="square" lIns="121900" tIns="121900" rIns="121900" bIns="121900" rtlCol="0" anchor="t" anchorCtr="0">
            <a:noAutofit/>
          </a:bodyPr>
          <a:lstStyle/>
          <a:p>
            <a:pPr algn="ctr"/>
            <a:r>
              <a:rPr lang="en-US" kern="10" dirty="0" err="1">
                <a:ln w="9525">
                  <a:round/>
                  <a:headEnd/>
                  <a:tailEnd/>
                </a:ln>
                <a:latin typeface="Times New Roman" panose="02020603050405020304" pitchFamily="18" charset="0"/>
                <a:cs typeface="Times New Roman" panose="02020603050405020304" pitchFamily="18" charset="0"/>
              </a:rPr>
              <a:t>Bài</a:t>
            </a:r>
            <a:r>
              <a:rPr lang="en-US" kern="10" dirty="0">
                <a:ln w="9525">
                  <a:round/>
                  <a:headEnd/>
                  <a:tailEnd/>
                </a:ln>
                <a:latin typeface="Times New Roman" panose="02020603050405020304" pitchFamily="18" charset="0"/>
                <a:cs typeface="Times New Roman" panose="02020603050405020304" pitchFamily="18" charset="0"/>
              </a:rPr>
              <a:t> 4: ĐOẠN MẠCH         NỐI TIẾP</a:t>
            </a:r>
            <a:endParaRPr lang="x-none" kern="10" dirty="0">
              <a:ln w="9525">
                <a:round/>
                <a:headEnd/>
                <a:tailEnd/>
              </a:ln>
              <a:latin typeface="Times New Roman" panose="02020603050405020304" pitchFamily="18" charset="0"/>
              <a:cs typeface="Times New Roman" panose="02020603050405020304" pitchFamily="18" charset="0"/>
            </a:endParaRPr>
          </a:p>
        </p:txBody>
      </p:sp>
      <p:sp>
        <p:nvSpPr>
          <p:cNvPr id="17" name="Text Box 16">
            <a:extLst>
              <a:ext uri="{FF2B5EF4-FFF2-40B4-BE49-F238E27FC236}">
                <a16:creationId xmlns:a16="http://schemas.microsoft.com/office/drawing/2014/main" id="{39DD334B-CF33-8446-9CBE-E0D4D9A3464F}"/>
              </a:ext>
            </a:extLst>
          </p:cNvPr>
          <p:cNvSpPr txBox="1">
            <a:spLocks noChangeArrowheads="1"/>
          </p:cNvSpPr>
          <p:nvPr/>
        </p:nvSpPr>
        <p:spPr bwMode="auto">
          <a:xfrm>
            <a:off x="566576" y="1748869"/>
            <a:ext cx="6239841"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b="1" dirty="0">
                <a:solidFill>
                  <a:schemeClr val="tx1"/>
                </a:solidFill>
                <a:latin typeface="Times New Roman" panose="02020603050405020304" pitchFamily="18" charset="0"/>
                <a:cs typeface="Times New Roman" panose="02020603050405020304" pitchFamily="18" charset="0"/>
              </a:rPr>
              <a:t>II. </a:t>
            </a:r>
            <a:r>
              <a:rPr lang="en-US" altLang="x-none" b="1" dirty="0" err="1">
                <a:solidFill>
                  <a:schemeClr val="tx1"/>
                </a:solidFill>
                <a:latin typeface="Times New Roman" panose="02020603050405020304" pitchFamily="18" charset="0"/>
                <a:cs typeface="Times New Roman" panose="02020603050405020304" pitchFamily="18" charset="0"/>
              </a:rPr>
              <a:t>Điện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trở</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tương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đương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các</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đoạn</a:t>
            </a:r>
            <a:r>
              <a:rPr lang="en-US" altLang="x-none" b="1" dirty="0">
                <a:solidFill>
                  <a:schemeClr val="tx1"/>
                </a:solidFill>
                <a:latin typeface="Times New Roman" panose="02020603050405020304" pitchFamily="18" charset="0"/>
                <a:cs typeface="Times New Roman" panose="02020603050405020304" pitchFamily="18" charset="0"/>
              </a:rPr>
              <a:t> </a:t>
            </a:r>
          </a:p>
          <a:p>
            <a:pPr eaLnBrk="1" hangingPunct="1">
              <a:spcBef>
                <a:spcPct val="50000"/>
              </a:spcBef>
            </a:pPr>
            <a:r>
              <a:rPr lang="en-US" altLang="x-none" b="1" dirty="0" err="1">
                <a:solidFill>
                  <a:schemeClr val="tx1"/>
                </a:solidFill>
                <a:latin typeface="Times New Roman" panose="02020603050405020304" pitchFamily="18" charset="0"/>
                <a:cs typeface="Times New Roman" panose="02020603050405020304" pitchFamily="18" charset="0"/>
              </a:rPr>
              <a:t>mạch</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nối</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tiếp</a:t>
            </a:r>
            <a:endParaRPr lang="en-US" altLang="x-none" b="1" dirty="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26159DCA-608C-154A-8C57-335DDB9FAE43}"/>
              </a:ext>
            </a:extLst>
          </p:cNvPr>
          <p:cNvSpPr>
            <a:spLocks noChangeArrowheads="1"/>
          </p:cNvSpPr>
          <p:nvPr/>
        </p:nvSpPr>
        <p:spPr bwMode="auto">
          <a:xfrm>
            <a:off x="640042" y="3081505"/>
            <a:ext cx="4735283" cy="523220"/>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sz="2800" dirty="0">
                <a:latin typeface="Times New Roman" panose="02020603050405020304" pitchFamily="18" charset="0"/>
                <a:cs typeface="Times New Roman" panose="02020603050405020304" pitchFamily="18" charset="0"/>
              </a:rPr>
              <a:t>1. </a:t>
            </a:r>
            <a:r>
              <a:rPr lang="en-US" altLang="x-none" sz="2800" dirty="0" err="1">
                <a:latin typeface="Times New Roman" panose="02020603050405020304" pitchFamily="18" charset="0"/>
                <a:cs typeface="Times New Roman" panose="02020603050405020304" pitchFamily="18" charset="0"/>
              </a:rPr>
              <a:t>Điện</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trở</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tương</a:t>
            </a:r>
            <a:r>
              <a:rPr lang="en-US" altLang="x-none" sz="2800" dirty="0">
                <a:latin typeface="Times New Roman" panose="02020603050405020304" pitchFamily="18" charset="0"/>
                <a:cs typeface="Times New Roman" panose="02020603050405020304" pitchFamily="18" charset="0"/>
              </a:rPr>
              <a:t> </a:t>
            </a:r>
            <a:r>
              <a:rPr lang="en-US" altLang="x-none" sz="2800" dirty="0" err="1">
                <a:latin typeface="Times New Roman" panose="02020603050405020304" pitchFamily="18" charset="0"/>
                <a:cs typeface="Times New Roman" panose="02020603050405020304" pitchFamily="18" charset="0"/>
              </a:rPr>
              <a:t>đương</a:t>
            </a:r>
            <a:endParaRPr lang="en-US" altLang="x-none" sz="2800" dirty="0">
              <a:latin typeface="Times New Roman" panose="02020603050405020304" pitchFamily="18" charset="0"/>
              <a:cs typeface="Times New Roman" panose="02020603050405020304" pitchFamily="18" charset="0"/>
            </a:endParaRPr>
          </a:p>
        </p:txBody>
      </p:sp>
      <p:grpSp>
        <p:nvGrpSpPr>
          <p:cNvPr id="32" name="Group 96">
            <a:extLst>
              <a:ext uri="{FF2B5EF4-FFF2-40B4-BE49-F238E27FC236}">
                <a16:creationId xmlns:a16="http://schemas.microsoft.com/office/drawing/2014/main" id="{C6AD1C0A-F731-3643-9B0D-23591D335A58}"/>
              </a:ext>
            </a:extLst>
          </p:cNvPr>
          <p:cNvGrpSpPr>
            <a:grpSpLocks/>
          </p:cNvGrpSpPr>
          <p:nvPr/>
        </p:nvGrpSpPr>
        <p:grpSpPr bwMode="auto">
          <a:xfrm>
            <a:off x="7303110" y="531980"/>
            <a:ext cx="3352800" cy="2554289"/>
            <a:chOff x="3216" y="758"/>
            <a:chExt cx="2112" cy="1609"/>
          </a:xfrm>
          <a:solidFill>
            <a:schemeClr val="bg1"/>
          </a:solidFill>
        </p:grpSpPr>
        <p:sp>
          <p:nvSpPr>
            <p:cNvPr id="33" name="Rectangle 77">
              <a:extLst>
                <a:ext uri="{FF2B5EF4-FFF2-40B4-BE49-F238E27FC236}">
                  <a16:creationId xmlns:a16="http://schemas.microsoft.com/office/drawing/2014/main" id="{AA10F1BD-72DD-6A4F-8682-42C20A77098F}"/>
                </a:ext>
              </a:extLst>
            </p:cNvPr>
            <p:cNvSpPr>
              <a:spLocks noChangeArrowheads="1"/>
            </p:cNvSpPr>
            <p:nvPr/>
          </p:nvSpPr>
          <p:spPr bwMode="auto">
            <a:xfrm>
              <a:off x="3372" y="1191"/>
              <a:ext cx="1956" cy="84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5" name="Rectangle 78">
              <a:extLst>
                <a:ext uri="{FF2B5EF4-FFF2-40B4-BE49-F238E27FC236}">
                  <a16:creationId xmlns:a16="http://schemas.microsoft.com/office/drawing/2014/main" id="{AFA865FC-0B58-DB4B-91A9-A8C062ED3384}"/>
                </a:ext>
              </a:extLst>
            </p:cNvPr>
            <p:cNvSpPr>
              <a:spLocks noChangeArrowheads="1"/>
            </p:cNvSpPr>
            <p:nvPr/>
          </p:nvSpPr>
          <p:spPr bwMode="auto">
            <a:xfrm>
              <a:off x="3764"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6" name="Rectangle 79">
              <a:extLst>
                <a:ext uri="{FF2B5EF4-FFF2-40B4-BE49-F238E27FC236}">
                  <a16:creationId xmlns:a16="http://schemas.microsoft.com/office/drawing/2014/main" id="{053F4B5D-5342-5F4E-A5F9-123C72E6C7C8}"/>
                </a:ext>
              </a:extLst>
            </p:cNvPr>
            <p:cNvSpPr>
              <a:spLocks noChangeArrowheads="1"/>
            </p:cNvSpPr>
            <p:nvPr/>
          </p:nvSpPr>
          <p:spPr bwMode="auto">
            <a:xfrm>
              <a:off x="4507"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7" name="Oval 80">
              <a:extLst>
                <a:ext uri="{FF2B5EF4-FFF2-40B4-BE49-F238E27FC236}">
                  <a16:creationId xmlns:a16="http://schemas.microsoft.com/office/drawing/2014/main" id="{05D62D6E-2519-F442-AD2E-75F98F812B9F}"/>
                </a:ext>
              </a:extLst>
            </p:cNvPr>
            <p:cNvSpPr>
              <a:spLocks noChangeArrowheads="1"/>
            </p:cNvSpPr>
            <p:nvPr/>
          </p:nvSpPr>
          <p:spPr bwMode="auto">
            <a:xfrm>
              <a:off x="3216" y="1444"/>
              <a:ext cx="313" cy="308"/>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latin typeface="Times New Roman" panose="02020603050405020304" pitchFamily="18" charset="0"/>
                  <a:cs typeface="Times New Roman" panose="02020603050405020304" pitchFamily="18" charset="0"/>
                </a:rPr>
                <a:t>A</a:t>
              </a:r>
            </a:p>
          </p:txBody>
        </p:sp>
        <p:sp>
          <p:nvSpPr>
            <p:cNvPr id="38" name="Rectangle 81">
              <a:extLst>
                <a:ext uri="{FF2B5EF4-FFF2-40B4-BE49-F238E27FC236}">
                  <a16:creationId xmlns:a16="http://schemas.microsoft.com/office/drawing/2014/main" id="{CAA039AC-4CB5-C24F-88A3-6B39B77535AF}"/>
                </a:ext>
              </a:extLst>
            </p:cNvPr>
            <p:cNvSpPr>
              <a:spLocks noChangeArrowheads="1"/>
            </p:cNvSpPr>
            <p:nvPr/>
          </p:nvSpPr>
          <p:spPr bwMode="auto">
            <a:xfrm>
              <a:off x="3764" y="1983"/>
              <a:ext cx="273" cy="1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9" name="Rectangle 82">
              <a:extLst>
                <a:ext uri="{FF2B5EF4-FFF2-40B4-BE49-F238E27FC236}">
                  <a16:creationId xmlns:a16="http://schemas.microsoft.com/office/drawing/2014/main" id="{7044A0C1-39B5-EF4C-BF97-718B52AB502B}"/>
                </a:ext>
              </a:extLst>
            </p:cNvPr>
            <p:cNvSpPr>
              <a:spLocks noChangeArrowheads="1"/>
            </p:cNvSpPr>
            <p:nvPr/>
          </p:nvSpPr>
          <p:spPr bwMode="auto">
            <a:xfrm>
              <a:off x="4468" y="1960"/>
              <a:ext cx="391"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0" name="Oval 83">
              <a:extLst>
                <a:ext uri="{FF2B5EF4-FFF2-40B4-BE49-F238E27FC236}">
                  <a16:creationId xmlns:a16="http://schemas.microsoft.com/office/drawing/2014/main" id="{1B94E7AF-8991-2748-99AC-66CBD3356D8A}"/>
                </a:ext>
              </a:extLst>
            </p:cNvPr>
            <p:cNvSpPr>
              <a:spLocks noChangeArrowheads="1"/>
            </p:cNvSpPr>
            <p:nvPr/>
          </p:nvSpPr>
          <p:spPr bwMode="auto">
            <a:xfrm>
              <a:off x="4456" y="1983"/>
              <a:ext cx="95" cy="93"/>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1" name="Oval 84">
              <a:extLst>
                <a:ext uri="{FF2B5EF4-FFF2-40B4-BE49-F238E27FC236}">
                  <a16:creationId xmlns:a16="http://schemas.microsoft.com/office/drawing/2014/main" id="{15B42CDC-AD8F-7847-9728-E4C14D538DFE}"/>
                </a:ext>
              </a:extLst>
            </p:cNvPr>
            <p:cNvSpPr>
              <a:spLocks noChangeArrowheads="1"/>
            </p:cNvSpPr>
            <p:nvPr/>
          </p:nvSpPr>
          <p:spPr bwMode="auto">
            <a:xfrm>
              <a:off x="4746" y="1992"/>
              <a:ext cx="101" cy="1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2" name="Line 85">
              <a:extLst>
                <a:ext uri="{FF2B5EF4-FFF2-40B4-BE49-F238E27FC236}">
                  <a16:creationId xmlns:a16="http://schemas.microsoft.com/office/drawing/2014/main" id="{E9AC46BD-7514-E040-AF3E-9487E9824AB1}"/>
                </a:ext>
              </a:extLst>
            </p:cNvPr>
            <p:cNvSpPr>
              <a:spLocks noChangeShapeType="1"/>
            </p:cNvSpPr>
            <p:nvPr/>
          </p:nvSpPr>
          <p:spPr bwMode="auto">
            <a:xfrm flipH="1">
              <a:off x="4440" y="1906"/>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43" name="Line 86">
              <a:extLst>
                <a:ext uri="{FF2B5EF4-FFF2-40B4-BE49-F238E27FC236}">
                  <a16:creationId xmlns:a16="http://schemas.microsoft.com/office/drawing/2014/main" id="{A0EDE66B-D765-644E-B6DF-7A483BABF6A1}"/>
                </a:ext>
              </a:extLst>
            </p:cNvPr>
            <p:cNvSpPr>
              <a:spLocks noChangeShapeType="1"/>
            </p:cNvSpPr>
            <p:nvPr/>
          </p:nvSpPr>
          <p:spPr bwMode="auto">
            <a:xfrm flipH="1">
              <a:off x="4712" y="1927"/>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44" name="Line 87">
              <a:extLst>
                <a:ext uri="{FF2B5EF4-FFF2-40B4-BE49-F238E27FC236}">
                  <a16:creationId xmlns:a16="http://schemas.microsoft.com/office/drawing/2014/main" id="{B366E981-F191-EF45-9A82-52CAEAF95BB8}"/>
                </a:ext>
              </a:extLst>
            </p:cNvPr>
            <p:cNvSpPr>
              <a:spLocks noChangeShapeType="1"/>
            </p:cNvSpPr>
            <p:nvPr/>
          </p:nvSpPr>
          <p:spPr bwMode="auto">
            <a:xfrm flipV="1">
              <a:off x="3764" y="1922"/>
              <a:ext cx="273" cy="115"/>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45" name="Text Box 88">
              <a:extLst>
                <a:ext uri="{FF2B5EF4-FFF2-40B4-BE49-F238E27FC236}">
                  <a16:creationId xmlns:a16="http://schemas.microsoft.com/office/drawing/2014/main" id="{2320B38F-7CA0-1E49-A36A-D66490BDC283}"/>
                </a:ext>
              </a:extLst>
            </p:cNvPr>
            <p:cNvSpPr txBox="1">
              <a:spLocks noChangeArrowheads="1"/>
            </p:cNvSpPr>
            <p:nvPr/>
          </p:nvSpPr>
          <p:spPr bwMode="auto">
            <a:xfrm>
              <a:off x="3764" y="1656"/>
              <a:ext cx="274"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K</a:t>
              </a:r>
            </a:p>
          </p:txBody>
        </p:sp>
        <p:sp>
          <p:nvSpPr>
            <p:cNvPr id="46" name="Text Box 89">
              <a:extLst>
                <a:ext uri="{FF2B5EF4-FFF2-40B4-BE49-F238E27FC236}">
                  <a16:creationId xmlns:a16="http://schemas.microsoft.com/office/drawing/2014/main" id="{D4BEF93D-3CAD-3341-80E3-0D4AB351E7DC}"/>
                </a:ext>
              </a:extLst>
            </p:cNvPr>
            <p:cNvSpPr txBox="1">
              <a:spLocks noChangeArrowheads="1"/>
            </p:cNvSpPr>
            <p:nvPr/>
          </p:nvSpPr>
          <p:spPr bwMode="auto">
            <a:xfrm>
              <a:off x="3842" y="758"/>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R</a:t>
              </a:r>
              <a:r>
                <a:rPr lang="en-US" altLang="x-none" sz="2000" b="1" baseline="-25000" dirty="0">
                  <a:latin typeface="Times New Roman" panose="02020603050405020304" pitchFamily="18" charset="0"/>
                  <a:cs typeface="Times New Roman" panose="02020603050405020304" pitchFamily="18" charset="0"/>
                </a:rPr>
                <a:t>1</a:t>
              </a:r>
              <a:endParaRPr lang="en-US" altLang="x-none" sz="2000" b="1" dirty="0">
                <a:latin typeface="Times New Roman" panose="02020603050405020304" pitchFamily="18" charset="0"/>
                <a:cs typeface="Times New Roman" panose="02020603050405020304" pitchFamily="18" charset="0"/>
              </a:endParaRPr>
            </a:p>
          </p:txBody>
        </p:sp>
        <p:sp>
          <p:nvSpPr>
            <p:cNvPr id="47" name="Text Box 90">
              <a:extLst>
                <a:ext uri="{FF2B5EF4-FFF2-40B4-BE49-F238E27FC236}">
                  <a16:creationId xmlns:a16="http://schemas.microsoft.com/office/drawing/2014/main" id="{134BF4C5-BD5C-AE4C-8AA2-1445907DDEB1}"/>
                </a:ext>
              </a:extLst>
            </p:cNvPr>
            <p:cNvSpPr txBox="1">
              <a:spLocks noChangeArrowheads="1"/>
            </p:cNvSpPr>
            <p:nvPr/>
          </p:nvSpPr>
          <p:spPr bwMode="auto">
            <a:xfrm>
              <a:off x="4631" y="758"/>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2</a:t>
              </a:r>
              <a:endParaRPr lang="en-US" altLang="x-none" sz="2000" b="1">
                <a:latin typeface="Times New Roman" panose="02020603050405020304" pitchFamily="18" charset="0"/>
                <a:cs typeface="Times New Roman" panose="02020603050405020304" pitchFamily="18" charset="0"/>
              </a:endParaRPr>
            </a:p>
          </p:txBody>
        </p:sp>
        <p:sp>
          <p:nvSpPr>
            <p:cNvPr id="48" name="Text Box 91">
              <a:extLst>
                <a:ext uri="{FF2B5EF4-FFF2-40B4-BE49-F238E27FC236}">
                  <a16:creationId xmlns:a16="http://schemas.microsoft.com/office/drawing/2014/main" id="{474042E8-3762-D04C-AC8B-27C678C4B745}"/>
                </a:ext>
              </a:extLst>
            </p:cNvPr>
            <p:cNvSpPr txBox="1">
              <a:spLocks noChangeArrowheads="1"/>
            </p:cNvSpPr>
            <p:nvPr/>
          </p:nvSpPr>
          <p:spPr bwMode="auto">
            <a:xfrm>
              <a:off x="4455" y="2107"/>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a:t>
              </a:r>
            </a:p>
          </p:txBody>
        </p:sp>
        <p:sp>
          <p:nvSpPr>
            <p:cNvPr id="49" name="Text Box 92">
              <a:extLst>
                <a:ext uri="{FF2B5EF4-FFF2-40B4-BE49-F238E27FC236}">
                  <a16:creationId xmlns:a16="http://schemas.microsoft.com/office/drawing/2014/main" id="{AA8E8CAA-4C31-7646-8239-142263DAAD38}"/>
                </a:ext>
              </a:extLst>
            </p:cNvPr>
            <p:cNvSpPr txBox="1">
              <a:spLocks noChangeArrowheads="1"/>
            </p:cNvSpPr>
            <p:nvPr/>
          </p:nvSpPr>
          <p:spPr bwMode="auto">
            <a:xfrm>
              <a:off x="4820" y="2115"/>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B</a:t>
              </a:r>
            </a:p>
          </p:txBody>
        </p:sp>
        <p:sp>
          <p:nvSpPr>
            <p:cNvPr id="50" name="Text Box 93">
              <a:extLst>
                <a:ext uri="{FF2B5EF4-FFF2-40B4-BE49-F238E27FC236}">
                  <a16:creationId xmlns:a16="http://schemas.microsoft.com/office/drawing/2014/main" id="{80E82EBE-3AEE-574A-B701-6D045A098A1A}"/>
                </a:ext>
              </a:extLst>
            </p:cNvPr>
            <p:cNvSpPr txBox="1">
              <a:spLocks noChangeArrowheads="1"/>
            </p:cNvSpPr>
            <p:nvPr/>
          </p:nvSpPr>
          <p:spPr bwMode="auto">
            <a:xfrm>
              <a:off x="4311" y="1705"/>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sp>
          <p:nvSpPr>
            <p:cNvPr id="51" name="Text Box 94">
              <a:extLst>
                <a:ext uri="{FF2B5EF4-FFF2-40B4-BE49-F238E27FC236}">
                  <a16:creationId xmlns:a16="http://schemas.microsoft.com/office/drawing/2014/main" id="{11A1A947-D201-A643-BF29-3D8EE7B68CAA}"/>
                </a:ext>
              </a:extLst>
            </p:cNvPr>
            <p:cNvSpPr txBox="1">
              <a:spLocks noChangeArrowheads="1"/>
            </p:cNvSpPr>
            <p:nvPr/>
          </p:nvSpPr>
          <p:spPr bwMode="auto">
            <a:xfrm>
              <a:off x="4737" y="1680"/>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grpSp>
      <p:grpSp>
        <p:nvGrpSpPr>
          <p:cNvPr id="109" name="Group 96">
            <a:extLst>
              <a:ext uri="{FF2B5EF4-FFF2-40B4-BE49-F238E27FC236}">
                <a16:creationId xmlns:a16="http://schemas.microsoft.com/office/drawing/2014/main" id="{E25365DC-C095-1F4D-9575-C4DD1E2EF7D8}"/>
              </a:ext>
            </a:extLst>
          </p:cNvPr>
          <p:cNvGrpSpPr>
            <a:grpSpLocks/>
          </p:cNvGrpSpPr>
          <p:nvPr/>
        </p:nvGrpSpPr>
        <p:grpSpPr bwMode="auto">
          <a:xfrm>
            <a:off x="7472179" y="3908090"/>
            <a:ext cx="3352800" cy="2552701"/>
            <a:chOff x="3216" y="758"/>
            <a:chExt cx="2112" cy="1608"/>
          </a:xfrm>
          <a:solidFill>
            <a:schemeClr val="bg1"/>
          </a:solidFill>
        </p:grpSpPr>
        <p:sp>
          <p:nvSpPr>
            <p:cNvPr id="110" name="Rectangle 77">
              <a:extLst>
                <a:ext uri="{FF2B5EF4-FFF2-40B4-BE49-F238E27FC236}">
                  <a16:creationId xmlns:a16="http://schemas.microsoft.com/office/drawing/2014/main" id="{752FE015-F271-F948-88AD-BE6F57906EBD}"/>
                </a:ext>
              </a:extLst>
            </p:cNvPr>
            <p:cNvSpPr>
              <a:spLocks noChangeArrowheads="1"/>
            </p:cNvSpPr>
            <p:nvPr/>
          </p:nvSpPr>
          <p:spPr bwMode="auto">
            <a:xfrm>
              <a:off x="3372" y="1191"/>
              <a:ext cx="1956" cy="84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1" name="Rectangle 78">
              <a:extLst>
                <a:ext uri="{FF2B5EF4-FFF2-40B4-BE49-F238E27FC236}">
                  <a16:creationId xmlns:a16="http://schemas.microsoft.com/office/drawing/2014/main" id="{74D8B8DE-C840-E848-9BD1-0A2F2BCF5F23}"/>
                </a:ext>
              </a:extLst>
            </p:cNvPr>
            <p:cNvSpPr>
              <a:spLocks noChangeArrowheads="1"/>
            </p:cNvSpPr>
            <p:nvPr/>
          </p:nvSpPr>
          <p:spPr bwMode="auto">
            <a:xfrm>
              <a:off x="3764"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2" name="Rectangle 79">
              <a:extLst>
                <a:ext uri="{FF2B5EF4-FFF2-40B4-BE49-F238E27FC236}">
                  <a16:creationId xmlns:a16="http://schemas.microsoft.com/office/drawing/2014/main" id="{C222E9B6-1AB8-1F45-92EC-3936E7D9296C}"/>
                </a:ext>
              </a:extLst>
            </p:cNvPr>
            <p:cNvSpPr>
              <a:spLocks noChangeArrowheads="1"/>
            </p:cNvSpPr>
            <p:nvPr/>
          </p:nvSpPr>
          <p:spPr bwMode="auto">
            <a:xfrm>
              <a:off x="4507"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3" name="Oval 80">
              <a:extLst>
                <a:ext uri="{FF2B5EF4-FFF2-40B4-BE49-F238E27FC236}">
                  <a16:creationId xmlns:a16="http://schemas.microsoft.com/office/drawing/2014/main" id="{51A59EAB-5834-D747-B7D5-A73127FBDC24}"/>
                </a:ext>
              </a:extLst>
            </p:cNvPr>
            <p:cNvSpPr>
              <a:spLocks noChangeArrowheads="1"/>
            </p:cNvSpPr>
            <p:nvPr/>
          </p:nvSpPr>
          <p:spPr bwMode="auto">
            <a:xfrm>
              <a:off x="3216" y="1444"/>
              <a:ext cx="313" cy="308"/>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latin typeface="Times New Roman" panose="02020603050405020304" pitchFamily="18" charset="0"/>
                  <a:cs typeface="Times New Roman" panose="02020603050405020304" pitchFamily="18" charset="0"/>
                </a:rPr>
                <a:t>A</a:t>
              </a:r>
            </a:p>
          </p:txBody>
        </p:sp>
        <p:sp>
          <p:nvSpPr>
            <p:cNvPr id="114" name="Rectangle 81">
              <a:extLst>
                <a:ext uri="{FF2B5EF4-FFF2-40B4-BE49-F238E27FC236}">
                  <a16:creationId xmlns:a16="http://schemas.microsoft.com/office/drawing/2014/main" id="{17E1A010-BD95-3043-ACB5-8686B724BCCA}"/>
                </a:ext>
              </a:extLst>
            </p:cNvPr>
            <p:cNvSpPr>
              <a:spLocks noChangeArrowheads="1"/>
            </p:cNvSpPr>
            <p:nvPr/>
          </p:nvSpPr>
          <p:spPr bwMode="auto">
            <a:xfrm>
              <a:off x="3764" y="1983"/>
              <a:ext cx="273" cy="1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5" name="Rectangle 82">
              <a:extLst>
                <a:ext uri="{FF2B5EF4-FFF2-40B4-BE49-F238E27FC236}">
                  <a16:creationId xmlns:a16="http://schemas.microsoft.com/office/drawing/2014/main" id="{FAB14911-7B7C-264B-AA12-EFA527427155}"/>
                </a:ext>
              </a:extLst>
            </p:cNvPr>
            <p:cNvSpPr>
              <a:spLocks noChangeArrowheads="1"/>
            </p:cNvSpPr>
            <p:nvPr/>
          </p:nvSpPr>
          <p:spPr bwMode="auto">
            <a:xfrm>
              <a:off x="4468" y="1960"/>
              <a:ext cx="391"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6" name="Oval 83">
              <a:extLst>
                <a:ext uri="{FF2B5EF4-FFF2-40B4-BE49-F238E27FC236}">
                  <a16:creationId xmlns:a16="http://schemas.microsoft.com/office/drawing/2014/main" id="{FE6CEDB5-3A28-7D46-902C-90A8DAF5836A}"/>
                </a:ext>
              </a:extLst>
            </p:cNvPr>
            <p:cNvSpPr>
              <a:spLocks noChangeArrowheads="1"/>
            </p:cNvSpPr>
            <p:nvPr/>
          </p:nvSpPr>
          <p:spPr bwMode="auto">
            <a:xfrm>
              <a:off x="4456" y="1983"/>
              <a:ext cx="95" cy="93"/>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7" name="Oval 84">
              <a:extLst>
                <a:ext uri="{FF2B5EF4-FFF2-40B4-BE49-F238E27FC236}">
                  <a16:creationId xmlns:a16="http://schemas.microsoft.com/office/drawing/2014/main" id="{E18D01C4-1F7D-C34A-857B-8A6760C43E41}"/>
                </a:ext>
              </a:extLst>
            </p:cNvPr>
            <p:cNvSpPr>
              <a:spLocks noChangeArrowheads="1"/>
            </p:cNvSpPr>
            <p:nvPr/>
          </p:nvSpPr>
          <p:spPr bwMode="auto">
            <a:xfrm>
              <a:off x="4746" y="1992"/>
              <a:ext cx="101" cy="1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118" name="Line 85">
              <a:extLst>
                <a:ext uri="{FF2B5EF4-FFF2-40B4-BE49-F238E27FC236}">
                  <a16:creationId xmlns:a16="http://schemas.microsoft.com/office/drawing/2014/main" id="{8DD4E311-301D-1D42-88C4-B0EAD78EF946}"/>
                </a:ext>
              </a:extLst>
            </p:cNvPr>
            <p:cNvSpPr>
              <a:spLocks noChangeShapeType="1"/>
            </p:cNvSpPr>
            <p:nvPr/>
          </p:nvSpPr>
          <p:spPr bwMode="auto">
            <a:xfrm flipH="1">
              <a:off x="4440" y="1906"/>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19" name="Line 86">
              <a:extLst>
                <a:ext uri="{FF2B5EF4-FFF2-40B4-BE49-F238E27FC236}">
                  <a16:creationId xmlns:a16="http://schemas.microsoft.com/office/drawing/2014/main" id="{6925003D-8DA5-9041-9514-4059D2F3E04F}"/>
                </a:ext>
              </a:extLst>
            </p:cNvPr>
            <p:cNvSpPr>
              <a:spLocks noChangeShapeType="1"/>
            </p:cNvSpPr>
            <p:nvPr/>
          </p:nvSpPr>
          <p:spPr bwMode="auto">
            <a:xfrm flipH="1">
              <a:off x="4712" y="1927"/>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20" name="Line 87">
              <a:extLst>
                <a:ext uri="{FF2B5EF4-FFF2-40B4-BE49-F238E27FC236}">
                  <a16:creationId xmlns:a16="http://schemas.microsoft.com/office/drawing/2014/main" id="{027CE3F1-F704-D64D-9691-35A45836EA65}"/>
                </a:ext>
              </a:extLst>
            </p:cNvPr>
            <p:cNvSpPr>
              <a:spLocks noChangeShapeType="1"/>
            </p:cNvSpPr>
            <p:nvPr/>
          </p:nvSpPr>
          <p:spPr bwMode="auto">
            <a:xfrm flipV="1">
              <a:off x="3764" y="1922"/>
              <a:ext cx="273" cy="115"/>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21" name="Text Box 88">
              <a:extLst>
                <a:ext uri="{FF2B5EF4-FFF2-40B4-BE49-F238E27FC236}">
                  <a16:creationId xmlns:a16="http://schemas.microsoft.com/office/drawing/2014/main" id="{FCC76A72-75CA-AF4A-A916-90BEA5CC9652}"/>
                </a:ext>
              </a:extLst>
            </p:cNvPr>
            <p:cNvSpPr txBox="1">
              <a:spLocks noChangeArrowheads="1"/>
            </p:cNvSpPr>
            <p:nvPr/>
          </p:nvSpPr>
          <p:spPr bwMode="auto">
            <a:xfrm>
              <a:off x="3764" y="1656"/>
              <a:ext cx="274"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K</a:t>
              </a:r>
            </a:p>
          </p:txBody>
        </p:sp>
        <p:sp>
          <p:nvSpPr>
            <p:cNvPr id="122" name="Text Box 89">
              <a:extLst>
                <a:ext uri="{FF2B5EF4-FFF2-40B4-BE49-F238E27FC236}">
                  <a16:creationId xmlns:a16="http://schemas.microsoft.com/office/drawing/2014/main" id="{A063D9EB-23FD-AC45-B092-EA9DE24B5429}"/>
                </a:ext>
              </a:extLst>
            </p:cNvPr>
            <p:cNvSpPr txBox="1">
              <a:spLocks noChangeArrowheads="1"/>
            </p:cNvSpPr>
            <p:nvPr/>
          </p:nvSpPr>
          <p:spPr bwMode="auto">
            <a:xfrm>
              <a:off x="3842" y="758"/>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R</a:t>
              </a:r>
              <a:r>
                <a:rPr lang="en-US" altLang="x-none" sz="2000" b="1" baseline="-25000" dirty="0">
                  <a:latin typeface="Times New Roman" panose="02020603050405020304" pitchFamily="18" charset="0"/>
                  <a:cs typeface="Times New Roman" panose="02020603050405020304" pitchFamily="18" charset="0"/>
                </a:rPr>
                <a:t>1</a:t>
              </a:r>
              <a:endParaRPr lang="en-US" altLang="x-none" sz="2000" b="1" dirty="0">
                <a:latin typeface="Times New Roman" panose="02020603050405020304" pitchFamily="18" charset="0"/>
                <a:cs typeface="Times New Roman" panose="02020603050405020304" pitchFamily="18" charset="0"/>
              </a:endParaRPr>
            </a:p>
          </p:txBody>
        </p:sp>
        <p:sp>
          <p:nvSpPr>
            <p:cNvPr id="123" name="Text Box 90">
              <a:extLst>
                <a:ext uri="{FF2B5EF4-FFF2-40B4-BE49-F238E27FC236}">
                  <a16:creationId xmlns:a16="http://schemas.microsoft.com/office/drawing/2014/main" id="{627E3AD2-67D4-C24B-9174-A228F9135219}"/>
                </a:ext>
              </a:extLst>
            </p:cNvPr>
            <p:cNvSpPr txBox="1">
              <a:spLocks noChangeArrowheads="1"/>
            </p:cNvSpPr>
            <p:nvPr/>
          </p:nvSpPr>
          <p:spPr bwMode="auto">
            <a:xfrm>
              <a:off x="4631" y="758"/>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2</a:t>
              </a:r>
              <a:endParaRPr lang="en-US" altLang="x-none" sz="2000" b="1">
                <a:latin typeface="Times New Roman" panose="02020603050405020304" pitchFamily="18" charset="0"/>
                <a:cs typeface="Times New Roman" panose="02020603050405020304" pitchFamily="18" charset="0"/>
              </a:endParaRPr>
            </a:p>
          </p:txBody>
        </p:sp>
        <p:sp>
          <p:nvSpPr>
            <p:cNvPr id="124" name="Text Box 91">
              <a:extLst>
                <a:ext uri="{FF2B5EF4-FFF2-40B4-BE49-F238E27FC236}">
                  <a16:creationId xmlns:a16="http://schemas.microsoft.com/office/drawing/2014/main" id="{A2600DA6-5985-0047-89CE-23D4970153D6}"/>
                </a:ext>
              </a:extLst>
            </p:cNvPr>
            <p:cNvSpPr txBox="1">
              <a:spLocks noChangeArrowheads="1"/>
            </p:cNvSpPr>
            <p:nvPr/>
          </p:nvSpPr>
          <p:spPr bwMode="auto">
            <a:xfrm>
              <a:off x="4385" y="2114"/>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a:t>
              </a:r>
            </a:p>
          </p:txBody>
        </p:sp>
        <p:sp>
          <p:nvSpPr>
            <p:cNvPr id="125" name="Text Box 92">
              <a:extLst>
                <a:ext uri="{FF2B5EF4-FFF2-40B4-BE49-F238E27FC236}">
                  <a16:creationId xmlns:a16="http://schemas.microsoft.com/office/drawing/2014/main" id="{07D1E082-0973-8545-AD7A-E0F2158B3562}"/>
                </a:ext>
              </a:extLst>
            </p:cNvPr>
            <p:cNvSpPr txBox="1">
              <a:spLocks noChangeArrowheads="1"/>
            </p:cNvSpPr>
            <p:nvPr/>
          </p:nvSpPr>
          <p:spPr bwMode="auto">
            <a:xfrm>
              <a:off x="4765" y="2113"/>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B</a:t>
              </a:r>
            </a:p>
          </p:txBody>
        </p:sp>
        <p:sp>
          <p:nvSpPr>
            <p:cNvPr id="126" name="Text Box 93">
              <a:extLst>
                <a:ext uri="{FF2B5EF4-FFF2-40B4-BE49-F238E27FC236}">
                  <a16:creationId xmlns:a16="http://schemas.microsoft.com/office/drawing/2014/main" id="{A49D49B0-B5E4-7A44-A82A-6668B41A6DCB}"/>
                </a:ext>
              </a:extLst>
            </p:cNvPr>
            <p:cNvSpPr txBox="1">
              <a:spLocks noChangeArrowheads="1"/>
            </p:cNvSpPr>
            <p:nvPr/>
          </p:nvSpPr>
          <p:spPr bwMode="auto">
            <a:xfrm>
              <a:off x="4311" y="1705"/>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sp>
          <p:nvSpPr>
            <p:cNvPr id="127" name="Text Box 94">
              <a:extLst>
                <a:ext uri="{FF2B5EF4-FFF2-40B4-BE49-F238E27FC236}">
                  <a16:creationId xmlns:a16="http://schemas.microsoft.com/office/drawing/2014/main" id="{0C4875CF-8EF9-A841-B93E-1FEFBBC0BADA}"/>
                </a:ext>
              </a:extLst>
            </p:cNvPr>
            <p:cNvSpPr txBox="1">
              <a:spLocks noChangeArrowheads="1"/>
            </p:cNvSpPr>
            <p:nvPr/>
          </p:nvSpPr>
          <p:spPr bwMode="auto">
            <a:xfrm>
              <a:off x="4737" y="1680"/>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grpSp>
      <p:sp>
        <p:nvSpPr>
          <p:cNvPr id="128" name="Rectangle 117">
            <a:extLst>
              <a:ext uri="{FF2B5EF4-FFF2-40B4-BE49-F238E27FC236}">
                <a16:creationId xmlns:a16="http://schemas.microsoft.com/office/drawing/2014/main" id="{BC1DE4E9-0593-554A-8621-19E4C2799E87}"/>
              </a:ext>
            </a:extLst>
          </p:cNvPr>
          <p:cNvSpPr>
            <a:spLocks noChangeArrowheads="1"/>
          </p:cNvSpPr>
          <p:nvPr/>
        </p:nvSpPr>
        <p:spPr bwMode="auto">
          <a:xfrm>
            <a:off x="8333616" y="4011278"/>
            <a:ext cx="2118773" cy="841375"/>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dirty="0" err="1">
                <a:latin typeface="Times New Roman" panose="02020603050405020304" pitchFamily="18" charset="0"/>
                <a:cs typeface="Times New Roman" panose="02020603050405020304" pitchFamily="18" charset="0"/>
              </a:rPr>
              <a:t>R</a:t>
            </a:r>
            <a:r>
              <a:rPr lang="en-US" altLang="x-none" baseline="-25000" dirty="0" err="1">
                <a:latin typeface="Times New Roman" panose="02020603050405020304" pitchFamily="18" charset="0"/>
                <a:cs typeface="Times New Roman" panose="02020603050405020304" pitchFamily="18" charset="0"/>
              </a:rPr>
              <a:t>td</a:t>
            </a:r>
            <a:endParaRPr lang="en-US" altLang="x-none" baseline="-25000" dirty="0">
              <a:latin typeface="Times New Roman" panose="02020603050405020304" pitchFamily="18" charset="0"/>
              <a:cs typeface="Times New Roman" panose="02020603050405020304" pitchFamily="18" charset="0"/>
            </a:endParaRPr>
          </a:p>
        </p:txBody>
      </p:sp>
      <p:grpSp>
        <p:nvGrpSpPr>
          <p:cNvPr id="129" name="Group 124">
            <a:extLst>
              <a:ext uri="{FF2B5EF4-FFF2-40B4-BE49-F238E27FC236}">
                <a16:creationId xmlns:a16="http://schemas.microsoft.com/office/drawing/2014/main" id="{9F6EA1FB-1BA8-0046-946E-AAA3A4D8A053}"/>
              </a:ext>
            </a:extLst>
          </p:cNvPr>
          <p:cNvGrpSpPr>
            <a:grpSpLocks/>
          </p:cNvGrpSpPr>
          <p:nvPr/>
        </p:nvGrpSpPr>
        <p:grpSpPr bwMode="auto">
          <a:xfrm>
            <a:off x="5424304" y="5056704"/>
            <a:ext cx="2295525" cy="1408113"/>
            <a:chOff x="1776" y="3097"/>
            <a:chExt cx="1446" cy="887"/>
          </a:xfrm>
        </p:grpSpPr>
        <p:sp>
          <p:nvSpPr>
            <p:cNvPr id="130" name="Text Box 120">
              <a:extLst>
                <a:ext uri="{FF2B5EF4-FFF2-40B4-BE49-F238E27FC236}">
                  <a16:creationId xmlns:a16="http://schemas.microsoft.com/office/drawing/2014/main" id="{C42F79EA-8ABD-594F-A9F6-0473882A5A45}"/>
                </a:ext>
              </a:extLst>
            </p:cNvPr>
            <p:cNvSpPr txBox="1">
              <a:spLocks noChangeArrowheads="1"/>
            </p:cNvSpPr>
            <p:nvPr/>
          </p:nvSpPr>
          <p:spPr bwMode="auto">
            <a:xfrm>
              <a:off x="2716" y="3097"/>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endParaRPr lang="en-US" altLang="x-none" dirty="0">
                <a:latin typeface="Times New Roman" panose="02020603050405020304" pitchFamily="18" charset="0"/>
                <a:cs typeface="Times New Roman" panose="02020603050405020304" pitchFamily="18" charset="0"/>
              </a:endParaRPr>
            </a:p>
          </p:txBody>
        </p:sp>
        <p:sp>
          <p:nvSpPr>
            <p:cNvPr id="131" name="Line 121">
              <a:extLst>
                <a:ext uri="{FF2B5EF4-FFF2-40B4-BE49-F238E27FC236}">
                  <a16:creationId xmlns:a16="http://schemas.microsoft.com/office/drawing/2014/main" id="{5A2019C5-59DF-3544-BD8A-62994BBA02C5}"/>
                </a:ext>
              </a:extLst>
            </p:cNvPr>
            <p:cNvSpPr>
              <a:spLocks noChangeShapeType="1"/>
            </p:cNvSpPr>
            <p:nvPr/>
          </p:nvSpPr>
          <p:spPr bwMode="auto">
            <a:xfrm flipV="1">
              <a:off x="3222" y="3326"/>
              <a:ext cx="0" cy="336"/>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32" name="AutoShape 122">
              <a:extLst>
                <a:ext uri="{FF2B5EF4-FFF2-40B4-BE49-F238E27FC236}">
                  <a16:creationId xmlns:a16="http://schemas.microsoft.com/office/drawing/2014/main" id="{66ACEF43-6382-A345-B214-023203C3BCEF}"/>
                </a:ext>
              </a:extLst>
            </p:cNvPr>
            <p:cNvSpPr>
              <a:spLocks noChangeArrowheads="1"/>
            </p:cNvSpPr>
            <p:nvPr/>
          </p:nvSpPr>
          <p:spPr bwMode="auto">
            <a:xfrm>
              <a:off x="1776" y="3600"/>
              <a:ext cx="1248" cy="384"/>
            </a:xfrm>
            <a:prstGeom prst="wedgeRoundRectCallout">
              <a:avLst>
                <a:gd name="adj1" fmla="val 56810"/>
                <a:gd name="adj2" fmla="val -108333"/>
                <a:gd name="adj3" fmla="val 16667"/>
              </a:avLst>
            </a:prstGeom>
            <a:solidFill>
              <a:srgbClr val="E7F78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dirty="0" err="1">
                  <a:solidFill>
                    <a:srgbClr val="FF0000"/>
                  </a:solidFill>
                  <a:latin typeface="Times New Roman" panose="02020603050405020304" pitchFamily="18" charset="0"/>
                  <a:cs typeface="Times New Roman" panose="02020603050405020304" pitchFamily="18" charset="0"/>
                </a:rPr>
                <a:t>không</a:t>
              </a:r>
              <a:r>
                <a:rPr lang="en-US" altLang="x-none" b="1" dirty="0">
                  <a:solidFill>
                    <a:srgbClr val="FF0000"/>
                  </a:solidFill>
                  <a:latin typeface="Times New Roman" panose="02020603050405020304" pitchFamily="18" charset="0"/>
                  <a:cs typeface="Times New Roman" panose="02020603050405020304" pitchFamily="18" charset="0"/>
                </a:rPr>
                <a:t> </a:t>
              </a:r>
              <a:r>
                <a:rPr lang="en-US" altLang="x-none" b="1" dirty="0" err="1">
                  <a:solidFill>
                    <a:srgbClr val="FF0000"/>
                  </a:solidFill>
                  <a:latin typeface="Times New Roman" panose="02020603050405020304" pitchFamily="18" charset="0"/>
                  <a:cs typeface="Times New Roman" panose="02020603050405020304" pitchFamily="18" charset="0"/>
                </a:rPr>
                <a:t>đổi</a:t>
              </a:r>
              <a:endParaRPr lang="en-US" altLang="x-none" b="1" dirty="0">
                <a:solidFill>
                  <a:srgbClr val="FF0000"/>
                </a:solidFill>
                <a:latin typeface="Times New Roman" panose="02020603050405020304" pitchFamily="18" charset="0"/>
                <a:cs typeface="Times New Roman" panose="02020603050405020304" pitchFamily="18" charset="0"/>
              </a:endParaRPr>
            </a:p>
          </p:txBody>
        </p:sp>
      </p:grpSp>
      <p:grpSp>
        <p:nvGrpSpPr>
          <p:cNvPr id="133" name="Group 123">
            <a:extLst>
              <a:ext uri="{FF2B5EF4-FFF2-40B4-BE49-F238E27FC236}">
                <a16:creationId xmlns:a16="http://schemas.microsoft.com/office/drawing/2014/main" id="{B4B31E07-0424-194D-A093-89ED24077411}"/>
              </a:ext>
            </a:extLst>
          </p:cNvPr>
          <p:cNvGrpSpPr>
            <a:grpSpLocks/>
          </p:cNvGrpSpPr>
          <p:nvPr/>
        </p:nvGrpSpPr>
        <p:grpSpPr bwMode="auto">
          <a:xfrm>
            <a:off x="7003909" y="2052018"/>
            <a:ext cx="685800" cy="533400"/>
            <a:chOff x="2976" y="1646"/>
            <a:chExt cx="432" cy="336"/>
          </a:xfrm>
        </p:grpSpPr>
        <p:sp>
          <p:nvSpPr>
            <p:cNvPr id="134" name="Line 118">
              <a:extLst>
                <a:ext uri="{FF2B5EF4-FFF2-40B4-BE49-F238E27FC236}">
                  <a16:creationId xmlns:a16="http://schemas.microsoft.com/office/drawing/2014/main" id="{E5EC618B-17A0-CA43-84EE-CE928527F97F}"/>
                </a:ext>
              </a:extLst>
            </p:cNvPr>
            <p:cNvSpPr>
              <a:spLocks noChangeShapeType="1"/>
            </p:cNvSpPr>
            <p:nvPr/>
          </p:nvSpPr>
          <p:spPr bwMode="auto">
            <a:xfrm flipV="1">
              <a:off x="3312" y="1646"/>
              <a:ext cx="0" cy="336"/>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135" name="Text Box 119">
              <a:extLst>
                <a:ext uri="{FF2B5EF4-FFF2-40B4-BE49-F238E27FC236}">
                  <a16:creationId xmlns:a16="http://schemas.microsoft.com/office/drawing/2014/main" id="{ED279E85-E751-0D43-B026-34BDCDAE2067}"/>
                </a:ext>
              </a:extLst>
            </p:cNvPr>
            <p:cNvSpPr txBox="1">
              <a:spLocks noChangeArrowheads="1"/>
            </p:cNvSpPr>
            <p:nvPr/>
          </p:nvSpPr>
          <p:spPr bwMode="auto">
            <a:xfrm>
              <a:off x="2976" y="1666"/>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endParaRPr lang="en-US" altLang="x-none" dirty="0">
                <a:latin typeface="Times New Roman" panose="02020603050405020304" pitchFamily="18" charset="0"/>
                <a:cs typeface="Times New Roman" panose="02020603050405020304" pitchFamily="18" charset="0"/>
              </a:endParaRPr>
            </a:p>
          </p:txBody>
        </p:sp>
      </p:grpSp>
      <p:sp>
        <p:nvSpPr>
          <p:cNvPr id="136" name="Rectangle 97">
            <a:extLst>
              <a:ext uri="{FF2B5EF4-FFF2-40B4-BE49-F238E27FC236}">
                <a16:creationId xmlns:a16="http://schemas.microsoft.com/office/drawing/2014/main" id="{39C4D67C-1315-1D46-9EE0-BDF25E73DA3D}"/>
              </a:ext>
            </a:extLst>
          </p:cNvPr>
          <p:cNvSpPr>
            <a:spLocks noChangeArrowheads="1"/>
          </p:cNvSpPr>
          <p:nvPr/>
        </p:nvSpPr>
        <p:spPr bwMode="auto">
          <a:xfrm>
            <a:off x="7888898" y="543092"/>
            <a:ext cx="2519362" cy="925514"/>
          </a:xfrm>
          <a:prstGeom prst="rect">
            <a:avLst/>
          </a:prstGeom>
          <a:noFill/>
          <a:ln w="38100">
            <a:solidFill>
              <a:schemeClr val="tx1"/>
            </a:solidFill>
            <a:prstDash val="lg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grpSp>
        <p:nvGrpSpPr>
          <p:cNvPr id="2" name="Group 1">
            <a:extLst>
              <a:ext uri="{FF2B5EF4-FFF2-40B4-BE49-F238E27FC236}">
                <a16:creationId xmlns:a16="http://schemas.microsoft.com/office/drawing/2014/main" id="{85D2CDA9-BC08-4E44-870E-F928C9A6CE1A}"/>
              </a:ext>
            </a:extLst>
          </p:cNvPr>
          <p:cNvGrpSpPr/>
          <p:nvPr/>
        </p:nvGrpSpPr>
        <p:grpSpPr>
          <a:xfrm>
            <a:off x="319989" y="3480214"/>
            <a:ext cx="5997283" cy="3454082"/>
            <a:chOff x="-1054166" y="7295558"/>
            <a:chExt cx="5997283" cy="3454082"/>
          </a:xfrm>
        </p:grpSpPr>
        <p:pic>
          <p:nvPicPr>
            <p:cNvPr id="138" name="Google Shape;525;p50">
              <a:extLst>
                <a:ext uri="{FF2B5EF4-FFF2-40B4-BE49-F238E27FC236}">
                  <a16:creationId xmlns:a16="http://schemas.microsoft.com/office/drawing/2014/main" id="{9A920A47-CF8D-DE4E-8EC0-533B829C00F2}"/>
                </a:ext>
              </a:extLst>
            </p:cNvPr>
            <p:cNvPicPr preferRelativeResize="0"/>
            <p:nvPr/>
          </p:nvPicPr>
          <p:blipFill>
            <a:blip r:embed="rId4">
              <a:alphaModFix/>
            </a:blip>
            <a:stretch>
              <a:fillRect/>
            </a:stretch>
          </p:blipFill>
          <p:spPr>
            <a:xfrm>
              <a:off x="-1054166" y="7295558"/>
              <a:ext cx="5997283" cy="2147573"/>
            </a:xfrm>
            <a:prstGeom prst="rect">
              <a:avLst/>
            </a:prstGeom>
            <a:noFill/>
            <a:ln>
              <a:noFill/>
            </a:ln>
          </p:spPr>
        </p:pic>
        <p:sp>
          <p:nvSpPr>
            <p:cNvPr id="137" name="Google Shape;528;p50">
              <a:extLst>
                <a:ext uri="{FF2B5EF4-FFF2-40B4-BE49-F238E27FC236}">
                  <a16:creationId xmlns:a16="http://schemas.microsoft.com/office/drawing/2014/main" id="{BE763390-6AC7-B947-A759-5C1E7AB33739}"/>
                </a:ext>
              </a:extLst>
            </p:cNvPr>
            <p:cNvSpPr txBox="1">
              <a:spLocks/>
            </p:cNvSpPr>
            <p:nvPr/>
          </p:nvSpPr>
          <p:spPr>
            <a:xfrm>
              <a:off x="-817740" y="7606096"/>
              <a:ext cx="5419366" cy="3143544"/>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vi-VN" sz="2400" dirty="0">
                  <a:latin typeface="Times New Roman" panose="02020603050405020304" pitchFamily="18" charset="0"/>
                  <a:cs typeface="Times New Roman" panose="02020603050405020304" pitchFamily="18" charset="0"/>
                </a:rPr>
                <a:t>Điện trở tương đương ( Rtd) của đoạn mạch là điện trở có thể thay thế cho các điện trở của đoạn mạch sao cho với cùng một hiệu điện thế  thì cường độ dòng điện chạy qua mạch vẫn có giá trị như cũ</a:t>
              </a:r>
            </a:p>
          </p:txBody>
        </p:sp>
      </p:grpSp>
    </p:spTree>
    <p:extLst>
      <p:ext uri="{BB962C8B-B14F-4D97-AF65-F5344CB8AC3E}">
        <p14:creationId xmlns:p14="http://schemas.microsoft.com/office/powerpoint/2010/main" val="235509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3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wipe(left)">
                                      <p:cBhvr>
                                        <p:cTn id="12" dur="3000"/>
                                        <p:tgtEl>
                                          <p:spTgt spid="1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6"/>
                                        </p:tgtEl>
                                        <p:attrNameLst>
                                          <p:attrName>style.visibility</p:attrName>
                                        </p:attrNameLst>
                                      </p:cBhvr>
                                      <p:to>
                                        <p:strVal val="visible"/>
                                      </p:to>
                                    </p:set>
                                    <p:animEffect transition="in" filter="wipe(left)">
                                      <p:cBhvr>
                                        <p:cTn id="17" dur="500"/>
                                        <p:tgtEl>
                                          <p:spTgt spid="1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
                                        </p:tgtEl>
                                        <p:attrNameLst>
                                          <p:attrName>style.visibility</p:attrName>
                                        </p:attrNameLst>
                                      </p:cBhvr>
                                      <p:to>
                                        <p:strVal val="visible"/>
                                      </p:to>
                                    </p:set>
                                    <p:animEffect transition="in" filter="wipe(left)">
                                      <p:cBhvr>
                                        <p:cTn id="22" dur="3000"/>
                                        <p:tgtEl>
                                          <p:spTgt spid="1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9"/>
                                        </p:tgtEl>
                                        <p:attrNameLst>
                                          <p:attrName>style.visibility</p:attrName>
                                        </p:attrNameLst>
                                      </p:cBhvr>
                                      <p:to>
                                        <p:strVal val="visible"/>
                                      </p:to>
                                    </p:set>
                                    <p:animEffect transition="in" filter="wipe(down)">
                                      <p:cBhvr>
                                        <p:cTn id="27" dur="3000"/>
                                        <p:tgtEl>
                                          <p:spTgt spid="1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33"/>
                                        </p:tgtEl>
                                        <p:attrNameLst>
                                          <p:attrName>style.visibility</p:attrName>
                                        </p:attrNameLst>
                                      </p:cBhvr>
                                      <p:to>
                                        <p:strVal val="visible"/>
                                      </p:to>
                                    </p:set>
                                    <p:animEffect transition="in" filter="wipe(down)">
                                      <p:cBhvr>
                                        <p:cTn id="32" dur="500"/>
                                        <p:tgtEl>
                                          <p:spTgt spid="13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9"/>
          <p:cNvSpPr txBox="1">
            <a:spLocks noGrp="1"/>
          </p:cNvSpPr>
          <p:nvPr>
            <p:ph type="title" idx="4"/>
          </p:nvPr>
        </p:nvSpPr>
        <p:spPr>
          <a:xfrm>
            <a:off x="-315466" y="589080"/>
            <a:ext cx="6755161" cy="1839366"/>
          </a:xfrm>
          <a:prstGeom prst="rect">
            <a:avLst/>
          </a:prstGeom>
        </p:spPr>
        <p:txBody>
          <a:bodyPr spcFirstLastPara="1" vert="horz" wrap="square" lIns="121900" tIns="121900" rIns="121900" bIns="121900" rtlCol="0" anchor="t" anchorCtr="0">
            <a:noAutofit/>
          </a:bodyPr>
          <a:lstStyle/>
          <a:p>
            <a:pPr algn="ctr"/>
            <a:r>
              <a:rPr lang="en-US" kern="10" dirty="0" err="1">
                <a:ln w="9525">
                  <a:round/>
                  <a:headEnd/>
                  <a:tailEnd/>
                </a:ln>
                <a:latin typeface="Times New Roman" panose="02020603050405020304" pitchFamily="18" charset="0"/>
                <a:cs typeface="Times New Roman" panose="02020603050405020304" pitchFamily="18" charset="0"/>
              </a:rPr>
              <a:t>Bài</a:t>
            </a:r>
            <a:r>
              <a:rPr lang="en-US" kern="10" dirty="0">
                <a:ln w="9525">
                  <a:round/>
                  <a:headEnd/>
                  <a:tailEnd/>
                </a:ln>
                <a:latin typeface="Times New Roman" panose="02020603050405020304" pitchFamily="18" charset="0"/>
                <a:cs typeface="Times New Roman" panose="02020603050405020304" pitchFamily="18" charset="0"/>
              </a:rPr>
              <a:t> 4: ĐOẠN MẠCH         NỐI TIẾP</a:t>
            </a:r>
            <a:endParaRPr lang="x-none" kern="10" dirty="0">
              <a:ln w="9525">
                <a:round/>
                <a:headEnd/>
                <a:tailEnd/>
              </a:ln>
              <a:latin typeface="Times New Roman" panose="02020603050405020304" pitchFamily="18" charset="0"/>
              <a:cs typeface="Times New Roman" panose="02020603050405020304" pitchFamily="18" charset="0"/>
            </a:endParaRPr>
          </a:p>
        </p:txBody>
      </p:sp>
      <p:sp>
        <p:nvSpPr>
          <p:cNvPr id="17" name="Text Box 16">
            <a:extLst>
              <a:ext uri="{FF2B5EF4-FFF2-40B4-BE49-F238E27FC236}">
                <a16:creationId xmlns:a16="http://schemas.microsoft.com/office/drawing/2014/main" id="{39DD334B-CF33-8446-9CBE-E0D4D9A3464F}"/>
              </a:ext>
            </a:extLst>
          </p:cNvPr>
          <p:cNvSpPr txBox="1">
            <a:spLocks noChangeArrowheads="1"/>
          </p:cNvSpPr>
          <p:nvPr/>
        </p:nvSpPr>
        <p:spPr bwMode="auto">
          <a:xfrm>
            <a:off x="566576" y="1748869"/>
            <a:ext cx="6239841"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b="1" dirty="0">
                <a:solidFill>
                  <a:schemeClr val="tx1"/>
                </a:solidFill>
                <a:latin typeface="Times New Roman" panose="02020603050405020304" pitchFamily="18" charset="0"/>
                <a:cs typeface="Times New Roman" panose="02020603050405020304" pitchFamily="18" charset="0"/>
              </a:rPr>
              <a:t>II. </a:t>
            </a:r>
            <a:r>
              <a:rPr lang="en-US" altLang="x-none" b="1" dirty="0" err="1">
                <a:solidFill>
                  <a:schemeClr val="tx1"/>
                </a:solidFill>
                <a:latin typeface="Times New Roman" panose="02020603050405020304" pitchFamily="18" charset="0"/>
                <a:cs typeface="Times New Roman" panose="02020603050405020304" pitchFamily="18" charset="0"/>
              </a:rPr>
              <a:t>Điện</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trở</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tương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đương</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các</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đoạn</a:t>
            </a:r>
            <a:r>
              <a:rPr lang="en-US" altLang="x-none" b="1" dirty="0">
                <a:solidFill>
                  <a:schemeClr val="tx1"/>
                </a:solidFill>
                <a:latin typeface="Times New Roman" panose="02020603050405020304" pitchFamily="18" charset="0"/>
                <a:cs typeface="Times New Roman" panose="02020603050405020304" pitchFamily="18" charset="0"/>
              </a:rPr>
              <a:t> </a:t>
            </a:r>
          </a:p>
          <a:p>
            <a:pPr eaLnBrk="1" hangingPunct="1">
              <a:spcBef>
                <a:spcPct val="50000"/>
              </a:spcBef>
            </a:pPr>
            <a:r>
              <a:rPr lang="en-US" altLang="x-none" b="1" dirty="0" err="1">
                <a:solidFill>
                  <a:schemeClr val="tx1"/>
                </a:solidFill>
                <a:latin typeface="Times New Roman" panose="02020603050405020304" pitchFamily="18" charset="0"/>
                <a:cs typeface="Times New Roman" panose="02020603050405020304" pitchFamily="18" charset="0"/>
              </a:rPr>
              <a:t>mạch</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nối</a:t>
            </a:r>
            <a:r>
              <a:rPr lang="en-US" altLang="x-none" b="1" dirty="0">
                <a:solidFill>
                  <a:schemeClr val="tx1"/>
                </a:solidFill>
                <a:latin typeface="Times New Roman" panose="02020603050405020304" pitchFamily="18" charset="0"/>
                <a:cs typeface="Times New Roman" panose="02020603050405020304" pitchFamily="18" charset="0"/>
              </a:rPr>
              <a:t> </a:t>
            </a:r>
            <a:r>
              <a:rPr lang="en-US" altLang="x-none" b="1" dirty="0" err="1">
                <a:solidFill>
                  <a:schemeClr val="tx1"/>
                </a:solidFill>
                <a:latin typeface="Times New Roman" panose="02020603050405020304" pitchFamily="18" charset="0"/>
                <a:cs typeface="Times New Roman" panose="02020603050405020304" pitchFamily="18" charset="0"/>
              </a:rPr>
              <a:t>tiếp</a:t>
            </a:r>
            <a:endParaRPr lang="en-US" altLang="x-none" b="1" dirty="0">
              <a:solidFill>
                <a:schemeClr val="tx1"/>
              </a:solidFill>
              <a:latin typeface="Times New Roman" panose="02020603050405020304" pitchFamily="18" charset="0"/>
              <a:cs typeface="Times New Roman" panose="02020603050405020304" pitchFamily="18" charset="0"/>
            </a:endParaRPr>
          </a:p>
        </p:txBody>
      </p:sp>
      <p:sp>
        <p:nvSpPr>
          <p:cNvPr id="55" name="Rectangle 67">
            <a:extLst>
              <a:ext uri="{FF2B5EF4-FFF2-40B4-BE49-F238E27FC236}">
                <a16:creationId xmlns:a16="http://schemas.microsoft.com/office/drawing/2014/main" id="{264544DC-D173-1540-B63F-67112D30E720}"/>
              </a:ext>
            </a:extLst>
          </p:cNvPr>
          <p:cNvSpPr>
            <a:spLocks noChangeArrowheads="1"/>
          </p:cNvSpPr>
          <p:nvPr/>
        </p:nvSpPr>
        <p:spPr bwMode="auto">
          <a:xfrm>
            <a:off x="582423" y="2839505"/>
            <a:ext cx="5513577" cy="892552"/>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dirty="0">
                <a:latin typeface="Times New Roman" panose="02020603050405020304" pitchFamily="18" charset="0"/>
                <a:cs typeface="Times New Roman" panose="02020603050405020304" pitchFamily="18" charset="0"/>
              </a:rPr>
              <a:t>2. </a:t>
            </a:r>
            <a:r>
              <a:rPr lang="en-US" altLang="x-none" dirty="0" err="1">
                <a:latin typeface="Times New Roman" panose="02020603050405020304" pitchFamily="18" charset="0"/>
                <a:cs typeface="Times New Roman" panose="02020603050405020304" pitchFamily="18" charset="0"/>
              </a:rPr>
              <a:t>Công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thức</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tính</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trở</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tương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đương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đoạn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mạch</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gồm</a:t>
            </a:r>
            <a:r>
              <a:rPr lang="en-US" altLang="x-none" dirty="0">
                <a:latin typeface="Times New Roman" panose="02020603050405020304" pitchFamily="18" charset="0"/>
                <a:cs typeface="Times New Roman" panose="02020603050405020304" pitchFamily="18" charset="0"/>
              </a:rPr>
              <a:t> 2 </a:t>
            </a:r>
            <a:r>
              <a:rPr lang="en-US" altLang="x-none" dirty="0" err="1">
                <a:latin typeface="Times New Roman" panose="02020603050405020304" pitchFamily="18" charset="0"/>
                <a:cs typeface="Times New Roman" panose="02020603050405020304" pitchFamily="18" charset="0"/>
              </a:rPr>
              <a:t>điện</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trở</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mắc</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nối</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tiếp</a:t>
            </a:r>
            <a:endParaRPr lang="en-US" altLang="x-none" dirty="0">
              <a:latin typeface="Times New Roman" panose="02020603050405020304" pitchFamily="18" charset="0"/>
              <a:cs typeface="Times New Roman" panose="02020603050405020304" pitchFamily="18" charset="0"/>
            </a:endParaRPr>
          </a:p>
        </p:txBody>
      </p:sp>
      <p:sp>
        <p:nvSpPr>
          <p:cNvPr id="57" name="Oval 68">
            <a:extLst>
              <a:ext uri="{FF2B5EF4-FFF2-40B4-BE49-F238E27FC236}">
                <a16:creationId xmlns:a16="http://schemas.microsoft.com/office/drawing/2014/main" id="{894EFDB7-326B-3C41-A53C-82AADDCB6C5E}"/>
              </a:ext>
            </a:extLst>
          </p:cNvPr>
          <p:cNvSpPr>
            <a:spLocks noChangeArrowheads="1"/>
          </p:cNvSpPr>
          <p:nvPr/>
        </p:nvSpPr>
        <p:spPr bwMode="auto">
          <a:xfrm>
            <a:off x="6096000" y="589080"/>
            <a:ext cx="1181895" cy="726408"/>
          </a:xfrm>
          <a:prstGeom prst="ellipse">
            <a:avLst/>
          </a:prstGeom>
          <a:blipFill dpi="0" rotWithShape="0">
            <a:blip r:embed="rId3"/>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dirty="0">
                <a:solidFill>
                  <a:schemeClr val="bg1"/>
                </a:solidFill>
                <a:latin typeface="Times New Roman" panose="02020603050405020304" pitchFamily="18" charset="0"/>
                <a:cs typeface="Times New Roman" panose="02020603050405020304" pitchFamily="18" charset="0"/>
              </a:rPr>
              <a:t>C3</a:t>
            </a:r>
          </a:p>
        </p:txBody>
      </p:sp>
      <p:sp>
        <p:nvSpPr>
          <p:cNvPr id="58" name="Text Box 70">
            <a:extLst>
              <a:ext uri="{FF2B5EF4-FFF2-40B4-BE49-F238E27FC236}">
                <a16:creationId xmlns:a16="http://schemas.microsoft.com/office/drawing/2014/main" id="{591FF0AB-8A5C-D74C-A30F-683DA7B9EAED}"/>
              </a:ext>
            </a:extLst>
          </p:cNvPr>
          <p:cNvSpPr txBox="1">
            <a:spLocks noChangeArrowheads="1"/>
          </p:cNvSpPr>
          <p:nvPr/>
        </p:nvSpPr>
        <p:spPr bwMode="auto">
          <a:xfrm>
            <a:off x="7518400" y="589080"/>
            <a:ext cx="4191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err="1">
                <a:latin typeface="Times New Roman" panose="02020603050405020304" pitchFamily="18" charset="0"/>
                <a:cs typeface="Times New Roman" panose="02020603050405020304" pitchFamily="18" charset="0"/>
              </a:rPr>
              <a:t>Chứng</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minh</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R</a:t>
            </a:r>
            <a:r>
              <a:rPr lang="en-US" altLang="x-none" baseline="-25000" dirty="0" err="1">
                <a:latin typeface="Times New Roman" panose="02020603050405020304" pitchFamily="18" charset="0"/>
                <a:cs typeface="Times New Roman" panose="02020603050405020304" pitchFamily="18" charset="0"/>
              </a:rPr>
              <a:t>td</a:t>
            </a:r>
            <a:r>
              <a:rPr lang="en-US" altLang="x-none" dirty="0">
                <a:latin typeface="Times New Roman" panose="02020603050405020304" pitchFamily="18" charset="0"/>
                <a:cs typeface="Times New Roman" panose="02020603050405020304" pitchFamily="18" charset="0"/>
              </a:rPr>
              <a:t> = R</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 R</a:t>
            </a:r>
            <a:r>
              <a:rPr lang="en-US" altLang="x-none" baseline="-25000" dirty="0">
                <a:latin typeface="Times New Roman" panose="02020603050405020304" pitchFamily="18" charset="0"/>
                <a:cs typeface="Times New Roman" panose="02020603050405020304" pitchFamily="18" charset="0"/>
              </a:rPr>
              <a:t>2</a:t>
            </a:r>
          </a:p>
        </p:txBody>
      </p:sp>
      <p:sp>
        <p:nvSpPr>
          <p:cNvPr id="59" name="Text Box 72">
            <a:extLst>
              <a:ext uri="{FF2B5EF4-FFF2-40B4-BE49-F238E27FC236}">
                <a16:creationId xmlns:a16="http://schemas.microsoft.com/office/drawing/2014/main" id="{82C8DE8C-8741-154C-AB8C-2EF4D5BA3F17}"/>
              </a:ext>
            </a:extLst>
          </p:cNvPr>
          <p:cNvSpPr txBox="1">
            <a:spLocks noChangeArrowheads="1"/>
          </p:cNvSpPr>
          <p:nvPr/>
        </p:nvSpPr>
        <p:spPr bwMode="auto">
          <a:xfrm>
            <a:off x="6305494" y="1282246"/>
            <a:ext cx="51816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b="1" i="1" dirty="0" err="1">
                <a:latin typeface="Times New Roman" panose="02020603050405020304" pitchFamily="18" charset="0"/>
                <a:cs typeface="Times New Roman" panose="02020603050405020304" pitchFamily="18" charset="0"/>
              </a:rPr>
              <a:t>Gợi</a:t>
            </a:r>
            <a:r>
              <a:rPr lang="en-US" altLang="x-none" b="1" i="1" dirty="0">
                <a:latin typeface="Times New Roman" panose="02020603050405020304" pitchFamily="18" charset="0"/>
                <a:cs typeface="Times New Roman" panose="02020603050405020304" pitchFamily="18" charset="0"/>
              </a:rPr>
              <a:t> </a:t>
            </a:r>
            <a:r>
              <a:rPr lang="en-US" altLang="x-none" b="1" i="1" dirty="0" err="1">
                <a:latin typeface="Times New Roman" panose="02020603050405020304" pitchFamily="18" charset="0"/>
                <a:cs typeface="Times New Roman" panose="02020603050405020304" pitchFamily="18" charset="0"/>
              </a:rPr>
              <a:t>ý</a:t>
            </a:r>
            <a:r>
              <a:rPr lang="en-US" altLang="x-none" b="1" i="1" dirty="0">
                <a:latin typeface="Times New Roman" panose="02020603050405020304" pitchFamily="18" charset="0"/>
                <a:cs typeface="Times New Roman" panose="02020603050405020304" pitchFamily="18" charset="0"/>
              </a:rPr>
              <a:t>:</a:t>
            </a:r>
            <a:r>
              <a:rPr lang="en-US" altLang="x-none" i="1" dirty="0">
                <a:latin typeface="Times New Roman" panose="02020603050405020304" pitchFamily="18" charset="0"/>
                <a:cs typeface="Times New Roman" panose="02020603050405020304" pitchFamily="18" charset="0"/>
              </a:rPr>
              <a:t> </a:t>
            </a:r>
            <a:r>
              <a:rPr lang="en-US" altLang="x-none" i="1" dirty="0" err="1">
                <a:latin typeface="Times New Roman" panose="02020603050405020304" pitchFamily="18" charset="0"/>
                <a:cs typeface="Times New Roman" panose="02020603050405020304" pitchFamily="18" charset="0"/>
              </a:rPr>
              <a:t>Dựa</a:t>
            </a:r>
            <a:r>
              <a:rPr lang="en-US" altLang="x-none" i="1" dirty="0">
                <a:latin typeface="Times New Roman" panose="02020603050405020304" pitchFamily="18" charset="0"/>
                <a:cs typeface="Times New Roman" panose="02020603050405020304" pitchFamily="18" charset="0"/>
              </a:rPr>
              <a:t> </a:t>
            </a:r>
            <a:r>
              <a:rPr lang="en-US" altLang="x-none" i="1" dirty="0" err="1">
                <a:latin typeface="Times New Roman" panose="02020603050405020304" pitchFamily="18" charset="0"/>
                <a:cs typeface="Times New Roman" panose="02020603050405020304" pitchFamily="18" charset="0"/>
              </a:rPr>
              <a:t>vào</a:t>
            </a:r>
            <a:r>
              <a:rPr lang="en-US" altLang="x-none" i="1" dirty="0">
                <a:latin typeface="Times New Roman" panose="02020603050405020304" pitchFamily="18" charset="0"/>
                <a:cs typeface="Times New Roman" panose="02020603050405020304" pitchFamily="18" charset="0"/>
              </a:rPr>
              <a:t> </a:t>
            </a:r>
            <a:r>
              <a:rPr lang="en-US" altLang="x-none" i="1" dirty="0" err="1">
                <a:latin typeface="Times New Roman" panose="02020603050405020304" pitchFamily="18" charset="0"/>
                <a:cs typeface="Times New Roman" panose="02020603050405020304" pitchFamily="18" charset="0"/>
              </a:rPr>
              <a:t>hệ</a:t>
            </a:r>
            <a:r>
              <a:rPr lang="en-US" altLang="x-none" i="1" dirty="0">
                <a:latin typeface="Times New Roman" panose="02020603050405020304" pitchFamily="18" charset="0"/>
                <a:cs typeface="Times New Roman" panose="02020603050405020304" pitchFamily="18" charset="0"/>
              </a:rPr>
              <a:t> </a:t>
            </a:r>
            <a:r>
              <a:rPr lang="en-US" altLang="x-none" i="1" dirty="0" err="1">
                <a:latin typeface="Times New Roman" panose="02020603050405020304" pitchFamily="18" charset="0"/>
                <a:cs typeface="Times New Roman" panose="02020603050405020304" pitchFamily="18" charset="0"/>
              </a:rPr>
              <a:t>thức</a:t>
            </a:r>
            <a:r>
              <a:rPr lang="en-US" altLang="x-none" i="1" dirty="0">
                <a:latin typeface="Times New Roman" panose="02020603050405020304" pitchFamily="18" charset="0"/>
                <a:cs typeface="Times New Roman" panose="02020603050405020304" pitchFamily="18" charset="0"/>
              </a:rPr>
              <a:t> (2) </a:t>
            </a:r>
            <a:r>
              <a:rPr lang="en-US" altLang="x-none" i="1" dirty="0" err="1">
                <a:latin typeface="Times New Roman" panose="02020603050405020304" pitchFamily="18" charset="0"/>
                <a:cs typeface="Times New Roman" panose="02020603050405020304" pitchFamily="18" charset="0"/>
              </a:rPr>
              <a:t>đoạn</a:t>
            </a:r>
            <a:r>
              <a:rPr lang="en-US" altLang="x-none" i="1" dirty="0">
                <a:latin typeface="Times New Roman" panose="02020603050405020304" pitchFamily="18" charset="0"/>
                <a:cs typeface="Times New Roman" panose="02020603050405020304" pitchFamily="18" charset="0"/>
              </a:rPr>
              <a:t> </a:t>
            </a:r>
            <a:r>
              <a:rPr lang="en-US" altLang="x-none" i="1" dirty="0" err="1">
                <a:latin typeface="Times New Roman" panose="02020603050405020304" pitchFamily="18" charset="0"/>
                <a:cs typeface="Times New Roman" panose="02020603050405020304" pitchFamily="18" charset="0"/>
              </a:rPr>
              <a:t>mạch</a:t>
            </a:r>
            <a:r>
              <a:rPr lang="en-US" altLang="x-none" i="1" dirty="0">
                <a:latin typeface="Times New Roman" panose="02020603050405020304" pitchFamily="18" charset="0"/>
                <a:cs typeface="Times New Roman" panose="02020603050405020304" pitchFamily="18" charset="0"/>
              </a:rPr>
              <a:t> </a:t>
            </a:r>
            <a:r>
              <a:rPr lang="en-US" altLang="x-none" i="1" dirty="0" err="1">
                <a:latin typeface="Times New Roman" panose="02020603050405020304" pitchFamily="18" charset="0"/>
                <a:cs typeface="Times New Roman" panose="02020603050405020304" pitchFamily="18" charset="0"/>
              </a:rPr>
              <a:t>nối</a:t>
            </a:r>
            <a:r>
              <a:rPr lang="en-US" altLang="x-none" i="1" dirty="0">
                <a:latin typeface="Times New Roman" panose="02020603050405020304" pitchFamily="18" charset="0"/>
                <a:cs typeface="Times New Roman" panose="02020603050405020304" pitchFamily="18" charset="0"/>
              </a:rPr>
              <a:t> </a:t>
            </a:r>
            <a:r>
              <a:rPr lang="en-US" altLang="x-none" i="1" dirty="0" err="1">
                <a:latin typeface="Times New Roman" panose="02020603050405020304" pitchFamily="18" charset="0"/>
                <a:cs typeface="Times New Roman" panose="02020603050405020304" pitchFamily="18" charset="0"/>
              </a:rPr>
              <a:t>tiếp</a:t>
            </a:r>
            <a:r>
              <a:rPr lang="en-US" altLang="x-none" i="1" dirty="0">
                <a:latin typeface="Times New Roman" panose="02020603050405020304" pitchFamily="18" charset="0"/>
                <a:cs typeface="Times New Roman" panose="02020603050405020304" pitchFamily="18" charset="0"/>
              </a:rPr>
              <a:t>: U = U</a:t>
            </a:r>
            <a:r>
              <a:rPr lang="en-US" altLang="x-none" i="1" baseline="-25000" dirty="0">
                <a:latin typeface="Times New Roman" panose="02020603050405020304" pitchFamily="18" charset="0"/>
                <a:cs typeface="Times New Roman" panose="02020603050405020304" pitchFamily="18" charset="0"/>
              </a:rPr>
              <a:t>1</a:t>
            </a:r>
            <a:r>
              <a:rPr lang="en-US" altLang="x-none" i="1" dirty="0">
                <a:latin typeface="Times New Roman" panose="02020603050405020304" pitchFamily="18" charset="0"/>
                <a:cs typeface="Times New Roman" panose="02020603050405020304" pitchFamily="18" charset="0"/>
              </a:rPr>
              <a:t> + U</a:t>
            </a:r>
            <a:r>
              <a:rPr lang="en-US" altLang="x-none" i="1" baseline="-25000" dirty="0">
                <a:latin typeface="Times New Roman" panose="02020603050405020304" pitchFamily="18" charset="0"/>
                <a:cs typeface="Times New Roman" panose="02020603050405020304" pitchFamily="18" charset="0"/>
              </a:rPr>
              <a:t>2</a:t>
            </a:r>
            <a:r>
              <a:rPr lang="en-US" altLang="x-none" i="1" dirty="0">
                <a:latin typeface="Times New Roman" panose="02020603050405020304" pitchFamily="18" charset="0"/>
                <a:cs typeface="Times New Roman" panose="02020603050405020304" pitchFamily="18" charset="0"/>
              </a:rPr>
              <a:t>.</a:t>
            </a:r>
          </a:p>
        </p:txBody>
      </p:sp>
      <p:sp>
        <p:nvSpPr>
          <p:cNvPr id="61" name="Text Box 73">
            <a:extLst>
              <a:ext uri="{FF2B5EF4-FFF2-40B4-BE49-F238E27FC236}">
                <a16:creationId xmlns:a16="http://schemas.microsoft.com/office/drawing/2014/main" id="{EF194803-DE45-F142-ABE4-22930D6FB08B}"/>
              </a:ext>
            </a:extLst>
          </p:cNvPr>
          <p:cNvSpPr txBox="1">
            <a:spLocks noChangeArrowheads="1"/>
          </p:cNvSpPr>
          <p:nvPr/>
        </p:nvSpPr>
        <p:spPr bwMode="auto">
          <a:xfrm>
            <a:off x="6305494" y="1501959"/>
            <a:ext cx="510540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200" dirty="0" err="1">
                <a:latin typeface="Times New Roman" panose="02020603050405020304" pitchFamily="18" charset="0"/>
                <a:cs typeface="Times New Roman" panose="02020603050405020304" pitchFamily="18" charset="0"/>
              </a:rPr>
              <a:t>Hiệu</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điện</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thế</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giữa</a:t>
            </a:r>
            <a:r>
              <a:rPr lang="en-US" altLang="x-none" sz="2200" dirty="0">
                <a:latin typeface="Times New Roman" panose="02020603050405020304" pitchFamily="18" charset="0"/>
                <a:cs typeface="Times New Roman" panose="02020603050405020304" pitchFamily="18" charset="0"/>
              </a:rPr>
              <a:t> 2 </a:t>
            </a:r>
            <a:r>
              <a:rPr lang="en-US" altLang="x-none" sz="2200" dirty="0" err="1">
                <a:latin typeface="Times New Roman" panose="02020603050405020304" pitchFamily="18" charset="0"/>
                <a:cs typeface="Times New Roman" panose="02020603050405020304" pitchFamily="18" charset="0"/>
              </a:rPr>
              <a:t>đầu</a:t>
            </a:r>
            <a:r>
              <a:rPr lang="en-US" altLang="x-none" sz="2200" dirty="0">
                <a:latin typeface="Times New Roman" panose="02020603050405020304" pitchFamily="18" charset="0"/>
                <a:cs typeface="Times New Roman" panose="02020603050405020304" pitchFamily="18" charset="0"/>
              </a:rPr>
              <a:t> R</a:t>
            </a:r>
            <a:r>
              <a:rPr lang="en-US" altLang="x-none" sz="2200" baseline="-25000" dirty="0">
                <a:latin typeface="Times New Roman" panose="02020603050405020304" pitchFamily="18" charset="0"/>
                <a:cs typeface="Times New Roman" panose="02020603050405020304" pitchFamily="18" charset="0"/>
              </a:rPr>
              <a:t>1</a:t>
            </a:r>
            <a:r>
              <a:rPr lang="en-US" altLang="x-none" sz="2200" dirty="0">
                <a:latin typeface="Times New Roman" panose="02020603050405020304" pitchFamily="18" charset="0"/>
                <a:cs typeface="Times New Roman" panose="02020603050405020304" pitchFamily="18" charset="0"/>
              </a:rPr>
              <a:t>: </a:t>
            </a:r>
          </a:p>
          <a:p>
            <a:pPr algn="ctr" eaLnBrk="1" hangingPunct="1">
              <a:spcBef>
                <a:spcPct val="50000"/>
              </a:spcBef>
            </a:pPr>
            <a:r>
              <a:rPr lang="en-US" altLang="x-none" sz="2200" dirty="0">
                <a:latin typeface="Times New Roman" panose="02020603050405020304" pitchFamily="18" charset="0"/>
                <a:cs typeface="Times New Roman" panose="02020603050405020304" pitchFamily="18" charset="0"/>
              </a:rPr>
              <a:t>U</a:t>
            </a:r>
            <a:r>
              <a:rPr lang="en-US" altLang="x-none" sz="2200" baseline="-25000" dirty="0">
                <a:latin typeface="Times New Roman" panose="02020603050405020304" pitchFamily="18" charset="0"/>
                <a:cs typeface="Times New Roman" panose="02020603050405020304" pitchFamily="18" charset="0"/>
              </a:rPr>
              <a:t>1</a:t>
            </a:r>
            <a:r>
              <a:rPr lang="en-US" altLang="x-none" sz="2200" dirty="0">
                <a:latin typeface="Times New Roman" panose="02020603050405020304" pitchFamily="18" charset="0"/>
                <a:cs typeface="Times New Roman" panose="02020603050405020304" pitchFamily="18" charset="0"/>
              </a:rPr>
              <a:t> = I</a:t>
            </a:r>
            <a:r>
              <a:rPr lang="en-US" altLang="x-none" sz="2200" baseline="-25000" dirty="0">
                <a:latin typeface="Times New Roman" panose="02020603050405020304" pitchFamily="18" charset="0"/>
                <a:cs typeface="Times New Roman" panose="02020603050405020304" pitchFamily="18" charset="0"/>
              </a:rPr>
              <a:t>1</a:t>
            </a:r>
            <a:r>
              <a:rPr lang="en-US" altLang="x-none" sz="2200" dirty="0">
                <a:latin typeface="Times New Roman" panose="02020603050405020304" pitchFamily="18" charset="0"/>
                <a:cs typeface="Times New Roman" panose="02020603050405020304" pitchFamily="18" charset="0"/>
              </a:rPr>
              <a:t>.R</a:t>
            </a:r>
            <a:r>
              <a:rPr lang="en-US" altLang="x-none" sz="2200" baseline="-25000" dirty="0">
                <a:latin typeface="Times New Roman" panose="02020603050405020304" pitchFamily="18" charset="0"/>
                <a:cs typeface="Times New Roman" panose="02020603050405020304" pitchFamily="18" charset="0"/>
              </a:rPr>
              <a:t>1</a:t>
            </a:r>
          </a:p>
          <a:p>
            <a:pPr eaLnBrk="1" hangingPunct="1">
              <a:spcBef>
                <a:spcPct val="50000"/>
              </a:spcBef>
            </a:pPr>
            <a:r>
              <a:rPr lang="en-US" altLang="x-none" sz="2200" dirty="0" err="1">
                <a:latin typeface="Times New Roman" panose="02020603050405020304" pitchFamily="18" charset="0"/>
                <a:cs typeface="Times New Roman" panose="02020603050405020304" pitchFamily="18" charset="0"/>
              </a:rPr>
              <a:t>Hiệu</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điện</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thế</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giữa</a:t>
            </a:r>
            <a:r>
              <a:rPr lang="en-US" altLang="x-none" sz="2200" dirty="0">
                <a:latin typeface="Times New Roman" panose="02020603050405020304" pitchFamily="18" charset="0"/>
                <a:cs typeface="Times New Roman" panose="02020603050405020304" pitchFamily="18" charset="0"/>
              </a:rPr>
              <a:t> 2 </a:t>
            </a:r>
            <a:r>
              <a:rPr lang="en-US" altLang="x-none" sz="2200" dirty="0" err="1">
                <a:latin typeface="Times New Roman" panose="02020603050405020304" pitchFamily="18" charset="0"/>
                <a:cs typeface="Times New Roman" panose="02020603050405020304" pitchFamily="18" charset="0"/>
              </a:rPr>
              <a:t>đầu</a:t>
            </a:r>
            <a:r>
              <a:rPr lang="en-US" altLang="x-none" sz="2200" dirty="0">
                <a:latin typeface="Times New Roman" panose="02020603050405020304" pitchFamily="18" charset="0"/>
                <a:cs typeface="Times New Roman" panose="02020603050405020304" pitchFamily="18" charset="0"/>
              </a:rPr>
              <a:t> R</a:t>
            </a:r>
            <a:r>
              <a:rPr lang="en-US" altLang="x-none" sz="2200" baseline="-25000" dirty="0">
                <a:latin typeface="Times New Roman" panose="02020603050405020304" pitchFamily="18" charset="0"/>
                <a:cs typeface="Times New Roman" panose="02020603050405020304" pitchFamily="18" charset="0"/>
              </a:rPr>
              <a:t>2</a:t>
            </a:r>
            <a:r>
              <a:rPr lang="en-US" altLang="x-none" sz="2200" dirty="0">
                <a:latin typeface="Times New Roman" panose="02020603050405020304" pitchFamily="18" charset="0"/>
                <a:cs typeface="Times New Roman" panose="02020603050405020304" pitchFamily="18" charset="0"/>
              </a:rPr>
              <a:t>: </a:t>
            </a:r>
          </a:p>
          <a:p>
            <a:pPr algn="ctr" eaLnBrk="1" hangingPunct="1">
              <a:spcBef>
                <a:spcPct val="50000"/>
              </a:spcBef>
            </a:pPr>
            <a:r>
              <a:rPr lang="en-US" altLang="x-none" sz="2200" dirty="0">
                <a:latin typeface="Times New Roman" panose="02020603050405020304" pitchFamily="18" charset="0"/>
                <a:cs typeface="Times New Roman" panose="02020603050405020304" pitchFamily="18" charset="0"/>
              </a:rPr>
              <a:t>U</a:t>
            </a:r>
            <a:r>
              <a:rPr lang="en-US" altLang="x-none" sz="2200" baseline="-25000" dirty="0">
                <a:latin typeface="Times New Roman" panose="02020603050405020304" pitchFamily="18" charset="0"/>
                <a:cs typeface="Times New Roman" panose="02020603050405020304" pitchFamily="18" charset="0"/>
              </a:rPr>
              <a:t>2</a:t>
            </a:r>
            <a:r>
              <a:rPr lang="en-US" altLang="x-none" sz="2200" dirty="0">
                <a:latin typeface="Times New Roman" panose="02020603050405020304" pitchFamily="18" charset="0"/>
                <a:cs typeface="Times New Roman" panose="02020603050405020304" pitchFamily="18" charset="0"/>
              </a:rPr>
              <a:t> = I</a:t>
            </a:r>
            <a:r>
              <a:rPr lang="en-US" altLang="x-none" sz="2200" baseline="-25000" dirty="0">
                <a:latin typeface="Times New Roman" panose="02020603050405020304" pitchFamily="18" charset="0"/>
                <a:cs typeface="Times New Roman" panose="02020603050405020304" pitchFamily="18" charset="0"/>
              </a:rPr>
              <a:t>2</a:t>
            </a:r>
            <a:r>
              <a:rPr lang="en-US" altLang="x-none" sz="2200" dirty="0">
                <a:latin typeface="Times New Roman" panose="02020603050405020304" pitchFamily="18" charset="0"/>
                <a:cs typeface="Times New Roman" panose="02020603050405020304" pitchFamily="18" charset="0"/>
              </a:rPr>
              <a:t>.R</a:t>
            </a:r>
            <a:r>
              <a:rPr lang="en-US" altLang="x-none" sz="2200" baseline="-25000" dirty="0">
                <a:latin typeface="Times New Roman" panose="02020603050405020304" pitchFamily="18" charset="0"/>
                <a:cs typeface="Times New Roman" panose="02020603050405020304" pitchFamily="18" charset="0"/>
              </a:rPr>
              <a:t>2</a:t>
            </a:r>
          </a:p>
          <a:p>
            <a:pPr eaLnBrk="1" hangingPunct="1">
              <a:spcBef>
                <a:spcPct val="50000"/>
              </a:spcBef>
            </a:pPr>
            <a:r>
              <a:rPr lang="en-US" altLang="x-none" sz="2200" dirty="0" err="1">
                <a:latin typeface="Times New Roman" panose="02020603050405020304" pitchFamily="18" charset="0"/>
                <a:cs typeface="Times New Roman" panose="02020603050405020304" pitchFamily="18" charset="0"/>
              </a:rPr>
              <a:t>Hiệu</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điện</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thế</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giữa</a:t>
            </a:r>
            <a:r>
              <a:rPr lang="en-US" altLang="x-none" sz="2200" dirty="0">
                <a:latin typeface="Times New Roman" panose="02020603050405020304" pitchFamily="18" charset="0"/>
                <a:cs typeface="Times New Roman" panose="02020603050405020304" pitchFamily="18" charset="0"/>
              </a:rPr>
              <a:t> 2 </a:t>
            </a:r>
            <a:r>
              <a:rPr lang="en-US" altLang="x-none" sz="2200" dirty="0" err="1">
                <a:latin typeface="Times New Roman" panose="02020603050405020304" pitchFamily="18" charset="0"/>
                <a:cs typeface="Times New Roman" panose="02020603050405020304" pitchFamily="18" charset="0"/>
              </a:rPr>
              <a:t>đầu</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R</a:t>
            </a:r>
            <a:r>
              <a:rPr lang="en-US" altLang="x-none" sz="2200" baseline="-25000" dirty="0" err="1">
                <a:latin typeface="Times New Roman" panose="02020603050405020304" pitchFamily="18" charset="0"/>
                <a:cs typeface="Times New Roman" panose="02020603050405020304" pitchFamily="18" charset="0"/>
              </a:rPr>
              <a:t>td</a:t>
            </a:r>
            <a:r>
              <a:rPr lang="en-US" altLang="x-none" sz="2200" dirty="0">
                <a:latin typeface="Times New Roman" panose="02020603050405020304" pitchFamily="18" charset="0"/>
                <a:cs typeface="Times New Roman" panose="02020603050405020304" pitchFamily="18" charset="0"/>
              </a:rPr>
              <a:t>: </a:t>
            </a:r>
          </a:p>
          <a:p>
            <a:pPr algn="ctr">
              <a:spcBef>
                <a:spcPct val="50000"/>
              </a:spcBef>
            </a:pPr>
            <a:r>
              <a:rPr lang="en-US" altLang="x-none" sz="2200" dirty="0">
                <a:latin typeface="Times New Roman" panose="02020603050405020304" pitchFamily="18" charset="0"/>
                <a:cs typeface="Times New Roman" panose="02020603050405020304" pitchFamily="18" charset="0"/>
              </a:rPr>
              <a:t>U = I. </a:t>
            </a:r>
            <a:r>
              <a:rPr lang="en-US" altLang="x-none" sz="2200" dirty="0" err="1">
                <a:latin typeface="Times New Roman" panose="02020603050405020304" pitchFamily="18" charset="0"/>
                <a:cs typeface="Times New Roman" panose="02020603050405020304" pitchFamily="18" charset="0"/>
              </a:rPr>
              <a:t>R</a:t>
            </a:r>
            <a:r>
              <a:rPr lang="en-US" altLang="x-none" sz="2200" baseline="-25000" dirty="0" err="1">
                <a:latin typeface="Times New Roman" panose="02020603050405020304" pitchFamily="18" charset="0"/>
                <a:cs typeface="Times New Roman" panose="02020603050405020304" pitchFamily="18" charset="0"/>
              </a:rPr>
              <a:t>td</a:t>
            </a:r>
            <a:endParaRPr lang="en-US" altLang="x-none" sz="2200" dirty="0">
              <a:latin typeface="Times New Roman" panose="02020603050405020304" pitchFamily="18" charset="0"/>
              <a:cs typeface="Times New Roman" panose="02020603050405020304" pitchFamily="18" charset="0"/>
            </a:endParaRPr>
          </a:p>
          <a:p>
            <a:pPr eaLnBrk="1" hangingPunct="1">
              <a:spcBef>
                <a:spcPct val="50000"/>
              </a:spcBef>
            </a:pPr>
            <a:r>
              <a:rPr lang="en-US" altLang="x-none" sz="2200" dirty="0" err="1">
                <a:latin typeface="Times New Roman" panose="02020603050405020304" pitchFamily="18" charset="0"/>
                <a:cs typeface="Times New Roman" panose="02020603050405020304" pitchFamily="18" charset="0"/>
              </a:rPr>
              <a:t>Trong</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đoạn</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mạch</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nối</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tiếp</a:t>
            </a:r>
            <a:r>
              <a:rPr lang="en-US" altLang="x-none" sz="2200" dirty="0">
                <a:latin typeface="Times New Roman" panose="02020603050405020304" pitchFamily="18" charset="0"/>
                <a:cs typeface="Times New Roman" panose="02020603050405020304" pitchFamily="18" charset="0"/>
              </a:rPr>
              <a:t>:  </a:t>
            </a:r>
          </a:p>
          <a:p>
            <a:pPr eaLnBrk="1" hangingPunct="1">
              <a:spcBef>
                <a:spcPct val="50000"/>
              </a:spcBef>
            </a:pPr>
            <a:r>
              <a:rPr lang="en-US" altLang="x-none" sz="2200" dirty="0">
                <a:latin typeface="Times New Roman" panose="02020603050405020304" pitchFamily="18" charset="0"/>
                <a:cs typeface="Times New Roman" panose="02020603050405020304" pitchFamily="18" charset="0"/>
              </a:rPr>
              <a:t>I = I</a:t>
            </a:r>
            <a:r>
              <a:rPr lang="en-US" altLang="x-none" sz="2200" baseline="-25000" dirty="0">
                <a:latin typeface="Times New Roman" panose="02020603050405020304" pitchFamily="18" charset="0"/>
                <a:cs typeface="Times New Roman" panose="02020603050405020304" pitchFamily="18" charset="0"/>
              </a:rPr>
              <a:t>1</a:t>
            </a:r>
            <a:r>
              <a:rPr lang="en-US" altLang="x-none" sz="2200" dirty="0">
                <a:latin typeface="Times New Roman" panose="02020603050405020304" pitchFamily="18" charset="0"/>
                <a:cs typeface="Times New Roman" panose="02020603050405020304" pitchFamily="18" charset="0"/>
              </a:rPr>
              <a:t> = I</a:t>
            </a:r>
            <a:r>
              <a:rPr lang="en-US" altLang="x-none" sz="2200" baseline="-25000" dirty="0">
                <a:latin typeface="Times New Roman" panose="02020603050405020304" pitchFamily="18" charset="0"/>
                <a:cs typeface="Times New Roman" panose="02020603050405020304" pitchFamily="18" charset="0"/>
              </a:rPr>
              <a:t>2</a:t>
            </a:r>
            <a:r>
              <a:rPr lang="en-US" altLang="x-none" sz="2200" dirty="0">
                <a:latin typeface="Times New Roman" panose="02020603050405020304" pitchFamily="18" charset="0"/>
                <a:cs typeface="Times New Roman" panose="02020603050405020304" pitchFamily="18" charset="0"/>
              </a:rPr>
              <a:t>.    </a:t>
            </a:r>
            <a:r>
              <a:rPr lang="en-US" altLang="x-none" sz="2200" dirty="0" err="1">
                <a:latin typeface="Times New Roman" panose="02020603050405020304" pitchFamily="18" charset="0"/>
                <a:cs typeface="Times New Roman" panose="02020603050405020304" pitchFamily="18" charset="0"/>
              </a:rPr>
              <a:t>Và</a:t>
            </a:r>
            <a:r>
              <a:rPr lang="en-US" altLang="x-none" sz="2200" dirty="0">
                <a:latin typeface="Times New Roman" panose="02020603050405020304" pitchFamily="18" charset="0"/>
                <a:cs typeface="Times New Roman" panose="02020603050405020304" pitchFamily="18" charset="0"/>
              </a:rPr>
              <a:t>    U = U</a:t>
            </a:r>
            <a:r>
              <a:rPr lang="en-US" altLang="x-none" sz="2200" baseline="-25000" dirty="0">
                <a:latin typeface="Times New Roman" panose="02020603050405020304" pitchFamily="18" charset="0"/>
                <a:cs typeface="Times New Roman" panose="02020603050405020304" pitchFamily="18" charset="0"/>
              </a:rPr>
              <a:t>1</a:t>
            </a:r>
            <a:r>
              <a:rPr lang="en-US" altLang="x-none" sz="2200" dirty="0">
                <a:latin typeface="Times New Roman" panose="02020603050405020304" pitchFamily="18" charset="0"/>
                <a:cs typeface="Times New Roman" panose="02020603050405020304" pitchFamily="18" charset="0"/>
              </a:rPr>
              <a:t> + U</a:t>
            </a:r>
            <a:r>
              <a:rPr lang="en-US" altLang="x-none" sz="2200" baseline="-25000" dirty="0">
                <a:latin typeface="Times New Roman" panose="02020603050405020304" pitchFamily="18" charset="0"/>
                <a:cs typeface="Times New Roman" panose="02020603050405020304" pitchFamily="18" charset="0"/>
              </a:rPr>
              <a:t>2</a:t>
            </a:r>
          </a:p>
          <a:p>
            <a:pPr eaLnBrk="1" hangingPunct="1">
              <a:spcBef>
                <a:spcPct val="50000"/>
              </a:spcBef>
            </a:pPr>
            <a:r>
              <a:rPr lang="en-US" altLang="x-none" sz="2200" dirty="0" err="1">
                <a:latin typeface="Times New Roman" panose="02020603050405020304" pitchFamily="18" charset="0"/>
                <a:cs typeface="Times New Roman" panose="02020603050405020304" pitchFamily="18" charset="0"/>
              </a:rPr>
              <a:t>Suy</a:t>
            </a:r>
            <a:r>
              <a:rPr lang="en-US" altLang="x-none" sz="2200" dirty="0">
                <a:latin typeface="Times New Roman" panose="02020603050405020304" pitchFamily="18" charset="0"/>
                <a:cs typeface="Times New Roman" panose="02020603050405020304" pitchFamily="18" charset="0"/>
              </a:rPr>
              <a:t> ra</a:t>
            </a:r>
            <a:r>
              <a:rPr lang="en-US" altLang="x-none" sz="2200" baseline="-25000" dirty="0">
                <a:latin typeface="Times New Roman" panose="02020603050405020304" pitchFamily="18" charset="0"/>
                <a:cs typeface="Times New Roman" panose="02020603050405020304" pitchFamily="18" charset="0"/>
              </a:rPr>
              <a:t>: 		</a:t>
            </a:r>
            <a:r>
              <a:rPr lang="en-US" altLang="x-none" sz="2200" b="1" dirty="0" err="1">
                <a:solidFill>
                  <a:srgbClr val="FF0000"/>
                </a:solidFill>
                <a:latin typeface="Times New Roman" panose="02020603050405020304" pitchFamily="18" charset="0"/>
                <a:cs typeface="Times New Roman" panose="02020603050405020304" pitchFamily="18" charset="0"/>
              </a:rPr>
              <a:t>R</a:t>
            </a:r>
            <a:r>
              <a:rPr lang="en-US" altLang="x-none" sz="2200" b="1" baseline="-25000" dirty="0" err="1">
                <a:solidFill>
                  <a:srgbClr val="FF0000"/>
                </a:solidFill>
                <a:latin typeface="Times New Roman" panose="02020603050405020304" pitchFamily="18" charset="0"/>
                <a:cs typeface="Times New Roman" panose="02020603050405020304" pitchFamily="18" charset="0"/>
              </a:rPr>
              <a:t>td</a:t>
            </a:r>
            <a:r>
              <a:rPr lang="en-US" altLang="x-none" sz="2200" b="1" dirty="0">
                <a:solidFill>
                  <a:srgbClr val="FF0000"/>
                </a:solidFill>
                <a:latin typeface="Times New Roman" panose="02020603050405020304" pitchFamily="18" charset="0"/>
                <a:cs typeface="Times New Roman" panose="02020603050405020304" pitchFamily="18" charset="0"/>
              </a:rPr>
              <a:t> = R</a:t>
            </a:r>
            <a:r>
              <a:rPr lang="en-US" altLang="x-none" sz="2200" b="1" baseline="-25000" dirty="0">
                <a:solidFill>
                  <a:srgbClr val="FF0000"/>
                </a:solidFill>
                <a:latin typeface="Times New Roman" panose="02020603050405020304" pitchFamily="18" charset="0"/>
                <a:cs typeface="Times New Roman" panose="02020603050405020304" pitchFamily="18" charset="0"/>
              </a:rPr>
              <a:t>1</a:t>
            </a:r>
            <a:r>
              <a:rPr lang="en-US" altLang="x-none" sz="2200" b="1" dirty="0">
                <a:solidFill>
                  <a:srgbClr val="FF0000"/>
                </a:solidFill>
                <a:latin typeface="Times New Roman" panose="02020603050405020304" pitchFamily="18" charset="0"/>
                <a:cs typeface="Times New Roman" panose="02020603050405020304" pitchFamily="18" charset="0"/>
              </a:rPr>
              <a:t> + R</a:t>
            </a:r>
            <a:r>
              <a:rPr lang="en-US" altLang="x-none" sz="2200" b="1" baseline="-25000" dirty="0">
                <a:solidFill>
                  <a:srgbClr val="FF0000"/>
                </a:solidFill>
                <a:latin typeface="Times New Roman" panose="02020603050405020304" pitchFamily="18" charset="0"/>
                <a:cs typeface="Times New Roman" panose="02020603050405020304" pitchFamily="18" charset="0"/>
              </a:rPr>
              <a:t>2  	   </a:t>
            </a:r>
            <a:r>
              <a:rPr lang="en-US" altLang="x-none" sz="2200" dirty="0">
                <a:solidFill>
                  <a:srgbClr val="FF0000"/>
                </a:solidFill>
                <a:latin typeface="Times New Roman" panose="02020603050405020304" pitchFamily="18" charset="0"/>
                <a:cs typeface="Times New Roman" panose="02020603050405020304" pitchFamily="18" charset="0"/>
              </a:rPr>
              <a:t>(4)</a:t>
            </a:r>
          </a:p>
        </p:txBody>
      </p:sp>
      <p:sp>
        <p:nvSpPr>
          <p:cNvPr id="4" name="Rectangle 3">
            <a:extLst>
              <a:ext uri="{FF2B5EF4-FFF2-40B4-BE49-F238E27FC236}">
                <a16:creationId xmlns:a16="http://schemas.microsoft.com/office/drawing/2014/main" id="{7501E1A9-EBB0-9A46-A674-B0692FDD5D7A}"/>
              </a:ext>
            </a:extLst>
          </p:cNvPr>
          <p:cNvSpPr/>
          <p:nvPr/>
        </p:nvSpPr>
        <p:spPr>
          <a:xfrm>
            <a:off x="1519642" y="4249554"/>
            <a:ext cx="3639138" cy="584775"/>
          </a:xfrm>
          <a:prstGeom prst="rect">
            <a:avLst/>
          </a:prstGeom>
        </p:spPr>
        <p:txBody>
          <a:bodyPr wrap="none">
            <a:spAutoFit/>
          </a:bodyPr>
          <a:lstStyle/>
          <a:p>
            <a:r>
              <a:rPr lang="en-US" altLang="x-none" sz="3200" b="1" dirty="0" err="1">
                <a:solidFill>
                  <a:srgbClr val="FF0000"/>
                </a:solidFill>
                <a:latin typeface="Times New Roman" panose="02020603050405020304" pitchFamily="18" charset="0"/>
                <a:cs typeface="Times New Roman" panose="02020603050405020304" pitchFamily="18" charset="0"/>
              </a:rPr>
              <a:t>R</a:t>
            </a:r>
            <a:r>
              <a:rPr lang="en-US" altLang="x-none" sz="3200" b="1" baseline="-25000" dirty="0" err="1">
                <a:solidFill>
                  <a:srgbClr val="FF0000"/>
                </a:solidFill>
                <a:latin typeface="Times New Roman" panose="02020603050405020304" pitchFamily="18" charset="0"/>
                <a:cs typeface="Times New Roman" panose="02020603050405020304" pitchFamily="18" charset="0"/>
              </a:rPr>
              <a:t>td</a:t>
            </a:r>
            <a:r>
              <a:rPr lang="en-US" altLang="x-none" sz="3200" b="1" dirty="0">
                <a:solidFill>
                  <a:srgbClr val="FF0000"/>
                </a:solidFill>
                <a:latin typeface="Times New Roman" panose="02020603050405020304" pitchFamily="18" charset="0"/>
                <a:cs typeface="Times New Roman" panose="02020603050405020304" pitchFamily="18" charset="0"/>
              </a:rPr>
              <a:t> = R</a:t>
            </a:r>
            <a:r>
              <a:rPr lang="en-US" altLang="x-none" sz="3200" b="1" baseline="-25000" dirty="0">
                <a:solidFill>
                  <a:srgbClr val="FF0000"/>
                </a:solidFill>
                <a:latin typeface="Times New Roman" panose="02020603050405020304" pitchFamily="18" charset="0"/>
                <a:cs typeface="Times New Roman" panose="02020603050405020304" pitchFamily="18" charset="0"/>
              </a:rPr>
              <a:t>1</a:t>
            </a:r>
            <a:r>
              <a:rPr lang="en-US" altLang="x-none" sz="3200" b="1" dirty="0">
                <a:solidFill>
                  <a:srgbClr val="FF0000"/>
                </a:solidFill>
                <a:latin typeface="Times New Roman" panose="02020603050405020304" pitchFamily="18" charset="0"/>
                <a:cs typeface="Times New Roman" panose="02020603050405020304" pitchFamily="18" charset="0"/>
              </a:rPr>
              <a:t> + R</a:t>
            </a:r>
            <a:r>
              <a:rPr lang="en-US" altLang="x-none" sz="3200" b="1" baseline="-25000" dirty="0">
                <a:solidFill>
                  <a:srgbClr val="FF0000"/>
                </a:solidFill>
                <a:latin typeface="Times New Roman" panose="02020603050405020304" pitchFamily="18" charset="0"/>
                <a:cs typeface="Times New Roman" panose="02020603050405020304" pitchFamily="18" charset="0"/>
              </a:rPr>
              <a:t>2  	   </a:t>
            </a:r>
            <a:r>
              <a:rPr lang="en-US" altLang="x-none" sz="3200" dirty="0">
                <a:solidFill>
                  <a:srgbClr val="FF0000"/>
                </a:solidFill>
                <a:latin typeface="Times New Roman" panose="02020603050405020304" pitchFamily="18" charset="0"/>
                <a:cs typeface="Times New Roman" panose="02020603050405020304" pitchFamily="18" charset="0"/>
              </a:rPr>
              <a:t>(4)</a:t>
            </a:r>
            <a:endParaRPr lang="x-none"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43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amond(in)">
                                      <p:cBhvr>
                                        <p:cTn id="7" dur="2000"/>
                                        <p:tgtEl>
                                          <p:spTgt spid="57"/>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left)">
                                      <p:cBhvr>
                                        <p:cTn id="11" dur="25000"/>
                                        <p:tgtEl>
                                          <p:spTgt spid="5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1" nodeType="clickEffect">
                                  <p:stCondLst>
                                    <p:cond delay="0"/>
                                  </p:stCondLst>
                                  <p:childTnLst>
                                    <p:set>
                                      <p:cBhvr>
                                        <p:cTn id="15" dur="1" fill="hold">
                                          <p:stCondLst>
                                            <p:cond delay="0"/>
                                          </p:stCondLst>
                                        </p:cTn>
                                        <p:tgtEl>
                                          <p:spTgt spid="59"/>
                                        </p:tgtEl>
                                        <p:attrNameLst>
                                          <p:attrName>style.visibility</p:attrName>
                                        </p:attrNameLst>
                                      </p:cBhvr>
                                      <p:to>
                                        <p:strVal val="visible"/>
                                      </p:to>
                                    </p:set>
                                    <p:anim calcmode="lin" valueType="num">
                                      <p:cBhvr additive="base">
                                        <p:cTn id="16" dur="500" fill="hold"/>
                                        <p:tgtEl>
                                          <p:spTgt spid="59"/>
                                        </p:tgtEl>
                                        <p:attrNameLst>
                                          <p:attrName>ppt_x</p:attrName>
                                        </p:attrNameLst>
                                      </p:cBhvr>
                                      <p:tavLst>
                                        <p:tav tm="0">
                                          <p:val>
                                            <p:strVal val="#ppt_x"/>
                                          </p:val>
                                        </p:tav>
                                        <p:tav tm="100000">
                                          <p:val>
                                            <p:strVal val="#ppt_x"/>
                                          </p:val>
                                        </p:tav>
                                      </p:tavLst>
                                    </p:anim>
                                    <p:anim calcmode="lin" valueType="num">
                                      <p:cBhvr additive="base">
                                        <p:cTn id="17"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2" nodeType="clickEffect">
                                  <p:stCondLst>
                                    <p:cond delay="0"/>
                                  </p:stCondLst>
                                  <p:childTnLst>
                                    <p:set>
                                      <p:cBhvr>
                                        <p:cTn id="21" dur="1" fill="hold">
                                          <p:stCondLst>
                                            <p:cond delay="0"/>
                                          </p:stCondLst>
                                        </p:cTn>
                                        <p:tgtEl>
                                          <p:spTgt spid="5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wipe(left)">
                                      <p:cBhvr>
                                        <p:cTn id="26" dur="3000"/>
                                        <p:tgtEl>
                                          <p:spTgt spid="6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p:bldP spid="59" grpId="1"/>
      <p:bldP spid="59" grpId="2"/>
      <p:bldP spid="61"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23" name="Rectangle 24">
            <a:extLst>
              <a:ext uri="{FF2B5EF4-FFF2-40B4-BE49-F238E27FC236}">
                <a16:creationId xmlns:a16="http://schemas.microsoft.com/office/drawing/2014/main" id="{D4F8D780-79DF-5448-B2E0-77296F8F4FE8}"/>
              </a:ext>
            </a:extLst>
          </p:cNvPr>
          <p:cNvSpPr>
            <a:spLocks noChangeArrowheads="1"/>
          </p:cNvSpPr>
          <p:nvPr/>
        </p:nvSpPr>
        <p:spPr bwMode="auto">
          <a:xfrm>
            <a:off x="1866900" y="775476"/>
            <a:ext cx="4038600" cy="48895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r>
              <a:rPr lang="en-US" altLang="x-none" dirty="0">
                <a:latin typeface="Times New Roman" panose="02020603050405020304" pitchFamily="18" charset="0"/>
                <a:cs typeface="Times New Roman" panose="02020603050405020304" pitchFamily="18" charset="0"/>
              </a:rPr>
              <a:t>3. </a:t>
            </a:r>
            <a:r>
              <a:rPr lang="en-US" altLang="x-none" dirty="0" err="1">
                <a:latin typeface="Times New Roman" panose="02020603050405020304" pitchFamily="18" charset="0"/>
                <a:cs typeface="Times New Roman" panose="02020603050405020304" pitchFamily="18" charset="0"/>
              </a:rPr>
              <a:t>Thí</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nghiệm</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kiểm</a:t>
            </a:r>
            <a:r>
              <a:rPr lang="en-US" altLang="x-none" dirty="0">
                <a:latin typeface="Times New Roman" panose="02020603050405020304" pitchFamily="18" charset="0"/>
                <a:cs typeface="Times New Roman" panose="02020603050405020304" pitchFamily="18" charset="0"/>
              </a:rPr>
              <a:t> </a:t>
            </a:r>
            <a:r>
              <a:rPr lang="en-US" altLang="x-none" dirty="0" err="1">
                <a:latin typeface="Times New Roman" panose="02020603050405020304" pitchFamily="18" charset="0"/>
                <a:cs typeface="Times New Roman" panose="02020603050405020304" pitchFamily="18" charset="0"/>
              </a:rPr>
              <a:t>tra</a:t>
            </a:r>
            <a:r>
              <a:rPr lang="en-US" altLang="x-none" dirty="0">
                <a:latin typeface="Times New Roman" panose="02020603050405020304" pitchFamily="18" charset="0"/>
                <a:cs typeface="Times New Roman" panose="02020603050405020304" pitchFamily="18" charset="0"/>
              </a:rPr>
              <a:t>:</a:t>
            </a:r>
          </a:p>
        </p:txBody>
      </p:sp>
      <p:grpSp>
        <p:nvGrpSpPr>
          <p:cNvPr id="26" name="Group 28">
            <a:extLst>
              <a:ext uri="{FF2B5EF4-FFF2-40B4-BE49-F238E27FC236}">
                <a16:creationId xmlns:a16="http://schemas.microsoft.com/office/drawing/2014/main" id="{EB0169D0-6725-D846-9140-E5B2CE0B1997}"/>
              </a:ext>
            </a:extLst>
          </p:cNvPr>
          <p:cNvGrpSpPr>
            <a:grpSpLocks/>
          </p:cNvGrpSpPr>
          <p:nvPr/>
        </p:nvGrpSpPr>
        <p:grpSpPr bwMode="auto">
          <a:xfrm>
            <a:off x="6442076" y="539197"/>
            <a:ext cx="3352801" cy="2444751"/>
            <a:chOff x="3216" y="835"/>
            <a:chExt cx="2112" cy="1540"/>
          </a:xfrm>
          <a:solidFill>
            <a:schemeClr val="bg1"/>
          </a:solidFill>
        </p:grpSpPr>
        <p:sp>
          <p:nvSpPr>
            <p:cNvPr id="27" name="Rectangle 29">
              <a:extLst>
                <a:ext uri="{FF2B5EF4-FFF2-40B4-BE49-F238E27FC236}">
                  <a16:creationId xmlns:a16="http://schemas.microsoft.com/office/drawing/2014/main" id="{34712971-DF5F-8F43-A3FE-3A49C78E88A4}"/>
                </a:ext>
              </a:extLst>
            </p:cNvPr>
            <p:cNvSpPr>
              <a:spLocks noChangeArrowheads="1"/>
            </p:cNvSpPr>
            <p:nvPr/>
          </p:nvSpPr>
          <p:spPr bwMode="auto">
            <a:xfrm>
              <a:off x="3372" y="1191"/>
              <a:ext cx="1956" cy="84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dirty="0">
                <a:latin typeface="Times New Roman" panose="02020603050405020304" pitchFamily="18" charset="0"/>
                <a:cs typeface="Times New Roman" panose="02020603050405020304" pitchFamily="18" charset="0"/>
              </a:endParaRPr>
            </a:p>
          </p:txBody>
        </p:sp>
        <p:sp>
          <p:nvSpPr>
            <p:cNvPr id="28" name="Rectangle 30">
              <a:extLst>
                <a:ext uri="{FF2B5EF4-FFF2-40B4-BE49-F238E27FC236}">
                  <a16:creationId xmlns:a16="http://schemas.microsoft.com/office/drawing/2014/main" id="{CB160E18-5E90-D649-A482-11C2AAF48FF3}"/>
                </a:ext>
              </a:extLst>
            </p:cNvPr>
            <p:cNvSpPr>
              <a:spLocks noChangeArrowheads="1"/>
            </p:cNvSpPr>
            <p:nvPr/>
          </p:nvSpPr>
          <p:spPr bwMode="auto">
            <a:xfrm>
              <a:off x="3764"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29" name="Rectangle 31">
              <a:extLst>
                <a:ext uri="{FF2B5EF4-FFF2-40B4-BE49-F238E27FC236}">
                  <a16:creationId xmlns:a16="http://schemas.microsoft.com/office/drawing/2014/main" id="{9D1E933A-A55E-BD40-9CE1-764F92CAEC5F}"/>
                </a:ext>
              </a:extLst>
            </p:cNvPr>
            <p:cNvSpPr>
              <a:spLocks noChangeArrowheads="1"/>
            </p:cNvSpPr>
            <p:nvPr/>
          </p:nvSpPr>
          <p:spPr bwMode="auto">
            <a:xfrm>
              <a:off x="4507"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0" name="Oval 32">
              <a:extLst>
                <a:ext uri="{FF2B5EF4-FFF2-40B4-BE49-F238E27FC236}">
                  <a16:creationId xmlns:a16="http://schemas.microsoft.com/office/drawing/2014/main" id="{D7D85E19-32AC-A84F-B670-73A8B8B92FDA}"/>
                </a:ext>
              </a:extLst>
            </p:cNvPr>
            <p:cNvSpPr>
              <a:spLocks noChangeArrowheads="1"/>
            </p:cNvSpPr>
            <p:nvPr/>
          </p:nvSpPr>
          <p:spPr bwMode="auto">
            <a:xfrm>
              <a:off x="3216" y="1444"/>
              <a:ext cx="313" cy="308"/>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latin typeface="Times New Roman" panose="02020603050405020304" pitchFamily="18" charset="0"/>
                  <a:cs typeface="Times New Roman" panose="02020603050405020304" pitchFamily="18" charset="0"/>
                </a:rPr>
                <a:t>A</a:t>
              </a:r>
            </a:p>
          </p:txBody>
        </p:sp>
        <p:sp>
          <p:nvSpPr>
            <p:cNvPr id="31" name="Rectangle 33">
              <a:extLst>
                <a:ext uri="{FF2B5EF4-FFF2-40B4-BE49-F238E27FC236}">
                  <a16:creationId xmlns:a16="http://schemas.microsoft.com/office/drawing/2014/main" id="{AB68E250-FCE2-3446-8BC5-E7E8F7DD65A9}"/>
                </a:ext>
              </a:extLst>
            </p:cNvPr>
            <p:cNvSpPr>
              <a:spLocks noChangeArrowheads="1"/>
            </p:cNvSpPr>
            <p:nvPr/>
          </p:nvSpPr>
          <p:spPr bwMode="auto">
            <a:xfrm>
              <a:off x="3764" y="1983"/>
              <a:ext cx="273" cy="1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2" name="Rectangle 34">
              <a:extLst>
                <a:ext uri="{FF2B5EF4-FFF2-40B4-BE49-F238E27FC236}">
                  <a16:creationId xmlns:a16="http://schemas.microsoft.com/office/drawing/2014/main" id="{ABFF702F-95A3-B24D-A3F9-F83AFDFCCB30}"/>
                </a:ext>
              </a:extLst>
            </p:cNvPr>
            <p:cNvSpPr>
              <a:spLocks noChangeArrowheads="1"/>
            </p:cNvSpPr>
            <p:nvPr/>
          </p:nvSpPr>
          <p:spPr bwMode="auto">
            <a:xfrm>
              <a:off x="4468" y="1960"/>
              <a:ext cx="391"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3" name="Oval 35">
              <a:extLst>
                <a:ext uri="{FF2B5EF4-FFF2-40B4-BE49-F238E27FC236}">
                  <a16:creationId xmlns:a16="http://schemas.microsoft.com/office/drawing/2014/main" id="{1E9F0078-EB60-2544-B23C-938FDE0935AA}"/>
                </a:ext>
              </a:extLst>
            </p:cNvPr>
            <p:cNvSpPr>
              <a:spLocks noChangeArrowheads="1"/>
            </p:cNvSpPr>
            <p:nvPr/>
          </p:nvSpPr>
          <p:spPr bwMode="auto">
            <a:xfrm>
              <a:off x="4456" y="1983"/>
              <a:ext cx="95" cy="93"/>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4" name="Oval 36">
              <a:extLst>
                <a:ext uri="{FF2B5EF4-FFF2-40B4-BE49-F238E27FC236}">
                  <a16:creationId xmlns:a16="http://schemas.microsoft.com/office/drawing/2014/main" id="{61B4AA81-4B06-D54D-AC98-71F946415D9B}"/>
                </a:ext>
              </a:extLst>
            </p:cNvPr>
            <p:cNvSpPr>
              <a:spLocks noChangeArrowheads="1"/>
            </p:cNvSpPr>
            <p:nvPr/>
          </p:nvSpPr>
          <p:spPr bwMode="auto">
            <a:xfrm>
              <a:off x="4746" y="1992"/>
              <a:ext cx="101" cy="1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35" name="Line 37">
              <a:extLst>
                <a:ext uri="{FF2B5EF4-FFF2-40B4-BE49-F238E27FC236}">
                  <a16:creationId xmlns:a16="http://schemas.microsoft.com/office/drawing/2014/main" id="{2B5C5457-B8C3-C942-AC26-FBFFF9BB6B5D}"/>
                </a:ext>
              </a:extLst>
            </p:cNvPr>
            <p:cNvSpPr>
              <a:spLocks noChangeShapeType="1"/>
            </p:cNvSpPr>
            <p:nvPr/>
          </p:nvSpPr>
          <p:spPr bwMode="auto">
            <a:xfrm flipH="1">
              <a:off x="4440" y="1906"/>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36" name="Line 38">
              <a:extLst>
                <a:ext uri="{FF2B5EF4-FFF2-40B4-BE49-F238E27FC236}">
                  <a16:creationId xmlns:a16="http://schemas.microsoft.com/office/drawing/2014/main" id="{0F8ECA61-7618-C54B-B193-FA36146B4C94}"/>
                </a:ext>
              </a:extLst>
            </p:cNvPr>
            <p:cNvSpPr>
              <a:spLocks noChangeShapeType="1"/>
            </p:cNvSpPr>
            <p:nvPr/>
          </p:nvSpPr>
          <p:spPr bwMode="auto">
            <a:xfrm flipH="1">
              <a:off x="4712" y="1927"/>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37" name="Line 39">
              <a:extLst>
                <a:ext uri="{FF2B5EF4-FFF2-40B4-BE49-F238E27FC236}">
                  <a16:creationId xmlns:a16="http://schemas.microsoft.com/office/drawing/2014/main" id="{3BADB636-283A-D64D-9E9A-D7BDAE2E0554}"/>
                </a:ext>
              </a:extLst>
            </p:cNvPr>
            <p:cNvSpPr>
              <a:spLocks noChangeShapeType="1"/>
            </p:cNvSpPr>
            <p:nvPr/>
          </p:nvSpPr>
          <p:spPr bwMode="auto">
            <a:xfrm flipV="1">
              <a:off x="3764" y="1922"/>
              <a:ext cx="273" cy="115"/>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38" name="Text Box 40">
              <a:extLst>
                <a:ext uri="{FF2B5EF4-FFF2-40B4-BE49-F238E27FC236}">
                  <a16:creationId xmlns:a16="http://schemas.microsoft.com/office/drawing/2014/main" id="{7C6D5897-C64E-AB48-A640-323C2FBF8CE4}"/>
                </a:ext>
              </a:extLst>
            </p:cNvPr>
            <p:cNvSpPr txBox="1">
              <a:spLocks noChangeArrowheads="1"/>
            </p:cNvSpPr>
            <p:nvPr/>
          </p:nvSpPr>
          <p:spPr bwMode="auto">
            <a:xfrm>
              <a:off x="3744" y="1651"/>
              <a:ext cx="274"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K</a:t>
              </a:r>
            </a:p>
          </p:txBody>
        </p:sp>
        <p:sp>
          <p:nvSpPr>
            <p:cNvPr id="39" name="Text Box 41">
              <a:extLst>
                <a:ext uri="{FF2B5EF4-FFF2-40B4-BE49-F238E27FC236}">
                  <a16:creationId xmlns:a16="http://schemas.microsoft.com/office/drawing/2014/main" id="{1677D275-DC3C-D749-97BD-29F3D3C83087}"/>
                </a:ext>
              </a:extLst>
            </p:cNvPr>
            <p:cNvSpPr txBox="1">
              <a:spLocks noChangeArrowheads="1"/>
            </p:cNvSpPr>
            <p:nvPr/>
          </p:nvSpPr>
          <p:spPr bwMode="auto">
            <a:xfrm>
              <a:off x="3786" y="835"/>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R</a:t>
              </a:r>
              <a:r>
                <a:rPr lang="en-US" altLang="x-none" sz="2000" b="1" baseline="-25000" dirty="0">
                  <a:latin typeface="Times New Roman" panose="02020603050405020304" pitchFamily="18" charset="0"/>
                  <a:cs typeface="Times New Roman" panose="02020603050405020304" pitchFamily="18" charset="0"/>
                </a:rPr>
                <a:t>1</a:t>
              </a:r>
              <a:endParaRPr lang="en-US" altLang="x-none" sz="2000" b="1" dirty="0">
                <a:latin typeface="Times New Roman" panose="02020603050405020304" pitchFamily="18" charset="0"/>
                <a:cs typeface="Times New Roman" panose="02020603050405020304" pitchFamily="18" charset="0"/>
              </a:endParaRPr>
            </a:p>
          </p:txBody>
        </p:sp>
        <p:sp>
          <p:nvSpPr>
            <p:cNvPr id="40" name="Text Box 42">
              <a:extLst>
                <a:ext uri="{FF2B5EF4-FFF2-40B4-BE49-F238E27FC236}">
                  <a16:creationId xmlns:a16="http://schemas.microsoft.com/office/drawing/2014/main" id="{F0D0BFD2-92A2-734C-A3AD-064A9C5DB1F2}"/>
                </a:ext>
              </a:extLst>
            </p:cNvPr>
            <p:cNvSpPr txBox="1">
              <a:spLocks noChangeArrowheads="1"/>
            </p:cNvSpPr>
            <p:nvPr/>
          </p:nvSpPr>
          <p:spPr bwMode="auto">
            <a:xfrm>
              <a:off x="4619" y="835"/>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2</a:t>
              </a:r>
              <a:endParaRPr lang="en-US" altLang="x-none" sz="2000" b="1">
                <a:latin typeface="Times New Roman" panose="02020603050405020304" pitchFamily="18" charset="0"/>
                <a:cs typeface="Times New Roman" panose="02020603050405020304" pitchFamily="18" charset="0"/>
              </a:endParaRPr>
            </a:p>
          </p:txBody>
        </p:sp>
        <p:sp>
          <p:nvSpPr>
            <p:cNvPr id="41" name="Text Box 43">
              <a:extLst>
                <a:ext uri="{FF2B5EF4-FFF2-40B4-BE49-F238E27FC236}">
                  <a16:creationId xmlns:a16="http://schemas.microsoft.com/office/drawing/2014/main" id="{6370323E-CF68-794B-A649-6507E78A063D}"/>
                </a:ext>
              </a:extLst>
            </p:cNvPr>
            <p:cNvSpPr txBox="1">
              <a:spLocks noChangeArrowheads="1"/>
            </p:cNvSpPr>
            <p:nvPr/>
          </p:nvSpPr>
          <p:spPr bwMode="auto">
            <a:xfrm>
              <a:off x="4263" y="2123"/>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a:t>
              </a:r>
            </a:p>
          </p:txBody>
        </p:sp>
        <p:sp>
          <p:nvSpPr>
            <p:cNvPr id="42" name="Text Box 44">
              <a:extLst>
                <a:ext uri="{FF2B5EF4-FFF2-40B4-BE49-F238E27FC236}">
                  <a16:creationId xmlns:a16="http://schemas.microsoft.com/office/drawing/2014/main" id="{13BA7376-A4FF-604C-99EC-181E83C0F795}"/>
                </a:ext>
              </a:extLst>
            </p:cNvPr>
            <p:cNvSpPr txBox="1">
              <a:spLocks noChangeArrowheads="1"/>
            </p:cNvSpPr>
            <p:nvPr/>
          </p:nvSpPr>
          <p:spPr bwMode="auto">
            <a:xfrm>
              <a:off x="4820" y="2115"/>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B</a:t>
              </a:r>
            </a:p>
          </p:txBody>
        </p:sp>
        <p:sp>
          <p:nvSpPr>
            <p:cNvPr id="43" name="Text Box 45">
              <a:extLst>
                <a:ext uri="{FF2B5EF4-FFF2-40B4-BE49-F238E27FC236}">
                  <a16:creationId xmlns:a16="http://schemas.microsoft.com/office/drawing/2014/main" id="{E364440B-AE18-884F-AAC5-B7735EEEA06C}"/>
                </a:ext>
              </a:extLst>
            </p:cNvPr>
            <p:cNvSpPr txBox="1">
              <a:spLocks noChangeArrowheads="1"/>
            </p:cNvSpPr>
            <p:nvPr/>
          </p:nvSpPr>
          <p:spPr bwMode="auto">
            <a:xfrm>
              <a:off x="4399" y="1712"/>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sp>
          <p:nvSpPr>
            <p:cNvPr id="44" name="Text Box 46">
              <a:extLst>
                <a:ext uri="{FF2B5EF4-FFF2-40B4-BE49-F238E27FC236}">
                  <a16:creationId xmlns:a16="http://schemas.microsoft.com/office/drawing/2014/main" id="{126F8E95-1EE8-6A48-AB0A-F19D527D7651}"/>
                </a:ext>
              </a:extLst>
            </p:cNvPr>
            <p:cNvSpPr txBox="1">
              <a:spLocks noChangeArrowheads="1"/>
            </p:cNvSpPr>
            <p:nvPr/>
          </p:nvSpPr>
          <p:spPr bwMode="auto">
            <a:xfrm>
              <a:off x="4731" y="1697"/>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t>
              </a:r>
            </a:p>
          </p:txBody>
        </p:sp>
      </p:grpSp>
      <p:grpSp>
        <p:nvGrpSpPr>
          <p:cNvPr id="45" name="Group 51">
            <a:extLst>
              <a:ext uri="{FF2B5EF4-FFF2-40B4-BE49-F238E27FC236}">
                <a16:creationId xmlns:a16="http://schemas.microsoft.com/office/drawing/2014/main" id="{D8A7D530-39BE-9F46-8DB5-FBA6697F43A8}"/>
              </a:ext>
            </a:extLst>
          </p:cNvPr>
          <p:cNvGrpSpPr>
            <a:grpSpLocks/>
          </p:cNvGrpSpPr>
          <p:nvPr/>
        </p:nvGrpSpPr>
        <p:grpSpPr bwMode="auto">
          <a:xfrm>
            <a:off x="6442076" y="3423031"/>
            <a:ext cx="3352801" cy="2355851"/>
            <a:chOff x="3216" y="883"/>
            <a:chExt cx="2112" cy="1484"/>
          </a:xfrm>
          <a:solidFill>
            <a:schemeClr val="bg1"/>
          </a:solidFill>
        </p:grpSpPr>
        <p:sp>
          <p:nvSpPr>
            <p:cNvPr id="46" name="Rectangle 52">
              <a:extLst>
                <a:ext uri="{FF2B5EF4-FFF2-40B4-BE49-F238E27FC236}">
                  <a16:creationId xmlns:a16="http://schemas.microsoft.com/office/drawing/2014/main" id="{021C1621-7A2A-9841-A918-CA7F2618D12A}"/>
                </a:ext>
              </a:extLst>
            </p:cNvPr>
            <p:cNvSpPr>
              <a:spLocks noChangeArrowheads="1"/>
            </p:cNvSpPr>
            <p:nvPr/>
          </p:nvSpPr>
          <p:spPr bwMode="auto">
            <a:xfrm>
              <a:off x="3372" y="1191"/>
              <a:ext cx="1956" cy="846"/>
            </a:xfrm>
            <a:prstGeom prst="rect">
              <a:avLst/>
            </a:prstGeom>
            <a:grp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7" name="Rectangle 53">
              <a:extLst>
                <a:ext uri="{FF2B5EF4-FFF2-40B4-BE49-F238E27FC236}">
                  <a16:creationId xmlns:a16="http://schemas.microsoft.com/office/drawing/2014/main" id="{E266A591-B080-3E4F-991C-87D315177FE5}"/>
                </a:ext>
              </a:extLst>
            </p:cNvPr>
            <p:cNvSpPr>
              <a:spLocks noChangeArrowheads="1"/>
            </p:cNvSpPr>
            <p:nvPr/>
          </p:nvSpPr>
          <p:spPr bwMode="auto">
            <a:xfrm>
              <a:off x="3764"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8" name="Rectangle 54">
              <a:extLst>
                <a:ext uri="{FF2B5EF4-FFF2-40B4-BE49-F238E27FC236}">
                  <a16:creationId xmlns:a16="http://schemas.microsoft.com/office/drawing/2014/main" id="{ED808A18-8C88-FB41-90F3-0EFC15170B6C}"/>
                </a:ext>
              </a:extLst>
            </p:cNvPr>
            <p:cNvSpPr>
              <a:spLocks noChangeArrowheads="1"/>
            </p:cNvSpPr>
            <p:nvPr/>
          </p:nvSpPr>
          <p:spPr bwMode="auto">
            <a:xfrm>
              <a:off x="4507" y="1114"/>
              <a:ext cx="508" cy="15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49" name="Oval 55">
              <a:extLst>
                <a:ext uri="{FF2B5EF4-FFF2-40B4-BE49-F238E27FC236}">
                  <a16:creationId xmlns:a16="http://schemas.microsoft.com/office/drawing/2014/main" id="{356BDBAF-5BD9-8F46-8D6B-426F9104CC17}"/>
                </a:ext>
              </a:extLst>
            </p:cNvPr>
            <p:cNvSpPr>
              <a:spLocks noChangeArrowheads="1"/>
            </p:cNvSpPr>
            <p:nvPr/>
          </p:nvSpPr>
          <p:spPr bwMode="auto">
            <a:xfrm>
              <a:off x="3216" y="1444"/>
              <a:ext cx="313" cy="308"/>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b="1">
                  <a:latin typeface="Times New Roman" panose="02020603050405020304" pitchFamily="18" charset="0"/>
                  <a:cs typeface="Times New Roman" panose="02020603050405020304" pitchFamily="18" charset="0"/>
                </a:rPr>
                <a:t>A</a:t>
              </a:r>
            </a:p>
          </p:txBody>
        </p:sp>
        <p:sp>
          <p:nvSpPr>
            <p:cNvPr id="50" name="Rectangle 56">
              <a:extLst>
                <a:ext uri="{FF2B5EF4-FFF2-40B4-BE49-F238E27FC236}">
                  <a16:creationId xmlns:a16="http://schemas.microsoft.com/office/drawing/2014/main" id="{33509A91-A7FA-B446-BDB4-5E883BCF248E}"/>
                </a:ext>
              </a:extLst>
            </p:cNvPr>
            <p:cNvSpPr>
              <a:spLocks noChangeArrowheads="1"/>
            </p:cNvSpPr>
            <p:nvPr/>
          </p:nvSpPr>
          <p:spPr bwMode="auto">
            <a:xfrm>
              <a:off x="3764" y="1983"/>
              <a:ext cx="273" cy="11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51" name="Rectangle 57">
              <a:extLst>
                <a:ext uri="{FF2B5EF4-FFF2-40B4-BE49-F238E27FC236}">
                  <a16:creationId xmlns:a16="http://schemas.microsoft.com/office/drawing/2014/main" id="{5731AF1A-71B5-E646-AB07-8C0CBE517982}"/>
                </a:ext>
              </a:extLst>
            </p:cNvPr>
            <p:cNvSpPr>
              <a:spLocks noChangeArrowheads="1"/>
            </p:cNvSpPr>
            <p:nvPr/>
          </p:nvSpPr>
          <p:spPr bwMode="auto">
            <a:xfrm>
              <a:off x="4468" y="1960"/>
              <a:ext cx="391"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52" name="Oval 58">
              <a:extLst>
                <a:ext uri="{FF2B5EF4-FFF2-40B4-BE49-F238E27FC236}">
                  <a16:creationId xmlns:a16="http://schemas.microsoft.com/office/drawing/2014/main" id="{4BEC6BA8-2B37-2749-B653-9B04C8D4034A}"/>
                </a:ext>
              </a:extLst>
            </p:cNvPr>
            <p:cNvSpPr>
              <a:spLocks noChangeArrowheads="1"/>
            </p:cNvSpPr>
            <p:nvPr/>
          </p:nvSpPr>
          <p:spPr bwMode="auto">
            <a:xfrm>
              <a:off x="4456" y="1983"/>
              <a:ext cx="95" cy="93"/>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53" name="Oval 59">
              <a:extLst>
                <a:ext uri="{FF2B5EF4-FFF2-40B4-BE49-F238E27FC236}">
                  <a16:creationId xmlns:a16="http://schemas.microsoft.com/office/drawing/2014/main" id="{A8E785F7-F335-5A4E-A0D1-B0E88C3033CA}"/>
                </a:ext>
              </a:extLst>
            </p:cNvPr>
            <p:cNvSpPr>
              <a:spLocks noChangeArrowheads="1"/>
            </p:cNvSpPr>
            <p:nvPr/>
          </p:nvSpPr>
          <p:spPr bwMode="auto">
            <a:xfrm>
              <a:off x="4746" y="1992"/>
              <a:ext cx="101" cy="1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endParaRPr lang="x-none" altLang="x-none">
                <a:latin typeface="Times New Roman" panose="02020603050405020304" pitchFamily="18" charset="0"/>
                <a:cs typeface="Times New Roman" panose="02020603050405020304" pitchFamily="18" charset="0"/>
              </a:endParaRPr>
            </a:p>
          </p:txBody>
        </p:sp>
        <p:sp>
          <p:nvSpPr>
            <p:cNvPr id="54" name="Line 60">
              <a:extLst>
                <a:ext uri="{FF2B5EF4-FFF2-40B4-BE49-F238E27FC236}">
                  <a16:creationId xmlns:a16="http://schemas.microsoft.com/office/drawing/2014/main" id="{6FEB2C00-29F8-4444-AB16-D2F30E08402D}"/>
                </a:ext>
              </a:extLst>
            </p:cNvPr>
            <p:cNvSpPr>
              <a:spLocks noChangeShapeType="1"/>
            </p:cNvSpPr>
            <p:nvPr/>
          </p:nvSpPr>
          <p:spPr bwMode="auto">
            <a:xfrm flipH="1">
              <a:off x="4440" y="1906"/>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55" name="Line 61">
              <a:extLst>
                <a:ext uri="{FF2B5EF4-FFF2-40B4-BE49-F238E27FC236}">
                  <a16:creationId xmlns:a16="http://schemas.microsoft.com/office/drawing/2014/main" id="{09D76F8C-B981-0A40-B614-C0B611411DF0}"/>
                </a:ext>
              </a:extLst>
            </p:cNvPr>
            <p:cNvSpPr>
              <a:spLocks noChangeShapeType="1"/>
            </p:cNvSpPr>
            <p:nvPr/>
          </p:nvSpPr>
          <p:spPr bwMode="auto">
            <a:xfrm flipH="1">
              <a:off x="4712" y="1927"/>
              <a:ext cx="156" cy="269"/>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56" name="Line 62">
              <a:extLst>
                <a:ext uri="{FF2B5EF4-FFF2-40B4-BE49-F238E27FC236}">
                  <a16:creationId xmlns:a16="http://schemas.microsoft.com/office/drawing/2014/main" id="{DCFD0009-82E9-7846-8ADC-7B97B9B2ADA3}"/>
                </a:ext>
              </a:extLst>
            </p:cNvPr>
            <p:cNvSpPr>
              <a:spLocks noChangeShapeType="1"/>
            </p:cNvSpPr>
            <p:nvPr/>
          </p:nvSpPr>
          <p:spPr bwMode="auto">
            <a:xfrm flipV="1">
              <a:off x="3764" y="1922"/>
              <a:ext cx="273" cy="115"/>
            </a:xfrm>
            <a:prstGeom prst="line">
              <a:avLst/>
            </a:prstGeom>
            <a:grpFill/>
            <a:ln w="9525">
              <a:solidFill>
                <a:srgbClr val="0000FF"/>
              </a:solidFill>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57" name="Text Box 63">
              <a:extLst>
                <a:ext uri="{FF2B5EF4-FFF2-40B4-BE49-F238E27FC236}">
                  <a16:creationId xmlns:a16="http://schemas.microsoft.com/office/drawing/2014/main" id="{C591BA25-B90F-2045-B6F9-0850D0E65ECB}"/>
                </a:ext>
              </a:extLst>
            </p:cNvPr>
            <p:cNvSpPr txBox="1">
              <a:spLocks noChangeArrowheads="1"/>
            </p:cNvSpPr>
            <p:nvPr/>
          </p:nvSpPr>
          <p:spPr bwMode="auto">
            <a:xfrm>
              <a:off x="3769" y="1635"/>
              <a:ext cx="274"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K</a:t>
              </a:r>
            </a:p>
          </p:txBody>
        </p:sp>
        <p:sp>
          <p:nvSpPr>
            <p:cNvPr id="58" name="Text Box 64">
              <a:extLst>
                <a:ext uri="{FF2B5EF4-FFF2-40B4-BE49-F238E27FC236}">
                  <a16:creationId xmlns:a16="http://schemas.microsoft.com/office/drawing/2014/main" id="{CDB4FDE3-E1D1-3C42-ADDD-78146193211D}"/>
                </a:ext>
              </a:extLst>
            </p:cNvPr>
            <p:cNvSpPr txBox="1">
              <a:spLocks noChangeArrowheads="1"/>
            </p:cNvSpPr>
            <p:nvPr/>
          </p:nvSpPr>
          <p:spPr bwMode="auto">
            <a:xfrm>
              <a:off x="3881" y="883"/>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1</a:t>
              </a:r>
              <a:endParaRPr lang="en-US" altLang="x-none" sz="2000" b="1">
                <a:latin typeface="Times New Roman" panose="02020603050405020304" pitchFamily="18" charset="0"/>
                <a:cs typeface="Times New Roman" panose="02020603050405020304" pitchFamily="18" charset="0"/>
              </a:endParaRPr>
            </a:p>
          </p:txBody>
        </p:sp>
        <p:sp>
          <p:nvSpPr>
            <p:cNvPr id="59" name="Text Box 65">
              <a:extLst>
                <a:ext uri="{FF2B5EF4-FFF2-40B4-BE49-F238E27FC236}">
                  <a16:creationId xmlns:a16="http://schemas.microsoft.com/office/drawing/2014/main" id="{88A227AD-0EEF-5045-A7B7-EC7E0F10305C}"/>
                </a:ext>
              </a:extLst>
            </p:cNvPr>
            <p:cNvSpPr txBox="1">
              <a:spLocks noChangeArrowheads="1"/>
            </p:cNvSpPr>
            <p:nvPr/>
          </p:nvSpPr>
          <p:spPr bwMode="auto">
            <a:xfrm>
              <a:off x="4635" y="883"/>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R</a:t>
              </a:r>
              <a:r>
                <a:rPr lang="en-US" altLang="x-none" sz="2000" b="1" baseline="-25000">
                  <a:latin typeface="Times New Roman" panose="02020603050405020304" pitchFamily="18" charset="0"/>
                  <a:cs typeface="Times New Roman" panose="02020603050405020304" pitchFamily="18" charset="0"/>
                </a:rPr>
                <a:t>2</a:t>
              </a:r>
              <a:endParaRPr lang="en-US" altLang="x-none" sz="2000" b="1">
                <a:latin typeface="Times New Roman" panose="02020603050405020304" pitchFamily="18" charset="0"/>
                <a:cs typeface="Times New Roman" panose="02020603050405020304" pitchFamily="18" charset="0"/>
              </a:endParaRPr>
            </a:p>
          </p:txBody>
        </p:sp>
        <p:sp>
          <p:nvSpPr>
            <p:cNvPr id="60" name="Text Box 66">
              <a:extLst>
                <a:ext uri="{FF2B5EF4-FFF2-40B4-BE49-F238E27FC236}">
                  <a16:creationId xmlns:a16="http://schemas.microsoft.com/office/drawing/2014/main" id="{6190C092-631E-5741-9318-165A3A05D2AD}"/>
                </a:ext>
              </a:extLst>
            </p:cNvPr>
            <p:cNvSpPr txBox="1">
              <a:spLocks noChangeArrowheads="1"/>
            </p:cNvSpPr>
            <p:nvPr/>
          </p:nvSpPr>
          <p:spPr bwMode="auto">
            <a:xfrm>
              <a:off x="4455" y="2107"/>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A</a:t>
              </a:r>
            </a:p>
          </p:txBody>
        </p:sp>
        <p:sp>
          <p:nvSpPr>
            <p:cNvPr id="61" name="Text Box 67">
              <a:extLst>
                <a:ext uri="{FF2B5EF4-FFF2-40B4-BE49-F238E27FC236}">
                  <a16:creationId xmlns:a16="http://schemas.microsoft.com/office/drawing/2014/main" id="{A3B9CE1A-2A78-FA40-88AA-F76C5C88010F}"/>
                </a:ext>
              </a:extLst>
            </p:cNvPr>
            <p:cNvSpPr txBox="1">
              <a:spLocks noChangeArrowheads="1"/>
            </p:cNvSpPr>
            <p:nvPr/>
          </p:nvSpPr>
          <p:spPr bwMode="auto">
            <a:xfrm>
              <a:off x="4820" y="2115"/>
              <a:ext cx="352" cy="25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a:latin typeface="Times New Roman" panose="02020603050405020304" pitchFamily="18" charset="0"/>
                  <a:cs typeface="Times New Roman" panose="02020603050405020304" pitchFamily="18" charset="0"/>
                </a:rPr>
                <a:t>B</a:t>
              </a:r>
            </a:p>
          </p:txBody>
        </p:sp>
        <p:sp>
          <p:nvSpPr>
            <p:cNvPr id="62" name="Text Box 68">
              <a:extLst>
                <a:ext uri="{FF2B5EF4-FFF2-40B4-BE49-F238E27FC236}">
                  <a16:creationId xmlns:a16="http://schemas.microsoft.com/office/drawing/2014/main" id="{C964B1C4-3B76-E341-9E76-272A99293678}"/>
                </a:ext>
              </a:extLst>
            </p:cNvPr>
            <p:cNvSpPr txBox="1">
              <a:spLocks noChangeArrowheads="1"/>
            </p:cNvSpPr>
            <p:nvPr/>
          </p:nvSpPr>
          <p:spPr bwMode="auto">
            <a:xfrm>
              <a:off x="4370" y="1697"/>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sp>
          <p:nvSpPr>
            <p:cNvPr id="63" name="Text Box 69">
              <a:extLst>
                <a:ext uri="{FF2B5EF4-FFF2-40B4-BE49-F238E27FC236}">
                  <a16:creationId xmlns:a16="http://schemas.microsoft.com/office/drawing/2014/main" id="{1482BE53-EEA2-6240-8842-7328529EDFA8}"/>
                </a:ext>
              </a:extLst>
            </p:cNvPr>
            <p:cNvSpPr txBox="1">
              <a:spLocks noChangeArrowheads="1"/>
            </p:cNvSpPr>
            <p:nvPr/>
          </p:nvSpPr>
          <p:spPr bwMode="auto">
            <a:xfrm>
              <a:off x="4716" y="1682"/>
              <a:ext cx="352" cy="25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2000" b="1" dirty="0">
                  <a:latin typeface="Times New Roman" panose="02020603050405020304" pitchFamily="18" charset="0"/>
                  <a:cs typeface="Times New Roman" panose="02020603050405020304" pitchFamily="18" charset="0"/>
                </a:rPr>
                <a:t>-</a:t>
              </a:r>
            </a:p>
          </p:txBody>
        </p:sp>
      </p:grpSp>
      <p:grpSp>
        <p:nvGrpSpPr>
          <p:cNvPr id="64" name="Group 75">
            <a:extLst>
              <a:ext uri="{FF2B5EF4-FFF2-40B4-BE49-F238E27FC236}">
                <a16:creationId xmlns:a16="http://schemas.microsoft.com/office/drawing/2014/main" id="{83B4C9A9-8CA1-EE45-9296-601DA81B14B9}"/>
              </a:ext>
            </a:extLst>
          </p:cNvPr>
          <p:cNvGrpSpPr>
            <a:grpSpLocks/>
          </p:cNvGrpSpPr>
          <p:nvPr/>
        </p:nvGrpSpPr>
        <p:grpSpPr bwMode="auto">
          <a:xfrm>
            <a:off x="5777311" y="4802568"/>
            <a:ext cx="2496416" cy="1516282"/>
            <a:chOff x="2916" y="3518"/>
            <a:chExt cx="1606" cy="1311"/>
          </a:xfrm>
        </p:grpSpPr>
        <p:sp>
          <p:nvSpPr>
            <p:cNvPr id="65" name="Text Box 72">
              <a:extLst>
                <a:ext uri="{FF2B5EF4-FFF2-40B4-BE49-F238E27FC236}">
                  <a16:creationId xmlns:a16="http://schemas.microsoft.com/office/drawing/2014/main" id="{DB6A2E07-43A9-0740-ACCA-283F08A2453C}"/>
                </a:ext>
              </a:extLst>
            </p:cNvPr>
            <p:cNvSpPr txBox="1">
              <a:spLocks noChangeArrowheads="1"/>
            </p:cNvSpPr>
            <p:nvPr/>
          </p:nvSpPr>
          <p:spPr bwMode="auto">
            <a:xfrm>
              <a:off x="3024" y="3580"/>
              <a:ext cx="528"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solidFill>
                    <a:srgbClr val="FF0000"/>
                  </a:solidFill>
                  <a:latin typeface="Times New Roman" panose="02020603050405020304" pitchFamily="18" charset="0"/>
                  <a:cs typeface="Times New Roman" panose="02020603050405020304" pitchFamily="18" charset="0"/>
                </a:rPr>
                <a:t>I</a:t>
              </a:r>
              <a:r>
                <a:rPr lang="en-US" altLang="x-none" baseline="30000" dirty="0">
                  <a:solidFill>
                    <a:srgbClr val="FF0000"/>
                  </a:solidFill>
                  <a:latin typeface="Times New Roman" panose="02020603050405020304" pitchFamily="18" charset="0"/>
                  <a:cs typeface="Times New Roman" panose="02020603050405020304" pitchFamily="18" charset="0"/>
                </a:rPr>
                <a:t>’</a:t>
              </a:r>
              <a:r>
                <a:rPr lang="en-US" altLang="x-none" dirty="0">
                  <a:solidFill>
                    <a:srgbClr val="FF0000"/>
                  </a:solidFill>
                  <a:latin typeface="Times New Roman" panose="02020603050405020304" pitchFamily="18" charset="0"/>
                  <a:cs typeface="Times New Roman" panose="02020603050405020304" pitchFamily="18" charset="0"/>
                </a:rPr>
                <a:t> </a:t>
              </a:r>
              <a:r>
                <a:rPr lang="en-US" altLang="x-none" baseline="-25000" dirty="0">
                  <a:solidFill>
                    <a:srgbClr val="FF0000"/>
                  </a:solidFill>
                  <a:latin typeface="Times New Roman" panose="02020603050405020304" pitchFamily="18" charset="0"/>
                  <a:cs typeface="Times New Roman" panose="02020603050405020304" pitchFamily="18" charset="0"/>
                </a:rPr>
                <a:t>AB</a:t>
              </a:r>
              <a:endParaRPr lang="en-US" altLang="x-none" dirty="0">
                <a:solidFill>
                  <a:srgbClr val="FF0000"/>
                </a:solidFill>
                <a:latin typeface="Times New Roman" panose="02020603050405020304" pitchFamily="18" charset="0"/>
                <a:cs typeface="Times New Roman" panose="02020603050405020304" pitchFamily="18" charset="0"/>
              </a:endParaRPr>
            </a:p>
          </p:txBody>
        </p:sp>
        <p:sp>
          <p:nvSpPr>
            <p:cNvPr id="66" name="Line 73">
              <a:extLst>
                <a:ext uri="{FF2B5EF4-FFF2-40B4-BE49-F238E27FC236}">
                  <a16:creationId xmlns:a16="http://schemas.microsoft.com/office/drawing/2014/main" id="{17FD2719-94DD-A547-AFC5-D28D9FF2F086}"/>
                </a:ext>
              </a:extLst>
            </p:cNvPr>
            <p:cNvSpPr>
              <a:spLocks noChangeShapeType="1"/>
            </p:cNvSpPr>
            <p:nvPr/>
          </p:nvSpPr>
          <p:spPr bwMode="auto">
            <a:xfrm flipV="1">
              <a:off x="3510" y="3518"/>
              <a:ext cx="0" cy="336"/>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67" name="AutoShape 74">
              <a:extLst>
                <a:ext uri="{FF2B5EF4-FFF2-40B4-BE49-F238E27FC236}">
                  <a16:creationId xmlns:a16="http://schemas.microsoft.com/office/drawing/2014/main" id="{2F56E83E-FDA1-7749-B9FA-04081E22FD17}"/>
                </a:ext>
              </a:extLst>
            </p:cNvPr>
            <p:cNvSpPr>
              <a:spLocks noChangeArrowheads="1"/>
            </p:cNvSpPr>
            <p:nvPr/>
          </p:nvSpPr>
          <p:spPr bwMode="auto">
            <a:xfrm>
              <a:off x="2916" y="4261"/>
              <a:ext cx="1606" cy="568"/>
            </a:xfrm>
            <a:prstGeom prst="wedgeRoundRectCallout">
              <a:avLst>
                <a:gd name="adj1" fmla="val 56810"/>
                <a:gd name="adj2" fmla="val -108333"/>
                <a:gd name="adj3" fmla="val 16667"/>
              </a:avLst>
            </a:prstGeom>
            <a:solidFill>
              <a:srgbClr val="E7F78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a:r>
                <a:rPr lang="en-US" altLang="x-none" dirty="0">
                  <a:solidFill>
                    <a:srgbClr val="FF0000"/>
                  </a:solidFill>
                  <a:latin typeface="Times New Roman" panose="02020603050405020304" pitchFamily="18" charset="0"/>
                  <a:cs typeface="Times New Roman" panose="02020603050405020304" pitchFamily="18" charset="0"/>
                </a:rPr>
                <a:t>U</a:t>
              </a:r>
              <a:r>
                <a:rPr lang="en-US" altLang="x-none" baseline="-25000" dirty="0">
                  <a:solidFill>
                    <a:srgbClr val="FF0000"/>
                  </a:solidFill>
                  <a:latin typeface="Times New Roman" panose="02020603050405020304" pitchFamily="18" charset="0"/>
                  <a:cs typeface="Times New Roman" panose="02020603050405020304" pitchFamily="18" charset="0"/>
                </a:rPr>
                <a:t>AB</a:t>
              </a:r>
              <a:r>
                <a:rPr lang="en-US" altLang="x-none" baseline="-25000" dirty="0">
                  <a:latin typeface="Times New Roman" panose="02020603050405020304" pitchFamily="18" charset="0"/>
                  <a:cs typeface="Times New Roman" panose="02020603050405020304" pitchFamily="18" charset="0"/>
                </a:rPr>
                <a:t> </a:t>
              </a:r>
              <a:r>
                <a:rPr lang="en-US" altLang="x-none" b="1" dirty="0" err="1">
                  <a:solidFill>
                    <a:srgbClr val="FF0000"/>
                  </a:solidFill>
                  <a:latin typeface="Times New Roman" panose="02020603050405020304" pitchFamily="18" charset="0"/>
                  <a:cs typeface="Times New Roman" panose="02020603050405020304" pitchFamily="18" charset="0"/>
                </a:rPr>
                <a:t>không</a:t>
              </a:r>
              <a:r>
                <a:rPr lang="en-US" altLang="x-none" b="1" dirty="0">
                  <a:solidFill>
                    <a:srgbClr val="FF0000"/>
                  </a:solidFill>
                  <a:latin typeface="Times New Roman" panose="02020603050405020304" pitchFamily="18" charset="0"/>
                  <a:cs typeface="Times New Roman" panose="02020603050405020304" pitchFamily="18" charset="0"/>
                </a:rPr>
                <a:t> </a:t>
              </a:r>
              <a:r>
                <a:rPr lang="en-US" altLang="x-none" b="1" dirty="0" err="1">
                  <a:solidFill>
                    <a:srgbClr val="FF0000"/>
                  </a:solidFill>
                  <a:latin typeface="Times New Roman" panose="02020603050405020304" pitchFamily="18" charset="0"/>
                  <a:cs typeface="Times New Roman" panose="02020603050405020304" pitchFamily="18" charset="0"/>
                </a:rPr>
                <a:t>đổi</a:t>
              </a:r>
              <a:endParaRPr lang="en-US" altLang="x-none" b="1" dirty="0">
                <a:solidFill>
                  <a:srgbClr val="FF0000"/>
                </a:solidFill>
                <a:latin typeface="Times New Roman" panose="02020603050405020304" pitchFamily="18" charset="0"/>
                <a:cs typeface="Times New Roman" panose="02020603050405020304" pitchFamily="18" charset="0"/>
              </a:endParaRPr>
            </a:p>
          </p:txBody>
        </p:sp>
      </p:grpSp>
      <p:sp>
        <p:nvSpPr>
          <p:cNvPr id="68" name="Text Box 76">
            <a:extLst>
              <a:ext uri="{FF2B5EF4-FFF2-40B4-BE49-F238E27FC236}">
                <a16:creationId xmlns:a16="http://schemas.microsoft.com/office/drawing/2014/main" id="{871FCA15-C10A-C846-B831-B0BB5405CDBA}"/>
              </a:ext>
            </a:extLst>
          </p:cNvPr>
          <p:cNvSpPr txBox="1">
            <a:spLocks noChangeArrowheads="1"/>
          </p:cNvSpPr>
          <p:nvPr/>
        </p:nvSpPr>
        <p:spPr bwMode="auto">
          <a:xfrm>
            <a:off x="1766097" y="1422171"/>
            <a:ext cx="442118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err="1">
                <a:latin typeface="Times New Roman" panose="02020603050405020304" pitchFamily="18" charset="0"/>
                <a:cs typeface="Times New Roman" panose="02020603050405020304" pitchFamily="18" charset="0"/>
              </a:rPr>
              <a:t>Biết</a:t>
            </a:r>
            <a:r>
              <a:rPr lang="en-US" altLang="x-none" dirty="0">
                <a:latin typeface="Times New Roman" panose="02020603050405020304" pitchFamily="18" charset="0"/>
                <a:cs typeface="Times New Roman" panose="02020603050405020304" pitchFamily="18" charset="0"/>
              </a:rPr>
              <a:t>:  R</a:t>
            </a:r>
            <a:r>
              <a:rPr lang="en-US" altLang="x-none" baseline="-25000" dirty="0">
                <a:latin typeface="Times New Roman" panose="02020603050405020304" pitchFamily="18" charset="0"/>
                <a:cs typeface="Times New Roman" panose="02020603050405020304" pitchFamily="18" charset="0"/>
              </a:rPr>
              <a:t>1</a:t>
            </a:r>
            <a:r>
              <a:rPr lang="en-US" altLang="x-none" dirty="0">
                <a:latin typeface="Times New Roman" panose="02020603050405020304" pitchFamily="18" charset="0"/>
                <a:cs typeface="Times New Roman" panose="02020603050405020304" pitchFamily="18" charset="0"/>
              </a:rPr>
              <a:t>; R</a:t>
            </a:r>
            <a:r>
              <a:rPr lang="en-US" altLang="x-none" baseline="-25000" dirty="0">
                <a:latin typeface="Times New Roman" panose="02020603050405020304" pitchFamily="18" charset="0"/>
                <a:cs typeface="Times New Roman" panose="02020603050405020304" pitchFamily="18" charset="0"/>
              </a:rPr>
              <a:t>2</a:t>
            </a:r>
            <a:r>
              <a:rPr lang="en-US" altLang="x-none" dirty="0">
                <a:latin typeface="Times New Roman" panose="02020603050405020304" pitchFamily="18" charset="0"/>
                <a:cs typeface="Times New Roman" panose="02020603050405020304" pitchFamily="18" charset="0"/>
              </a:rPr>
              <a:t> ,U</a:t>
            </a:r>
            <a:r>
              <a:rPr lang="en-US" altLang="x-none" baseline="-25000" dirty="0">
                <a:latin typeface="Times New Roman" panose="02020603050405020304" pitchFamily="18" charset="0"/>
                <a:cs typeface="Times New Roman" panose="02020603050405020304" pitchFamily="18" charset="0"/>
              </a:rPr>
              <a:t>AB</a:t>
            </a:r>
            <a:r>
              <a:rPr lang="en-US" altLang="x-none" dirty="0">
                <a:latin typeface="Times New Roman" panose="02020603050405020304" pitchFamily="18" charset="0"/>
                <a:cs typeface="Times New Roman" panose="02020603050405020304" pitchFamily="18" charset="0"/>
              </a:rPr>
              <a:t>.</a:t>
            </a:r>
          </a:p>
          <a:p>
            <a:pPr eaLnBrk="1" hangingPunct="1">
              <a:spcBef>
                <a:spcPct val="50000"/>
              </a:spcBef>
            </a:pPr>
            <a:r>
              <a:rPr lang="en-US" altLang="x-none" dirty="0">
                <a:latin typeface="Times New Roman" panose="02020603050405020304" pitchFamily="18" charset="0"/>
                <a:cs typeface="Times New Roman" panose="02020603050405020304" pitchFamily="18" charset="0"/>
              </a:rPr>
              <a:t>? I</a:t>
            </a:r>
            <a:r>
              <a:rPr lang="en-US" altLang="x-none" baseline="-25000" dirty="0">
                <a:latin typeface="Times New Roman" panose="02020603050405020304" pitchFamily="18" charset="0"/>
                <a:cs typeface="Times New Roman" panose="02020603050405020304" pitchFamily="18" charset="0"/>
              </a:rPr>
              <a:t>AB</a:t>
            </a:r>
            <a:endParaRPr lang="en-US" altLang="x-none" dirty="0">
              <a:latin typeface="Times New Roman" panose="02020603050405020304" pitchFamily="18" charset="0"/>
              <a:cs typeface="Times New Roman" panose="02020603050405020304" pitchFamily="18" charset="0"/>
            </a:endParaRPr>
          </a:p>
        </p:txBody>
      </p:sp>
      <p:sp>
        <p:nvSpPr>
          <p:cNvPr id="69" name="Text Box 80">
            <a:extLst>
              <a:ext uri="{FF2B5EF4-FFF2-40B4-BE49-F238E27FC236}">
                <a16:creationId xmlns:a16="http://schemas.microsoft.com/office/drawing/2014/main" id="{7E083113-87CF-EC41-9ABA-12D31B917D32}"/>
              </a:ext>
            </a:extLst>
          </p:cNvPr>
          <p:cNvSpPr txBox="1">
            <a:spLocks noChangeArrowheads="1"/>
          </p:cNvSpPr>
          <p:nvPr/>
        </p:nvSpPr>
        <p:spPr bwMode="auto">
          <a:xfrm>
            <a:off x="1944688" y="4202112"/>
            <a:ext cx="2932112"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err="1">
                <a:latin typeface="Times New Roman" panose="02020603050405020304" pitchFamily="18" charset="0"/>
                <a:cs typeface="Times New Roman" panose="02020603050405020304" pitchFamily="18" charset="0"/>
              </a:rPr>
              <a:t>Biết</a:t>
            </a:r>
            <a:r>
              <a:rPr lang="en-US" altLang="x-none" dirty="0">
                <a:latin typeface="Times New Roman" panose="02020603050405020304" pitchFamily="18" charset="0"/>
                <a:cs typeface="Times New Roman" panose="02020603050405020304" pitchFamily="18" charset="0"/>
              </a:rPr>
              <a:t>: R</a:t>
            </a:r>
            <a:r>
              <a:rPr lang="en-US" altLang="x-none" baseline="-25000" dirty="0">
                <a:latin typeface="Times New Roman" panose="02020603050405020304" pitchFamily="18" charset="0"/>
                <a:cs typeface="Times New Roman" panose="02020603050405020304" pitchFamily="18" charset="0"/>
              </a:rPr>
              <a:t> t </a:t>
            </a:r>
            <a:r>
              <a:rPr lang="en-US" altLang="x-none" baseline="-25000" dirty="0" err="1">
                <a:latin typeface="Times New Roman" panose="02020603050405020304" pitchFamily="18" charset="0"/>
                <a:cs typeface="Times New Roman" panose="02020603050405020304" pitchFamily="18" charset="0"/>
              </a:rPr>
              <a:t>đ</a:t>
            </a:r>
            <a:endParaRPr lang="en-US" altLang="x-none" dirty="0">
              <a:latin typeface="Times New Roman" panose="02020603050405020304" pitchFamily="18" charset="0"/>
              <a:cs typeface="Times New Roman" panose="02020603050405020304" pitchFamily="18" charset="0"/>
            </a:endParaRPr>
          </a:p>
          <a:p>
            <a:pPr eaLnBrk="1" hangingPunct="1">
              <a:spcBef>
                <a:spcPct val="50000"/>
              </a:spcBef>
            </a:pPr>
            <a:r>
              <a:rPr lang="en-US" altLang="x-none" dirty="0">
                <a:latin typeface="Times New Roman" panose="02020603050405020304" pitchFamily="18" charset="0"/>
                <a:cs typeface="Times New Roman" panose="02020603050405020304" pitchFamily="18" charset="0"/>
              </a:rPr>
              <a:t>? </a:t>
            </a:r>
            <a:r>
              <a:rPr lang="en-US" altLang="x-none" dirty="0">
                <a:solidFill>
                  <a:srgbClr val="FF0000"/>
                </a:solidFill>
                <a:latin typeface="Times New Roman" panose="02020603050405020304" pitchFamily="18" charset="0"/>
                <a:cs typeface="Times New Roman" panose="02020603050405020304" pitchFamily="18" charset="0"/>
              </a:rPr>
              <a:t>I</a:t>
            </a:r>
            <a:r>
              <a:rPr lang="en-US" altLang="x-none" baseline="30000" dirty="0">
                <a:solidFill>
                  <a:srgbClr val="FF0000"/>
                </a:solidFill>
                <a:latin typeface="Times New Roman" panose="02020603050405020304" pitchFamily="18" charset="0"/>
                <a:cs typeface="Times New Roman" panose="02020603050405020304" pitchFamily="18" charset="0"/>
              </a:rPr>
              <a:t>’</a:t>
            </a:r>
            <a:r>
              <a:rPr lang="en-US" altLang="x-none" dirty="0">
                <a:solidFill>
                  <a:srgbClr val="FF0000"/>
                </a:solidFill>
                <a:latin typeface="Times New Roman" panose="02020603050405020304" pitchFamily="18" charset="0"/>
                <a:cs typeface="Times New Roman" panose="02020603050405020304" pitchFamily="18" charset="0"/>
              </a:rPr>
              <a:t> </a:t>
            </a:r>
            <a:r>
              <a:rPr lang="en-US" altLang="x-none" baseline="-25000" dirty="0">
                <a:solidFill>
                  <a:srgbClr val="FF0000"/>
                </a:solidFill>
                <a:latin typeface="Times New Roman" panose="02020603050405020304" pitchFamily="18" charset="0"/>
                <a:cs typeface="Times New Roman" panose="02020603050405020304" pitchFamily="18" charset="0"/>
              </a:rPr>
              <a:t>AB</a:t>
            </a:r>
          </a:p>
        </p:txBody>
      </p:sp>
      <p:sp>
        <p:nvSpPr>
          <p:cNvPr id="70" name="Text Box 81">
            <a:extLst>
              <a:ext uri="{FF2B5EF4-FFF2-40B4-BE49-F238E27FC236}">
                <a16:creationId xmlns:a16="http://schemas.microsoft.com/office/drawing/2014/main" id="{982756DF-D076-0842-877E-19F741C8DE84}"/>
              </a:ext>
            </a:extLst>
          </p:cNvPr>
          <p:cNvSpPr txBox="1">
            <a:spLocks noChangeArrowheads="1"/>
          </p:cNvSpPr>
          <p:nvPr/>
        </p:nvSpPr>
        <p:spPr bwMode="auto">
          <a:xfrm>
            <a:off x="3543300" y="3242266"/>
            <a:ext cx="2362200" cy="549275"/>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sz="3000" b="1" dirty="0">
                <a:latin typeface="Times New Roman" panose="02020603050405020304" pitchFamily="18" charset="0"/>
                <a:cs typeface="Times New Roman" panose="02020603050405020304" pitchFamily="18" charset="0"/>
              </a:rPr>
              <a:t>I</a:t>
            </a:r>
            <a:r>
              <a:rPr lang="en-US" altLang="x-none" sz="3000" b="1" baseline="-25000" dirty="0">
                <a:latin typeface="Times New Roman" panose="02020603050405020304" pitchFamily="18" charset="0"/>
                <a:cs typeface="Times New Roman" panose="02020603050405020304" pitchFamily="18" charset="0"/>
              </a:rPr>
              <a:t>AB</a:t>
            </a:r>
            <a:r>
              <a:rPr lang="en-US" altLang="x-none" sz="3000" b="1" dirty="0">
                <a:latin typeface="Times New Roman" panose="02020603050405020304" pitchFamily="18" charset="0"/>
                <a:cs typeface="Times New Roman" panose="02020603050405020304" pitchFamily="18" charset="0"/>
              </a:rPr>
              <a:t> ??? </a:t>
            </a:r>
            <a:r>
              <a:rPr lang="en-US" altLang="x-none" sz="3000" b="1" dirty="0">
                <a:solidFill>
                  <a:srgbClr val="FF0000"/>
                </a:solidFill>
                <a:latin typeface="Times New Roman" panose="02020603050405020304" pitchFamily="18" charset="0"/>
                <a:cs typeface="Times New Roman" panose="02020603050405020304" pitchFamily="18" charset="0"/>
              </a:rPr>
              <a:t>I</a:t>
            </a:r>
            <a:r>
              <a:rPr lang="en-US" altLang="x-none" sz="3000" b="1" baseline="30000" dirty="0">
                <a:solidFill>
                  <a:srgbClr val="FF0000"/>
                </a:solidFill>
                <a:latin typeface="Times New Roman" panose="02020603050405020304" pitchFamily="18" charset="0"/>
                <a:cs typeface="Times New Roman" panose="02020603050405020304" pitchFamily="18" charset="0"/>
              </a:rPr>
              <a:t>’</a:t>
            </a:r>
            <a:r>
              <a:rPr lang="en-US" altLang="x-none" sz="3000" b="1" baseline="-25000" dirty="0">
                <a:solidFill>
                  <a:srgbClr val="FF0000"/>
                </a:solidFill>
                <a:latin typeface="Times New Roman" panose="02020603050405020304" pitchFamily="18" charset="0"/>
                <a:cs typeface="Times New Roman" panose="02020603050405020304" pitchFamily="18" charset="0"/>
              </a:rPr>
              <a:t>AB</a:t>
            </a:r>
            <a:endParaRPr lang="en-US" altLang="x-none" sz="3000" b="1" dirty="0">
              <a:solidFill>
                <a:srgbClr val="FF0000"/>
              </a:solidFill>
              <a:latin typeface="Times New Roman" panose="02020603050405020304" pitchFamily="18" charset="0"/>
              <a:cs typeface="Times New Roman" panose="02020603050405020304" pitchFamily="18" charset="0"/>
            </a:endParaRPr>
          </a:p>
        </p:txBody>
      </p:sp>
      <p:sp>
        <p:nvSpPr>
          <p:cNvPr id="71" name="Rectangle 70">
            <a:extLst>
              <a:ext uri="{FF2B5EF4-FFF2-40B4-BE49-F238E27FC236}">
                <a16:creationId xmlns:a16="http://schemas.microsoft.com/office/drawing/2014/main" id="{4AE7E30F-FBA9-3841-BDF6-1AE512E983B5}"/>
              </a:ext>
            </a:extLst>
          </p:cNvPr>
          <p:cNvSpPr>
            <a:spLocks noChangeArrowheads="1"/>
          </p:cNvSpPr>
          <p:nvPr/>
        </p:nvSpPr>
        <p:spPr bwMode="auto">
          <a:xfrm>
            <a:off x="7193642" y="3327887"/>
            <a:ext cx="2252894" cy="803275"/>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algn="ctr" eaLnBrk="1" hangingPunct="1"/>
            <a:r>
              <a:rPr lang="en-US" altLang="x-none">
                <a:latin typeface="Times New Roman" panose="02020603050405020304" pitchFamily="18" charset="0"/>
                <a:cs typeface="Times New Roman" panose="02020603050405020304" pitchFamily="18" charset="0"/>
              </a:rPr>
              <a:t>R</a:t>
            </a:r>
            <a:r>
              <a:rPr lang="en-US" altLang="x-none" baseline="-25000">
                <a:latin typeface="Times New Roman" panose="02020603050405020304" pitchFamily="18" charset="0"/>
                <a:cs typeface="Times New Roman" panose="02020603050405020304" pitchFamily="18" charset="0"/>
              </a:rPr>
              <a:t>td</a:t>
            </a:r>
          </a:p>
        </p:txBody>
      </p:sp>
      <p:grpSp>
        <p:nvGrpSpPr>
          <p:cNvPr id="72" name="Group 48">
            <a:extLst>
              <a:ext uri="{FF2B5EF4-FFF2-40B4-BE49-F238E27FC236}">
                <a16:creationId xmlns:a16="http://schemas.microsoft.com/office/drawing/2014/main" id="{7DE81AA4-9E75-484D-B6D3-137E4582E5C3}"/>
              </a:ext>
            </a:extLst>
          </p:cNvPr>
          <p:cNvGrpSpPr>
            <a:grpSpLocks/>
          </p:cNvGrpSpPr>
          <p:nvPr/>
        </p:nvGrpSpPr>
        <p:grpSpPr bwMode="auto">
          <a:xfrm>
            <a:off x="6159501" y="1948811"/>
            <a:ext cx="685800" cy="533400"/>
            <a:chOff x="2976" y="1646"/>
            <a:chExt cx="432" cy="336"/>
          </a:xfrm>
        </p:grpSpPr>
        <p:sp>
          <p:nvSpPr>
            <p:cNvPr id="73" name="Line 49">
              <a:extLst>
                <a:ext uri="{FF2B5EF4-FFF2-40B4-BE49-F238E27FC236}">
                  <a16:creationId xmlns:a16="http://schemas.microsoft.com/office/drawing/2014/main" id="{A97A5503-0527-8144-9930-CF5FC95E015D}"/>
                </a:ext>
              </a:extLst>
            </p:cNvPr>
            <p:cNvSpPr>
              <a:spLocks noChangeShapeType="1"/>
            </p:cNvSpPr>
            <p:nvPr/>
          </p:nvSpPr>
          <p:spPr bwMode="auto">
            <a:xfrm flipV="1">
              <a:off x="3312" y="1646"/>
              <a:ext cx="0" cy="336"/>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latin typeface="Times New Roman" panose="02020603050405020304" pitchFamily="18" charset="0"/>
                <a:cs typeface="Times New Roman" panose="02020603050405020304" pitchFamily="18" charset="0"/>
              </a:endParaRPr>
            </a:p>
          </p:txBody>
        </p:sp>
        <p:sp>
          <p:nvSpPr>
            <p:cNvPr id="74" name="Text Box 50">
              <a:extLst>
                <a:ext uri="{FF2B5EF4-FFF2-40B4-BE49-F238E27FC236}">
                  <a16:creationId xmlns:a16="http://schemas.microsoft.com/office/drawing/2014/main" id="{266E7194-81D8-1847-9E3D-400EE7D708CE}"/>
                </a:ext>
              </a:extLst>
            </p:cNvPr>
            <p:cNvSpPr txBox="1">
              <a:spLocks noChangeArrowheads="1"/>
            </p:cNvSpPr>
            <p:nvPr/>
          </p:nvSpPr>
          <p:spPr bwMode="auto">
            <a:xfrm>
              <a:off x="2976" y="1666"/>
              <a:ext cx="43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600">
                  <a:solidFill>
                    <a:srgbClr val="0000FF"/>
                  </a:solidFill>
                  <a:latin typeface="Arial" panose="020B0604020202020204" pitchFamily="34" charset="0"/>
                </a:defRPr>
              </a:lvl1pPr>
              <a:lvl2pPr marL="742950" indent="-285750">
                <a:defRPr sz="2600">
                  <a:solidFill>
                    <a:srgbClr val="0000FF"/>
                  </a:solidFill>
                  <a:latin typeface="Arial" panose="020B0604020202020204" pitchFamily="34" charset="0"/>
                </a:defRPr>
              </a:lvl2pPr>
              <a:lvl3pPr marL="1143000" indent="-228600">
                <a:defRPr sz="2600">
                  <a:solidFill>
                    <a:srgbClr val="0000FF"/>
                  </a:solidFill>
                  <a:latin typeface="Arial" panose="020B0604020202020204" pitchFamily="34" charset="0"/>
                </a:defRPr>
              </a:lvl3pPr>
              <a:lvl4pPr marL="1600200" indent="-228600">
                <a:defRPr sz="2600">
                  <a:solidFill>
                    <a:srgbClr val="0000FF"/>
                  </a:solidFill>
                  <a:latin typeface="Arial" panose="020B0604020202020204" pitchFamily="34" charset="0"/>
                </a:defRPr>
              </a:lvl4pPr>
              <a:lvl5pPr marL="2057400" indent="-228600">
                <a:defRPr sz="2600">
                  <a:solidFill>
                    <a:srgbClr val="0000FF"/>
                  </a:solidFill>
                  <a:latin typeface="Arial" panose="020B0604020202020204" pitchFamily="34" charset="0"/>
                </a:defRPr>
              </a:lvl5pPr>
              <a:lvl6pPr marL="2514600" indent="-228600" eaLnBrk="0" fontAlgn="base" hangingPunct="0">
                <a:spcBef>
                  <a:spcPct val="0"/>
                </a:spcBef>
                <a:spcAft>
                  <a:spcPct val="0"/>
                </a:spcAft>
                <a:defRPr sz="2600">
                  <a:solidFill>
                    <a:srgbClr val="0000FF"/>
                  </a:solidFill>
                  <a:latin typeface="Arial" panose="020B0604020202020204" pitchFamily="34" charset="0"/>
                </a:defRPr>
              </a:lvl6pPr>
              <a:lvl7pPr marL="2971800" indent="-228600" eaLnBrk="0" fontAlgn="base" hangingPunct="0">
                <a:spcBef>
                  <a:spcPct val="0"/>
                </a:spcBef>
                <a:spcAft>
                  <a:spcPct val="0"/>
                </a:spcAft>
                <a:defRPr sz="2600">
                  <a:solidFill>
                    <a:srgbClr val="0000FF"/>
                  </a:solidFill>
                  <a:latin typeface="Arial" panose="020B0604020202020204" pitchFamily="34" charset="0"/>
                </a:defRPr>
              </a:lvl7pPr>
              <a:lvl8pPr marL="3429000" indent="-228600" eaLnBrk="0" fontAlgn="base" hangingPunct="0">
                <a:spcBef>
                  <a:spcPct val="0"/>
                </a:spcBef>
                <a:spcAft>
                  <a:spcPct val="0"/>
                </a:spcAft>
                <a:defRPr sz="2600">
                  <a:solidFill>
                    <a:srgbClr val="0000FF"/>
                  </a:solidFill>
                  <a:latin typeface="Arial" panose="020B0604020202020204" pitchFamily="34" charset="0"/>
                </a:defRPr>
              </a:lvl8pPr>
              <a:lvl9pPr marL="3886200" indent="-228600" eaLnBrk="0" fontAlgn="base" hangingPunct="0">
                <a:spcBef>
                  <a:spcPct val="0"/>
                </a:spcBef>
                <a:spcAft>
                  <a:spcPct val="0"/>
                </a:spcAft>
                <a:defRPr sz="2600">
                  <a:solidFill>
                    <a:srgbClr val="0000FF"/>
                  </a:solidFill>
                  <a:latin typeface="Arial" panose="020B0604020202020204" pitchFamily="34" charset="0"/>
                </a:defRPr>
              </a:lvl9pPr>
            </a:lstStyle>
            <a:p>
              <a:pPr eaLnBrk="1" hangingPunct="1">
                <a:spcBef>
                  <a:spcPct val="50000"/>
                </a:spcBef>
              </a:pPr>
              <a:r>
                <a:rPr lang="en-US" altLang="x-none" dirty="0">
                  <a:latin typeface="Times New Roman" panose="02020603050405020304" pitchFamily="18" charset="0"/>
                  <a:cs typeface="Times New Roman" panose="02020603050405020304" pitchFamily="18" charset="0"/>
                </a:rPr>
                <a:t>I</a:t>
              </a:r>
              <a:r>
                <a:rPr lang="en-US" altLang="x-none" baseline="-25000" dirty="0">
                  <a:latin typeface="Times New Roman" panose="02020603050405020304" pitchFamily="18" charset="0"/>
                  <a:cs typeface="Times New Roman" panose="02020603050405020304" pitchFamily="18" charset="0"/>
                </a:rPr>
                <a:t>AB</a:t>
              </a:r>
              <a:endParaRPr lang="en-US" altLang="x-none"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55240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ox(in)">
                                      <p:cBhvr>
                                        <p:cTn id="12" dur="2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wipe(up)">
                                      <p:cBhvr>
                                        <p:cTn id="17" dur="3000"/>
                                        <p:tgtEl>
                                          <p:spTgt spid="68"/>
                                        </p:tgtEl>
                                      </p:cBhvr>
                                    </p:animEffect>
                                  </p:childTnLst>
                                </p:cTn>
                              </p:par>
                              <p:par>
                                <p:cTn id="18" presetID="4" presetClass="entr" presetSubtype="16" fill="hold" nodeType="with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box(in)">
                                      <p:cBhvr>
                                        <p:cTn id="20" dur="500"/>
                                        <p:tgtEl>
                                          <p:spTgt spid="4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wipe(up)">
                                      <p:cBhvr>
                                        <p:cTn id="25" dur="500"/>
                                        <p:tgtEl>
                                          <p:spTgt spid="69"/>
                                        </p:tgtEl>
                                      </p:cBhvr>
                                    </p:animEffect>
                                  </p:childTnLst>
                                </p:cTn>
                              </p:par>
                              <p:par>
                                <p:cTn id="26" presetID="22" presetClass="entr" presetSubtype="1" fill="hold" nodeType="with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up)">
                                      <p:cBhvr>
                                        <p:cTn id="28" dur="500"/>
                                        <p:tgtEl>
                                          <p:spTgt spid="64"/>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diamond(in)">
                                      <p:cBhvr>
                                        <p:cTn id="33" dur="2000"/>
                                        <p:tgtEl>
                                          <p:spTgt spid="70"/>
                                        </p:tgtEl>
                                      </p:cBhvr>
                                    </p:animEffect>
                                  </p:childTnLst>
                                </p:cTn>
                              </p:par>
                            </p:childTnLst>
                          </p:cTn>
                        </p:par>
                        <p:par>
                          <p:cTn id="34" fill="hold">
                            <p:stCondLst>
                              <p:cond delay="2000"/>
                            </p:stCondLst>
                            <p:childTnLst>
                              <p:par>
                                <p:cTn id="35" presetID="30" presetClass="emph" presetSubtype="0" repeatCount="indefinite" fill="hold" grpId="1" nodeType="afterEffect">
                                  <p:stCondLst>
                                    <p:cond delay="0"/>
                                  </p:stCondLst>
                                  <p:childTnLst>
                                    <p:animClr clrSpc="hsl" dir="cw">
                                      <p:cBhvr override="childStyle">
                                        <p:cTn id="36" dur="500" fill="hold"/>
                                        <p:tgtEl>
                                          <p:spTgt spid="70"/>
                                        </p:tgtEl>
                                        <p:attrNameLst>
                                          <p:attrName>style.color</p:attrName>
                                        </p:attrNameLst>
                                      </p:cBhvr>
                                      <p:by>
                                        <p:hsl h="0" s="12549" l="25098"/>
                                      </p:by>
                                    </p:animClr>
                                    <p:animClr clrSpc="hsl" dir="cw">
                                      <p:cBhvr>
                                        <p:cTn id="37" dur="500" fill="hold"/>
                                        <p:tgtEl>
                                          <p:spTgt spid="70"/>
                                        </p:tgtEl>
                                        <p:attrNameLst>
                                          <p:attrName>fillcolor</p:attrName>
                                        </p:attrNameLst>
                                      </p:cBhvr>
                                      <p:by>
                                        <p:hsl h="0" s="12549" l="25098"/>
                                      </p:by>
                                    </p:animClr>
                                    <p:animClr clrSpc="hsl" dir="cw">
                                      <p:cBhvr>
                                        <p:cTn id="38" dur="500" fill="hold"/>
                                        <p:tgtEl>
                                          <p:spTgt spid="70"/>
                                        </p:tgtEl>
                                        <p:attrNameLst>
                                          <p:attrName>stroke.color</p:attrName>
                                        </p:attrNameLst>
                                      </p:cBhvr>
                                      <p:by>
                                        <p:hsl h="0" s="12549" l="25098"/>
                                      </p:by>
                                    </p:animClr>
                                    <p:set>
                                      <p:cBhvr>
                                        <p:cTn id="39" dur="500" fill="hold"/>
                                        <p:tgtEl>
                                          <p:spTgt spid="70"/>
                                        </p:tgtEl>
                                        <p:attrNameLst>
                                          <p:attrName>fill.type</p:attrName>
                                        </p:attrNameLst>
                                      </p:cBhvr>
                                      <p:to>
                                        <p:strVal val="solid"/>
                                      </p:to>
                                    </p:set>
                                  </p:childTnLst>
                                </p:cTn>
                              </p:par>
                              <p:par>
                                <p:cTn id="40" presetID="4" presetClass="entr" presetSubtype="16" fill="hold" nodeType="withEffect">
                                  <p:stCondLst>
                                    <p:cond delay="0"/>
                                  </p:stCondLst>
                                  <p:childTnLst>
                                    <p:set>
                                      <p:cBhvr>
                                        <p:cTn id="41" dur="1" fill="hold">
                                          <p:stCondLst>
                                            <p:cond delay="0"/>
                                          </p:stCondLst>
                                        </p:cTn>
                                        <p:tgtEl>
                                          <p:spTgt spid="72"/>
                                        </p:tgtEl>
                                        <p:attrNameLst>
                                          <p:attrName>style.visibility</p:attrName>
                                        </p:attrNameLst>
                                      </p:cBhvr>
                                      <p:to>
                                        <p:strVal val="visible"/>
                                      </p:to>
                                    </p:set>
                                    <p:animEffect transition="in" filter="box(in)">
                                      <p:cBhvr>
                                        <p:cTn id="42" dur="2000"/>
                                        <p:tgtEl>
                                          <p:spTgt spid="7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box(in)">
                                      <p:cBhvr>
                                        <p:cTn id="4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8" grpId="0"/>
      <p:bldP spid="69" grpId="0"/>
      <p:bldP spid="70" grpId="0" animBg="1"/>
      <p:bldP spid="70" grpId="1" animBg="1"/>
      <p:bldP spid="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Line 50">
            <a:extLst>
              <a:ext uri="{FF2B5EF4-FFF2-40B4-BE49-F238E27FC236}">
                <a16:creationId xmlns:a16="http://schemas.microsoft.com/office/drawing/2014/main" id="{8636ADBB-82AB-064D-AD13-4B0B7A34F605}"/>
              </a:ext>
            </a:extLst>
          </p:cNvPr>
          <p:cNvSpPr>
            <a:spLocks noChangeShapeType="1"/>
          </p:cNvSpPr>
          <p:nvPr/>
        </p:nvSpPr>
        <p:spPr bwMode="auto">
          <a:xfrm rot="1070359" flipV="1">
            <a:off x="6292850" y="3684588"/>
            <a:ext cx="573088" cy="11112"/>
          </a:xfrm>
          <a:prstGeom prst="line">
            <a:avLst/>
          </a:prstGeom>
          <a:noFill/>
          <a:ln w="28575">
            <a:solidFill>
              <a:schemeClr val="bg1"/>
            </a:solidFill>
            <a:round/>
            <a:headEnd type="stealth" w="sm" len="lg"/>
            <a:tailEnd type="stealth"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23" name="Line 51">
            <a:extLst>
              <a:ext uri="{FF2B5EF4-FFF2-40B4-BE49-F238E27FC236}">
                <a16:creationId xmlns:a16="http://schemas.microsoft.com/office/drawing/2014/main" id="{18A2F95D-F2AD-D042-B9D6-2DA7FD456409}"/>
              </a:ext>
            </a:extLst>
          </p:cNvPr>
          <p:cNvSpPr>
            <a:spLocks noChangeShapeType="1"/>
          </p:cNvSpPr>
          <p:nvPr/>
        </p:nvSpPr>
        <p:spPr bwMode="auto">
          <a:xfrm flipH="1" flipV="1">
            <a:off x="6292851" y="3749676"/>
            <a:ext cx="354013" cy="155575"/>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mc:AlternateContent xmlns:mc="http://schemas.openxmlformats.org/markup-compatibility/2006" xmlns:a14="http://schemas.microsoft.com/office/drawing/2010/main">
        <mc:Choice Requires="a14">
          <p:sp>
            <p:nvSpPr>
              <p:cNvPr id="9224" name="Text Box 53">
                <a:extLst>
                  <a:ext uri="{FF2B5EF4-FFF2-40B4-BE49-F238E27FC236}">
                    <a16:creationId xmlns:a16="http://schemas.microsoft.com/office/drawing/2014/main" id="{21796BB5-889E-F640-9155-B3EF21F388BA}"/>
                  </a:ext>
                </a:extLst>
              </p:cNvPr>
              <p:cNvSpPr txBox="1">
                <a:spLocks noChangeArrowheads="1"/>
              </p:cNvSpPr>
              <p:nvPr/>
            </p:nvSpPr>
            <p:spPr bwMode="auto">
              <a:xfrm>
                <a:off x="7081563" y="5323194"/>
                <a:ext cx="914397" cy="36933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m:rPr>
                          <m:nor/>
                        </m:rPr>
                        <a:rPr lang="en-US" altLang="x-none" dirty="0" smtClean="0"/>
                        <m:t>R</m:t>
                      </m:r>
                      <m:r>
                        <m:rPr>
                          <m:nor/>
                        </m:rPr>
                        <a:rPr lang="en-US" altLang="x-none" baseline="-25000" dirty="0" smtClean="0"/>
                        <m:t>1</m:t>
                      </m:r>
                      <m:r>
                        <m:rPr>
                          <m:nor/>
                        </m:rPr>
                        <a:rPr lang="en-US" altLang="x-none" dirty="0" smtClean="0"/>
                        <m:t>= </m:t>
                      </m:r>
                      <m:r>
                        <a:rPr lang="vi-VN" altLang="x-none" b="0" i="1" dirty="0" smtClean="0">
                          <a:latin typeface="Cambria Math" panose="02040503050406030204" pitchFamily="18" charset="0"/>
                        </a:rPr>
                        <m:t>4</m:t>
                      </m:r>
                      <m:r>
                        <a:rPr lang="vi-VN" altLang="x-none" b="0" i="1" smtClean="0">
                          <a:latin typeface="Cambria Math" panose="02040503050406030204" pitchFamily="18" charset="0"/>
                        </a:rPr>
                        <m:t>Ω</m:t>
                      </m:r>
                    </m:oMath>
                  </m:oMathPara>
                </a14:m>
                <a:endParaRPr lang="en-US" altLang="x-none" dirty="0"/>
              </a:p>
            </p:txBody>
          </p:sp>
        </mc:Choice>
        <mc:Fallback xmlns="">
          <p:sp>
            <p:nvSpPr>
              <p:cNvPr id="9224" name="Text Box 53">
                <a:extLst>
                  <a:ext uri="{FF2B5EF4-FFF2-40B4-BE49-F238E27FC236}">
                    <a16:creationId xmlns:a16="http://schemas.microsoft.com/office/drawing/2014/main" xmlns="" xmlns:a14="http://schemas.microsoft.com/office/drawing/2010/main" id="{21796BB5-889E-F640-9155-B3EF21F388BA}"/>
                  </a:ext>
                </a:extLst>
              </p:cNvPr>
              <p:cNvSpPr txBox="1">
                <a:spLocks noRot="1" noChangeAspect="1" noMove="1" noResize="1" noEditPoints="1" noAdjustHandles="1" noChangeArrowheads="1" noChangeShapeType="1" noTextEdit="1"/>
              </p:cNvSpPr>
              <p:nvPr/>
            </p:nvSpPr>
            <p:spPr bwMode="auto">
              <a:xfrm>
                <a:off x="7081563" y="5323194"/>
                <a:ext cx="914397" cy="369332"/>
              </a:xfrm>
              <a:prstGeom prst="rect">
                <a:avLst/>
              </a:prstGeom>
              <a:blipFill>
                <a:blip r:embed="rId2"/>
                <a:stretch>
                  <a:fillRect b="-16667"/>
                </a:stretch>
              </a:blip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x-none">
                    <a:noFill/>
                  </a:rPr>
                  <a:t> </a:t>
                </a:r>
              </a:p>
            </p:txBody>
          </p:sp>
        </mc:Fallback>
      </mc:AlternateContent>
      <mc:AlternateContent xmlns:mc="http://schemas.openxmlformats.org/markup-compatibility/2006" xmlns:a14="http://schemas.microsoft.com/office/drawing/2010/main">
        <mc:Choice Requires="a14">
          <p:sp>
            <p:nvSpPr>
              <p:cNvPr id="9225" name="Text Box 54">
                <a:extLst>
                  <a:ext uri="{FF2B5EF4-FFF2-40B4-BE49-F238E27FC236}">
                    <a16:creationId xmlns:a16="http://schemas.microsoft.com/office/drawing/2014/main" id="{1D75255D-3955-F94E-85AD-F2865C7409CD}"/>
                  </a:ext>
                </a:extLst>
              </p:cNvPr>
              <p:cNvSpPr txBox="1">
                <a:spLocks noChangeArrowheads="1"/>
              </p:cNvSpPr>
              <p:nvPr/>
            </p:nvSpPr>
            <p:spPr bwMode="auto">
              <a:xfrm>
                <a:off x="8224560" y="5333296"/>
                <a:ext cx="914392" cy="36671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dirty="0"/>
                  <a:t>R</a:t>
                </a:r>
                <a:r>
                  <a:rPr lang="en-US" altLang="x-none" baseline="-25000" dirty="0"/>
                  <a:t>2</a:t>
                </a:r>
                <a:r>
                  <a:rPr lang="en-US" altLang="x-none" dirty="0"/>
                  <a:t>= 2</a:t>
                </a:r>
                <a14:m>
                  <m:oMath xmlns:m="http://schemas.openxmlformats.org/officeDocument/2006/math">
                    <m:r>
                      <a:rPr lang="vi-VN" altLang="x-none" i="1">
                        <a:latin typeface="Cambria Math" panose="02040503050406030204" pitchFamily="18" charset="0"/>
                      </a:rPr>
                      <m:t>Ω</m:t>
                    </m:r>
                  </m:oMath>
                </a14:m>
                <a:endParaRPr lang="en-US" altLang="x-none" dirty="0"/>
              </a:p>
            </p:txBody>
          </p:sp>
        </mc:Choice>
        <mc:Fallback xmlns="">
          <p:sp>
            <p:nvSpPr>
              <p:cNvPr id="9225" name="Text Box 54">
                <a:extLst>
                  <a:ext uri="{FF2B5EF4-FFF2-40B4-BE49-F238E27FC236}">
                    <a16:creationId xmlns:a16="http://schemas.microsoft.com/office/drawing/2014/main" xmlns="" xmlns:a14="http://schemas.microsoft.com/office/drawing/2010/main" id="{1D75255D-3955-F94E-85AD-F2865C7409CD}"/>
                  </a:ext>
                </a:extLst>
              </p:cNvPr>
              <p:cNvSpPr txBox="1">
                <a:spLocks noRot="1" noChangeAspect="1" noMove="1" noResize="1" noEditPoints="1" noAdjustHandles="1" noChangeArrowheads="1" noChangeShapeType="1" noTextEdit="1"/>
              </p:cNvSpPr>
              <p:nvPr/>
            </p:nvSpPr>
            <p:spPr bwMode="auto">
              <a:xfrm>
                <a:off x="8224560" y="5333296"/>
                <a:ext cx="914392" cy="366712"/>
              </a:xfrm>
              <a:prstGeom prst="rect">
                <a:avLst/>
              </a:prstGeom>
              <a:blipFill>
                <a:blip r:embed="rId3"/>
                <a:stretch>
                  <a:fillRect l="-6944" t="-10345" b="-24138"/>
                </a:stretch>
              </a:blip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x-none">
                    <a:noFill/>
                  </a:rPr>
                  <a:t> </a:t>
                </a:r>
              </a:p>
            </p:txBody>
          </p:sp>
        </mc:Fallback>
      </mc:AlternateContent>
      <p:sp>
        <p:nvSpPr>
          <p:cNvPr id="9226" name="Rectangle 58">
            <a:extLst>
              <a:ext uri="{FF2B5EF4-FFF2-40B4-BE49-F238E27FC236}">
                <a16:creationId xmlns:a16="http://schemas.microsoft.com/office/drawing/2014/main" id="{8D1DDA14-0275-2F45-AEE6-8F5AE3940EB8}"/>
              </a:ext>
            </a:extLst>
          </p:cNvPr>
          <p:cNvSpPr>
            <a:spLocks noChangeArrowheads="1"/>
          </p:cNvSpPr>
          <p:nvPr/>
        </p:nvSpPr>
        <p:spPr bwMode="auto">
          <a:xfrm>
            <a:off x="7147719" y="5709138"/>
            <a:ext cx="700880" cy="304800"/>
          </a:xfrm>
          <a:prstGeom prst="rect">
            <a:avLst/>
          </a:prstGeom>
          <a:solidFill>
            <a:srgbClr val="0073C8"/>
          </a:solidFill>
          <a:ln w="9525">
            <a:solidFill>
              <a:schemeClr val="tx1"/>
            </a:solidFill>
            <a:miter lim="800000"/>
            <a:headEnd/>
            <a:tailEnd/>
          </a:ln>
          <a:effec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227" name="Rectangle 59">
            <a:extLst>
              <a:ext uri="{FF2B5EF4-FFF2-40B4-BE49-F238E27FC236}">
                <a16:creationId xmlns:a16="http://schemas.microsoft.com/office/drawing/2014/main" id="{C65B2BC0-5D7E-DD4D-8283-8988620F75DD}"/>
              </a:ext>
            </a:extLst>
          </p:cNvPr>
          <p:cNvSpPr>
            <a:spLocks noChangeArrowheads="1"/>
          </p:cNvSpPr>
          <p:nvPr/>
        </p:nvSpPr>
        <p:spPr bwMode="auto">
          <a:xfrm>
            <a:off x="8300763" y="5693098"/>
            <a:ext cx="680791" cy="304800"/>
          </a:xfrm>
          <a:prstGeom prst="rect">
            <a:avLst/>
          </a:prstGeom>
          <a:solidFill>
            <a:srgbClr val="0073C8"/>
          </a:solidFill>
          <a:ln w="9525">
            <a:solidFill>
              <a:schemeClr val="tx1"/>
            </a:solidFill>
            <a:miter lim="800000"/>
            <a:headEnd/>
            <a:tailEnd/>
          </a:ln>
          <a:effec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228" name="Line 60">
            <a:extLst>
              <a:ext uri="{FF2B5EF4-FFF2-40B4-BE49-F238E27FC236}">
                <a16:creationId xmlns:a16="http://schemas.microsoft.com/office/drawing/2014/main" id="{30E49EF7-947B-5343-9CAF-9CD90A66360E}"/>
              </a:ext>
            </a:extLst>
          </p:cNvPr>
          <p:cNvSpPr>
            <a:spLocks noChangeShapeType="1"/>
          </p:cNvSpPr>
          <p:nvPr/>
        </p:nvSpPr>
        <p:spPr bwMode="auto">
          <a:xfrm>
            <a:off x="5105400" y="5867400"/>
            <a:ext cx="1676400" cy="0"/>
          </a:xfrm>
          <a:prstGeom prst="line">
            <a:avLst/>
          </a:prstGeom>
          <a:noFill/>
          <a:ln w="9525">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29" name="Line 64">
            <a:extLst>
              <a:ext uri="{FF2B5EF4-FFF2-40B4-BE49-F238E27FC236}">
                <a16:creationId xmlns:a16="http://schemas.microsoft.com/office/drawing/2014/main" id="{BE0D9415-BB5C-F340-8A25-03D80968C5BF}"/>
              </a:ext>
            </a:extLst>
          </p:cNvPr>
          <p:cNvSpPr>
            <a:spLocks noChangeShapeType="1"/>
          </p:cNvSpPr>
          <p:nvPr/>
        </p:nvSpPr>
        <p:spPr bwMode="auto">
          <a:xfrm flipV="1">
            <a:off x="6781800" y="5861538"/>
            <a:ext cx="365916" cy="5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32" name="Line 67">
            <a:extLst>
              <a:ext uri="{FF2B5EF4-FFF2-40B4-BE49-F238E27FC236}">
                <a16:creationId xmlns:a16="http://schemas.microsoft.com/office/drawing/2014/main" id="{2F1E1D25-4EBC-1544-8CB3-2C48580B263B}"/>
              </a:ext>
            </a:extLst>
          </p:cNvPr>
          <p:cNvSpPr>
            <a:spLocks noChangeShapeType="1"/>
          </p:cNvSpPr>
          <p:nvPr/>
        </p:nvSpPr>
        <p:spPr bwMode="auto">
          <a:xfrm>
            <a:off x="7848599" y="5861538"/>
            <a:ext cx="4270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33" name="Line 68">
            <a:extLst>
              <a:ext uri="{FF2B5EF4-FFF2-40B4-BE49-F238E27FC236}">
                <a16:creationId xmlns:a16="http://schemas.microsoft.com/office/drawing/2014/main" id="{EEB74604-B214-4F43-988C-CDBBE7DFA68C}"/>
              </a:ext>
            </a:extLst>
          </p:cNvPr>
          <p:cNvSpPr>
            <a:spLocks noChangeShapeType="1"/>
          </p:cNvSpPr>
          <p:nvPr/>
        </p:nvSpPr>
        <p:spPr bwMode="auto">
          <a:xfrm>
            <a:off x="8981554" y="5861538"/>
            <a:ext cx="3910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35" name="Line 70">
            <a:extLst>
              <a:ext uri="{FF2B5EF4-FFF2-40B4-BE49-F238E27FC236}">
                <a16:creationId xmlns:a16="http://schemas.microsoft.com/office/drawing/2014/main" id="{48B82C70-6815-9041-8EF0-6AE1F097ACA1}"/>
              </a:ext>
            </a:extLst>
          </p:cNvPr>
          <p:cNvSpPr>
            <a:spLocks noChangeShapeType="1"/>
          </p:cNvSpPr>
          <p:nvPr/>
        </p:nvSpPr>
        <p:spPr bwMode="auto">
          <a:xfrm>
            <a:off x="9372600" y="5867400"/>
            <a:ext cx="1066800" cy="0"/>
          </a:xfrm>
          <a:prstGeom prst="line">
            <a:avLst/>
          </a:prstGeom>
          <a:noFill/>
          <a:ln w="9525">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36" name="Line 71">
            <a:extLst>
              <a:ext uri="{FF2B5EF4-FFF2-40B4-BE49-F238E27FC236}">
                <a16:creationId xmlns:a16="http://schemas.microsoft.com/office/drawing/2014/main" id="{25FE3682-B9F1-6B4B-8A5B-51BD8A7D1D3C}"/>
              </a:ext>
            </a:extLst>
          </p:cNvPr>
          <p:cNvSpPr>
            <a:spLocks noChangeShapeType="1"/>
          </p:cNvSpPr>
          <p:nvPr/>
        </p:nvSpPr>
        <p:spPr bwMode="auto">
          <a:xfrm>
            <a:off x="102108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37" name="Line 72">
            <a:extLst>
              <a:ext uri="{FF2B5EF4-FFF2-40B4-BE49-F238E27FC236}">
                <a16:creationId xmlns:a16="http://schemas.microsoft.com/office/drawing/2014/main" id="{E2B8DC92-D59A-2B48-B85C-FFBC7F68CAAA}"/>
              </a:ext>
            </a:extLst>
          </p:cNvPr>
          <p:cNvSpPr>
            <a:spLocks noChangeShapeType="1"/>
          </p:cNvSpPr>
          <p:nvPr/>
        </p:nvSpPr>
        <p:spPr bwMode="auto">
          <a:xfrm>
            <a:off x="10439400" y="2362200"/>
            <a:ext cx="0" cy="3505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38" name="Line 75">
            <a:extLst>
              <a:ext uri="{FF2B5EF4-FFF2-40B4-BE49-F238E27FC236}">
                <a16:creationId xmlns:a16="http://schemas.microsoft.com/office/drawing/2014/main" id="{744FF6DF-394F-A94F-8397-5D91553A18CD}"/>
              </a:ext>
            </a:extLst>
          </p:cNvPr>
          <p:cNvSpPr>
            <a:spLocks noChangeShapeType="1"/>
          </p:cNvSpPr>
          <p:nvPr/>
        </p:nvSpPr>
        <p:spPr bwMode="auto">
          <a:xfrm>
            <a:off x="2895600" y="3200400"/>
            <a:ext cx="3657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39" name="Line 76">
            <a:extLst>
              <a:ext uri="{FF2B5EF4-FFF2-40B4-BE49-F238E27FC236}">
                <a16:creationId xmlns:a16="http://schemas.microsoft.com/office/drawing/2014/main" id="{B811D204-E96D-DA40-A61C-98E76FBB08E5}"/>
              </a:ext>
            </a:extLst>
          </p:cNvPr>
          <p:cNvSpPr>
            <a:spLocks noChangeShapeType="1"/>
          </p:cNvSpPr>
          <p:nvPr/>
        </p:nvSpPr>
        <p:spPr bwMode="auto">
          <a:xfrm>
            <a:off x="2895600" y="3200400"/>
            <a:ext cx="0" cy="2438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40" name="Line 77">
            <a:extLst>
              <a:ext uri="{FF2B5EF4-FFF2-40B4-BE49-F238E27FC236}">
                <a16:creationId xmlns:a16="http://schemas.microsoft.com/office/drawing/2014/main" id="{093FA33D-343B-824A-99E0-59E8E5BC28C3}"/>
              </a:ext>
            </a:extLst>
          </p:cNvPr>
          <p:cNvSpPr>
            <a:spLocks noChangeShapeType="1"/>
          </p:cNvSpPr>
          <p:nvPr/>
        </p:nvSpPr>
        <p:spPr bwMode="auto">
          <a:xfrm>
            <a:off x="4419600" y="5257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41" name="Line 79">
            <a:extLst>
              <a:ext uri="{FF2B5EF4-FFF2-40B4-BE49-F238E27FC236}">
                <a16:creationId xmlns:a16="http://schemas.microsoft.com/office/drawing/2014/main" id="{5166A9DD-C8F6-6141-9C23-00901F786342}"/>
              </a:ext>
            </a:extLst>
          </p:cNvPr>
          <p:cNvSpPr>
            <a:spLocks noChangeShapeType="1"/>
          </p:cNvSpPr>
          <p:nvPr/>
        </p:nvSpPr>
        <p:spPr bwMode="auto">
          <a:xfrm>
            <a:off x="6553200" y="2362200"/>
            <a:ext cx="0" cy="2667000"/>
          </a:xfrm>
          <a:prstGeom prst="line">
            <a:avLst/>
          </a:prstGeom>
          <a:noFill/>
          <a:ln w="9525">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9242" name="Group 83">
            <a:extLst>
              <a:ext uri="{FF2B5EF4-FFF2-40B4-BE49-F238E27FC236}">
                <a16:creationId xmlns:a16="http://schemas.microsoft.com/office/drawing/2014/main" id="{449A514C-7F51-DD47-B078-FCAA6C21CB1B}"/>
              </a:ext>
            </a:extLst>
          </p:cNvPr>
          <p:cNvGrpSpPr>
            <a:grpSpLocks/>
          </p:cNvGrpSpPr>
          <p:nvPr/>
        </p:nvGrpSpPr>
        <p:grpSpPr bwMode="auto">
          <a:xfrm>
            <a:off x="3276600" y="3886200"/>
            <a:ext cx="2286000" cy="1893888"/>
            <a:chOff x="480" y="1680"/>
            <a:chExt cx="1440" cy="1193"/>
          </a:xfrm>
        </p:grpSpPr>
        <p:sp>
          <p:nvSpPr>
            <p:cNvPr id="9368" name="Rectangle 84">
              <a:extLst>
                <a:ext uri="{FF2B5EF4-FFF2-40B4-BE49-F238E27FC236}">
                  <a16:creationId xmlns:a16="http://schemas.microsoft.com/office/drawing/2014/main" id="{46ACE59C-FF50-6E4D-9162-8FB22DAEC3A3}"/>
                </a:ext>
              </a:extLst>
            </p:cNvPr>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69" name="AutoShape 85">
              <a:extLst>
                <a:ext uri="{FF2B5EF4-FFF2-40B4-BE49-F238E27FC236}">
                  <a16:creationId xmlns:a16="http://schemas.microsoft.com/office/drawing/2014/main" id="{0EDE247A-E0B0-A64F-ABA2-0F858DAE3230}"/>
                </a:ext>
              </a:extLst>
            </p:cNvPr>
            <p:cNvSpPr>
              <a:spLocks noChangeArrowheads="1"/>
            </p:cNvSpPr>
            <p:nvPr/>
          </p:nvSpPr>
          <p:spPr bwMode="auto">
            <a:xfrm>
              <a:off x="602" y="2707"/>
              <a:ext cx="131" cy="126"/>
            </a:xfrm>
            <a:custGeom>
              <a:avLst/>
              <a:gdLst>
                <a:gd name="T0" fmla="*/ 66 w 21600"/>
                <a:gd name="T1" fmla="*/ 0 h 21600"/>
                <a:gd name="T2" fmla="*/ 19 w 21600"/>
                <a:gd name="T3" fmla="*/ 18 h 21600"/>
                <a:gd name="T4" fmla="*/ 0 w 21600"/>
                <a:gd name="T5" fmla="*/ 63 h 21600"/>
                <a:gd name="T6" fmla="*/ 19 w 21600"/>
                <a:gd name="T7" fmla="*/ 108 h 21600"/>
                <a:gd name="T8" fmla="*/ 66 w 21600"/>
                <a:gd name="T9" fmla="*/ 126 h 21600"/>
                <a:gd name="T10" fmla="*/ 112 w 21600"/>
                <a:gd name="T11" fmla="*/ 108 h 21600"/>
                <a:gd name="T12" fmla="*/ 131 w 21600"/>
                <a:gd name="T13" fmla="*/ 63 h 21600"/>
                <a:gd name="T14" fmla="*/ 112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370" name="Rectangle 86">
              <a:extLst>
                <a:ext uri="{FF2B5EF4-FFF2-40B4-BE49-F238E27FC236}">
                  <a16:creationId xmlns:a16="http://schemas.microsoft.com/office/drawing/2014/main" id="{A367AEEC-3C54-A845-9E78-EFDB882559E8}"/>
                </a:ext>
              </a:extLst>
            </p:cNvPr>
            <p:cNvSpPr>
              <a:spLocks noChangeArrowheads="1"/>
            </p:cNvSpPr>
            <p:nvPr/>
          </p:nvSpPr>
          <p:spPr bwMode="auto">
            <a:xfrm>
              <a:off x="480" y="1680"/>
              <a:ext cx="1386" cy="119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71" name="Rectangle 87">
              <a:extLst>
                <a:ext uri="{FF2B5EF4-FFF2-40B4-BE49-F238E27FC236}">
                  <a16:creationId xmlns:a16="http://schemas.microsoft.com/office/drawing/2014/main" id="{81BD194C-1522-DB4D-A52D-5991998FC846}"/>
                </a:ext>
              </a:extLst>
            </p:cNvPr>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72" name="Oval 88">
              <a:extLst>
                <a:ext uri="{FF2B5EF4-FFF2-40B4-BE49-F238E27FC236}">
                  <a16:creationId xmlns:a16="http://schemas.microsoft.com/office/drawing/2014/main" id="{38CE4E13-0F5F-7B44-9EFE-8E9F27DBD5E3}"/>
                </a:ext>
              </a:extLst>
            </p:cNvPr>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73" name="Arc 89">
              <a:extLst>
                <a:ext uri="{FF2B5EF4-FFF2-40B4-BE49-F238E27FC236}">
                  <a16:creationId xmlns:a16="http://schemas.microsoft.com/office/drawing/2014/main" id="{9BFBEDF1-279F-6744-9C97-DF4B86FCC25B}"/>
                </a:ext>
              </a:extLst>
            </p:cNvPr>
            <p:cNvSpPr>
              <a:spLocks/>
            </p:cNvSpPr>
            <p:nvPr/>
          </p:nvSpPr>
          <p:spPr bwMode="auto">
            <a:xfrm rot="6681726" flipH="1">
              <a:off x="1000" y="1769"/>
              <a:ext cx="423" cy="718"/>
            </a:xfrm>
            <a:custGeom>
              <a:avLst/>
              <a:gdLst>
                <a:gd name="T0" fmla="*/ 257 w 24253"/>
                <a:gd name="T1" fmla="*/ 0 h 39506"/>
                <a:gd name="T2" fmla="*/ 0 w 24253"/>
                <a:gd name="T3" fmla="*/ 715 h 39506"/>
                <a:gd name="T4" fmla="*/ 46 w 24253"/>
                <a:gd name="T5" fmla="*/ 325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374" name="Text Box 90">
              <a:extLst>
                <a:ext uri="{FF2B5EF4-FFF2-40B4-BE49-F238E27FC236}">
                  <a16:creationId xmlns:a16="http://schemas.microsoft.com/office/drawing/2014/main" id="{1E83AC89-7642-5B4E-A306-8F80F733887F}"/>
                </a:ext>
              </a:extLst>
            </p:cNvPr>
            <p:cNvSpPr txBox="1">
              <a:spLocks noChangeArrowheads="1"/>
            </p:cNvSpPr>
            <p:nvPr/>
          </p:nvSpPr>
          <p:spPr bwMode="auto">
            <a:xfrm rot="-2206860">
              <a:off x="773" y="1813"/>
              <a:ext cx="37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t>0,5</a:t>
              </a:r>
            </a:p>
          </p:txBody>
        </p:sp>
        <p:sp>
          <p:nvSpPr>
            <p:cNvPr id="9375" name="Line 91">
              <a:extLst>
                <a:ext uri="{FF2B5EF4-FFF2-40B4-BE49-F238E27FC236}">
                  <a16:creationId xmlns:a16="http://schemas.microsoft.com/office/drawing/2014/main" id="{3876023F-084B-5547-BE9D-1F7D5ED14940}"/>
                </a:ext>
              </a:extLst>
            </p:cNvPr>
            <p:cNvSpPr>
              <a:spLocks noChangeShapeType="1"/>
            </p:cNvSpPr>
            <p:nvPr/>
          </p:nvSpPr>
          <p:spPr bwMode="auto">
            <a:xfrm rot="300000">
              <a:off x="1218" y="1917"/>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76" name="Line 92">
              <a:extLst>
                <a:ext uri="{FF2B5EF4-FFF2-40B4-BE49-F238E27FC236}">
                  <a16:creationId xmlns:a16="http://schemas.microsoft.com/office/drawing/2014/main" id="{80A98375-39CB-944F-8129-3F211A331DFB}"/>
                </a:ext>
              </a:extLst>
            </p:cNvPr>
            <p:cNvSpPr>
              <a:spLocks noChangeShapeType="1"/>
            </p:cNvSpPr>
            <p:nvPr/>
          </p:nvSpPr>
          <p:spPr bwMode="auto">
            <a:xfrm rot="900000">
              <a:off x="1283" y="1928"/>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77" name="Line 93">
              <a:extLst>
                <a:ext uri="{FF2B5EF4-FFF2-40B4-BE49-F238E27FC236}">
                  <a16:creationId xmlns:a16="http://schemas.microsoft.com/office/drawing/2014/main" id="{5A4C481F-25CE-3A48-8DDE-A8E8E472B711}"/>
                </a:ext>
              </a:extLst>
            </p:cNvPr>
            <p:cNvSpPr>
              <a:spLocks noChangeShapeType="1"/>
            </p:cNvSpPr>
            <p:nvPr/>
          </p:nvSpPr>
          <p:spPr bwMode="auto">
            <a:xfrm rot="1500000">
              <a:off x="1340" y="1951"/>
              <a:ext cx="0" cy="95"/>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78" name="Line 94">
              <a:extLst>
                <a:ext uri="{FF2B5EF4-FFF2-40B4-BE49-F238E27FC236}">
                  <a16:creationId xmlns:a16="http://schemas.microsoft.com/office/drawing/2014/main" id="{3570B969-0156-154D-A7C9-1375CF86BD18}"/>
                </a:ext>
              </a:extLst>
            </p:cNvPr>
            <p:cNvSpPr>
              <a:spLocks noChangeShapeType="1"/>
            </p:cNvSpPr>
            <p:nvPr/>
          </p:nvSpPr>
          <p:spPr bwMode="auto">
            <a:xfrm rot="2100000">
              <a:off x="1402" y="1987"/>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79" name="Line 95">
              <a:extLst>
                <a:ext uri="{FF2B5EF4-FFF2-40B4-BE49-F238E27FC236}">
                  <a16:creationId xmlns:a16="http://schemas.microsoft.com/office/drawing/2014/main" id="{3CB05732-06F2-0146-A885-BAC1E14DD255}"/>
                </a:ext>
              </a:extLst>
            </p:cNvPr>
            <p:cNvSpPr>
              <a:spLocks noChangeShapeType="1"/>
            </p:cNvSpPr>
            <p:nvPr/>
          </p:nvSpPr>
          <p:spPr bwMode="auto">
            <a:xfrm rot="2700000">
              <a:off x="1454" y="2029"/>
              <a:ext cx="0" cy="45"/>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0" name="Line 96">
              <a:extLst>
                <a:ext uri="{FF2B5EF4-FFF2-40B4-BE49-F238E27FC236}">
                  <a16:creationId xmlns:a16="http://schemas.microsoft.com/office/drawing/2014/main" id="{A3044605-9481-CA4E-A88A-7F7858992E01}"/>
                </a:ext>
              </a:extLst>
            </p:cNvPr>
            <p:cNvSpPr>
              <a:spLocks noChangeShapeType="1"/>
            </p:cNvSpPr>
            <p:nvPr/>
          </p:nvSpPr>
          <p:spPr bwMode="auto">
            <a:xfrm rot="-2700000">
              <a:off x="907" y="2029"/>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1" name="Line 97">
              <a:extLst>
                <a:ext uri="{FF2B5EF4-FFF2-40B4-BE49-F238E27FC236}">
                  <a16:creationId xmlns:a16="http://schemas.microsoft.com/office/drawing/2014/main" id="{66FF1249-E2DA-594F-96C6-7A48D1610252}"/>
                </a:ext>
              </a:extLst>
            </p:cNvPr>
            <p:cNvSpPr>
              <a:spLocks noChangeShapeType="1"/>
            </p:cNvSpPr>
            <p:nvPr/>
          </p:nvSpPr>
          <p:spPr bwMode="auto">
            <a:xfrm rot="-2100000">
              <a:off x="959" y="1989"/>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2" name="Line 98">
              <a:extLst>
                <a:ext uri="{FF2B5EF4-FFF2-40B4-BE49-F238E27FC236}">
                  <a16:creationId xmlns:a16="http://schemas.microsoft.com/office/drawing/2014/main" id="{D5677385-2B4E-7443-8EEA-EE2C0B7217A4}"/>
                </a:ext>
              </a:extLst>
            </p:cNvPr>
            <p:cNvSpPr>
              <a:spLocks noChangeShapeType="1"/>
            </p:cNvSpPr>
            <p:nvPr/>
          </p:nvSpPr>
          <p:spPr bwMode="auto">
            <a:xfrm rot="20100000" flipH="1">
              <a:off x="1020" y="1952"/>
              <a:ext cx="5" cy="59"/>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3" name="Line 99">
              <a:extLst>
                <a:ext uri="{FF2B5EF4-FFF2-40B4-BE49-F238E27FC236}">
                  <a16:creationId xmlns:a16="http://schemas.microsoft.com/office/drawing/2014/main" id="{2F5470BA-91B3-A740-B4C6-6322DCE0D70C}"/>
                </a:ext>
              </a:extLst>
            </p:cNvPr>
            <p:cNvSpPr>
              <a:spLocks noChangeShapeType="1"/>
            </p:cNvSpPr>
            <p:nvPr/>
          </p:nvSpPr>
          <p:spPr bwMode="auto">
            <a:xfrm rot="-900000">
              <a:off x="1077" y="1932"/>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4" name="Line 100">
              <a:extLst>
                <a:ext uri="{FF2B5EF4-FFF2-40B4-BE49-F238E27FC236}">
                  <a16:creationId xmlns:a16="http://schemas.microsoft.com/office/drawing/2014/main" id="{3C9E8227-5581-6D41-A44F-EE4E039D8CA4}"/>
                </a:ext>
              </a:extLst>
            </p:cNvPr>
            <p:cNvSpPr>
              <a:spLocks noChangeShapeType="1"/>
            </p:cNvSpPr>
            <p:nvPr/>
          </p:nvSpPr>
          <p:spPr bwMode="auto">
            <a:xfrm rot="-300000">
              <a:off x="1146" y="1918"/>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5" name="Line 101">
              <a:extLst>
                <a:ext uri="{FF2B5EF4-FFF2-40B4-BE49-F238E27FC236}">
                  <a16:creationId xmlns:a16="http://schemas.microsoft.com/office/drawing/2014/main" id="{24028C26-5954-0E4D-AC74-8079DD343A5B}"/>
                </a:ext>
              </a:extLst>
            </p:cNvPr>
            <p:cNvSpPr>
              <a:spLocks noChangeShapeType="1"/>
            </p:cNvSpPr>
            <p:nvPr/>
          </p:nvSpPr>
          <p:spPr bwMode="auto">
            <a:xfrm rot="6300000">
              <a:off x="843" y="2169"/>
              <a:ext cx="0" cy="10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6" name="Line 102">
              <a:extLst>
                <a:ext uri="{FF2B5EF4-FFF2-40B4-BE49-F238E27FC236}">
                  <a16:creationId xmlns:a16="http://schemas.microsoft.com/office/drawing/2014/main" id="{ABF90CF0-2460-B04C-93F0-7C0EC3BB6534}"/>
                </a:ext>
              </a:extLst>
            </p:cNvPr>
            <p:cNvSpPr>
              <a:spLocks noChangeShapeType="1"/>
            </p:cNvSpPr>
            <p:nvPr/>
          </p:nvSpPr>
          <p:spPr bwMode="auto">
            <a:xfrm rot="-3900000">
              <a:off x="834" y="213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7" name="Line 103">
              <a:extLst>
                <a:ext uri="{FF2B5EF4-FFF2-40B4-BE49-F238E27FC236}">
                  <a16:creationId xmlns:a16="http://schemas.microsoft.com/office/drawing/2014/main" id="{DBCAAF30-D926-0E41-87B3-F3A728BD1EAD}"/>
                </a:ext>
              </a:extLst>
            </p:cNvPr>
            <p:cNvSpPr>
              <a:spLocks noChangeShapeType="1"/>
            </p:cNvSpPr>
            <p:nvPr/>
          </p:nvSpPr>
          <p:spPr bwMode="auto">
            <a:xfrm rot="-3300000">
              <a:off x="866" y="2078"/>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8" name="Line 104">
              <a:extLst>
                <a:ext uri="{FF2B5EF4-FFF2-40B4-BE49-F238E27FC236}">
                  <a16:creationId xmlns:a16="http://schemas.microsoft.com/office/drawing/2014/main" id="{12BCA7C7-B558-FA49-88AD-EAD372ED0247}"/>
                </a:ext>
              </a:extLst>
            </p:cNvPr>
            <p:cNvSpPr>
              <a:spLocks noChangeShapeType="1"/>
            </p:cNvSpPr>
            <p:nvPr/>
          </p:nvSpPr>
          <p:spPr bwMode="auto">
            <a:xfrm rot="3300000">
              <a:off x="1491" y="2080"/>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89" name="Line 105">
              <a:extLst>
                <a:ext uri="{FF2B5EF4-FFF2-40B4-BE49-F238E27FC236}">
                  <a16:creationId xmlns:a16="http://schemas.microsoft.com/office/drawing/2014/main" id="{0314C47A-2253-5543-B396-3689A56A8440}"/>
                </a:ext>
              </a:extLst>
            </p:cNvPr>
            <p:cNvSpPr>
              <a:spLocks noChangeShapeType="1"/>
            </p:cNvSpPr>
            <p:nvPr/>
          </p:nvSpPr>
          <p:spPr bwMode="auto">
            <a:xfrm rot="3900000">
              <a:off x="1524" y="2132"/>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90" name="Line 106">
              <a:extLst>
                <a:ext uri="{FF2B5EF4-FFF2-40B4-BE49-F238E27FC236}">
                  <a16:creationId xmlns:a16="http://schemas.microsoft.com/office/drawing/2014/main" id="{92CFA0E2-D5DC-9147-952C-18F8EBDEF502}"/>
                </a:ext>
              </a:extLst>
            </p:cNvPr>
            <p:cNvSpPr>
              <a:spLocks noChangeShapeType="1"/>
            </p:cNvSpPr>
            <p:nvPr/>
          </p:nvSpPr>
          <p:spPr bwMode="auto">
            <a:xfrm rot="4500000">
              <a:off x="1524" y="2175"/>
              <a:ext cx="0" cy="95"/>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91" name="Text Box 107">
              <a:extLst>
                <a:ext uri="{FF2B5EF4-FFF2-40B4-BE49-F238E27FC236}">
                  <a16:creationId xmlns:a16="http://schemas.microsoft.com/office/drawing/2014/main" id="{AEF0C408-A853-F644-BE5D-169EFDC1BD9D}"/>
                </a:ext>
              </a:extLst>
            </p:cNvPr>
            <p:cNvSpPr txBox="1">
              <a:spLocks noChangeArrowheads="1"/>
            </p:cNvSpPr>
            <p:nvPr/>
          </p:nvSpPr>
          <p:spPr bwMode="auto">
            <a:xfrm rot="-4196748">
              <a:off x="589" y="2109"/>
              <a:ext cx="31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latin typeface="Times New Roman" panose="02020603050405020304" pitchFamily="18" charset="0"/>
                </a:rPr>
                <a:t>0</a:t>
              </a:r>
              <a:endParaRPr lang="en-US" altLang="x-none" sz="1600">
                <a:latin typeface="Arial" panose="020B0604020202020204" pitchFamily="34" charset="0"/>
              </a:endParaRPr>
            </a:p>
          </p:txBody>
        </p:sp>
        <p:sp>
          <p:nvSpPr>
            <p:cNvPr id="9392" name="Text Box 108">
              <a:extLst>
                <a:ext uri="{FF2B5EF4-FFF2-40B4-BE49-F238E27FC236}">
                  <a16:creationId xmlns:a16="http://schemas.microsoft.com/office/drawing/2014/main" id="{0F6C02AE-344D-624D-A32C-5D5705378E34}"/>
                </a:ext>
              </a:extLst>
            </p:cNvPr>
            <p:cNvSpPr txBox="1">
              <a:spLocks noChangeArrowheads="1"/>
            </p:cNvSpPr>
            <p:nvPr/>
          </p:nvSpPr>
          <p:spPr bwMode="auto">
            <a:xfrm rot="1500000">
              <a:off x="1218" y="1801"/>
              <a:ext cx="3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latin typeface="Arial" panose="020B0604020202020204" pitchFamily="34" charset="0"/>
                </a:rPr>
                <a:t>1</a:t>
              </a:r>
            </a:p>
          </p:txBody>
        </p:sp>
        <p:sp>
          <p:nvSpPr>
            <p:cNvPr id="9393" name="Text Box 109">
              <a:extLst>
                <a:ext uri="{FF2B5EF4-FFF2-40B4-BE49-F238E27FC236}">
                  <a16:creationId xmlns:a16="http://schemas.microsoft.com/office/drawing/2014/main" id="{4F672F98-4447-BF46-9DC0-3B4BD5E05D22}"/>
                </a:ext>
              </a:extLst>
            </p:cNvPr>
            <p:cNvSpPr txBox="1">
              <a:spLocks noChangeArrowheads="1"/>
            </p:cNvSpPr>
            <p:nvPr/>
          </p:nvSpPr>
          <p:spPr bwMode="auto">
            <a:xfrm rot="4500000">
              <a:off x="1480" y="2072"/>
              <a:ext cx="32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600">
                  <a:latin typeface="Arial" panose="020B0604020202020204" pitchFamily="34" charset="0"/>
                </a:rPr>
                <a:t>1,5</a:t>
              </a:r>
            </a:p>
          </p:txBody>
        </p:sp>
        <p:sp>
          <p:nvSpPr>
            <p:cNvPr id="9394" name="Text Box 110">
              <a:extLst>
                <a:ext uri="{FF2B5EF4-FFF2-40B4-BE49-F238E27FC236}">
                  <a16:creationId xmlns:a16="http://schemas.microsoft.com/office/drawing/2014/main" id="{9566EF35-337D-3940-855C-BE36DC62C56B}"/>
                </a:ext>
              </a:extLst>
            </p:cNvPr>
            <p:cNvSpPr txBox="1">
              <a:spLocks noChangeArrowheads="1"/>
            </p:cNvSpPr>
            <p:nvPr/>
          </p:nvSpPr>
          <p:spPr bwMode="auto">
            <a:xfrm>
              <a:off x="883" y="2067"/>
              <a:ext cx="58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a:latin typeface="Arial" panose="020B0604020202020204" pitchFamily="34" charset="0"/>
                </a:rPr>
                <a:t>A</a:t>
              </a:r>
            </a:p>
          </p:txBody>
        </p:sp>
        <p:sp>
          <p:nvSpPr>
            <p:cNvPr id="9395" name="AutoShape 111">
              <a:extLst>
                <a:ext uri="{FF2B5EF4-FFF2-40B4-BE49-F238E27FC236}">
                  <a16:creationId xmlns:a16="http://schemas.microsoft.com/office/drawing/2014/main" id="{FFC3DFD3-D41A-AD45-86CB-E495B0548CB3}"/>
                </a:ext>
              </a:extLst>
            </p:cNvPr>
            <p:cNvSpPr>
              <a:spLocks noChangeArrowheads="1"/>
            </p:cNvSpPr>
            <p:nvPr/>
          </p:nvSpPr>
          <p:spPr bwMode="auto">
            <a:xfrm rot="10800000">
              <a:off x="726" y="1908"/>
              <a:ext cx="904" cy="812"/>
            </a:xfrm>
            <a:custGeom>
              <a:avLst/>
              <a:gdLst>
                <a:gd name="T0" fmla="*/ 452 w 21600"/>
                <a:gd name="T1" fmla="*/ 0 h 21600"/>
                <a:gd name="T2" fmla="*/ 190 w 21600"/>
                <a:gd name="T3" fmla="*/ 379 h 21600"/>
                <a:gd name="T4" fmla="*/ 452 w 21600"/>
                <a:gd name="T5" fmla="*/ 338 h 21600"/>
                <a:gd name="T6" fmla="*/ 714 w 21600"/>
                <a:gd name="T7" fmla="*/ 379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157808" name="Rectangle 112">
              <a:extLst>
                <a:ext uri="{FF2B5EF4-FFF2-40B4-BE49-F238E27FC236}">
                  <a16:creationId xmlns:a16="http://schemas.microsoft.com/office/drawing/2014/main" id="{5BD0FCDD-7083-364B-92CB-ADD524DEA5ED}"/>
                </a:ext>
              </a:extLst>
            </p:cNvPr>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w="57150" cmpd="thickThin">
                  <a:solidFill>
                    <a:srgbClr val="66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9397" name="AutoShape 113">
              <a:extLst>
                <a:ext uri="{FF2B5EF4-FFF2-40B4-BE49-F238E27FC236}">
                  <a16:creationId xmlns:a16="http://schemas.microsoft.com/office/drawing/2014/main" id="{A917DCC2-EF73-CD45-8932-61F097C2616B}"/>
                </a:ext>
              </a:extLst>
            </p:cNvPr>
            <p:cNvSpPr>
              <a:spLocks noChangeArrowheads="1"/>
            </p:cNvSpPr>
            <p:nvPr/>
          </p:nvSpPr>
          <p:spPr bwMode="auto">
            <a:xfrm>
              <a:off x="1147" y="2444"/>
              <a:ext cx="56" cy="54"/>
            </a:xfrm>
            <a:custGeom>
              <a:avLst/>
              <a:gdLst>
                <a:gd name="T0" fmla="*/ 28 w 21600"/>
                <a:gd name="T1" fmla="*/ 0 h 21600"/>
                <a:gd name="T2" fmla="*/ 8 w 21600"/>
                <a:gd name="T3" fmla="*/ 8 h 21600"/>
                <a:gd name="T4" fmla="*/ 0 w 21600"/>
                <a:gd name="T5" fmla="*/ 27 h 21600"/>
                <a:gd name="T6" fmla="*/ 8 w 21600"/>
                <a:gd name="T7" fmla="*/ 46 h 21600"/>
                <a:gd name="T8" fmla="*/ 28 w 21600"/>
                <a:gd name="T9" fmla="*/ 54 h 21600"/>
                <a:gd name="T10" fmla="*/ 48 w 21600"/>
                <a:gd name="T11" fmla="*/ 46 h 21600"/>
                <a:gd name="T12" fmla="*/ 56 w 21600"/>
                <a:gd name="T13" fmla="*/ 27 h 21600"/>
                <a:gd name="T14" fmla="*/ 48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grpSp>
          <p:nvGrpSpPr>
            <p:cNvPr id="9398" name="Group 114">
              <a:extLst>
                <a:ext uri="{FF2B5EF4-FFF2-40B4-BE49-F238E27FC236}">
                  <a16:creationId xmlns:a16="http://schemas.microsoft.com/office/drawing/2014/main" id="{24D4CE0D-ED1D-6043-8490-F7BC86BCBD13}"/>
                </a:ext>
              </a:extLst>
            </p:cNvPr>
            <p:cNvGrpSpPr>
              <a:grpSpLocks/>
            </p:cNvGrpSpPr>
            <p:nvPr/>
          </p:nvGrpSpPr>
          <p:grpSpPr bwMode="auto">
            <a:xfrm>
              <a:off x="1127" y="2428"/>
              <a:ext cx="96" cy="44"/>
              <a:chOff x="2838" y="2415"/>
              <a:chExt cx="86" cy="40"/>
            </a:xfrm>
          </p:grpSpPr>
          <p:sp>
            <p:nvSpPr>
              <p:cNvPr id="9406" name="Arc 115">
                <a:extLst>
                  <a:ext uri="{FF2B5EF4-FFF2-40B4-BE49-F238E27FC236}">
                    <a16:creationId xmlns:a16="http://schemas.microsoft.com/office/drawing/2014/main" id="{83A425F1-163E-0B44-A8F6-DB525DBF79A3}"/>
                  </a:ext>
                </a:extLst>
              </p:cNvPr>
              <p:cNvSpPr>
                <a:spLocks/>
              </p:cNvSpPr>
              <p:nvPr/>
            </p:nvSpPr>
            <p:spPr bwMode="auto">
              <a:xfrm flipV="1">
                <a:off x="2841" y="2415"/>
                <a:ext cx="80" cy="40"/>
              </a:xfrm>
              <a:custGeom>
                <a:avLst/>
                <a:gdLst>
                  <a:gd name="T0" fmla="*/ 80 w 42223"/>
                  <a:gd name="T1" fmla="*/ 6 h 21600"/>
                  <a:gd name="T2" fmla="*/ 0 w 42223"/>
                  <a:gd name="T3" fmla="*/ 10 h 21600"/>
                  <a:gd name="T4" fmla="*/ 40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407" name="Freeform 116">
                <a:extLst>
                  <a:ext uri="{FF2B5EF4-FFF2-40B4-BE49-F238E27FC236}">
                    <a16:creationId xmlns:a16="http://schemas.microsoft.com/office/drawing/2014/main" id="{9208DEE9-3E9C-B04C-A007-C10D863CADB1}"/>
                  </a:ext>
                </a:extLst>
              </p:cNvPr>
              <p:cNvSpPr>
                <a:spLocks/>
              </p:cNvSpPr>
              <p:nvPr/>
            </p:nvSpPr>
            <p:spPr bwMode="auto">
              <a:xfrm>
                <a:off x="2838" y="2438"/>
                <a:ext cx="12" cy="12"/>
              </a:xfrm>
              <a:custGeom>
                <a:avLst/>
                <a:gdLst>
                  <a:gd name="T0" fmla="*/ 0 w 48"/>
                  <a:gd name="T1" fmla="*/ 0 h 48"/>
                  <a:gd name="T2" fmla="*/ 0 w 48"/>
                  <a:gd name="T3" fmla="*/ 12 h 48"/>
                  <a:gd name="T4" fmla="*/ 12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408" name="Freeform 117">
                <a:extLst>
                  <a:ext uri="{FF2B5EF4-FFF2-40B4-BE49-F238E27FC236}">
                    <a16:creationId xmlns:a16="http://schemas.microsoft.com/office/drawing/2014/main" id="{01EE724F-7613-0745-9252-0B7A382AD167}"/>
                  </a:ext>
                </a:extLst>
              </p:cNvPr>
              <p:cNvSpPr>
                <a:spLocks/>
              </p:cNvSpPr>
              <p:nvPr/>
            </p:nvSpPr>
            <p:spPr bwMode="auto">
              <a:xfrm>
                <a:off x="2912" y="2442"/>
                <a:ext cx="12" cy="12"/>
              </a:xfrm>
              <a:custGeom>
                <a:avLst/>
                <a:gdLst>
                  <a:gd name="T0" fmla="*/ 0 w 48"/>
                  <a:gd name="T1" fmla="*/ 0 h 48"/>
                  <a:gd name="T2" fmla="*/ 12 w 48"/>
                  <a:gd name="T3" fmla="*/ 12 h 48"/>
                  <a:gd name="T4" fmla="*/ 12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399" name="Oval 118">
              <a:extLst>
                <a:ext uri="{FF2B5EF4-FFF2-40B4-BE49-F238E27FC236}">
                  <a16:creationId xmlns:a16="http://schemas.microsoft.com/office/drawing/2014/main" id="{65519FB3-EB36-FF4F-A739-8FE09AEC0A0E}"/>
                </a:ext>
              </a:extLst>
            </p:cNvPr>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9400" name="Oval 119">
              <a:extLst>
                <a:ext uri="{FF2B5EF4-FFF2-40B4-BE49-F238E27FC236}">
                  <a16:creationId xmlns:a16="http://schemas.microsoft.com/office/drawing/2014/main" id="{275CEF92-FAB5-054F-B7F9-DABC8AB941E4}"/>
                </a:ext>
              </a:extLst>
            </p:cNvPr>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401" name="Oval 120">
              <a:extLst>
                <a:ext uri="{FF2B5EF4-FFF2-40B4-BE49-F238E27FC236}">
                  <a16:creationId xmlns:a16="http://schemas.microsoft.com/office/drawing/2014/main" id="{741E013F-8DA5-1E42-ACA5-AE5D51E3FF01}"/>
                </a:ext>
              </a:extLst>
            </p:cNvPr>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402" name="Text Box 121">
              <a:extLst>
                <a:ext uri="{FF2B5EF4-FFF2-40B4-BE49-F238E27FC236}">
                  <a16:creationId xmlns:a16="http://schemas.microsoft.com/office/drawing/2014/main" id="{40386F59-6BCA-F348-BCE5-B4969771B3C1}"/>
                </a:ext>
              </a:extLst>
            </p:cNvPr>
            <p:cNvSpPr txBox="1">
              <a:spLocks noChangeArrowheads="1"/>
            </p:cNvSpPr>
            <p:nvPr/>
          </p:nvSpPr>
          <p:spPr bwMode="auto">
            <a:xfrm>
              <a:off x="624" y="254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sp>
          <p:nvSpPr>
            <p:cNvPr id="9403" name="Text Box 122">
              <a:extLst>
                <a:ext uri="{FF2B5EF4-FFF2-40B4-BE49-F238E27FC236}">
                  <a16:creationId xmlns:a16="http://schemas.microsoft.com/office/drawing/2014/main" id="{D9F602EE-9AE0-8845-A09D-8E12E9C530EE}"/>
                </a:ext>
              </a:extLst>
            </p:cNvPr>
            <p:cNvSpPr txBox="1">
              <a:spLocks noChangeArrowheads="1"/>
            </p:cNvSpPr>
            <p:nvPr/>
          </p:nvSpPr>
          <p:spPr bwMode="auto">
            <a:xfrm>
              <a:off x="1440" y="249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sp>
          <p:nvSpPr>
            <p:cNvPr id="9404" name="Text Box 123">
              <a:extLst>
                <a:ext uri="{FF2B5EF4-FFF2-40B4-BE49-F238E27FC236}">
                  <a16:creationId xmlns:a16="http://schemas.microsoft.com/office/drawing/2014/main" id="{ACE2320E-832E-0747-9BC5-11514C42C016}"/>
                </a:ext>
              </a:extLst>
            </p:cNvPr>
            <p:cNvSpPr txBox="1">
              <a:spLocks noChangeArrowheads="1"/>
            </p:cNvSpPr>
            <p:nvPr/>
          </p:nvSpPr>
          <p:spPr bwMode="auto">
            <a:xfrm>
              <a:off x="1056" y="2496"/>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3200" b="1">
                  <a:solidFill>
                    <a:srgbClr val="FF0000"/>
                  </a:solidFill>
                  <a:latin typeface=".VnTimeH" pitchFamily="34" charset="0"/>
                </a:rPr>
                <a:t>A</a:t>
              </a:r>
            </a:p>
          </p:txBody>
        </p:sp>
        <p:sp>
          <p:nvSpPr>
            <p:cNvPr id="9405" name="Rectangle 124">
              <a:extLst>
                <a:ext uri="{FF2B5EF4-FFF2-40B4-BE49-F238E27FC236}">
                  <a16:creationId xmlns:a16="http://schemas.microsoft.com/office/drawing/2014/main" id="{22C3C004-282B-204E-B4A8-A9ABBD517D18}"/>
                </a:ext>
              </a:extLst>
            </p:cNvPr>
            <p:cNvSpPr>
              <a:spLocks noChangeArrowheads="1"/>
            </p:cNvSpPr>
            <p:nvPr/>
          </p:nvSpPr>
          <p:spPr bwMode="auto">
            <a:xfrm>
              <a:off x="512" y="1728"/>
              <a:ext cx="1368" cy="624"/>
            </a:xfrm>
            <a:prstGeom prst="rect">
              <a:avLst/>
            </a:prstGeom>
            <a:noFill/>
            <a:ln w="28575">
              <a:solidFill>
                <a:srgbClr val="0000CC"/>
              </a:solidFill>
              <a:miter lim="800000"/>
              <a:headEnd/>
              <a:tailEnd/>
            </a:ln>
            <a:effectLst/>
            <a:extLst>
              <a:ext uri="{909E8E84-426E-40DD-AFC4-6F175D3DCCD1}">
                <a14:hiddenFill xmlns:a14="http://schemas.microsoft.com/office/drawing/2010/main">
                  <a:gradFill rotWithShape="1">
                    <a:gsLst>
                      <a:gs pos="0">
                        <a:schemeClr val="bg1">
                          <a:alpha val="37999"/>
                        </a:schemeClr>
                      </a:gs>
                      <a:gs pos="100000">
                        <a:srgbClr val="FFFFFF">
                          <a:alpha val="37000"/>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grpSp>
      <p:grpSp>
        <p:nvGrpSpPr>
          <p:cNvPr id="157821" name="Group 125">
            <a:extLst>
              <a:ext uri="{FF2B5EF4-FFF2-40B4-BE49-F238E27FC236}">
                <a16:creationId xmlns:a16="http://schemas.microsoft.com/office/drawing/2014/main" id="{91D10003-9B3F-764A-BE83-8206F451F87C}"/>
              </a:ext>
            </a:extLst>
          </p:cNvPr>
          <p:cNvGrpSpPr>
            <a:grpSpLocks/>
          </p:cNvGrpSpPr>
          <p:nvPr/>
        </p:nvGrpSpPr>
        <p:grpSpPr bwMode="auto">
          <a:xfrm rot="20537280">
            <a:off x="3886200" y="4572000"/>
            <a:ext cx="939800" cy="635000"/>
            <a:chOff x="1680" y="1440"/>
            <a:chExt cx="592" cy="400"/>
          </a:xfrm>
        </p:grpSpPr>
        <p:sp>
          <p:nvSpPr>
            <p:cNvPr id="9365" name="Oval 126">
              <a:extLst>
                <a:ext uri="{FF2B5EF4-FFF2-40B4-BE49-F238E27FC236}">
                  <a16:creationId xmlns:a16="http://schemas.microsoft.com/office/drawing/2014/main" id="{9571523C-78CB-CE46-BD86-188F839080AB}"/>
                </a:ext>
              </a:extLst>
            </p:cNvPr>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9366" name="Line 127">
              <a:extLst>
                <a:ext uri="{FF2B5EF4-FFF2-40B4-BE49-F238E27FC236}">
                  <a16:creationId xmlns:a16="http://schemas.microsoft.com/office/drawing/2014/main" id="{37E30C08-3F71-284B-BB5F-876633B7BFFE}"/>
                </a:ext>
              </a:extLst>
            </p:cNvPr>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67" name="Line 128">
              <a:extLst>
                <a:ext uri="{FF2B5EF4-FFF2-40B4-BE49-F238E27FC236}">
                  <a16:creationId xmlns:a16="http://schemas.microsoft.com/office/drawing/2014/main" id="{21234631-4E3D-AF46-BD2C-F3FB1B30B16A}"/>
                </a:ext>
              </a:extLst>
            </p:cNvPr>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44" name="Line 129">
            <a:extLst>
              <a:ext uri="{FF2B5EF4-FFF2-40B4-BE49-F238E27FC236}">
                <a16:creationId xmlns:a16="http://schemas.microsoft.com/office/drawing/2014/main" id="{AA3861EC-F376-2D42-BAC5-1BE7067CB969}"/>
              </a:ext>
            </a:extLst>
          </p:cNvPr>
          <p:cNvSpPr>
            <a:spLocks noChangeShapeType="1"/>
          </p:cNvSpPr>
          <p:nvPr/>
        </p:nvSpPr>
        <p:spPr bwMode="auto">
          <a:xfrm>
            <a:off x="2895600" y="56388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45" name="Line 78">
            <a:extLst>
              <a:ext uri="{FF2B5EF4-FFF2-40B4-BE49-F238E27FC236}">
                <a16:creationId xmlns:a16="http://schemas.microsoft.com/office/drawing/2014/main" id="{29D72BDD-FBF8-1647-907B-EE448286E224}"/>
              </a:ext>
            </a:extLst>
          </p:cNvPr>
          <p:cNvSpPr>
            <a:spLocks noChangeShapeType="1"/>
          </p:cNvSpPr>
          <p:nvPr/>
        </p:nvSpPr>
        <p:spPr bwMode="auto">
          <a:xfrm>
            <a:off x="5105400" y="55626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9246" name="Group 130">
            <a:extLst>
              <a:ext uri="{FF2B5EF4-FFF2-40B4-BE49-F238E27FC236}">
                <a16:creationId xmlns:a16="http://schemas.microsoft.com/office/drawing/2014/main" id="{B21DE631-7930-5D45-87BC-FCB9E9E431E7}"/>
              </a:ext>
            </a:extLst>
          </p:cNvPr>
          <p:cNvGrpSpPr>
            <a:grpSpLocks/>
          </p:cNvGrpSpPr>
          <p:nvPr/>
        </p:nvGrpSpPr>
        <p:grpSpPr bwMode="auto">
          <a:xfrm>
            <a:off x="6934200" y="3352800"/>
            <a:ext cx="2222500" cy="1822450"/>
            <a:chOff x="2592" y="1680"/>
            <a:chExt cx="1400" cy="1148"/>
          </a:xfrm>
        </p:grpSpPr>
        <p:sp>
          <p:nvSpPr>
            <p:cNvPr id="9305" name="Text Box 131">
              <a:extLst>
                <a:ext uri="{FF2B5EF4-FFF2-40B4-BE49-F238E27FC236}">
                  <a16:creationId xmlns:a16="http://schemas.microsoft.com/office/drawing/2014/main" id="{DCF757AD-9DF4-E44A-B5E5-29870DE28C72}"/>
                </a:ext>
              </a:extLst>
            </p:cNvPr>
            <p:cNvSpPr txBox="1">
              <a:spLocks noChangeArrowheads="1"/>
            </p:cNvSpPr>
            <p:nvPr/>
          </p:nvSpPr>
          <p:spPr bwMode="auto">
            <a:xfrm>
              <a:off x="3456" y="1776"/>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a:latin typeface=".VnTimeH" pitchFamily="34" charset="0"/>
                </a:rPr>
                <a:t>K</a:t>
              </a:r>
            </a:p>
          </p:txBody>
        </p:sp>
        <p:sp>
          <p:nvSpPr>
            <p:cNvPr id="9306" name="Oval 132">
              <a:extLst>
                <a:ext uri="{FF2B5EF4-FFF2-40B4-BE49-F238E27FC236}">
                  <a16:creationId xmlns:a16="http://schemas.microsoft.com/office/drawing/2014/main" id="{5B4BB1FF-447E-B941-A4CA-A1A94A2159A4}"/>
                </a:ext>
              </a:extLst>
            </p:cNvPr>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9307" name="Rectangle 133">
              <a:extLst>
                <a:ext uri="{FF2B5EF4-FFF2-40B4-BE49-F238E27FC236}">
                  <a16:creationId xmlns:a16="http://schemas.microsoft.com/office/drawing/2014/main" id="{335BDEAC-82C7-1845-959F-C6BAB37D7A75}"/>
                </a:ext>
              </a:extLst>
            </p:cNvPr>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08" name="Rectangle 134">
              <a:extLst>
                <a:ext uri="{FF2B5EF4-FFF2-40B4-BE49-F238E27FC236}">
                  <a16:creationId xmlns:a16="http://schemas.microsoft.com/office/drawing/2014/main" id="{3E0B7341-AEEC-CF44-AE28-CDE4434BFF0F}"/>
                </a:ext>
              </a:extLst>
            </p:cNvPr>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09" name="Rectangle 135">
              <a:extLst>
                <a:ext uri="{FF2B5EF4-FFF2-40B4-BE49-F238E27FC236}">
                  <a16:creationId xmlns:a16="http://schemas.microsoft.com/office/drawing/2014/main" id="{670F8466-1BE8-CA49-961A-FD4BA36B3E22}"/>
                </a:ext>
              </a:extLst>
            </p:cNvPr>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10" name="Oval 136">
              <a:extLst>
                <a:ext uri="{FF2B5EF4-FFF2-40B4-BE49-F238E27FC236}">
                  <a16:creationId xmlns:a16="http://schemas.microsoft.com/office/drawing/2014/main" id="{C02877A0-ECEA-9941-B332-18AE73AC69E2}"/>
                </a:ext>
              </a:extLst>
            </p:cNvPr>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11" name="Text Box 137">
              <a:extLst>
                <a:ext uri="{FF2B5EF4-FFF2-40B4-BE49-F238E27FC236}">
                  <a16:creationId xmlns:a16="http://schemas.microsoft.com/office/drawing/2014/main" id="{7DD3D666-FF5B-FD46-8B5C-A412334C550F}"/>
                </a:ext>
              </a:extLst>
            </p:cNvPr>
            <p:cNvSpPr txBox="1">
              <a:spLocks noChangeArrowheads="1"/>
            </p:cNvSpPr>
            <p:nvPr/>
          </p:nvSpPr>
          <p:spPr bwMode="auto">
            <a:xfrm rot="810395">
              <a:off x="3547" y="1938"/>
              <a:ext cx="25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5</a:t>
              </a:r>
              <a:endParaRPr lang="en-US" altLang="x-none">
                <a:latin typeface="Arial" panose="020B0604020202020204" pitchFamily="34" charset="0"/>
              </a:endParaRPr>
            </a:p>
          </p:txBody>
        </p:sp>
        <p:sp>
          <p:nvSpPr>
            <p:cNvPr id="9312" name="Oval 138">
              <a:extLst>
                <a:ext uri="{FF2B5EF4-FFF2-40B4-BE49-F238E27FC236}">
                  <a16:creationId xmlns:a16="http://schemas.microsoft.com/office/drawing/2014/main" id="{DB0C24D0-8C20-C04E-A6B6-8D4431324C42}"/>
                </a:ext>
              </a:extLst>
            </p:cNvPr>
            <p:cNvSpPr>
              <a:spLocks noChangeArrowheads="1"/>
            </p:cNvSpPr>
            <p:nvPr/>
          </p:nvSpPr>
          <p:spPr bwMode="auto">
            <a:xfrm rot="5400000">
              <a:off x="2748" y="1720"/>
              <a:ext cx="1051" cy="1155"/>
            </a:xfrm>
            <a:prstGeom prst="ellipse">
              <a:avLst/>
            </a:prstGeom>
            <a:noFill/>
            <a:ln w="12700">
              <a:solidFill>
                <a:srgbClr val="0033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13" name="Arc 139">
              <a:extLst>
                <a:ext uri="{FF2B5EF4-FFF2-40B4-BE49-F238E27FC236}">
                  <a16:creationId xmlns:a16="http://schemas.microsoft.com/office/drawing/2014/main" id="{3AD62AC4-021E-EB42-9F75-E12A936712CE}"/>
                </a:ext>
              </a:extLst>
            </p:cNvPr>
            <p:cNvSpPr>
              <a:spLocks/>
            </p:cNvSpPr>
            <p:nvPr/>
          </p:nvSpPr>
          <p:spPr bwMode="auto">
            <a:xfrm rot="6681726" flipH="1">
              <a:off x="3121" y="1750"/>
              <a:ext cx="406" cy="723"/>
            </a:xfrm>
            <a:custGeom>
              <a:avLst/>
              <a:gdLst>
                <a:gd name="T0" fmla="*/ 247 w 24253"/>
                <a:gd name="T1" fmla="*/ 0 h 39506"/>
                <a:gd name="T2" fmla="*/ 0 w 24253"/>
                <a:gd name="T3" fmla="*/ 720 h 39506"/>
                <a:gd name="T4" fmla="*/ 44 w 24253"/>
                <a:gd name="T5" fmla="*/ 328 h 39506"/>
                <a:gd name="T6" fmla="*/ 0 60000 65536"/>
                <a:gd name="T7" fmla="*/ 0 60000 65536"/>
                <a:gd name="T8" fmla="*/ 0 60000 65536"/>
              </a:gdLst>
              <a:ahLst/>
              <a:cxnLst>
                <a:cxn ang="T6">
                  <a:pos x="T0" y="T1"/>
                </a:cxn>
                <a:cxn ang="T7">
                  <a:pos x="T2" y="T3"/>
                </a:cxn>
                <a:cxn ang="T8">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314" name="Line 140">
              <a:extLst>
                <a:ext uri="{FF2B5EF4-FFF2-40B4-BE49-F238E27FC236}">
                  <a16:creationId xmlns:a16="http://schemas.microsoft.com/office/drawing/2014/main" id="{F24D18B9-7D80-D148-AA3A-7BCAE9C4952B}"/>
                </a:ext>
              </a:extLst>
            </p:cNvPr>
            <p:cNvSpPr>
              <a:spLocks noChangeShapeType="1"/>
            </p:cNvSpPr>
            <p:nvPr/>
          </p:nvSpPr>
          <p:spPr bwMode="auto">
            <a:xfrm rot="10800000">
              <a:off x="3293" y="1910"/>
              <a:ext cx="0" cy="96"/>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15" name="Text Box 141">
              <a:extLst>
                <a:ext uri="{FF2B5EF4-FFF2-40B4-BE49-F238E27FC236}">
                  <a16:creationId xmlns:a16="http://schemas.microsoft.com/office/drawing/2014/main" id="{D6D84856-8C5D-F04E-9E04-78D87FCEB858}"/>
                </a:ext>
              </a:extLst>
            </p:cNvPr>
            <p:cNvSpPr txBox="1">
              <a:spLocks noChangeArrowheads="1"/>
            </p:cNvSpPr>
            <p:nvPr/>
          </p:nvSpPr>
          <p:spPr bwMode="auto">
            <a:xfrm rot="-466213">
              <a:off x="3156" y="1748"/>
              <a:ext cx="25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latin typeface="Arial" panose="020B0604020202020204" pitchFamily="34" charset="0"/>
                </a:rPr>
                <a:t>3</a:t>
              </a:r>
            </a:p>
          </p:txBody>
        </p:sp>
        <p:sp>
          <p:nvSpPr>
            <p:cNvPr id="9316" name="Text Box 142">
              <a:extLst>
                <a:ext uri="{FF2B5EF4-FFF2-40B4-BE49-F238E27FC236}">
                  <a16:creationId xmlns:a16="http://schemas.microsoft.com/office/drawing/2014/main" id="{8F977703-6E5A-9447-927B-1CC1D125D87A}"/>
                </a:ext>
              </a:extLst>
            </p:cNvPr>
            <p:cNvSpPr txBox="1">
              <a:spLocks noChangeArrowheads="1"/>
            </p:cNvSpPr>
            <p:nvPr/>
          </p:nvSpPr>
          <p:spPr bwMode="auto">
            <a:xfrm rot="-1500000">
              <a:off x="2920" y="1811"/>
              <a:ext cx="3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2</a:t>
              </a:r>
              <a:endParaRPr lang="en-US" altLang="x-none">
                <a:latin typeface="Arial" panose="020B0604020202020204" pitchFamily="34" charset="0"/>
              </a:endParaRPr>
            </a:p>
          </p:txBody>
        </p:sp>
        <p:sp>
          <p:nvSpPr>
            <p:cNvPr id="9317" name="Line 143">
              <a:extLst>
                <a:ext uri="{FF2B5EF4-FFF2-40B4-BE49-F238E27FC236}">
                  <a16:creationId xmlns:a16="http://schemas.microsoft.com/office/drawing/2014/main" id="{F4279213-700C-E643-AEAB-10128FDBA291}"/>
                </a:ext>
              </a:extLst>
            </p:cNvPr>
            <p:cNvSpPr>
              <a:spLocks noChangeShapeType="1"/>
            </p:cNvSpPr>
            <p:nvPr/>
          </p:nvSpPr>
          <p:spPr bwMode="auto">
            <a:xfrm rot="300000">
              <a:off x="3329" y="1910"/>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18" name="Line 144">
              <a:extLst>
                <a:ext uri="{FF2B5EF4-FFF2-40B4-BE49-F238E27FC236}">
                  <a16:creationId xmlns:a16="http://schemas.microsoft.com/office/drawing/2014/main" id="{C8CE14B4-9E2D-544D-9882-25D3F0BF8DEC}"/>
                </a:ext>
              </a:extLst>
            </p:cNvPr>
            <p:cNvSpPr>
              <a:spLocks noChangeShapeType="1"/>
            </p:cNvSpPr>
            <p:nvPr/>
          </p:nvSpPr>
          <p:spPr bwMode="auto">
            <a:xfrm rot="600000">
              <a:off x="3362" y="1914"/>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19" name="Line 145">
              <a:extLst>
                <a:ext uri="{FF2B5EF4-FFF2-40B4-BE49-F238E27FC236}">
                  <a16:creationId xmlns:a16="http://schemas.microsoft.com/office/drawing/2014/main" id="{B373E9D2-E741-0341-8018-AD7064DF8040}"/>
                </a:ext>
              </a:extLst>
            </p:cNvPr>
            <p:cNvSpPr>
              <a:spLocks noChangeShapeType="1"/>
            </p:cNvSpPr>
            <p:nvPr/>
          </p:nvSpPr>
          <p:spPr bwMode="auto">
            <a:xfrm rot="900000">
              <a:off x="3395" y="1922"/>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0" name="Line 146">
              <a:extLst>
                <a:ext uri="{FF2B5EF4-FFF2-40B4-BE49-F238E27FC236}">
                  <a16:creationId xmlns:a16="http://schemas.microsoft.com/office/drawing/2014/main" id="{772C0B39-46DD-7948-84C2-8A64A982C172}"/>
                </a:ext>
              </a:extLst>
            </p:cNvPr>
            <p:cNvSpPr>
              <a:spLocks noChangeShapeType="1"/>
            </p:cNvSpPr>
            <p:nvPr/>
          </p:nvSpPr>
          <p:spPr bwMode="auto">
            <a:xfrm rot="1200000">
              <a:off x="3427" y="1932"/>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1" name="Line 147">
              <a:extLst>
                <a:ext uri="{FF2B5EF4-FFF2-40B4-BE49-F238E27FC236}">
                  <a16:creationId xmlns:a16="http://schemas.microsoft.com/office/drawing/2014/main" id="{CAE372EC-8475-674A-9F76-8A395A32F4C2}"/>
                </a:ext>
              </a:extLst>
            </p:cNvPr>
            <p:cNvSpPr>
              <a:spLocks noChangeShapeType="1"/>
            </p:cNvSpPr>
            <p:nvPr/>
          </p:nvSpPr>
          <p:spPr bwMode="auto">
            <a:xfrm rot="1500000">
              <a:off x="3452" y="1944"/>
              <a:ext cx="0" cy="89"/>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2" name="Line 148">
              <a:extLst>
                <a:ext uri="{FF2B5EF4-FFF2-40B4-BE49-F238E27FC236}">
                  <a16:creationId xmlns:a16="http://schemas.microsoft.com/office/drawing/2014/main" id="{FB40C394-40C3-5E42-805B-D62188757A13}"/>
                </a:ext>
              </a:extLst>
            </p:cNvPr>
            <p:cNvSpPr>
              <a:spLocks noChangeShapeType="1"/>
            </p:cNvSpPr>
            <p:nvPr/>
          </p:nvSpPr>
          <p:spPr bwMode="auto">
            <a:xfrm rot="1800000">
              <a:off x="3488" y="1962"/>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3" name="Line 149">
              <a:extLst>
                <a:ext uri="{FF2B5EF4-FFF2-40B4-BE49-F238E27FC236}">
                  <a16:creationId xmlns:a16="http://schemas.microsoft.com/office/drawing/2014/main" id="{E02C2A7F-8554-A744-A413-65140737F00E}"/>
                </a:ext>
              </a:extLst>
            </p:cNvPr>
            <p:cNvSpPr>
              <a:spLocks noChangeShapeType="1"/>
            </p:cNvSpPr>
            <p:nvPr/>
          </p:nvSpPr>
          <p:spPr bwMode="auto">
            <a:xfrm rot="2100000">
              <a:off x="3513" y="1978"/>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4" name="Line 150">
              <a:extLst>
                <a:ext uri="{FF2B5EF4-FFF2-40B4-BE49-F238E27FC236}">
                  <a16:creationId xmlns:a16="http://schemas.microsoft.com/office/drawing/2014/main" id="{FEC74165-5386-814C-9155-80D48E21F379}"/>
                </a:ext>
              </a:extLst>
            </p:cNvPr>
            <p:cNvSpPr>
              <a:spLocks noChangeShapeType="1"/>
            </p:cNvSpPr>
            <p:nvPr/>
          </p:nvSpPr>
          <p:spPr bwMode="auto">
            <a:xfrm rot="2400000">
              <a:off x="3542" y="1997"/>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5" name="Line 151">
              <a:extLst>
                <a:ext uri="{FF2B5EF4-FFF2-40B4-BE49-F238E27FC236}">
                  <a16:creationId xmlns:a16="http://schemas.microsoft.com/office/drawing/2014/main" id="{FC1E6336-78CA-BC46-959D-B23ACB2E903C}"/>
                </a:ext>
              </a:extLst>
            </p:cNvPr>
            <p:cNvSpPr>
              <a:spLocks noChangeShapeType="1"/>
            </p:cNvSpPr>
            <p:nvPr/>
          </p:nvSpPr>
          <p:spPr bwMode="auto">
            <a:xfrm rot="2700000">
              <a:off x="3565" y="2018"/>
              <a:ext cx="0" cy="44"/>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6" name="Line 152">
              <a:extLst>
                <a:ext uri="{FF2B5EF4-FFF2-40B4-BE49-F238E27FC236}">
                  <a16:creationId xmlns:a16="http://schemas.microsoft.com/office/drawing/2014/main" id="{5DD003D7-E628-9E40-8FC0-CCFCC4E00E64}"/>
                </a:ext>
              </a:extLst>
            </p:cNvPr>
            <p:cNvSpPr>
              <a:spLocks noChangeShapeType="1"/>
            </p:cNvSpPr>
            <p:nvPr/>
          </p:nvSpPr>
          <p:spPr bwMode="auto">
            <a:xfrm rot="3000000">
              <a:off x="3570" y="2029"/>
              <a:ext cx="0" cy="9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7" name="Line 153">
              <a:extLst>
                <a:ext uri="{FF2B5EF4-FFF2-40B4-BE49-F238E27FC236}">
                  <a16:creationId xmlns:a16="http://schemas.microsoft.com/office/drawing/2014/main" id="{355BD7CA-2B21-B941-8B54-F72F1CDB85AB}"/>
                </a:ext>
              </a:extLst>
            </p:cNvPr>
            <p:cNvSpPr>
              <a:spLocks noChangeShapeType="1"/>
            </p:cNvSpPr>
            <p:nvPr/>
          </p:nvSpPr>
          <p:spPr bwMode="auto">
            <a:xfrm rot="7800000">
              <a:off x="3017" y="2027"/>
              <a:ext cx="0" cy="106"/>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8" name="Line 154">
              <a:extLst>
                <a:ext uri="{FF2B5EF4-FFF2-40B4-BE49-F238E27FC236}">
                  <a16:creationId xmlns:a16="http://schemas.microsoft.com/office/drawing/2014/main" id="{B565B840-0BD2-4641-A068-37D2516039E2}"/>
                </a:ext>
              </a:extLst>
            </p:cNvPr>
            <p:cNvSpPr>
              <a:spLocks noChangeShapeType="1"/>
            </p:cNvSpPr>
            <p:nvPr/>
          </p:nvSpPr>
          <p:spPr bwMode="auto">
            <a:xfrm rot="-2700000">
              <a:off x="3017" y="2018"/>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29" name="Line 155">
              <a:extLst>
                <a:ext uri="{FF2B5EF4-FFF2-40B4-BE49-F238E27FC236}">
                  <a16:creationId xmlns:a16="http://schemas.microsoft.com/office/drawing/2014/main" id="{CF7AA73B-1CBB-1A4A-BED4-F3EC4BFFE1E2}"/>
                </a:ext>
              </a:extLst>
            </p:cNvPr>
            <p:cNvSpPr>
              <a:spLocks noChangeShapeType="1"/>
            </p:cNvSpPr>
            <p:nvPr/>
          </p:nvSpPr>
          <p:spPr bwMode="auto">
            <a:xfrm rot="-2400000">
              <a:off x="3040" y="1999"/>
              <a:ext cx="0" cy="38"/>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0" name="Line 156">
              <a:extLst>
                <a:ext uri="{FF2B5EF4-FFF2-40B4-BE49-F238E27FC236}">
                  <a16:creationId xmlns:a16="http://schemas.microsoft.com/office/drawing/2014/main" id="{215E39AC-8916-524B-A68E-EB84CF64780D}"/>
                </a:ext>
              </a:extLst>
            </p:cNvPr>
            <p:cNvSpPr>
              <a:spLocks noChangeShapeType="1"/>
            </p:cNvSpPr>
            <p:nvPr/>
          </p:nvSpPr>
          <p:spPr bwMode="auto">
            <a:xfrm rot="-2100000">
              <a:off x="3069" y="1979"/>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1" name="Line 157">
              <a:extLst>
                <a:ext uri="{FF2B5EF4-FFF2-40B4-BE49-F238E27FC236}">
                  <a16:creationId xmlns:a16="http://schemas.microsoft.com/office/drawing/2014/main" id="{961A2FFA-3DE9-9A49-9439-A2EA8311BAFD}"/>
                </a:ext>
              </a:extLst>
            </p:cNvPr>
            <p:cNvSpPr>
              <a:spLocks noChangeShapeType="1"/>
            </p:cNvSpPr>
            <p:nvPr/>
          </p:nvSpPr>
          <p:spPr bwMode="auto">
            <a:xfrm rot="-1800000">
              <a:off x="3095" y="1961"/>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2" name="Line 158">
              <a:extLst>
                <a:ext uri="{FF2B5EF4-FFF2-40B4-BE49-F238E27FC236}">
                  <a16:creationId xmlns:a16="http://schemas.microsoft.com/office/drawing/2014/main" id="{3BC060D7-B477-F045-9655-22F04E0FF7E8}"/>
                </a:ext>
              </a:extLst>
            </p:cNvPr>
            <p:cNvSpPr>
              <a:spLocks noChangeShapeType="1"/>
            </p:cNvSpPr>
            <p:nvPr/>
          </p:nvSpPr>
          <p:spPr bwMode="auto">
            <a:xfrm rot="-1500000">
              <a:off x="3139" y="1943"/>
              <a:ext cx="0" cy="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3" name="Line 159">
              <a:extLst>
                <a:ext uri="{FF2B5EF4-FFF2-40B4-BE49-F238E27FC236}">
                  <a16:creationId xmlns:a16="http://schemas.microsoft.com/office/drawing/2014/main" id="{A36F4F41-07F7-6548-8EF8-8AACC07F94AD}"/>
                </a:ext>
              </a:extLst>
            </p:cNvPr>
            <p:cNvSpPr>
              <a:spLocks noChangeShapeType="1"/>
            </p:cNvSpPr>
            <p:nvPr/>
          </p:nvSpPr>
          <p:spPr bwMode="auto">
            <a:xfrm rot="-1200000">
              <a:off x="3159" y="1932"/>
              <a:ext cx="0" cy="41"/>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4" name="Line 160">
              <a:extLst>
                <a:ext uri="{FF2B5EF4-FFF2-40B4-BE49-F238E27FC236}">
                  <a16:creationId xmlns:a16="http://schemas.microsoft.com/office/drawing/2014/main" id="{653F6094-0B61-0546-8F4D-4055F970A2A7}"/>
                </a:ext>
              </a:extLst>
            </p:cNvPr>
            <p:cNvSpPr>
              <a:spLocks noChangeShapeType="1"/>
            </p:cNvSpPr>
            <p:nvPr/>
          </p:nvSpPr>
          <p:spPr bwMode="auto">
            <a:xfrm rot="-900000">
              <a:off x="3187" y="1925"/>
              <a:ext cx="0" cy="40"/>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5" name="Line 161">
              <a:extLst>
                <a:ext uri="{FF2B5EF4-FFF2-40B4-BE49-F238E27FC236}">
                  <a16:creationId xmlns:a16="http://schemas.microsoft.com/office/drawing/2014/main" id="{BB41E633-5FEA-3A41-A314-878B0B00DAA1}"/>
                </a:ext>
              </a:extLst>
            </p:cNvPr>
            <p:cNvSpPr>
              <a:spLocks noChangeShapeType="1"/>
            </p:cNvSpPr>
            <p:nvPr/>
          </p:nvSpPr>
          <p:spPr bwMode="auto">
            <a:xfrm rot="-600000">
              <a:off x="3221" y="1918"/>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6" name="Line 162">
              <a:extLst>
                <a:ext uri="{FF2B5EF4-FFF2-40B4-BE49-F238E27FC236}">
                  <a16:creationId xmlns:a16="http://schemas.microsoft.com/office/drawing/2014/main" id="{E15FA3D3-12A6-044C-9530-F4057F8B1391}"/>
                </a:ext>
              </a:extLst>
            </p:cNvPr>
            <p:cNvSpPr>
              <a:spLocks noChangeShapeType="1"/>
            </p:cNvSpPr>
            <p:nvPr/>
          </p:nvSpPr>
          <p:spPr bwMode="auto">
            <a:xfrm rot="-300000">
              <a:off x="3256" y="1912"/>
              <a:ext cx="0" cy="39"/>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7" name="Line 163">
              <a:extLst>
                <a:ext uri="{FF2B5EF4-FFF2-40B4-BE49-F238E27FC236}">
                  <a16:creationId xmlns:a16="http://schemas.microsoft.com/office/drawing/2014/main" id="{114EB14D-7481-1C45-9A90-87C92A2736D5}"/>
                </a:ext>
              </a:extLst>
            </p:cNvPr>
            <p:cNvSpPr>
              <a:spLocks noChangeShapeType="1"/>
            </p:cNvSpPr>
            <p:nvPr/>
          </p:nvSpPr>
          <p:spPr bwMode="auto">
            <a:xfrm rot="6300000">
              <a:off x="2952" y="2150"/>
              <a:ext cx="0" cy="107"/>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8" name="Line 164">
              <a:extLst>
                <a:ext uri="{FF2B5EF4-FFF2-40B4-BE49-F238E27FC236}">
                  <a16:creationId xmlns:a16="http://schemas.microsoft.com/office/drawing/2014/main" id="{68C4B53F-7629-7348-9C4B-7C5807FE9CCB}"/>
                </a:ext>
              </a:extLst>
            </p:cNvPr>
            <p:cNvSpPr>
              <a:spLocks noChangeShapeType="1"/>
            </p:cNvSpPr>
            <p:nvPr/>
          </p:nvSpPr>
          <p:spPr bwMode="auto">
            <a:xfrm rot="-4200000">
              <a:off x="2931" y="214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39" name="Line 165">
              <a:extLst>
                <a:ext uri="{FF2B5EF4-FFF2-40B4-BE49-F238E27FC236}">
                  <a16:creationId xmlns:a16="http://schemas.microsoft.com/office/drawing/2014/main" id="{3452BD44-5135-8048-8995-E345760FD488}"/>
                </a:ext>
              </a:extLst>
            </p:cNvPr>
            <p:cNvSpPr>
              <a:spLocks noChangeShapeType="1"/>
            </p:cNvSpPr>
            <p:nvPr/>
          </p:nvSpPr>
          <p:spPr bwMode="auto">
            <a:xfrm rot="-3900000">
              <a:off x="2943" y="2118"/>
              <a:ext cx="0" cy="43"/>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0" name="Line 166">
              <a:extLst>
                <a:ext uri="{FF2B5EF4-FFF2-40B4-BE49-F238E27FC236}">
                  <a16:creationId xmlns:a16="http://schemas.microsoft.com/office/drawing/2014/main" id="{C309E9E1-CEF9-8B41-AC6B-FCFDD43701F3}"/>
                </a:ext>
              </a:extLst>
            </p:cNvPr>
            <p:cNvSpPr>
              <a:spLocks noChangeShapeType="1"/>
            </p:cNvSpPr>
            <p:nvPr/>
          </p:nvSpPr>
          <p:spPr bwMode="auto">
            <a:xfrm rot="-3600000">
              <a:off x="2959" y="2094"/>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1" name="Line 167">
              <a:extLst>
                <a:ext uri="{FF2B5EF4-FFF2-40B4-BE49-F238E27FC236}">
                  <a16:creationId xmlns:a16="http://schemas.microsoft.com/office/drawing/2014/main" id="{D976051E-501A-BB4D-928D-96D074F584C7}"/>
                </a:ext>
              </a:extLst>
            </p:cNvPr>
            <p:cNvSpPr>
              <a:spLocks noChangeShapeType="1"/>
            </p:cNvSpPr>
            <p:nvPr/>
          </p:nvSpPr>
          <p:spPr bwMode="auto">
            <a:xfrm rot="-3300000">
              <a:off x="2975" y="2064"/>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2" name="Line 168">
              <a:extLst>
                <a:ext uri="{FF2B5EF4-FFF2-40B4-BE49-F238E27FC236}">
                  <a16:creationId xmlns:a16="http://schemas.microsoft.com/office/drawing/2014/main" id="{4586D568-751F-0B46-B824-DC7B01BA7B25}"/>
                </a:ext>
              </a:extLst>
            </p:cNvPr>
            <p:cNvSpPr>
              <a:spLocks noChangeShapeType="1"/>
            </p:cNvSpPr>
            <p:nvPr/>
          </p:nvSpPr>
          <p:spPr bwMode="auto">
            <a:xfrm rot="3300000">
              <a:off x="3604" y="2067"/>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3" name="Line 169">
              <a:extLst>
                <a:ext uri="{FF2B5EF4-FFF2-40B4-BE49-F238E27FC236}">
                  <a16:creationId xmlns:a16="http://schemas.microsoft.com/office/drawing/2014/main" id="{A424F7B4-0D35-774D-B33C-307D24643730}"/>
                </a:ext>
              </a:extLst>
            </p:cNvPr>
            <p:cNvSpPr>
              <a:spLocks noChangeShapeType="1"/>
            </p:cNvSpPr>
            <p:nvPr/>
          </p:nvSpPr>
          <p:spPr bwMode="auto">
            <a:xfrm rot="3600000">
              <a:off x="3618" y="2088"/>
              <a:ext cx="0" cy="44"/>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4" name="Line 170">
              <a:extLst>
                <a:ext uri="{FF2B5EF4-FFF2-40B4-BE49-F238E27FC236}">
                  <a16:creationId xmlns:a16="http://schemas.microsoft.com/office/drawing/2014/main" id="{781CE735-7EB7-1441-987E-D3B94A7FF288}"/>
                </a:ext>
              </a:extLst>
            </p:cNvPr>
            <p:cNvSpPr>
              <a:spLocks noChangeShapeType="1"/>
            </p:cNvSpPr>
            <p:nvPr/>
          </p:nvSpPr>
          <p:spPr bwMode="auto">
            <a:xfrm rot="3900000">
              <a:off x="3637" y="211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5" name="Line 171">
              <a:extLst>
                <a:ext uri="{FF2B5EF4-FFF2-40B4-BE49-F238E27FC236}">
                  <a16:creationId xmlns:a16="http://schemas.microsoft.com/office/drawing/2014/main" id="{85042080-6338-D841-A075-AEB10F6290B7}"/>
                </a:ext>
              </a:extLst>
            </p:cNvPr>
            <p:cNvSpPr>
              <a:spLocks noChangeShapeType="1"/>
            </p:cNvSpPr>
            <p:nvPr/>
          </p:nvSpPr>
          <p:spPr bwMode="auto">
            <a:xfrm rot="4200000">
              <a:off x="3649" y="2146"/>
              <a:ext cx="0" cy="42"/>
            </a:xfrm>
            <a:prstGeom prst="line">
              <a:avLst/>
            </a:prstGeom>
            <a:noFill/>
            <a:ln w="63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6" name="Line 172">
              <a:extLst>
                <a:ext uri="{FF2B5EF4-FFF2-40B4-BE49-F238E27FC236}">
                  <a16:creationId xmlns:a16="http://schemas.microsoft.com/office/drawing/2014/main" id="{15CCCB4D-5F4A-4B42-97DE-7A518E34477B}"/>
                </a:ext>
              </a:extLst>
            </p:cNvPr>
            <p:cNvSpPr>
              <a:spLocks noChangeShapeType="1"/>
            </p:cNvSpPr>
            <p:nvPr/>
          </p:nvSpPr>
          <p:spPr bwMode="auto">
            <a:xfrm rot="4500000">
              <a:off x="3636" y="2155"/>
              <a:ext cx="0" cy="9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47" name="Text Box 173">
              <a:extLst>
                <a:ext uri="{FF2B5EF4-FFF2-40B4-BE49-F238E27FC236}">
                  <a16:creationId xmlns:a16="http://schemas.microsoft.com/office/drawing/2014/main" id="{98EBF520-C787-2448-89C3-C7C51C03BA82}"/>
                </a:ext>
              </a:extLst>
            </p:cNvPr>
            <p:cNvSpPr txBox="1">
              <a:spLocks noChangeArrowheads="1"/>
            </p:cNvSpPr>
            <p:nvPr/>
          </p:nvSpPr>
          <p:spPr bwMode="auto">
            <a:xfrm>
              <a:off x="2674" y="2088"/>
              <a:ext cx="34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0</a:t>
              </a:r>
              <a:endParaRPr lang="en-US" altLang="x-none">
                <a:latin typeface="Arial" panose="020B0604020202020204" pitchFamily="34" charset="0"/>
              </a:endParaRPr>
            </a:p>
          </p:txBody>
        </p:sp>
        <p:sp>
          <p:nvSpPr>
            <p:cNvPr id="9348" name="Text Box 174">
              <a:extLst>
                <a:ext uri="{FF2B5EF4-FFF2-40B4-BE49-F238E27FC236}">
                  <a16:creationId xmlns:a16="http://schemas.microsoft.com/office/drawing/2014/main" id="{E0B2BF80-AC38-6140-AA9D-EB9CAA53CD2B}"/>
                </a:ext>
              </a:extLst>
            </p:cNvPr>
            <p:cNvSpPr txBox="1">
              <a:spLocks noChangeArrowheads="1"/>
            </p:cNvSpPr>
            <p:nvPr/>
          </p:nvSpPr>
          <p:spPr bwMode="auto">
            <a:xfrm rot="-2443161">
              <a:off x="2760" y="1939"/>
              <a:ext cx="3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latin typeface="Arial" panose="020B0604020202020204" pitchFamily="34" charset="0"/>
                </a:rPr>
                <a:t>1</a:t>
              </a:r>
            </a:p>
          </p:txBody>
        </p:sp>
        <p:sp>
          <p:nvSpPr>
            <p:cNvPr id="9349" name="Text Box 175">
              <a:extLst>
                <a:ext uri="{FF2B5EF4-FFF2-40B4-BE49-F238E27FC236}">
                  <a16:creationId xmlns:a16="http://schemas.microsoft.com/office/drawing/2014/main" id="{286E8267-7704-FB42-9F45-67C30976D0D7}"/>
                </a:ext>
              </a:extLst>
            </p:cNvPr>
            <p:cNvSpPr txBox="1">
              <a:spLocks noChangeArrowheads="1"/>
            </p:cNvSpPr>
            <p:nvPr/>
          </p:nvSpPr>
          <p:spPr bwMode="auto">
            <a:xfrm rot="3000000">
              <a:off x="3392" y="1800"/>
              <a:ext cx="30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4</a:t>
              </a:r>
              <a:endParaRPr lang="en-US" altLang="x-none">
                <a:latin typeface="Arial" panose="020B0604020202020204" pitchFamily="34" charset="0"/>
              </a:endParaRPr>
            </a:p>
          </p:txBody>
        </p:sp>
        <p:sp>
          <p:nvSpPr>
            <p:cNvPr id="9350" name="Text Box 176">
              <a:extLst>
                <a:ext uri="{FF2B5EF4-FFF2-40B4-BE49-F238E27FC236}">
                  <a16:creationId xmlns:a16="http://schemas.microsoft.com/office/drawing/2014/main" id="{45E36AF6-D55F-6541-AD94-ACFF75295C69}"/>
                </a:ext>
              </a:extLst>
            </p:cNvPr>
            <p:cNvSpPr txBox="1">
              <a:spLocks noChangeArrowheads="1"/>
            </p:cNvSpPr>
            <p:nvPr/>
          </p:nvSpPr>
          <p:spPr bwMode="auto">
            <a:xfrm rot="4500000">
              <a:off x="3611" y="2104"/>
              <a:ext cx="30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sz="1200">
                  <a:solidFill>
                    <a:srgbClr val="0000FF"/>
                  </a:solidFill>
                  <a:latin typeface="Times New Roman" panose="02020603050405020304" pitchFamily="18" charset="0"/>
                </a:rPr>
                <a:t>6</a:t>
              </a:r>
              <a:endParaRPr lang="en-US" altLang="x-none">
                <a:latin typeface="Arial" panose="020B0604020202020204" pitchFamily="34" charset="0"/>
              </a:endParaRPr>
            </a:p>
          </p:txBody>
        </p:sp>
        <p:sp>
          <p:nvSpPr>
            <p:cNvPr id="9351" name="Text Box 177">
              <a:extLst>
                <a:ext uri="{FF2B5EF4-FFF2-40B4-BE49-F238E27FC236}">
                  <a16:creationId xmlns:a16="http://schemas.microsoft.com/office/drawing/2014/main" id="{DFCC15C4-C692-A04D-BB0B-708C31015EF7}"/>
                </a:ext>
              </a:extLst>
            </p:cNvPr>
            <p:cNvSpPr txBox="1">
              <a:spLocks noChangeArrowheads="1"/>
            </p:cNvSpPr>
            <p:nvPr/>
          </p:nvSpPr>
          <p:spPr bwMode="auto">
            <a:xfrm>
              <a:off x="2997" y="2051"/>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r>
                <a:rPr lang="en-US" altLang="x-none">
                  <a:latin typeface="Arial" panose="020B0604020202020204" pitchFamily="34" charset="0"/>
                </a:rPr>
                <a:t>V</a:t>
              </a:r>
            </a:p>
          </p:txBody>
        </p:sp>
        <p:sp>
          <p:nvSpPr>
            <p:cNvPr id="9352" name="AutoShape 178">
              <a:extLst>
                <a:ext uri="{FF2B5EF4-FFF2-40B4-BE49-F238E27FC236}">
                  <a16:creationId xmlns:a16="http://schemas.microsoft.com/office/drawing/2014/main" id="{440DE114-410F-0E41-9ECE-AD895FE6317C}"/>
                </a:ext>
              </a:extLst>
            </p:cNvPr>
            <p:cNvSpPr>
              <a:spLocks noChangeArrowheads="1"/>
            </p:cNvSpPr>
            <p:nvPr/>
          </p:nvSpPr>
          <p:spPr bwMode="auto">
            <a:xfrm rot="10800000">
              <a:off x="2841" y="1895"/>
              <a:ext cx="910" cy="776"/>
            </a:xfrm>
            <a:custGeom>
              <a:avLst/>
              <a:gdLst>
                <a:gd name="T0" fmla="*/ 455 w 21600"/>
                <a:gd name="T1" fmla="*/ 0 h 21600"/>
                <a:gd name="T2" fmla="*/ 191 w 21600"/>
                <a:gd name="T3" fmla="*/ 362 h 21600"/>
                <a:gd name="T4" fmla="*/ 455 w 21600"/>
                <a:gd name="T5" fmla="*/ 323 h 21600"/>
                <a:gd name="T6" fmla="*/ 719 w 21600"/>
                <a:gd name="T7" fmla="*/ 362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353" name="Rectangle 179">
              <a:extLst>
                <a:ext uri="{FF2B5EF4-FFF2-40B4-BE49-F238E27FC236}">
                  <a16:creationId xmlns:a16="http://schemas.microsoft.com/office/drawing/2014/main" id="{04D1E573-3FA7-E247-B52E-87F7CF0FE536}"/>
                </a:ext>
              </a:extLst>
            </p:cNvPr>
            <p:cNvSpPr>
              <a:spLocks noChangeArrowheads="1"/>
            </p:cNvSpPr>
            <p:nvPr/>
          </p:nvSpPr>
          <p:spPr bwMode="auto">
            <a:xfrm>
              <a:off x="2620" y="2336"/>
              <a:ext cx="1283" cy="481"/>
            </a:xfrm>
            <a:prstGeom prst="rect">
              <a:avLst/>
            </a:prstGeom>
            <a:solidFill>
              <a:schemeClr val="bg1"/>
            </a:solidFill>
            <a:ln>
              <a:noFill/>
            </a:ln>
            <a:effectLst/>
            <a:extLst>
              <a:ext uri="{91240B29-F687-4F45-9708-019B960494DF}">
                <a14:hiddenLine xmlns:a14="http://schemas.microsoft.com/office/drawing/2010/main" w="57150" cmpd="thickThin">
                  <a:solidFill>
                    <a:srgbClr val="66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54" name="Rectangle 180">
              <a:extLst>
                <a:ext uri="{FF2B5EF4-FFF2-40B4-BE49-F238E27FC236}">
                  <a16:creationId xmlns:a16="http://schemas.microsoft.com/office/drawing/2014/main" id="{D74964F7-126D-5E49-B98E-7A41D6CD20F6}"/>
                </a:ext>
              </a:extLst>
            </p:cNvPr>
            <p:cNvSpPr>
              <a:spLocks noChangeArrowheads="1"/>
            </p:cNvSpPr>
            <p:nvPr/>
          </p:nvSpPr>
          <p:spPr bwMode="auto">
            <a:xfrm>
              <a:off x="2655" y="1728"/>
              <a:ext cx="1273" cy="645"/>
            </a:xfrm>
            <a:prstGeom prst="rect">
              <a:avLst/>
            </a:prstGeom>
            <a:noFill/>
            <a:ln w="28575">
              <a:solidFill>
                <a:srgbClr val="0000FF"/>
              </a:solidFill>
              <a:miter lim="800000"/>
              <a:headEnd/>
              <a:tailEnd/>
            </a:ln>
            <a:effectLst/>
            <a:extLst>
              <a:ext uri="{909E8E84-426E-40DD-AFC4-6F175D3DCCD1}">
                <a14:hiddenFill xmlns:a14="http://schemas.microsoft.com/office/drawing/2010/main">
                  <a:gradFill rotWithShape="1">
                    <a:gsLst>
                      <a:gs pos="0">
                        <a:schemeClr val="bg1">
                          <a:alpha val="37999"/>
                        </a:schemeClr>
                      </a:gs>
                      <a:gs pos="100000">
                        <a:srgbClr val="FFFFFF">
                          <a:alpha val="37000"/>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9355" name="Rectangle 181">
              <a:extLst>
                <a:ext uri="{FF2B5EF4-FFF2-40B4-BE49-F238E27FC236}">
                  <a16:creationId xmlns:a16="http://schemas.microsoft.com/office/drawing/2014/main" id="{2D65736C-5CF0-9546-B7EC-D80C99526C9E}"/>
                </a:ext>
              </a:extLst>
            </p:cNvPr>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56" name="AutoShape 182">
              <a:extLst>
                <a:ext uri="{FF2B5EF4-FFF2-40B4-BE49-F238E27FC236}">
                  <a16:creationId xmlns:a16="http://schemas.microsoft.com/office/drawing/2014/main" id="{226765C5-7F09-2348-8463-63B02FBF86E1}"/>
                </a:ext>
              </a:extLst>
            </p:cNvPr>
            <p:cNvSpPr>
              <a:spLocks noChangeArrowheads="1"/>
            </p:cNvSpPr>
            <p:nvPr/>
          </p:nvSpPr>
          <p:spPr bwMode="auto">
            <a:xfrm>
              <a:off x="3263" y="2411"/>
              <a:ext cx="57" cy="52"/>
            </a:xfrm>
            <a:custGeom>
              <a:avLst/>
              <a:gdLst>
                <a:gd name="T0" fmla="*/ 29 w 21600"/>
                <a:gd name="T1" fmla="*/ 0 h 21600"/>
                <a:gd name="T2" fmla="*/ 8 w 21600"/>
                <a:gd name="T3" fmla="*/ 8 h 21600"/>
                <a:gd name="T4" fmla="*/ 0 w 21600"/>
                <a:gd name="T5" fmla="*/ 26 h 21600"/>
                <a:gd name="T6" fmla="*/ 8 w 21600"/>
                <a:gd name="T7" fmla="*/ 44 h 21600"/>
                <a:gd name="T8" fmla="*/ 29 w 21600"/>
                <a:gd name="T9" fmla="*/ 52 h 21600"/>
                <a:gd name="T10" fmla="*/ 49 w 21600"/>
                <a:gd name="T11" fmla="*/ 44 h 21600"/>
                <a:gd name="T12" fmla="*/ 57 w 21600"/>
                <a:gd name="T13" fmla="*/ 26 h 21600"/>
                <a:gd name="T14" fmla="*/ 49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357" name="Arc 183">
              <a:extLst>
                <a:ext uri="{FF2B5EF4-FFF2-40B4-BE49-F238E27FC236}">
                  <a16:creationId xmlns:a16="http://schemas.microsoft.com/office/drawing/2014/main" id="{F7DB7348-E24A-7D4F-8978-FA1927653EB5}"/>
                </a:ext>
              </a:extLst>
            </p:cNvPr>
            <p:cNvSpPr>
              <a:spLocks/>
            </p:cNvSpPr>
            <p:nvPr/>
          </p:nvSpPr>
          <p:spPr bwMode="auto">
            <a:xfrm flipV="1">
              <a:off x="3246" y="2396"/>
              <a:ext cx="91" cy="41"/>
            </a:xfrm>
            <a:custGeom>
              <a:avLst/>
              <a:gdLst>
                <a:gd name="T0" fmla="*/ 91 w 42223"/>
                <a:gd name="T1" fmla="*/ 6 h 21600"/>
                <a:gd name="T2" fmla="*/ 0 w 42223"/>
                <a:gd name="T3" fmla="*/ 11 h 21600"/>
                <a:gd name="T4" fmla="*/ 45 w 42223"/>
                <a:gd name="T5" fmla="*/ 0 h 21600"/>
                <a:gd name="T6" fmla="*/ 0 60000 65536"/>
                <a:gd name="T7" fmla="*/ 0 60000 65536"/>
                <a:gd name="T8" fmla="*/ 0 60000 65536"/>
              </a:gdLst>
              <a:ahLst/>
              <a:cxnLst>
                <a:cxn ang="T6">
                  <a:pos x="T0" y="T1"/>
                </a:cxn>
                <a:cxn ang="T7">
                  <a:pos x="T2" y="T3"/>
                </a:cxn>
                <a:cxn ang="T8">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358" name="Freeform 184">
              <a:extLst>
                <a:ext uri="{FF2B5EF4-FFF2-40B4-BE49-F238E27FC236}">
                  <a16:creationId xmlns:a16="http://schemas.microsoft.com/office/drawing/2014/main" id="{AC6D1CF0-5194-014B-94A3-5B00B9B581B1}"/>
                </a:ext>
              </a:extLst>
            </p:cNvPr>
            <p:cNvSpPr>
              <a:spLocks/>
            </p:cNvSpPr>
            <p:nvPr/>
          </p:nvSpPr>
          <p:spPr bwMode="auto">
            <a:xfrm>
              <a:off x="3243" y="2419"/>
              <a:ext cx="13" cy="13"/>
            </a:xfrm>
            <a:custGeom>
              <a:avLst/>
              <a:gdLst>
                <a:gd name="T0" fmla="*/ 0 w 48"/>
                <a:gd name="T1" fmla="*/ 0 h 48"/>
                <a:gd name="T2" fmla="*/ 0 w 48"/>
                <a:gd name="T3" fmla="*/ 13 h 48"/>
                <a:gd name="T4" fmla="*/ 13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59" name="Freeform 185">
              <a:extLst>
                <a:ext uri="{FF2B5EF4-FFF2-40B4-BE49-F238E27FC236}">
                  <a16:creationId xmlns:a16="http://schemas.microsoft.com/office/drawing/2014/main" id="{836BC2F0-0458-CA48-A091-C8302D6529FA}"/>
                </a:ext>
              </a:extLst>
            </p:cNvPr>
            <p:cNvSpPr>
              <a:spLocks/>
            </p:cNvSpPr>
            <p:nvPr/>
          </p:nvSpPr>
          <p:spPr bwMode="auto">
            <a:xfrm>
              <a:off x="3327" y="2424"/>
              <a:ext cx="14" cy="12"/>
            </a:xfrm>
            <a:custGeom>
              <a:avLst/>
              <a:gdLst>
                <a:gd name="T0" fmla="*/ 0 w 48"/>
                <a:gd name="T1" fmla="*/ 0 h 48"/>
                <a:gd name="T2" fmla="*/ 14 w 48"/>
                <a:gd name="T3" fmla="*/ 12 h 48"/>
                <a:gd name="T4" fmla="*/ 14 w 48"/>
                <a:gd name="T5" fmla="*/ 0 h 48"/>
                <a:gd name="T6" fmla="*/ 0 60000 65536"/>
                <a:gd name="T7" fmla="*/ 0 60000 65536"/>
                <a:gd name="T8" fmla="*/ 0 60000 65536"/>
              </a:gdLst>
              <a:ahLst/>
              <a:cxnLst>
                <a:cxn ang="T6">
                  <a:pos x="T0" y="T1"/>
                </a:cxn>
                <a:cxn ang="T7">
                  <a:pos x="T2" y="T3"/>
                </a:cxn>
                <a:cxn ang="T8">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60" name="AutoShape 186">
              <a:extLst>
                <a:ext uri="{FF2B5EF4-FFF2-40B4-BE49-F238E27FC236}">
                  <a16:creationId xmlns:a16="http://schemas.microsoft.com/office/drawing/2014/main" id="{045E93A1-5245-924C-B473-2F40F3D9A94B}"/>
                </a:ext>
              </a:extLst>
            </p:cNvPr>
            <p:cNvSpPr>
              <a:spLocks noChangeArrowheads="1"/>
            </p:cNvSpPr>
            <p:nvPr/>
          </p:nvSpPr>
          <p:spPr bwMode="auto">
            <a:xfrm>
              <a:off x="2680" y="2655"/>
              <a:ext cx="132" cy="120"/>
            </a:xfrm>
            <a:custGeom>
              <a:avLst/>
              <a:gdLst>
                <a:gd name="T0" fmla="*/ 66 w 21600"/>
                <a:gd name="T1" fmla="*/ 0 h 21600"/>
                <a:gd name="T2" fmla="*/ 19 w 21600"/>
                <a:gd name="T3" fmla="*/ 18 h 21600"/>
                <a:gd name="T4" fmla="*/ 0 w 21600"/>
                <a:gd name="T5" fmla="*/ 60 h 21600"/>
                <a:gd name="T6" fmla="*/ 19 w 21600"/>
                <a:gd name="T7" fmla="*/ 102 h 21600"/>
                <a:gd name="T8" fmla="*/ 66 w 21600"/>
                <a:gd name="T9" fmla="*/ 120 h 21600"/>
                <a:gd name="T10" fmla="*/ 113 w 21600"/>
                <a:gd name="T11" fmla="*/ 102 h 21600"/>
                <a:gd name="T12" fmla="*/ 132 w 21600"/>
                <a:gd name="T13" fmla="*/ 60 h 21600"/>
                <a:gd name="T14" fmla="*/ 113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x-none"/>
            </a:p>
          </p:txBody>
        </p:sp>
        <p:sp>
          <p:nvSpPr>
            <p:cNvPr id="9361" name="Oval 187">
              <a:extLst>
                <a:ext uri="{FF2B5EF4-FFF2-40B4-BE49-F238E27FC236}">
                  <a16:creationId xmlns:a16="http://schemas.microsoft.com/office/drawing/2014/main" id="{880F59ED-51A1-4241-B121-4BEA2A213A61}"/>
                </a:ext>
              </a:extLst>
            </p:cNvPr>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62" name="Oval 188">
              <a:extLst>
                <a:ext uri="{FF2B5EF4-FFF2-40B4-BE49-F238E27FC236}">
                  <a16:creationId xmlns:a16="http://schemas.microsoft.com/office/drawing/2014/main" id="{1495432D-DCEB-4B48-86D4-750641DF2CD4}"/>
                </a:ext>
              </a:extLst>
            </p:cNvPr>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sp>
          <p:nvSpPr>
            <p:cNvPr id="9363" name="Text Box 189">
              <a:extLst>
                <a:ext uri="{FF2B5EF4-FFF2-40B4-BE49-F238E27FC236}">
                  <a16:creationId xmlns:a16="http://schemas.microsoft.com/office/drawing/2014/main" id="{644C9A64-1E59-8744-926D-5D1EC501EC20}"/>
                </a:ext>
              </a:extLst>
            </p:cNvPr>
            <p:cNvSpPr txBox="1">
              <a:spLocks noChangeArrowheads="1"/>
            </p:cNvSpPr>
            <p:nvPr/>
          </p:nvSpPr>
          <p:spPr bwMode="auto">
            <a:xfrm>
              <a:off x="3600" y="244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sp>
          <p:nvSpPr>
            <p:cNvPr id="9364" name="Text Box 190">
              <a:extLst>
                <a:ext uri="{FF2B5EF4-FFF2-40B4-BE49-F238E27FC236}">
                  <a16:creationId xmlns:a16="http://schemas.microsoft.com/office/drawing/2014/main" id="{82DABD56-172A-CD4C-AFD4-C92E7C51D009}"/>
                </a:ext>
              </a:extLst>
            </p:cNvPr>
            <p:cNvSpPr txBox="1">
              <a:spLocks noChangeArrowheads="1"/>
            </p:cNvSpPr>
            <p:nvPr/>
          </p:nvSpPr>
          <p:spPr bwMode="auto">
            <a:xfrm>
              <a:off x="2736" y="244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2400">
                  <a:latin typeface="Arial" panose="020B0604020202020204" pitchFamily="34" charset="0"/>
                </a:rPr>
                <a:t>+</a:t>
              </a:r>
            </a:p>
          </p:txBody>
        </p:sp>
      </p:grpSp>
      <p:sp>
        <p:nvSpPr>
          <p:cNvPr id="9247" name="Line 74">
            <a:extLst>
              <a:ext uri="{FF2B5EF4-FFF2-40B4-BE49-F238E27FC236}">
                <a16:creationId xmlns:a16="http://schemas.microsoft.com/office/drawing/2014/main" id="{D4598E48-2326-2746-890A-72F02D0C48F3}"/>
              </a:ext>
            </a:extLst>
          </p:cNvPr>
          <p:cNvSpPr>
            <a:spLocks noChangeShapeType="1"/>
          </p:cNvSpPr>
          <p:nvPr/>
        </p:nvSpPr>
        <p:spPr bwMode="auto">
          <a:xfrm flipH="1">
            <a:off x="6553200" y="50292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48" name="Line 73">
            <a:extLst>
              <a:ext uri="{FF2B5EF4-FFF2-40B4-BE49-F238E27FC236}">
                <a16:creationId xmlns:a16="http://schemas.microsoft.com/office/drawing/2014/main" id="{AA4A7975-6FEA-2441-87EB-CD69881413A6}"/>
              </a:ext>
            </a:extLst>
          </p:cNvPr>
          <p:cNvSpPr>
            <a:spLocks noChangeShapeType="1"/>
          </p:cNvSpPr>
          <p:nvPr/>
        </p:nvSpPr>
        <p:spPr bwMode="auto">
          <a:xfrm>
            <a:off x="8915400" y="5029200"/>
            <a:ext cx="1524000" cy="0"/>
          </a:xfrm>
          <a:prstGeom prst="line">
            <a:avLst/>
          </a:prstGeom>
          <a:noFill/>
          <a:ln w="9525">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9249" name="Group 191">
            <a:extLst>
              <a:ext uri="{FF2B5EF4-FFF2-40B4-BE49-F238E27FC236}">
                <a16:creationId xmlns:a16="http://schemas.microsoft.com/office/drawing/2014/main" id="{E146CE50-2D16-1B47-9F53-83926303214F}"/>
              </a:ext>
            </a:extLst>
          </p:cNvPr>
          <p:cNvGrpSpPr>
            <a:grpSpLocks/>
          </p:cNvGrpSpPr>
          <p:nvPr/>
        </p:nvGrpSpPr>
        <p:grpSpPr bwMode="auto">
          <a:xfrm>
            <a:off x="9677400" y="2209800"/>
            <a:ext cx="565150" cy="304800"/>
            <a:chOff x="1248" y="3648"/>
            <a:chExt cx="356" cy="192"/>
          </a:xfrm>
        </p:grpSpPr>
        <p:grpSp>
          <p:nvGrpSpPr>
            <p:cNvPr id="9295" name="Group 192">
              <a:extLst>
                <a:ext uri="{FF2B5EF4-FFF2-40B4-BE49-F238E27FC236}">
                  <a16:creationId xmlns:a16="http://schemas.microsoft.com/office/drawing/2014/main" id="{78AB7D6C-2470-5D46-BECB-8B3DD9130441}"/>
                </a:ext>
              </a:extLst>
            </p:cNvPr>
            <p:cNvGrpSpPr>
              <a:grpSpLocks/>
            </p:cNvGrpSpPr>
            <p:nvPr/>
          </p:nvGrpSpPr>
          <p:grpSpPr bwMode="auto">
            <a:xfrm rot="10800000">
              <a:off x="1248" y="3648"/>
              <a:ext cx="356" cy="192"/>
              <a:chOff x="1776" y="1536"/>
              <a:chExt cx="1039" cy="240"/>
            </a:xfrm>
          </p:grpSpPr>
          <p:grpSp>
            <p:nvGrpSpPr>
              <p:cNvPr id="9297" name="Group 193">
                <a:extLst>
                  <a:ext uri="{FF2B5EF4-FFF2-40B4-BE49-F238E27FC236}">
                    <a16:creationId xmlns:a16="http://schemas.microsoft.com/office/drawing/2014/main" id="{0427B6A8-10B0-834C-B0BC-614558261F16}"/>
                  </a:ext>
                </a:extLst>
              </p:cNvPr>
              <p:cNvGrpSpPr>
                <a:grpSpLocks/>
              </p:cNvGrpSpPr>
              <p:nvPr/>
            </p:nvGrpSpPr>
            <p:grpSpPr bwMode="auto">
              <a:xfrm rot="10800000">
                <a:off x="1872" y="1536"/>
                <a:ext cx="816" cy="240"/>
                <a:chOff x="2364" y="2976"/>
                <a:chExt cx="1140" cy="672"/>
              </a:xfrm>
            </p:grpSpPr>
            <p:sp>
              <p:nvSpPr>
                <p:cNvPr id="9300" name="Line 194">
                  <a:extLst>
                    <a:ext uri="{FF2B5EF4-FFF2-40B4-BE49-F238E27FC236}">
                      <a16:creationId xmlns:a16="http://schemas.microsoft.com/office/drawing/2014/main" id="{F0E874C6-C806-0749-AB1E-417750EF8687}"/>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01" name="Rectangle 195">
                  <a:extLst>
                    <a:ext uri="{FF2B5EF4-FFF2-40B4-BE49-F238E27FC236}">
                      <a16:creationId xmlns:a16="http://schemas.microsoft.com/office/drawing/2014/main" id="{A6F92E56-E87B-4D40-BCAE-33F56AC4561D}"/>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9302" name="Line 196">
                  <a:extLst>
                    <a:ext uri="{FF2B5EF4-FFF2-40B4-BE49-F238E27FC236}">
                      <a16:creationId xmlns:a16="http://schemas.microsoft.com/office/drawing/2014/main" id="{F84754BF-9660-EE40-BD24-361D3342A082}"/>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03" name="Line 197">
                  <a:extLst>
                    <a:ext uri="{FF2B5EF4-FFF2-40B4-BE49-F238E27FC236}">
                      <a16:creationId xmlns:a16="http://schemas.microsoft.com/office/drawing/2014/main" id="{3CBF58AA-E437-A148-B20D-537C92CF9196}"/>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304" name="Line 198">
                  <a:extLst>
                    <a:ext uri="{FF2B5EF4-FFF2-40B4-BE49-F238E27FC236}">
                      <a16:creationId xmlns:a16="http://schemas.microsoft.com/office/drawing/2014/main" id="{1850F3E7-3D77-054D-98F5-DF8DD5A45320}"/>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98" name="Line 199">
                <a:extLst>
                  <a:ext uri="{FF2B5EF4-FFF2-40B4-BE49-F238E27FC236}">
                    <a16:creationId xmlns:a16="http://schemas.microsoft.com/office/drawing/2014/main" id="{2A72D595-3E47-5742-A58A-5416538BF8B8}"/>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99" name="Line 200">
                <a:extLst>
                  <a:ext uri="{FF2B5EF4-FFF2-40B4-BE49-F238E27FC236}">
                    <a16:creationId xmlns:a16="http://schemas.microsoft.com/office/drawing/2014/main" id="{7C964E84-278B-D146-B3F8-BD48536549A2}"/>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96" name="AutoShape 201">
              <a:extLst>
                <a:ext uri="{FF2B5EF4-FFF2-40B4-BE49-F238E27FC236}">
                  <a16:creationId xmlns:a16="http://schemas.microsoft.com/office/drawing/2014/main" id="{6AF549B6-7DC1-834D-A3B3-E3CD78A197C1}"/>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9250" name="Group 202">
            <a:extLst>
              <a:ext uri="{FF2B5EF4-FFF2-40B4-BE49-F238E27FC236}">
                <a16:creationId xmlns:a16="http://schemas.microsoft.com/office/drawing/2014/main" id="{69C84E8B-1E54-634B-9180-FDFADD112481}"/>
              </a:ext>
            </a:extLst>
          </p:cNvPr>
          <p:cNvGrpSpPr>
            <a:grpSpLocks/>
          </p:cNvGrpSpPr>
          <p:nvPr/>
        </p:nvGrpSpPr>
        <p:grpSpPr bwMode="auto">
          <a:xfrm>
            <a:off x="9144000" y="2209800"/>
            <a:ext cx="565150" cy="304800"/>
            <a:chOff x="1248" y="3648"/>
            <a:chExt cx="356" cy="192"/>
          </a:xfrm>
        </p:grpSpPr>
        <p:grpSp>
          <p:nvGrpSpPr>
            <p:cNvPr id="9285" name="Group 203">
              <a:extLst>
                <a:ext uri="{FF2B5EF4-FFF2-40B4-BE49-F238E27FC236}">
                  <a16:creationId xmlns:a16="http://schemas.microsoft.com/office/drawing/2014/main" id="{F75614DD-62A1-5742-9707-6E9E6FA4F666}"/>
                </a:ext>
              </a:extLst>
            </p:cNvPr>
            <p:cNvGrpSpPr>
              <a:grpSpLocks/>
            </p:cNvGrpSpPr>
            <p:nvPr/>
          </p:nvGrpSpPr>
          <p:grpSpPr bwMode="auto">
            <a:xfrm rot="10800000">
              <a:off x="1248" y="3648"/>
              <a:ext cx="356" cy="192"/>
              <a:chOff x="1776" y="1536"/>
              <a:chExt cx="1039" cy="240"/>
            </a:xfrm>
          </p:grpSpPr>
          <p:grpSp>
            <p:nvGrpSpPr>
              <p:cNvPr id="9287" name="Group 204">
                <a:extLst>
                  <a:ext uri="{FF2B5EF4-FFF2-40B4-BE49-F238E27FC236}">
                    <a16:creationId xmlns:a16="http://schemas.microsoft.com/office/drawing/2014/main" id="{DF8C6582-65B5-8C44-A814-D6312A219720}"/>
                  </a:ext>
                </a:extLst>
              </p:cNvPr>
              <p:cNvGrpSpPr>
                <a:grpSpLocks/>
              </p:cNvGrpSpPr>
              <p:nvPr/>
            </p:nvGrpSpPr>
            <p:grpSpPr bwMode="auto">
              <a:xfrm rot="10800000">
                <a:off x="1872" y="1536"/>
                <a:ext cx="816" cy="240"/>
                <a:chOff x="2364" y="2976"/>
                <a:chExt cx="1140" cy="672"/>
              </a:xfrm>
            </p:grpSpPr>
            <p:sp>
              <p:nvSpPr>
                <p:cNvPr id="9290" name="Line 205">
                  <a:extLst>
                    <a:ext uri="{FF2B5EF4-FFF2-40B4-BE49-F238E27FC236}">
                      <a16:creationId xmlns:a16="http://schemas.microsoft.com/office/drawing/2014/main" id="{CDCF4CC0-69D4-B440-B3B6-ADCBE7A0473D}"/>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91" name="Rectangle 206">
                  <a:extLst>
                    <a:ext uri="{FF2B5EF4-FFF2-40B4-BE49-F238E27FC236}">
                      <a16:creationId xmlns:a16="http://schemas.microsoft.com/office/drawing/2014/main" id="{C49D9CFB-4A2E-5B4C-A672-3AB57844C008}"/>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9292" name="Line 207">
                  <a:extLst>
                    <a:ext uri="{FF2B5EF4-FFF2-40B4-BE49-F238E27FC236}">
                      <a16:creationId xmlns:a16="http://schemas.microsoft.com/office/drawing/2014/main" id="{8F8829AF-3D64-9849-AEDA-EE3C74706574}"/>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93" name="Line 208">
                  <a:extLst>
                    <a:ext uri="{FF2B5EF4-FFF2-40B4-BE49-F238E27FC236}">
                      <a16:creationId xmlns:a16="http://schemas.microsoft.com/office/drawing/2014/main" id="{691E4175-C689-024F-B9BB-148D2F60CB2C}"/>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94" name="Line 209">
                  <a:extLst>
                    <a:ext uri="{FF2B5EF4-FFF2-40B4-BE49-F238E27FC236}">
                      <a16:creationId xmlns:a16="http://schemas.microsoft.com/office/drawing/2014/main" id="{A9351068-8669-9041-ADFF-6C7EB4B82C48}"/>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88" name="Line 210">
                <a:extLst>
                  <a:ext uri="{FF2B5EF4-FFF2-40B4-BE49-F238E27FC236}">
                    <a16:creationId xmlns:a16="http://schemas.microsoft.com/office/drawing/2014/main" id="{EE2D0882-4420-2147-B81E-7CC815563F86}"/>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89" name="Line 211">
                <a:extLst>
                  <a:ext uri="{FF2B5EF4-FFF2-40B4-BE49-F238E27FC236}">
                    <a16:creationId xmlns:a16="http://schemas.microsoft.com/office/drawing/2014/main" id="{1A5EAD75-6885-4048-836D-D6A58EF1D376}"/>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86" name="AutoShape 212">
              <a:extLst>
                <a:ext uri="{FF2B5EF4-FFF2-40B4-BE49-F238E27FC236}">
                  <a16:creationId xmlns:a16="http://schemas.microsoft.com/office/drawing/2014/main" id="{593A217C-106A-C442-8D8E-BC4B03B740CB}"/>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9251" name="Group 213">
            <a:extLst>
              <a:ext uri="{FF2B5EF4-FFF2-40B4-BE49-F238E27FC236}">
                <a16:creationId xmlns:a16="http://schemas.microsoft.com/office/drawing/2014/main" id="{1A83770F-6530-5842-807F-BCCABF41DD52}"/>
              </a:ext>
            </a:extLst>
          </p:cNvPr>
          <p:cNvGrpSpPr>
            <a:grpSpLocks/>
          </p:cNvGrpSpPr>
          <p:nvPr/>
        </p:nvGrpSpPr>
        <p:grpSpPr bwMode="auto">
          <a:xfrm>
            <a:off x="8610600" y="2209800"/>
            <a:ext cx="565150" cy="304800"/>
            <a:chOff x="1248" y="3648"/>
            <a:chExt cx="356" cy="192"/>
          </a:xfrm>
        </p:grpSpPr>
        <p:grpSp>
          <p:nvGrpSpPr>
            <p:cNvPr id="9275" name="Group 214">
              <a:extLst>
                <a:ext uri="{FF2B5EF4-FFF2-40B4-BE49-F238E27FC236}">
                  <a16:creationId xmlns:a16="http://schemas.microsoft.com/office/drawing/2014/main" id="{5B75C309-8B81-C346-971F-364336BFF7F2}"/>
                </a:ext>
              </a:extLst>
            </p:cNvPr>
            <p:cNvGrpSpPr>
              <a:grpSpLocks/>
            </p:cNvGrpSpPr>
            <p:nvPr/>
          </p:nvGrpSpPr>
          <p:grpSpPr bwMode="auto">
            <a:xfrm rot="10800000">
              <a:off x="1248" y="3648"/>
              <a:ext cx="356" cy="192"/>
              <a:chOff x="1776" y="1536"/>
              <a:chExt cx="1039" cy="240"/>
            </a:xfrm>
          </p:grpSpPr>
          <p:grpSp>
            <p:nvGrpSpPr>
              <p:cNvPr id="9277" name="Group 215">
                <a:extLst>
                  <a:ext uri="{FF2B5EF4-FFF2-40B4-BE49-F238E27FC236}">
                    <a16:creationId xmlns:a16="http://schemas.microsoft.com/office/drawing/2014/main" id="{D82E4723-2597-B24D-9B97-C6AECC61B072}"/>
                  </a:ext>
                </a:extLst>
              </p:cNvPr>
              <p:cNvGrpSpPr>
                <a:grpSpLocks/>
              </p:cNvGrpSpPr>
              <p:nvPr/>
            </p:nvGrpSpPr>
            <p:grpSpPr bwMode="auto">
              <a:xfrm rot="10800000">
                <a:off x="1872" y="1536"/>
                <a:ext cx="816" cy="240"/>
                <a:chOff x="2364" y="2976"/>
                <a:chExt cx="1140" cy="672"/>
              </a:xfrm>
            </p:grpSpPr>
            <p:sp>
              <p:nvSpPr>
                <p:cNvPr id="9280" name="Line 216">
                  <a:extLst>
                    <a:ext uri="{FF2B5EF4-FFF2-40B4-BE49-F238E27FC236}">
                      <a16:creationId xmlns:a16="http://schemas.microsoft.com/office/drawing/2014/main" id="{31CCE46C-9E79-B04E-AD9D-E3C758565D41}"/>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81" name="Rectangle 217">
                  <a:extLst>
                    <a:ext uri="{FF2B5EF4-FFF2-40B4-BE49-F238E27FC236}">
                      <a16:creationId xmlns:a16="http://schemas.microsoft.com/office/drawing/2014/main" id="{6E0B9C2A-2165-C54D-892A-589C8E13C648}"/>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9282" name="Line 218">
                  <a:extLst>
                    <a:ext uri="{FF2B5EF4-FFF2-40B4-BE49-F238E27FC236}">
                      <a16:creationId xmlns:a16="http://schemas.microsoft.com/office/drawing/2014/main" id="{B68A2F73-4627-644B-997F-84B2AA373D3B}"/>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83" name="Line 219">
                  <a:extLst>
                    <a:ext uri="{FF2B5EF4-FFF2-40B4-BE49-F238E27FC236}">
                      <a16:creationId xmlns:a16="http://schemas.microsoft.com/office/drawing/2014/main" id="{71384554-FE30-4247-B4CA-31E1F870437D}"/>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84" name="Line 220">
                  <a:extLst>
                    <a:ext uri="{FF2B5EF4-FFF2-40B4-BE49-F238E27FC236}">
                      <a16:creationId xmlns:a16="http://schemas.microsoft.com/office/drawing/2014/main" id="{51820195-D06F-4545-BA00-608F37A4D900}"/>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78" name="Line 221">
                <a:extLst>
                  <a:ext uri="{FF2B5EF4-FFF2-40B4-BE49-F238E27FC236}">
                    <a16:creationId xmlns:a16="http://schemas.microsoft.com/office/drawing/2014/main" id="{A6A99F1F-3494-5245-98B6-1DB1F6D83E84}"/>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79" name="Line 222">
                <a:extLst>
                  <a:ext uri="{FF2B5EF4-FFF2-40B4-BE49-F238E27FC236}">
                    <a16:creationId xmlns:a16="http://schemas.microsoft.com/office/drawing/2014/main" id="{99692E1B-AAEC-F64D-900E-6ED4554C3BB2}"/>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76" name="AutoShape 223">
              <a:extLst>
                <a:ext uri="{FF2B5EF4-FFF2-40B4-BE49-F238E27FC236}">
                  <a16:creationId xmlns:a16="http://schemas.microsoft.com/office/drawing/2014/main" id="{B7B9DD09-D5AA-A749-B73A-7BEE9A1EAF1C}"/>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9252" name="Group 224">
            <a:extLst>
              <a:ext uri="{FF2B5EF4-FFF2-40B4-BE49-F238E27FC236}">
                <a16:creationId xmlns:a16="http://schemas.microsoft.com/office/drawing/2014/main" id="{51F06877-DE77-2445-8297-7541DC0E303A}"/>
              </a:ext>
            </a:extLst>
          </p:cNvPr>
          <p:cNvGrpSpPr>
            <a:grpSpLocks/>
          </p:cNvGrpSpPr>
          <p:nvPr/>
        </p:nvGrpSpPr>
        <p:grpSpPr bwMode="auto">
          <a:xfrm>
            <a:off x="8077200" y="2209800"/>
            <a:ext cx="565150" cy="304800"/>
            <a:chOff x="1248" y="3648"/>
            <a:chExt cx="356" cy="192"/>
          </a:xfrm>
        </p:grpSpPr>
        <p:grpSp>
          <p:nvGrpSpPr>
            <p:cNvPr id="9265" name="Group 225">
              <a:extLst>
                <a:ext uri="{FF2B5EF4-FFF2-40B4-BE49-F238E27FC236}">
                  <a16:creationId xmlns:a16="http://schemas.microsoft.com/office/drawing/2014/main" id="{9E69D09F-6D88-8D42-BAB3-F75158EACE8F}"/>
                </a:ext>
              </a:extLst>
            </p:cNvPr>
            <p:cNvGrpSpPr>
              <a:grpSpLocks/>
            </p:cNvGrpSpPr>
            <p:nvPr/>
          </p:nvGrpSpPr>
          <p:grpSpPr bwMode="auto">
            <a:xfrm rot="10800000">
              <a:off x="1248" y="3648"/>
              <a:ext cx="356" cy="192"/>
              <a:chOff x="1776" y="1536"/>
              <a:chExt cx="1039" cy="240"/>
            </a:xfrm>
          </p:grpSpPr>
          <p:grpSp>
            <p:nvGrpSpPr>
              <p:cNvPr id="9267" name="Group 226">
                <a:extLst>
                  <a:ext uri="{FF2B5EF4-FFF2-40B4-BE49-F238E27FC236}">
                    <a16:creationId xmlns:a16="http://schemas.microsoft.com/office/drawing/2014/main" id="{9AF2FD29-5043-904C-AE8D-8DE7F71CB7F8}"/>
                  </a:ext>
                </a:extLst>
              </p:cNvPr>
              <p:cNvGrpSpPr>
                <a:grpSpLocks/>
              </p:cNvGrpSpPr>
              <p:nvPr/>
            </p:nvGrpSpPr>
            <p:grpSpPr bwMode="auto">
              <a:xfrm rot="10800000">
                <a:off x="1872" y="1536"/>
                <a:ext cx="816" cy="240"/>
                <a:chOff x="2364" y="2976"/>
                <a:chExt cx="1140" cy="672"/>
              </a:xfrm>
            </p:grpSpPr>
            <p:sp>
              <p:nvSpPr>
                <p:cNvPr id="9270" name="Line 227">
                  <a:extLst>
                    <a:ext uri="{FF2B5EF4-FFF2-40B4-BE49-F238E27FC236}">
                      <a16:creationId xmlns:a16="http://schemas.microsoft.com/office/drawing/2014/main" id="{5F657036-73A4-7D40-8639-6AC2B27BDAA0}"/>
                    </a:ext>
                  </a:extLst>
                </p:cNvPr>
                <p:cNvSpPr>
                  <a:spLocks noChangeShapeType="1"/>
                </p:cNvSpPr>
                <p:nvPr/>
              </p:nvSpPr>
              <p:spPr bwMode="auto">
                <a:xfrm>
                  <a:off x="2364" y="3168"/>
                  <a:ext cx="0" cy="288"/>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71" name="Rectangle 228">
                  <a:extLst>
                    <a:ext uri="{FF2B5EF4-FFF2-40B4-BE49-F238E27FC236}">
                      <a16:creationId xmlns:a16="http://schemas.microsoft.com/office/drawing/2014/main" id="{060FF8AE-E58D-E642-91AB-51AE911A1E04}"/>
                    </a:ext>
                  </a:extLst>
                </p:cNvPr>
                <p:cNvSpPr>
                  <a:spLocks noChangeArrowheads="1"/>
                </p:cNvSpPr>
                <p:nvPr/>
              </p:nvSpPr>
              <p:spPr bwMode="auto">
                <a:xfrm>
                  <a:off x="2400" y="2976"/>
                  <a:ext cx="1104" cy="672"/>
                </a:xfrm>
                <a:prstGeom prst="rect">
                  <a:avLst/>
                </a:prstGeom>
                <a:gradFill rotWithShape="1">
                  <a:gsLst>
                    <a:gs pos="0">
                      <a:srgbClr val="CCFFFF"/>
                    </a:gs>
                    <a:gs pos="100000">
                      <a:srgbClr val="5E76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a:endParaRPr lang="x-none" altLang="x-none">
                    <a:latin typeface="Arial" panose="020B0604020202020204" pitchFamily="34" charset="0"/>
                  </a:endParaRPr>
                </a:p>
              </p:txBody>
            </p:sp>
            <p:sp>
              <p:nvSpPr>
                <p:cNvPr id="9272" name="Line 229">
                  <a:extLst>
                    <a:ext uri="{FF2B5EF4-FFF2-40B4-BE49-F238E27FC236}">
                      <a16:creationId xmlns:a16="http://schemas.microsoft.com/office/drawing/2014/main" id="{187EB420-BD82-C840-AA91-DFBD760C5FE9}"/>
                    </a:ext>
                  </a:extLst>
                </p:cNvPr>
                <p:cNvSpPr>
                  <a:spLocks noChangeShapeType="1"/>
                </p:cNvSpPr>
                <p:nvPr/>
              </p:nvSpPr>
              <p:spPr bwMode="auto">
                <a:xfrm>
                  <a:off x="2592" y="3240"/>
                  <a:ext cx="0" cy="19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73" name="Line 230">
                  <a:extLst>
                    <a:ext uri="{FF2B5EF4-FFF2-40B4-BE49-F238E27FC236}">
                      <a16:creationId xmlns:a16="http://schemas.microsoft.com/office/drawing/2014/main" id="{ADE4BD50-9124-D24C-B21A-D328CE398142}"/>
                    </a:ext>
                  </a:extLst>
                </p:cNvPr>
                <p:cNvSpPr>
                  <a:spLocks noChangeShapeType="1"/>
                </p:cNvSpPr>
                <p:nvPr/>
              </p:nvSpPr>
              <p:spPr bwMode="auto">
                <a:xfrm>
                  <a:off x="2508"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74" name="Line 231">
                  <a:extLst>
                    <a:ext uri="{FF2B5EF4-FFF2-40B4-BE49-F238E27FC236}">
                      <a16:creationId xmlns:a16="http://schemas.microsoft.com/office/drawing/2014/main" id="{8E371883-7FFD-9B40-A553-C980583D2E69}"/>
                    </a:ext>
                  </a:extLst>
                </p:cNvPr>
                <p:cNvSpPr>
                  <a:spLocks noChangeShapeType="1"/>
                </p:cNvSpPr>
                <p:nvPr/>
              </p:nvSpPr>
              <p:spPr bwMode="auto">
                <a:xfrm>
                  <a:off x="3240" y="3336"/>
                  <a:ext cx="16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68" name="Line 232">
                <a:extLst>
                  <a:ext uri="{FF2B5EF4-FFF2-40B4-BE49-F238E27FC236}">
                    <a16:creationId xmlns:a16="http://schemas.microsoft.com/office/drawing/2014/main" id="{AA76B47E-C616-0C44-A8F4-406993E8BE74}"/>
                  </a:ext>
                </a:extLst>
              </p:cNvPr>
              <p:cNvSpPr>
                <a:spLocks noChangeShapeType="1"/>
              </p:cNvSpPr>
              <p:nvPr/>
            </p:nvSpPr>
            <p:spPr bwMode="auto">
              <a:xfrm flipH="1">
                <a:off x="1776" y="1645"/>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69" name="Line 233">
                <a:extLst>
                  <a:ext uri="{FF2B5EF4-FFF2-40B4-BE49-F238E27FC236}">
                    <a16:creationId xmlns:a16="http://schemas.microsoft.com/office/drawing/2014/main" id="{90CB26B6-9460-CF43-8BCF-0F1F148248E4}"/>
                  </a:ext>
                </a:extLst>
              </p:cNvPr>
              <p:cNvSpPr>
                <a:spLocks noChangeShapeType="1"/>
              </p:cNvSpPr>
              <p:nvPr/>
            </p:nvSpPr>
            <p:spPr bwMode="auto">
              <a:xfrm flipH="1">
                <a:off x="2719" y="1658"/>
                <a:ext cx="96"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66" name="AutoShape 234">
              <a:extLst>
                <a:ext uri="{FF2B5EF4-FFF2-40B4-BE49-F238E27FC236}">
                  <a16:creationId xmlns:a16="http://schemas.microsoft.com/office/drawing/2014/main" id="{6BED26A9-8CFC-244B-AE2A-FB029BE46CA3}"/>
                </a:ext>
              </a:extLst>
            </p:cNvPr>
            <p:cNvSpPr>
              <a:spLocks noChangeArrowheads="1"/>
            </p:cNvSpPr>
            <p:nvPr/>
          </p:nvSpPr>
          <p:spPr bwMode="auto">
            <a:xfrm rot="5400000">
              <a:off x="1332" y="3684"/>
              <a:ext cx="96" cy="120"/>
            </a:xfrm>
            <a:prstGeom prst="flowChartOr">
              <a:avLst/>
            </a:prstGeom>
            <a:solidFill>
              <a:schemeClr val="accent1"/>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endParaRPr lang="x-none" altLang="x-none"/>
            </a:p>
          </p:txBody>
        </p:sp>
      </p:grpSp>
      <p:grpSp>
        <p:nvGrpSpPr>
          <p:cNvPr id="157931" name="Group 235">
            <a:extLst>
              <a:ext uri="{FF2B5EF4-FFF2-40B4-BE49-F238E27FC236}">
                <a16:creationId xmlns:a16="http://schemas.microsoft.com/office/drawing/2014/main" id="{9D86C8E6-DBF0-AA49-A481-12905099F9F4}"/>
              </a:ext>
            </a:extLst>
          </p:cNvPr>
          <p:cNvGrpSpPr>
            <a:grpSpLocks/>
          </p:cNvGrpSpPr>
          <p:nvPr/>
        </p:nvGrpSpPr>
        <p:grpSpPr bwMode="auto">
          <a:xfrm rot="20537280">
            <a:off x="7543800" y="4038600"/>
            <a:ext cx="939800" cy="635000"/>
            <a:chOff x="1680" y="1440"/>
            <a:chExt cx="592" cy="400"/>
          </a:xfrm>
        </p:grpSpPr>
        <p:sp>
          <p:nvSpPr>
            <p:cNvPr id="9262" name="Oval 236">
              <a:extLst>
                <a:ext uri="{FF2B5EF4-FFF2-40B4-BE49-F238E27FC236}">
                  <a16:creationId xmlns:a16="http://schemas.microsoft.com/office/drawing/2014/main" id="{097ECBB2-033A-E045-A67A-189E3B06DC39}"/>
                </a:ext>
              </a:extLst>
            </p:cNvPr>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endParaRPr lang="x-none" altLang="x-none">
                <a:latin typeface="Arial" panose="020B0604020202020204" pitchFamily="34" charset="0"/>
              </a:endParaRPr>
            </a:p>
          </p:txBody>
        </p:sp>
        <p:sp>
          <p:nvSpPr>
            <p:cNvPr id="9263" name="Line 237">
              <a:extLst>
                <a:ext uri="{FF2B5EF4-FFF2-40B4-BE49-F238E27FC236}">
                  <a16:creationId xmlns:a16="http://schemas.microsoft.com/office/drawing/2014/main" id="{D4723050-0E8D-4A49-86E4-95EA9A6F5C93}"/>
                </a:ext>
              </a:extLst>
            </p:cNvPr>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64" name="Line 238">
              <a:extLst>
                <a:ext uri="{FF2B5EF4-FFF2-40B4-BE49-F238E27FC236}">
                  <a16:creationId xmlns:a16="http://schemas.microsoft.com/office/drawing/2014/main" id="{652B0165-485D-244F-B64F-5BADA1B869FE}"/>
                </a:ext>
              </a:extLst>
            </p:cNvPr>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54" name="Line 239">
            <a:extLst>
              <a:ext uri="{FF2B5EF4-FFF2-40B4-BE49-F238E27FC236}">
                <a16:creationId xmlns:a16="http://schemas.microsoft.com/office/drawing/2014/main" id="{71236038-D072-6041-9336-8EA1594443D2}"/>
              </a:ext>
            </a:extLst>
          </p:cNvPr>
          <p:cNvSpPr>
            <a:spLocks noChangeShapeType="1"/>
          </p:cNvSpPr>
          <p:nvPr/>
        </p:nvSpPr>
        <p:spPr bwMode="auto">
          <a:xfrm>
            <a:off x="6553200" y="23622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nvGrpSpPr>
          <p:cNvPr id="157941" name="Group 245">
            <a:extLst>
              <a:ext uri="{FF2B5EF4-FFF2-40B4-BE49-F238E27FC236}">
                <a16:creationId xmlns:a16="http://schemas.microsoft.com/office/drawing/2014/main" id="{A4A9E310-AD17-604E-9E66-69647E2453EB}"/>
              </a:ext>
            </a:extLst>
          </p:cNvPr>
          <p:cNvGrpSpPr>
            <a:grpSpLocks/>
          </p:cNvGrpSpPr>
          <p:nvPr/>
        </p:nvGrpSpPr>
        <p:grpSpPr bwMode="auto">
          <a:xfrm>
            <a:off x="6491288" y="2057400"/>
            <a:ext cx="609600" cy="609600"/>
            <a:chOff x="3168" y="1296"/>
            <a:chExt cx="384" cy="384"/>
          </a:xfrm>
        </p:grpSpPr>
        <p:sp>
          <p:nvSpPr>
            <p:cNvPr id="9260" name="Line 243">
              <a:extLst>
                <a:ext uri="{FF2B5EF4-FFF2-40B4-BE49-F238E27FC236}">
                  <a16:creationId xmlns:a16="http://schemas.microsoft.com/office/drawing/2014/main" id="{DD424F65-6BC7-7245-9E06-959AA29D5B6E}"/>
                </a:ext>
              </a:extLst>
            </p:cNvPr>
            <p:cNvSpPr>
              <a:spLocks noChangeShapeType="1"/>
            </p:cNvSpPr>
            <p:nvPr/>
          </p:nvSpPr>
          <p:spPr bwMode="auto">
            <a:xfrm flipV="1">
              <a:off x="3168" y="1488"/>
              <a:ext cx="192" cy="192"/>
            </a:xfrm>
            <a:prstGeom prst="line">
              <a:avLst/>
            </a:prstGeom>
            <a:noFill/>
            <a:ln w="9525">
              <a:solidFill>
                <a:schemeClr val="bg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9261" name="Line 241">
              <a:extLst>
                <a:ext uri="{FF2B5EF4-FFF2-40B4-BE49-F238E27FC236}">
                  <a16:creationId xmlns:a16="http://schemas.microsoft.com/office/drawing/2014/main" id="{751F6A52-183F-6849-80F6-ADB21B5AB4D5}"/>
                </a:ext>
              </a:extLst>
            </p:cNvPr>
            <p:cNvSpPr>
              <a:spLocks noChangeShapeType="1"/>
            </p:cNvSpPr>
            <p:nvPr/>
          </p:nvSpPr>
          <p:spPr bwMode="auto">
            <a:xfrm flipV="1">
              <a:off x="3360" y="1296"/>
              <a:ext cx="192" cy="192"/>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grpSp>
      <p:sp>
        <p:nvSpPr>
          <p:cNvPr id="9256" name="Line 246">
            <a:extLst>
              <a:ext uri="{FF2B5EF4-FFF2-40B4-BE49-F238E27FC236}">
                <a16:creationId xmlns:a16="http://schemas.microsoft.com/office/drawing/2014/main" id="{1CAEA5AF-649E-904A-A890-140ACFA88020}"/>
              </a:ext>
            </a:extLst>
          </p:cNvPr>
          <p:cNvSpPr>
            <a:spLocks noChangeShapeType="1"/>
          </p:cNvSpPr>
          <p:nvPr/>
        </p:nvSpPr>
        <p:spPr bwMode="auto">
          <a:xfrm>
            <a:off x="7239000" y="2362200"/>
            <a:ext cx="914400" cy="0"/>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x-none"/>
          </a:p>
        </p:txBody>
      </p:sp>
      <p:sp>
        <p:nvSpPr>
          <p:cNvPr id="157943" name="Text Box 247">
            <a:extLst>
              <a:ext uri="{FF2B5EF4-FFF2-40B4-BE49-F238E27FC236}">
                <a16:creationId xmlns:a16="http://schemas.microsoft.com/office/drawing/2014/main" id="{AC60C71A-C829-0E47-B026-AE83CC193CA5}"/>
              </a:ext>
            </a:extLst>
          </p:cNvPr>
          <p:cNvSpPr txBox="1">
            <a:spLocks noChangeArrowheads="1"/>
          </p:cNvSpPr>
          <p:nvPr/>
        </p:nvSpPr>
        <p:spPr bwMode="auto">
          <a:xfrm>
            <a:off x="2895600" y="838201"/>
            <a:ext cx="1828800" cy="584775"/>
          </a:xfrm>
          <a:prstGeom prst="rect">
            <a:avLst/>
          </a:prstGeom>
          <a:noFill/>
          <a:ln>
            <a:noFill/>
          </a:ln>
          <a:effec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sz="3200" dirty="0">
                <a:solidFill>
                  <a:srgbClr val="C00000"/>
                </a:solidFill>
                <a:latin typeface="Times New Roman" panose="02020603050405020304" pitchFamily="18" charset="0"/>
                <a:cs typeface="Times New Roman" panose="02020603050405020304" pitchFamily="18" charset="0"/>
              </a:rPr>
              <a:t>I</a:t>
            </a:r>
            <a:r>
              <a:rPr lang="en-US" altLang="x-none" sz="3200" baseline="-25000" dirty="0">
                <a:solidFill>
                  <a:srgbClr val="C00000"/>
                </a:solidFill>
                <a:latin typeface="Times New Roman" panose="02020603050405020304" pitchFamily="18" charset="0"/>
                <a:cs typeface="Times New Roman" panose="02020603050405020304" pitchFamily="18" charset="0"/>
              </a:rPr>
              <a:t>AB</a:t>
            </a:r>
            <a:r>
              <a:rPr lang="en-US" altLang="x-none" sz="3200" dirty="0">
                <a:solidFill>
                  <a:srgbClr val="C00000"/>
                </a:solidFill>
                <a:latin typeface="Times New Roman" panose="02020603050405020304" pitchFamily="18" charset="0"/>
                <a:cs typeface="Times New Roman" panose="02020603050405020304" pitchFamily="18" charset="0"/>
              </a:rPr>
              <a:t>= 1A</a:t>
            </a:r>
          </a:p>
        </p:txBody>
      </p:sp>
      <p:sp>
        <p:nvSpPr>
          <p:cNvPr id="9258" name="Text Box 248">
            <a:extLst>
              <a:ext uri="{FF2B5EF4-FFF2-40B4-BE49-F238E27FC236}">
                <a16:creationId xmlns:a16="http://schemas.microsoft.com/office/drawing/2014/main" id="{BD4AEAC2-7315-A745-8807-2D56D15EF284}"/>
              </a:ext>
            </a:extLst>
          </p:cNvPr>
          <p:cNvSpPr txBox="1">
            <a:spLocks noChangeArrowheads="1"/>
          </p:cNvSpPr>
          <p:nvPr/>
        </p:nvSpPr>
        <p:spPr bwMode="auto">
          <a:xfrm>
            <a:off x="10210800" y="1981201"/>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a:latin typeface=".VnTimeH" pitchFamily="34" charset="0"/>
              </a:rPr>
              <a:t>B</a:t>
            </a:r>
          </a:p>
        </p:txBody>
      </p:sp>
      <p:sp>
        <p:nvSpPr>
          <p:cNvPr id="9259" name="Text Box 249">
            <a:extLst>
              <a:ext uri="{FF2B5EF4-FFF2-40B4-BE49-F238E27FC236}">
                <a16:creationId xmlns:a16="http://schemas.microsoft.com/office/drawing/2014/main" id="{B9C738EB-03A4-7B49-A8C2-38BD37F131D7}"/>
              </a:ext>
            </a:extLst>
          </p:cNvPr>
          <p:cNvSpPr txBox="1">
            <a:spLocks noChangeArrowheads="1"/>
          </p:cNvSpPr>
          <p:nvPr/>
        </p:nvSpPr>
        <p:spPr bwMode="auto">
          <a:xfrm>
            <a:off x="7772400" y="1905001"/>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Time" pitchFamily="34" charset="0"/>
              </a:defRPr>
            </a:lvl1pPr>
            <a:lvl2pPr marL="742950" indent="-285750" eaLnBrk="0" hangingPunct="0">
              <a:defRPr>
                <a:solidFill>
                  <a:schemeClr val="tx1"/>
                </a:solidFill>
                <a:latin typeface=".VnTime" pitchFamily="34" charset="0"/>
              </a:defRPr>
            </a:lvl2pPr>
            <a:lvl3pPr marL="1143000" indent="-228600" eaLnBrk="0" hangingPunct="0">
              <a:defRPr>
                <a:solidFill>
                  <a:schemeClr val="tx1"/>
                </a:solidFill>
                <a:latin typeface=".VnTime" pitchFamily="34" charset="0"/>
              </a:defRPr>
            </a:lvl3pPr>
            <a:lvl4pPr marL="1600200" indent="-228600" eaLnBrk="0" hangingPunct="0">
              <a:defRPr>
                <a:solidFill>
                  <a:schemeClr val="tx1"/>
                </a:solidFill>
                <a:latin typeface=".VnTime" pitchFamily="34" charset="0"/>
              </a:defRPr>
            </a:lvl4pPr>
            <a:lvl5pPr marL="2057400" indent="-228600" eaLnBrk="0" hangingPunct="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eaLnBrk="1" hangingPunct="1">
              <a:spcBef>
                <a:spcPct val="50000"/>
              </a:spcBef>
            </a:pPr>
            <a:r>
              <a:rPr lang="en-US" altLang="x-none">
                <a:latin typeface=".VnTimeH" pitchFamily="34" charset="0"/>
              </a:rPr>
              <a:t>A</a:t>
            </a:r>
          </a:p>
        </p:txBody>
      </p:sp>
    </p:spTree>
    <p:extLst>
      <p:ext uri="{BB962C8B-B14F-4D97-AF65-F5344CB8AC3E}">
        <p14:creationId xmlns:p14="http://schemas.microsoft.com/office/powerpoint/2010/main" val="2072966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700000">
                                      <p:cBhvr>
                                        <p:cTn id="6" dur="2000" fill="hold"/>
                                        <p:tgtEl>
                                          <p:spTgt spid="157941"/>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9180000">
                                      <p:cBhvr>
                                        <p:cTn id="9" dur="2000" fill="hold"/>
                                        <p:tgtEl>
                                          <p:spTgt spid="157931"/>
                                        </p:tgtEl>
                                        <p:attrNameLst>
                                          <p:attrName>r</p:attrName>
                                        </p:attrNameLst>
                                      </p:cBhvr>
                                    </p:animRot>
                                  </p:childTnLst>
                                </p:cTn>
                              </p:par>
                            </p:childTnLst>
                          </p:cTn>
                        </p:par>
                        <p:par>
                          <p:cTn id="10" fill="hold" nodeType="afterGroup">
                            <p:stCondLst>
                              <p:cond delay="4000"/>
                            </p:stCondLst>
                            <p:childTnLst>
                              <p:par>
                                <p:cTn id="11" presetID="8" presetClass="emph" presetSubtype="0" fill="hold" nodeType="afterEffect">
                                  <p:stCondLst>
                                    <p:cond delay="0"/>
                                  </p:stCondLst>
                                  <p:childTnLst>
                                    <p:animRot by="6600000">
                                      <p:cBhvr>
                                        <p:cTn id="12" dur="2000" fill="hold"/>
                                        <p:tgtEl>
                                          <p:spTgt spid="157821"/>
                                        </p:tgtEl>
                                        <p:attrNameLst>
                                          <p:attrName>r</p:attrName>
                                        </p:attrNameLst>
                                      </p:cBhvr>
                                    </p:animRo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57943"/>
                                        </p:tgtEl>
                                        <p:attrNameLst>
                                          <p:attrName>style.visibility</p:attrName>
                                        </p:attrNameLst>
                                      </p:cBhvr>
                                      <p:to>
                                        <p:strVal val="visible"/>
                                      </p:to>
                                    </p:set>
                                    <p:anim calcmode="lin" valueType="num">
                                      <p:cBhvr>
                                        <p:cTn id="17" dur="500" fill="hold"/>
                                        <p:tgtEl>
                                          <p:spTgt spid="157943"/>
                                        </p:tgtEl>
                                        <p:attrNameLst>
                                          <p:attrName>ppt_w</p:attrName>
                                        </p:attrNameLst>
                                      </p:cBhvr>
                                      <p:tavLst>
                                        <p:tav tm="0">
                                          <p:val>
                                            <p:fltVal val="0"/>
                                          </p:val>
                                        </p:tav>
                                        <p:tav tm="100000">
                                          <p:val>
                                            <p:strVal val="#ppt_w"/>
                                          </p:val>
                                        </p:tav>
                                      </p:tavLst>
                                    </p:anim>
                                    <p:anim calcmode="lin" valueType="num">
                                      <p:cBhvr>
                                        <p:cTn id="18" dur="500" fill="hold"/>
                                        <p:tgtEl>
                                          <p:spTgt spid="157943"/>
                                        </p:tgtEl>
                                        <p:attrNameLst>
                                          <p:attrName>ppt_h</p:attrName>
                                        </p:attrNameLst>
                                      </p:cBhvr>
                                      <p:tavLst>
                                        <p:tav tm="0">
                                          <p:val>
                                            <p:fltVal val="0"/>
                                          </p:val>
                                        </p:tav>
                                        <p:tav tm="100000">
                                          <p:val>
                                            <p:strVal val="#ppt_h"/>
                                          </p:val>
                                        </p:tav>
                                      </p:tavLst>
                                    </p:anim>
                                    <p:animEffect transition="in" filter="fade">
                                      <p:cBhvr>
                                        <p:cTn id="19" dur="500"/>
                                        <p:tgtEl>
                                          <p:spTgt spid="157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94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1930</TotalTime>
  <Words>1568</Words>
  <Application>Microsoft Office PowerPoint</Application>
  <PresentationFormat>Widescreen</PresentationFormat>
  <Paragraphs>399</Paragraphs>
  <Slides>25</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.VnTime</vt:lpstr>
      <vt:lpstr>.VnTimeH</vt:lpstr>
      <vt:lpstr>Arial</vt:lpstr>
      <vt:lpstr>Calibri</vt:lpstr>
      <vt:lpstr>Calibri Light</vt:lpstr>
      <vt:lpstr>Cambria Math</vt:lpstr>
      <vt:lpstr>Times New Roman</vt:lpstr>
      <vt:lpstr>Verdana</vt:lpstr>
      <vt:lpstr>Wingdings</vt:lpstr>
      <vt:lpstr>Office Theme</vt:lpstr>
      <vt:lpstr>Clip</vt:lpstr>
      <vt:lpstr>PowerPoint Presentation</vt:lpstr>
      <vt:lpstr>Tiết 4 Bài 4: ĐOẠN MẠCH         NỐI TIẾP</vt:lpstr>
      <vt:lpstr>Bài 4: ĐOẠN MẠCH         NỐI TIẾP</vt:lpstr>
      <vt:lpstr>C2: Chứng minh</vt:lpstr>
      <vt:lpstr>Đoạn mạch gồm 2 điện trở mắc nối tiếp</vt:lpstr>
      <vt:lpstr>Bài 4: ĐOẠN MẠCH         NỐI TIẾP</vt:lpstr>
      <vt:lpstr>Bài 4: ĐOẠN MẠCH         NỐI TIẾP</vt:lpstr>
      <vt:lpstr>PowerPoint Presentation</vt:lpstr>
      <vt:lpstr>PowerPoint Presentation</vt:lpstr>
      <vt:lpstr>PowerPoint Presentation</vt:lpstr>
      <vt:lpstr>4. Kết luận:</vt:lpstr>
      <vt:lpstr>Đoạn mạch gồm 2 điện trở mắc nối tiếp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Mạch điện nối tiếp</vt:lpstr>
      <vt:lpstr>PowerPoint Presentation</vt:lpstr>
      <vt:lpstr>PowerPoint Presentation</vt:lpstr>
      <vt:lpstr>Mở rộng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LENOVO</cp:lastModifiedBy>
  <cp:revision>42</cp:revision>
  <dcterms:created xsi:type="dcterms:W3CDTF">2021-08-31T09:57:19Z</dcterms:created>
  <dcterms:modified xsi:type="dcterms:W3CDTF">2023-10-29T08:25:00Z</dcterms:modified>
</cp:coreProperties>
</file>